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3" r:id="rId6"/>
    <p:sldId id="258" r:id="rId7"/>
    <p:sldId id="259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2014-10-05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pracy – ćwiczenia</a:t>
            </a:r>
            <a:br>
              <a:rPr lang="pl-PL" dirty="0" smtClean="0"/>
            </a:br>
            <a:r>
              <a:rPr lang="pl-PL" dirty="0" smtClean="0"/>
              <a:t>dr Jacek Borowicz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Organizacja i zawartość ćwiczeń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Ustawa z dnia 13 marca 2003 r.</a:t>
            </a:r>
          </a:p>
          <a:p>
            <a:pPr algn="ctr">
              <a:buNone/>
            </a:pP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pPr algn="ctr">
              <a:buNone/>
            </a:pPr>
            <a:r>
              <a:rPr lang="pl-PL" dirty="0" smtClean="0"/>
              <a:t>Dz.U.2003.90.844 ze zmianami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sz="1800" dirty="0" smtClean="0"/>
              <a:t>Zmiany ostatnio w 2013 r.</a:t>
            </a:r>
          </a:p>
          <a:p>
            <a:pPr algn="ctr">
              <a:buNone/>
            </a:pPr>
            <a:endParaRPr lang="pl-PL" i="1" dirty="0" smtClean="0"/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Inne pomocnicze materiały dydaktyczne będą zamieszczane w razie potrzeby na bieżąco na stronie wydziałowej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Dr Jacek Borowicz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err="1" smtClean="0"/>
              <a:t>borowicz@prawo.uni.wroc.pl</a:t>
            </a:r>
            <a:endParaRPr lang="pl-PL" dirty="0" smtClean="0"/>
          </a:p>
          <a:p>
            <a:r>
              <a:rPr lang="pl-PL" dirty="0" smtClean="0"/>
              <a:t>Pok.121, budynek A</a:t>
            </a:r>
          </a:p>
          <a:p>
            <a:r>
              <a:rPr lang="pl-PL" dirty="0" smtClean="0"/>
              <a:t>Informacje o kontakcie, dyżurach, ogłoszenia bieżące na stronie wydziałowej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Prowadzący ćwiczenia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 zajęć: obowiązkowa</a:t>
            </a:r>
          </a:p>
          <a:p>
            <a:r>
              <a:rPr lang="pl-PL" dirty="0" smtClean="0"/>
              <a:t>Nieobecności: usprawiedliwianie lub zaliczanie, uprzedzanie o nieobecnościach planowanych</a:t>
            </a:r>
          </a:p>
          <a:p>
            <a:r>
              <a:rPr lang="pl-PL" dirty="0" smtClean="0"/>
              <a:t>Podstawa zaliczenia: uregulowana kwestia obecności, zaliczone kolokwium w zakresie całości materiału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Forma: obowiązkowa, pisemna</a:t>
            </a:r>
          </a:p>
          <a:p>
            <a:r>
              <a:rPr lang="pl-PL" dirty="0" smtClean="0"/>
              <a:t>3 części: test, przypadki praktyczne, pytania opisowe</a:t>
            </a:r>
          </a:p>
          <a:p>
            <a:r>
              <a:rPr lang="pl-PL" dirty="0" smtClean="0"/>
              <a:t>Nieobecność nieusprawiedliwiona – ocena </a:t>
            </a:r>
            <a:r>
              <a:rPr lang="pl-PL" dirty="0" err="1" smtClean="0"/>
              <a:t>nadst</a:t>
            </a:r>
            <a:r>
              <a:rPr lang="pl-PL" dirty="0" smtClean="0"/>
              <a:t>. – ocena końcowa – średnia </a:t>
            </a:r>
            <a:r>
              <a:rPr lang="pl-PL" dirty="0" err="1" smtClean="0"/>
              <a:t>ndst</a:t>
            </a:r>
            <a:r>
              <a:rPr lang="pl-PL" dirty="0" smtClean="0"/>
              <a:t>. i oceny z poprawy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Kolokwium zaliczeniowe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Nawiązanie stosunku pracy na podstawie umowy o pracę</a:t>
            </a:r>
          </a:p>
          <a:p>
            <a:r>
              <a:rPr lang="pl-PL" dirty="0" smtClean="0"/>
              <a:t>Umowa o prace: rodzaje , klasyfikacja, tryb zawierania, forma i treść</a:t>
            </a:r>
          </a:p>
          <a:p>
            <a:r>
              <a:rPr lang="pl-PL" dirty="0" smtClean="0"/>
              <a:t>Umowy o pracę – sporządzanie standardowych umów o pracę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Ustanie stosunku pracy</a:t>
            </a:r>
          </a:p>
          <a:p>
            <a:r>
              <a:rPr lang="pl-PL" dirty="0" smtClean="0"/>
              <a:t>Rozwiązanie umowy  pracę za porozumieniem stron</a:t>
            </a:r>
          </a:p>
          <a:p>
            <a:r>
              <a:rPr lang="pl-PL" dirty="0" smtClean="0"/>
              <a:t>Wypowiedzenie umowy o pracę</a:t>
            </a:r>
          </a:p>
          <a:p>
            <a:r>
              <a:rPr lang="pl-PL" dirty="0" smtClean="0"/>
              <a:t>Rozwiązanie umowy o pracę bez </a:t>
            </a:r>
            <a:r>
              <a:rPr lang="pl-PL" dirty="0" smtClean="0"/>
              <a:t>wypowiedzenia</a:t>
            </a:r>
          </a:p>
          <a:p>
            <a:r>
              <a:rPr lang="pl-PL" dirty="0" smtClean="0"/>
              <a:t>Sporządzanie </a:t>
            </a:r>
            <a:r>
              <a:rPr lang="pl-PL" dirty="0" smtClean="0"/>
              <a:t>standardowych </a:t>
            </a:r>
            <a:r>
              <a:rPr lang="pl-PL" dirty="0" smtClean="0"/>
              <a:t>czynności prawnych  zakresu rozwiązania umów </a:t>
            </a:r>
            <a:r>
              <a:rPr lang="pl-PL" dirty="0" smtClean="0"/>
              <a:t>o </a:t>
            </a:r>
            <a:r>
              <a:rPr lang="pl-PL" dirty="0" smtClean="0"/>
              <a:t>pracę</a:t>
            </a:r>
            <a:endParaRPr lang="pl-PL" dirty="0" smtClean="0"/>
          </a:p>
          <a:p>
            <a:r>
              <a:rPr lang="pl-PL" dirty="0" smtClean="0"/>
              <a:t>Wygaśniecie stosunku pracy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Zmiana treści umowy o pracę</a:t>
            </a:r>
          </a:p>
          <a:p>
            <a:r>
              <a:rPr lang="pl-PL" dirty="0" smtClean="0"/>
              <a:t>Porozumienie zmieniające</a:t>
            </a:r>
          </a:p>
          <a:p>
            <a:r>
              <a:rPr lang="pl-PL" dirty="0" smtClean="0"/>
              <a:t>Wypowiedzenie zmieniające</a:t>
            </a:r>
          </a:p>
          <a:p>
            <a:r>
              <a:rPr lang="pl-PL" dirty="0" smtClean="0"/>
              <a:t>Czasowa zmiana treści umowy o pracę</a:t>
            </a:r>
          </a:p>
          <a:p>
            <a:r>
              <a:rPr lang="pl-PL" dirty="0" smtClean="0"/>
              <a:t>Zwolnienia grupowe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Podręcznik:</a:t>
            </a:r>
          </a:p>
          <a:p>
            <a:pPr algn="r">
              <a:buNone/>
            </a:pPr>
            <a:r>
              <a:rPr lang="pl-PL" dirty="0" smtClean="0"/>
              <a:t>Prawo pracy. Zarys wykładu.</a:t>
            </a:r>
          </a:p>
          <a:p>
            <a:pPr algn="r">
              <a:buNone/>
            </a:pPr>
            <a:r>
              <a:rPr lang="pl-PL" dirty="0" err="1" smtClean="0"/>
              <a:t>Z.Kubot,T.Kuczyński,Z.Masternak,H.Szurgacz</a:t>
            </a:r>
            <a:endParaRPr lang="pl-PL" dirty="0" smtClean="0"/>
          </a:p>
          <a:p>
            <a:pPr algn="r">
              <a:buNone/>
            </a:pPr>
            <a:r>
              <a:rPr lang="pl-PL" dirty="0" err="1" smtClean="0"/>
              <a:t>Difin</a:t>
            </a:r>
            <a:r>
              <a:rPr lang="pl-PL" dirty="0" smtClean="0"/>
              <a:t>, wyd. 3</a:t>
            </a:r>
          </a:p>
          <a:p>
            <a:pPr algn="r">
              <a:buNone/>
            </a:pPr>
            <a:r>
              <a:rPr lang="pl-PL" dirty="0" smtClean="0"/>
              <a:t>Warszawa 2010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Ustawa z dnia 26 czerwca 1974 r. </a:t>
            </a:r>
            <a:r>
              <a:rPr lang="pl-PL" i="1" dirty="0" smtClean="0"/>
              <a:t>Kodeks pracy</a:t>
            </a:r>
          </a:p>
          <a:p>
            <a:pPr algn="ctr">
              <a:buNone/>
            </a:pPr>
            <a:r>
              <a:rPr lang="pl-PL" dirty="0" smtClean="0"/>
              <a:t>Tekst jednolity Dz.U.1998.21.94</a:t>
            </a:r>
          </a:p>
          <a:p>
            <a:pPr algn="ctr">
              <a:buNone/>
            </a:pPr>
            <a:r>
              <a:rPr lang="pl-PL" dirty="0" smtClean="0"/>
              <a:t>ze zmianami ( bardzo wieloma…)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/>
              <a:t>	</a:t>
            </a:r>
            <a:r>
              <a:rPr lang="pl-PL" sz="1800" dirty="0" smtClean="0"/>
              <a:t>Ostatnie zmiany pochodzą z tego roku np.:                                                                     ustawa z dnia 24 stycznia 2014 r. </a:t>
            </a:r>
            <a:r>
              <a:rPr lang="pl-PL" sz="1800" i="1" dirty="0" smtClean="0"/>
              <a:t>o zmianie ustawy - Kodeks pracy,</a:t>
            </a:r>
            <a:r>
              <a:rPr lang="pl-PL" sz="1800" b="1" dirty="0" smtClean="0"/>
              <a:t> </a:t>
            </a:r>
          </a:p>
          <a:p>
            <a:pPr algn="r">
              <a:buNone/>
            </a:pPr>
            <a:r>
              <a:rPr lang="pl-PL" sz="1800" dirty="0" smtClean="0"/>
              <a:t>Dz.U.2014.208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266</Words>
  <Application>Microsoft Office PowerPoint</Application>
  <PresentationFormat>Pokaz na ekranie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Prawo pracy – ćwiczenia dr Jacek Borowicz</vt:lpstr>
      <vt:lpstr>Prowadzący ćwiczenia</vt:lpstr>
      <vt:lpstr>Ćwiczenia</vt:lpstr>
      <vt:lpstr>Kolokwium zaliczeniowe</vt:lpstr>
      <vt:lpstr>Tematyka ćwiczeń</vt:lpstr>
      <vt:lpstr>Tematyka ćwiczeń</vt:lpstr>
      <vt:lpstr>Tematyka ćwiczeń</vt:lpstr>
      <vt:lpstr>Materiały do ćwiczeń</vt:lpstr>
      <vt:lpstr>Materiały do ćwiczeń</vt:lpstr>
      <vt:lpstr>Materiały do ćwiczeń</vt:lpstr>
      <vt:lpstr>Materiały do ćwiczeń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 – ćwiczenia dr Jacek Borowicz</dc:title>
  <dc:creator>borowicz</dc:creator>
  <cp:lastModifiedBy>borowicz</cp:lastModifiedBy>
  <cp:revision>5</cp:revision>
  <dcterms:created xsi:type="dcterms:W3CDTF">2014-10-03T10:21:39Z</dcterms:created>
  <dcterms:modified xsi:type="dcterms:W3CDTF">2014-10-05T07:13:37Z</dcterms:modified>
</cp:coreProperties>
</file>