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40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27A83C-6917-2B4A-9D8C-58B10AA492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F5BFFB3-8EA6-D24C-8FAD-B530E0BCB3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DAE1036-EB2A-B447-B277-CC907861A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8144-7A4D-D644-9748-2F8188B3B8ED}" type="datetimeFigureOut">
              <a:rPr lang="pl-PL" smtClean="0"/>
              <a:t>06.11.2021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01A6C94-CFCF-E142-BA75-AE8BCAF2C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476C1BE-3DC3-1044-A73B-33AD32E00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7A0C-6B1A-9442-BA01-942B9268F9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8502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DD2D19-DA34-E741-9A2F-7DC08D7C0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42FB992-1BE0-1440-9B00-D89CAFB5EA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5CF1D40-5D8E-CD42-A7E6-6975E9B10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8144-7A4D-D644-9748-2F8188B3B8ED}" type="datetimeFigureOut">
              <a:rPr lang="pl-PL" smtClean="0"/>
              <a:t>06.11.2021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7AF1F7C-6600-9849-8431-3119A07D8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5497662-9E67-054C-A9CB-38335A386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7A0C-6B1A-9442-BA01-942B9268F9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1745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36641184-DE50-784B-8A53-D03E12EC1D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4E593CA-8AFF-1148-B595-CA389EB01B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9002293-6A5E-5D42-A855-8D35C5B79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8144-7A4D-D644-9748-2F8188B3B8ED}" type="datetimeFigureOut">
              <a:rPr lang="pl-PL" smtClean="0"/>
              <a:t>06.11.2021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95B4A38-C589-BB4A-A8A5-A1F96BA11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57E50FF-75C1-2343-9E29-353AEB98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7A0C-6B1A-9442-BA01-942B9268F9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3483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778234-0E03-9140-ADBD-E5A884EEF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6B365F-2D94-A345-B986-2F33D3F5F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456C45A-9EC9-7448-B25F-EF00E12C2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8144-7A4D-D644-9748-2F8188B3B8ED}" type="datetimeFigureOut">
              <a:rPr lang="pl-PL" smtClean="0"/>
              <a:t>06.11.2021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8211713-910E-D642-8948-B4F6BA993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5A1549B-5833-D146-B18D-FB604ECA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7A0C-6B1A-9442-BA01-942B9268F9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759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61FBA8-279B-4147-9FD0-53CA7A52A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A8341ED-CADD-744B-B546-12A286BB6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406BBF4-A40B-1547-B9B1-D343AF566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8144-7A4D-D644-9748-2F8188B3B8ED}" type="datetimeFigureOut">
              <a:rPr lang="pl-PL" smtClean="0"/>
              <a:t>06.11.2021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15890E0-EC3F-F746-847D-A590D4A37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039B925-BE15-7448-AC2E-83C673722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7A0C-6B1A-9442-BA01-942B9268F9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7326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F6CD64-4110-6B43-A4D4-CB076E031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3AC4A3-C2A1-8E40-812E-4AB86816CD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381189A-5D11-6C4C-8E74-3CE444C433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9311329-DA5F-D748-85CF-6507D676F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8144-7A4D-D644-9748-2F8188B3B8ED}" type="datetimeFigureOut">
              <a:rPr lang="pl-PL" smtClean="0"/>
              <a:t>06.11.2021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C15145C-F9E2-024F-8994-A981AD0A2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7BE1EF5-E280-CC40-81E8-4283AD429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7A0C-6B1A-9442-BA01-942B9268F9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0128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FE7862-229B-FF4F-BF33-EC75FB148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DF97387-4F8A-4E4A-BFEE-B81973E3A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2B8660D-BF07-4947-ABA4-193AC48D8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C4BD881-7DBC-7244-BF7F-7B5BC5440F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9FAE2A8-A402-684F-8708-004B9C2950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1D48788A-8AC9-5547-9138-7D819B36F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8144-7A4D-D644-9748-2F8188B3B8ED}" type="datetimeFigureOut">
              <a:rPr lang="pl-PL" smtClean="0"/>
              <a:t>06.11.2021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A31742AA-E619-D34C-B9EC-61F6F2672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8A5DB04-3F49-ED41-A485-27B9FFF29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7A0C-6B1A-9442-BA01-942B9268F9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3918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87C058-F2A7-F94B-9A4B-0D64FC16B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ECCB4C5-CE66-D94D-B2FB-60FF7089D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8144-7A4D-D644-9748-2F8188B3B8ED}" type="datetimeFigureOut">
              <a:rPr lang="pl-PL" smtClean="0"/>
              <a:t>06.11.2021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1145041-8891-704A-ACD7-06E0EA13F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03B4C28-D957-C648-A8DF-F871ABC55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7A0C-6B1A-9442-BA01-942B9268F9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522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C60987B9-FE25-884A-AC8C-B8E782ACD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8144-7A4D-D644-9748-2F8188B3B8ED}" type="datetimeFigureOut">
              <a:rPr lang="pl-PL" smtClean="0"/>
              <a:t>06.11.2021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D1249C8-354A-8744-9035-4F7AADF7E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B694033-94C1-6842-AA30-56F7F6E41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7A0C-6B1A-9442-BA01-942B9268F9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2216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AED124-70BC-7F49-8832-C0885E63D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342DE1-AC76-8C4C-B04C-0C531F843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095635A-3822-EA4B-81F4-5FF4260F86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9E70394-57C3-6B4E-A59A-78AA624DF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8144-7A4D-D644-9748-2F8188B3B8ED}" type="datetimeFigureOut">
              <a:rPr lang="pl-PL" smtClean="0"/>
              <a:t>06.11.2021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79AA11A-CF63-234D-B3C9-FE33D2B3F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B77C8FA-DEBF-A848-B5A0-C8EFC590D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7A0C-6B1A-9442-BA01-942B9268F9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9900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AB95CD-71B9-4948-AC79-D40EC9322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E043282-AAA8-864C-86E2-D0746446CB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7D3C6D0-47D5-AB47-9666-96857A5B41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B64BE09-9A7C-8449-83C3-C6EE42087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8144-7A4D-D644-9748-2F8188B3B8ED}" type="datetimeFigureOut">
              <a:rPr lang="pl-PL" smtClean="0"/>
              <a:t>06.11.2021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224554A-511A-EE4F-8666-36E9FFA11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52AA823-668E-0D49-97B2-AAF74D1E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7A0C-6B1A-9442-BA01-942B9268F9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967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60B94B1C-B06C-4A41-B07F-909507BDE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1E2984A-171C-4A41-AB79-3A6663E32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EDDEC7D-6572-D443-9BE9-3ADE0DD1AB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08144-7A4D-D644-9748-2F8188B3B8ED}" type="datetimeFigureOut">
              <a:rPr lang="pl-PL" smtClean="0"/>
              <a:t>06.11.2021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63FD888-5BA2-124C-A7B9-3E503BEF82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C2EB110-41DC-A847-A804-24D51F61A8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F7A0C-6B1A-9442-BA01-942B9268F9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0741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6B83E4FE-3A78-9E4D-83F8-77EF6A8A1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Marketing – koncepcja nowego przedsiębiorstwa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BCF52DC-F34A-5E4D-8576-DEEDBBA49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Nazwa przedsiębiorstwa</a:t>
            </a:r>
          </a:p>
          <a:p>
            <a:r>
              <a:rPr lang="pl-PL" dirty="0"/>
              <a:t>Forma prawna</a:t>
            </a:r>
          </a:p>
          <a:p>
            <a:r>
              <a:rPr lang="pl-PL" dirty="0"/>
              <a:t>Zakres działalności</a:t>
            </a:r>
          </a:p>
          <a:p>
            <a:r>
              <a:rPr lang="pl-PL" dirty="0"/>
              <a:t>Lokalizacja</a:t>
            </a:r>
          </a:p>
          <a:p>
            <a:r>
              <a:rPr lang="pl-PL" dirty="0"/>
              <a:t>Charakterystyka klientów</a:t>
            </a:r>
          </a:p>
          <a:p>
            <a:r>
              <a:rPr lang="pl-PL" dirty="0"/>
              <a:t>Analiza konkurencji</a:t>
            </a:r>
          </a:p>
          <a:p>
            <a:r>
              <a:rPr lang="pl-PL" dirty="0"/>
              <a:t>Sposoby pozycjonowania (wyróżnienia) na rynku </a:t>
            </a:r>
          </a:p>
          <a:p>
            <a:r>
              <a:rPr lang="pl-PL" dirty="0"/>
              <a:t>Wskazać cechy produktu / usługi, ceny , miejsce dystrybucji / formy promocji.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547333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37</Words>
  <Application>Microsoft Macintosh PowerPoint</Application>
  <PresentationFormat>Panoramiczny</PresentationFormat>
  <Paragraphs>9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Marketing – koncepcja nowego przedsiębiorstwa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– koncepcja nowego przedsiębiorstwa</dc:title>
  <dc:creator>Kasia Szalonka</dc:creator>
  <cp:lastModifiedBy>Kasia Szalonka</cp:lastModifiedBy>
  <cp:revision>1</cp:revision>
  <dcterms:created xsi:type="dcterms:W3CDTF">2021-11-06T15:39:05Z</dcterms:created>
  <dcterms:modified xsi:type="dcterms:W3CDTF">2021-11-06T15:43:14Z</dcterms:modified>
</cp:coreProperties>
</file>