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82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B9A167-DC83-A244-A3CE-60F44E656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E3ADE6-FF04-3146-B415-90E0B38A1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356FB3-1C8C-E942-AD74-245E06BD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8A7-6707-5446-8934-3A8093CF50D7}" type="datetimeFigureOut">
              <a:rPr lang="pl-PL" smtClean="0"/>
              <a:t>09.11.2021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2F36CA-0FA6-A143-B02A-89D2EE8C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E3D1FD-DC9C-EE48-B8EC-AE42EA51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DB2F-59B8-084A-B99D-7BA24D1D65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839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27DEC1-E36A-1D4A-A5B7-637AE9E03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2E6C88A-2D22-644F-9B9C-5C7FF1D61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822005-5A3A-9646-B353-D1E81693A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8A7-6707-5446-8934-3A8093CF50D7}" type="datetimeFigureOut">
              <a:rPr lang="pl-PL" smtClean="0"/>
              <a:t>09.11.2021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5E910B-12EC-954E-AE42-D641B5EF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DFF6B6-D471-5D45-A402-5D40483AD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DB2F-59B8-084A-B99D-7BA24D1D65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835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E32523D-0B67-FF44-98B7-B674D1437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D8E7813-8817-5643-A44F-DACF6871D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14B67D-FF7A-B44A-A3D1-4ED1306A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8A7-6707-5446-8934-3A8093CF50D7}" type="datetimeFigureOut">
              <a:rPr lang="pl-PL" smtClean="0"/>
              <a:t>09.11.2021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96C111-D803-2E49-AF4D-F92AFB6E8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D2B511-A647-864C-A0CE-7CEC14E8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DB2F-59B8-084A-B99D-7BA24D1D65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29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DCC44C-BE18-A24E-8BB0-1545C68C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36524B-8A27-134E-99EA-26FDBD993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09501F-0A7C-B842-A200-874CABAF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8A7-6707-5446-8934-3A8093CF50D7}" type="datetimeFigureOut">
              <a:rPr lang="pl-PL" smtClean="0"/>
              <a:t>09.11.2021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2DDE8D-CC24-9142-80D7-CEC9CC44A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89FC92-EB15-2747-B649-8FFA81D0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DB2F-59B8-084A-B99D-7BA24D1D65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585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99B78E-7269-324B-A867-D996ADA6A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6EEF3BF-2498-A34B-A391-2EB5FB249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333DEB-28FD-CB4F-AEE5-AEC295AF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8A7-6707-5446-8934-3A8093CF50D7}" type="datetimeFigureOut">
              <a:rPr lang="pl-PL" smtClean="0"/>
              <a:t>09.11.2021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18402E-E319-0C46-83C4-EFDBB9A6F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E34765-2B27-EE48-8B00-CCF211F09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DB2F-59B8-084A-B99D-7BA24D1D65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91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25319E-CCDC-8241-969D-D2D30BBDF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5692F7-15E1-EE4D-8E3B-4F7B57B48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A843D34-2AF1-F04A-8305-4F39AC88B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150344-280C-AB49-9663-25B56C6E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8A7-6707-5446-8934-3A8093CF50D7}" type="datetimeFigureOut">
              <a:rPr lang="pl-PL" smtClean="0"/>
              <a:t>09.11.2021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D8D1BCF-ABAB-344F-9AB7-AEDDE8C67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946843D-1E23-974C-ACD1-CC7DF91B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DB2F-59B8-084A-B99D-7BA24D1D65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25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B53C3B-95F5-564F-80C2-BA8098EC5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17D4F26-EAC2-5545-9E26-752BD7A4E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E2031E0-E128-4F40-8A4F-6292EF4A6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D2760A7-F538-3849-B173-DBAFD9894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7D9F865-6398-EA47-8B21-2416FE84A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805ACCB-4B01-104C-8FD7-950E6BB8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8A7-6707-5446-8934-3A8093CF50D7}" type="datetimeFigureOut">
              <a:rPr lang="pl-PL" smtClean="0"/>
              <a:t>09.11.2021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9116A86-C783-D14C-97AB-A04E61F8C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7470E0F-5318-6846-9775-C7CCE0E5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DB2F-59B8-084A-B99D-7BA24D1D65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85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14F259-5BC8-E045-BD17-D4870BAD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AEA55FC-AF47-384E-ADA9-6B9E8F448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8A7-6707-5446-8934-3A8093CF50D7}" type="datetimeFigureOut">
              <a:rPr lang="pl-PL" smtClean="0"/>
              <a:t>09.11.2021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0560631-B6EC-384D-9BE3-090B8D28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1EF6D1A-C790-8946-A6A3-0AEBCBFC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DB2F-59B8-084A-B99D-7BA24D1D65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76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C9CEAC0-6A6F-F04A-B25B-55E9A213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8A7-6707-5446-8934-3A8093CF50D7}" type="datetimeFigureOut">
              <a:rPr lang="pl-PL" smtClean="0"/>
              <a:t>09.11.2021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D2424CA-0091-2A43-937E-C3596350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6BB3B1B-805C-8F4F-AAD4-F8078395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DB2F-59B8-084A-B99D-7BA24D1D65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622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5C1C81-DB5E-6342-B960-83324AB0A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ABB925-A1B6-DF45-9113-E7798EF3A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E283389-FFC7-3F45-B22C-CB8296700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99CB7D5-D852-B04D-BBEE-25A50055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8A7-6707-5446-8934-3A8093CF50D7}" type="datetimeFigureOut">
              <a:rPr lang="pl-PL" smtClean="0"/>
              <a:t>09.11.2021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DAB736B-C704-114E-82F9-8D68E6862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7AFF114-CC6D-0043-B327-B355E989A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DB2F-59B8-084A-B99D-7BA24D1D65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241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646D57-4582-5D47-B6C0-7D4652836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A2BAB4D-0977-A14F-A2C3-8D6C4D60C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D509F3C-7AA6-624A-A149-1D8F0AF67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8E68077-C511-F548-AD86-12C780BB6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B8A7-6707-5446-8934-3A8093CF50D7}" type="datetimeFigureOut">
              <a:rPr lang="pl-PL" smtClean="0"/>
              <a:t>09.11.2021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7C34E8F-7265-F24A-90E4-15E20AF6B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442325F-194C-4747-ADD6-8EA068BF9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DB2F-59B8-084A-B99D-7BA24D1D65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119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74179DE-3550-E643-B6F1-62F0EA4C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3EE678-C762-104C-90DE-895DC9C63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70BB68-A3B3-C347-A3A8-0CCACE25A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EB8A7-6707-5446-8934-3A8093CF50D7}" type="datetimeFigureOut">
              <a:rPr lang="pl-PL" smtClean="0"/>
              <a:t>09.11.2021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65A63A-6C01-D14B-AB25-4E7CE5A0A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C2D729F-14FF-1344-84A8-71A2AAA99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EDB2F-59B8-084A-B99D-7BA24D1D65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7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B7901A-662E-F945-8A76-23F06DA97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Wydłużanie cyklu życia produktu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B735BB-F2D0-4344-8102-E73B5E84F9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Wrocław 2021</a:t>
            </a:r>
          </a:p>
        </p:txBody>
      </p:sp>
    </p:spTree>
    <p:extLst>
      <p:ext uri="{BB962C8B-B14F-4D97-AF65-F5344CB8AC3E}">
        <p14:creationId xmlns:p14="http://schemas.microsoft.com/office/powerpoint/2010/main" val="305874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AE52B7-7BD9-DA49-B5D3-055762367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5590"/>
            <a:ext cx="9601200" cy="775010"/>
          </a:xfrm>
        </p:spPr>
        <p:txBody>
          <a:bodyPr/>
          <a:lstStyle/>
          <a:p>
            <a:r>
              <a:rPr lang="pl-PL" dirty="0"/>
              <a:t>Zadanie do wykonania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B1104A-C0A5-2B44-80E7-23CE160A4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15483"/>
            <a:ext cx="9601200" cy="4651917"/>
          </a:xfrm>
        </p:spPr>
        <p:txBody>
          <a:bodyPr/>
          <a:lstStyle/>
          <a:p>
            <a:r>
              <a:rPr lang="pl-PL" dirty="0"/>
              <a:t>Wybrać dowolną branżę (np. samochodowa), </a:t>
            </a:r>
          </a:p>
          <a:p>
            <a:r>
              <a:rPr lang="pl-PL" dirty="0"/>
              <a:t>Zidentyfikować podmioty oferujące produkty na tym rynku (wybrać kilka przedsiębiorstw do obserwacji),</a:t>
            </a:r>
          </a:p>
          <a:p>
            <a:r>
              <a:rPr lang="pl-PL" dirty="0"/>
              <a:t>Dokonać przeglądu portfolio produktów wytwarzanych przez 2-3 wybrane przedsiębiorstwa,</a:t>
            </a:r>
          </a:p>
          <a:p>
            <a:r>
              <a:rPr lang="pl-PL" dirty="0"/>
              <a:t>Ocenić na podst. danych (lub intuicyjnie), które produkty generują największe obroty w danej firmie,</a:t>
            </a:r>
          </a:p>
          <a:p>
            <a:r>
              <a:rPr lang="pl-PL" dirty="0"/>
              <a:t>Określić   fazę życia 5 wybranych produktów z portfolio,</a:t>
            </a:r>
          </a:p>
          <a:p>
            <a:r>
              <a:rPr lang="pl-PL" dirty="0"/>
              <a:t>Wybrać produkt z fazy dojrzałości lub schyłkowej i zaplanować strategię wydłużenia  cyklu życia produktu.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66438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</Words>
  <Application>Microsoft Macintosh PowerPoint</Application>
  <PresentationFormat>Panoramiczny</PresentationFormat>
  <Paragraphs>9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Wydłużanie cyklu życia produktu</vt:lpstr>
      <vt:lpstr>Zadanie do wykonania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Wydłużanie cyklu życia produktu</dc:title>
  <dc:creator>Kasia Szalonka</dc:creator>
  <cp:lastModifiedBy>Kasia Szalonka</cp:lastModifiedBy>
  <cp:revision>2</cp:revision>
  <dcterms:created xsi:type="dcterms:W3CDTF">2021-01-16T00:48:13Z</dcterms:created>
  <dcterms:modified xsi:type="dcterms:W3CDTF">2021-11-08T23:25:44Z</dcterms:modified>
</cp:coreProperties>
</file>