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7" r:id="rId3"/>
    <p:sldId id="265" r:id="rId4"/>
    <p:sldId id="258" r:id="rId5"/>
    <p:sldId id="259" r:id="rId6"/>
    <p:sldId id="260" r:id="rId7"/>
    <p:sldId id="269" r:id="rId8"/>
    <p:sldId id="261" r:id="rId9"/>
    <p:sldId id="266" r:id="rId10"/>
    <p:sldId id="267" r:id="rId11"/>
    <p:sldId id="268" r:id="rId12"/>
    <p:sldId id="270" r:id="rId13"/>
    <p:sldId id="271" r:id="rId14"/>
    <p:sldId id="272" r:id="rId15"/>
    <p:sldId id="273"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359906-8A3D-43D7-8DC9-F55BAD412241}" type="doc">
      <dgm:prSet loTypeId="urn:microsoft.com/office/officeart/2005/8/layout/hierarchy1" loCatId="hierarchy" qsTypeId="urn:microsoft.com/office/officeart/2005/8/quickstyle/simple1" qsCatId="simple" csTypeId="urn:microsoft.com/office/officeart/2005/8/colors/accent5_3" csCatId="accent5" phldr="1"/>
      <dgm:spPr/>
      <dgm:t>
        <a:bodyPr/>
        <a:lstStyle/>
        <a:p>
          <a:endParaRPr lang="pl-PL"/>
        </a:p>
      </dgm:t>
    </dgm:pt>
    <dgm:pt modelId="{9DE335AD-F89C-4596-BCF0-43D84767357C}">
      <dgm:prSet phldrT="[Tekst]"/>
      <dgm:spPr/>
      <dgm:t>
        <a:bodyPr/>
        <a:lstStyle/>
        <a:p>
          <a:r>
            <a:rPr lang="pl-PL" b="1" i="0" baseline="0" dirty="0" smtClean="0">
              <a:effectLst/>
            </a:rPr>
            <a:t>Wnioskowania</a:t>
          </a:r>
          <a:r>
            <a:rPr lang="pl-PL" dirty="0" smtClean="0">
              <a:effectLst/>
            </a:rPr>
            <a:t> </a:t>
          </a:r>
          <a:r>
            <a:rPr lang="pl-PL" b="1" i="0" baseline="0" dirty="0" smtClean="0">
              <a:effectLst/>
            </a:rPr>
            <a:t>prawnicze</a:t>
          </a:r>
          <a:endParaRPr lang="pl-PL" b="1" i="0" baseline="0" dirty="0">
            <a:effectLst/>
          </a:endParaRPr>
        </a:p>
      </dgm:t>
    </dgm:pt>
    <dgm:pt modelId="{3CBCFAA7-EF46-41C6-A267-B10157031FCA}" type="parTrans" cxnId="{384D7DC5-BD9E-4539-8271-CB9247608F27}">
      <dgm:prSet/>
      <dgm:spPr/>
      <dgm:t>
        <a:bodyPr/>
        <a:lstStyle/>
        <a:p>
          <a:endParaRPr lang="pl-PL"/>
        </a:p>
      </dgm:t>
    </dgm:pt>
    <dgm:pt modelId="{BE589CC2-EE5C-4254-9047-ED1F60E1439A}" type="sibTrans" cxnId="{384D7DC5-BD9E-4539-8271-CB9247608F27}">
      <dgm:prSet/>
      <dgm:spPr/>
      <dgm:t>
        <a:bodyPr/>
        <a:lstStyle/>
        <a:p>
          <a:endParaRPr lang="pl-PL"/>
        </a:p>
      </dgm:t>
    </dgm:pt>
    <dgm:pt modelId="{D3150BA4-B6D7-4615-A9E4-2459B3E61383}">
      <dgm:prSet phldrT="[Tekst]"/>
      <dgm:spPr/>
      <dgm:t>
        <a:bodyPr/>
        <a:lstStyle/>
        <a:p>
          <a:r>
            <a:rPr lang="pl-PL" dirty="0" smtClean="0"/>
            <a:t>Logiczne</a:t>
          </a:r>
          <a:endParaRPr lang="pl-PL" dirty="0"/>
        </a:p>
      </dgm:t>
    </dgm:pt>
    <dgm:pt modelId="{F28B99EA-ADAA-4930-AE90-BB8D64507628}" type="parTrans" cxnId="{908F3191-2DA2-4BC1-A6D1-2E147C290241}">
      <dgm:prSet/>
      <dgm:spPr/>
      <dgm:t>
        <a:bodyPr/>
        <a:lstStyle/>
        <a:p>
          <a:endParaRPr lang="pl-PL"/>
        </a:p>
      </dgm:t>
    </dgm:pt>
    <dgm:pt modelId="{89A57DFF-99E6-47CA-A6FD-A9A21B71E2FC}" type="sibTrans" cxnId="{908F3191-2DA2-4BC1-A6D1-2E147C290241}">
      <dgm:prSet/>
      <dgm:spPr/>
      <dgm:t>
        <a:bodyPr/>
        <a:lstStyle/>
        <a:p>
          <a:endParaRPr lang="pl-PL"/>
        </a:p>
      </dgm:t>
    </dgm:pt>
    <dgm:pt modelId="{4A1554C7-3671-4DA1-9F29-1768D6E567BF}">
      <dgm:prSet phldrT="[Tekst]"/>
      <dgm:spPr/>
      <dgm:t>
        <a:bodyPr/>
        <a:lstStyle/>
        <a:p>
          <a:r>
            <a:rPr lang="pl-PL" dirty="0" smtClean="0"/>
            <a:t>Instrumentalne</a:t>
          </a:r>
          <a:endParaRPr lang="pl-PL" dirty="0"/>
        </a:p>
      </dgm:t>
    </dgm:pt>
    <dgm:pt modelId="{3DFE11CA-B511-4955-AEB9-BAA2E6915382}" type="parTrans" cxnId="{BE907333-3777-487E-BF22-CB69364282C7}">
      <dgm:prSet/>
      <dgm:spPr/>
      <dgm:t>
        <a:bodyPr/>
        <a:lstStyle/>
        <a:p>
          <a:endParaRPr lang="pl-PL"/>
        </a:p>
      </dgm:t>
    </dgm:pt>
    <dgm:pt modelId="{4D4BF418-0A61-4F9C-8715-3B881362EA8B}" type="sibTrans" cxnId="{BE907333-3777-487E-BF22-CB69364282C7}">
      <dgm:prSet/>
      <dgm:spPr/>
      <dgm:t>
        <a:bodyPr/>
        <a:lstStyle/>
        <a:p>
          <a:endParaRPr lang="pl-PL"/>
        </a:p>
      </dgm:t>
    </dgm:pt>
    <dgm:pt modelId="{82D37863-F04B-44D0-BA9F-202E319E5A56}">
      <dgm:prSet phldrT="[Tekst]"/>
      <dgm:spPr/>
      <dgm:t>
        <a:bodyPr/>
        <a:lstStyle/>
        <a:p>
          <a:r>
            <a:rPr lang="pl-PL" dirty="0" smtClean="0"/>
            <a:t>Reguła instrumentalnego nakazu</a:t>
          </a:r>
          <a:endParaRPr lang="pl-PL" dirty="0"/>
        </a:p>
      </dgm:t>
    </dgm:pt>
    <dgm:pt modelId="{2EB78702-F229-44BF-8A21-EBD225FA136F}" type="parTrans" cxnId="{CEBCEF10-156E-4AF2-9095-2546E0122390}">
      <dgm:prSet/>
      <dgm:spPr/>
      <dgm:t>
        <a:bodyPr/>
        <a:lstStyle/>
        <a:p>
          <a:endParaRPr lang="pl-PL"/>
        </a:p>
      </dgm:t>
    </dgm:pt>
    <dgm:pt modelId="{18BE4C31-324A-4FEB-849B-4066BA194E95}" type="sibTrans" cxnId="{CEBCEF10-156E-4AF2-9095-2546E0122390}">
      <dgm:prSet/>
      <dgm:spPr/>
      <dgm:t>
        <a:bodyPr/>
        <a:lstStyle/>
        <a:p>
          <a:endParaRPr lang="pl-PL"/>
        </a:p>
      </dgm:t>
    </dgm:pt>
    <dgm:pt modelId="{3E2AD68B-3713-4C34-AE84-8E6CF133F01C}">
      <dgm:prSet/>
      <dgm:spPr/>
      <dgm:t>
        <a:bodyPr/>
        <a:lstStyle/>
        <a:p>
          <a:r>
            <a:rPr lang="pl-PL" dirty="0" smtClean="0"/>
            <a:t>Aksjologiczne</a:t>
          </a:r>
          <a:endParaRPr lang="pl-PL" dirty="0"/>
        </a:p>
      </dgm:t>
    </dgm:pt>
    <dgm:pt modelId="{F523496B-C792-4F2E-B716-F6CFCE7C405B}" type="parTrans" cxnId="{4F36484B-93E6-48D0-9373-5BD0D0021A21}">
      <dgm:prSet/>
      <dgm:spPr/>
      <dgm:t>
        <a:bodyPr/>
        <a:lstStyle/>
        <a:p>
          <a:endParaRPr lang="pl-PL"/>
        </a:p>
      </dgm:t>
    </dgm:pt>
    <dgm:pt modelId="{893D12AD-5B7B-41DF-9E11-3483D465ED62}" type="sibTrans" cxnId="{4F36484B-93E6-48D0-9373-5BD0D0021A21}">
      <dgm:prSet/>
      <dgm:spPr/>
      <dgm:t>
        <a:bodyPr/>
        <a:lstStyle/>
        <a:p>
          <a:endParaRPr lang="pl-PL"/>
        </a:p>
      </dgm:t>
    </dgm:pt>
    <dgm:pt modelId="{53009E3B-5C5C-48B1-AC42-358973AD484C}">
      <dgm:prSet/>
      <dgm:spPr/>
      <dgm:t>
        <a:bodyPr/>
        <a:lstStyle/>
        <a:p>
          <a:r>
            <a:rPr lang="pl-PL" dirty="0" smtClean="0"/>
            <a:t>Reguła instrumentalnego zakazu</a:t>
          </a:r>
          <a:endParaRPr lang="pl-PL" dirty="0"/>
        </a:p>
      </dgm:t>
    </dgm:pt>
    <dgm:pt modelId="{08AC46A1-6765-4EC2-ACC4-101C60F29162}" type="parTrans" cxnId="{487D9B7C-AEA9-49DF-BF85-9C05295095C4}">
      <dgm:prSet/>
      <dgm:spPr/>
      <dgm:t>
        <a:bodyPr/>
        <a:lstStyle/>
        <a:p>
          <a:endParaRPr lang="pl-PL"/>
        </a:p>
      </dgm:t>
    </dgm:pt>
    <dgm:pt modelId="{6E839DE5-2DDA-4685-B8E7-A6033C49AB55}" type="sibTrans" cxnId="{487D9B7C-AEA9-49DF-BF85-9C05295095C4}">
      <dgm:prSet/>
      <dgm:spPr/>
      <dgm:t>
        <a:bodyPr/>
        <a:lstStyle/>
        <a:p>
          <a:endParaRPr lang="pl-PL"/>
        </a:p>
      </dgm:t>
    </dgm:pt>
    <dgm:pt modelId="{E9CFF09C-89BC-40B0-9F84-06C66731A895}">
      <dgm:prSet/>
      <dgm:spPr/>
      <dgm:t>
        <a:bodyPr/>
        <a:lstStyle/>
        <a:p>
          <a:r>
            <a:rPr lang="pl-PL" dirty="0" smtClean="0"/>
            <a:t>A </a:t>
          </a:r>
          <a:r>
            <a:rPr lang="pl-PL" dirty="0" err="1" smtClean="0"/>
            <a:t>simili</a:t>
          </a:r>
          <a:endParaRPr lang="pl-PL" dirty="0"/>
        </a:p>
      </dgm:t>
    </dgm:pt>
    <dgm:pt modelId="{558D46AD-3428-42AE-A353-D669EB5E86F2}" type="parTrans" cxnId="{19E70688-0093-4AC6-A5C6-13456D0D28B1}">
      <dgm:prSet/>
      <dgm:spPr/>
      <dgm:t>
        <a:bodyPr/>
        <a:lstStyle/>
        <a:p>
          <a:endParaRPr lang="pl-PL"/>
        </a:p>
      </dgm:t>
    </dgm:pt>
    <dgm:pt modelId="{83AA3DE7-4857-4257-A350-531CA34BA34F}" type="sibTrans" cxnId="{19E70688-0093-4AC6-A5C6-13456D0D28B1}">
      <dgm:prSet/>
      <dgm:spPr/>
      <dgm:t>
        <a:bodyPr/>
        <a:lstStyle/>
        <a:p>
          <a:endParaRPr lang="pl-PL"/>
        </a:p>
      </dgm:t>
    </dgm:pt>
    <dgm:pt modelId="{CC70E7BC-7159-475F-8414-96F15DFB6EC6}">
      <dgm:prSet/>
      <dgm:spPr/>
      <dgm:t>
        <a:bodyPr/>
        <a:lstStyle/>
        <a:p>
          <a:r>
            <a:rPr lang="pl-PL" dirty="0" smtClean="0"/>
            <a:t>A contrario</a:t>
          </a:r>
          <a:endParaRPr lang="pl-PL" dirty="0"/>
        </a:p>
      </dgm:t>
    </dgm:pt>
    <dgm:pt modelId="{17119C60-8237-49B1-8752-53C46D7D7084}" type="parTrans" cxnId="{F9C499B5-02B5-4AC6-B488-BB7AFF5978F9}">
      <dgm:prSet/>
      <dgm:spPr/>
      <dgm:t>
        <a:bodyPr/>
        <a:lstStyle/>
        <a:p>
          <a:endParaRPr lang="pl-PL"/>
        </a:p>
      </dgm:t>
    </dgm:pt>
    <dgm:pt modelId="{4C39B44E-AB05-4B85-A23F-0810F0F95BFF}" type="sibTrans" cxnId="{F9C499B5-02B5-4AC6-B488-BB7AFF5978F9}">
      <dgm:prSet/>
      <dgm:spPr/>
      <dgm:t>
        <a:bodyPr/>
        <a:lstStyle/>
        <a:p>
          <a:endParaRPr lang="pl-PL"/>
        </a:p>
      </dgm:t>
    </dgm:pt>
    <dgm:pt modelId="{8F1A45F6-2733-4B05-B48D-1627052CB977}">
      <dgm:prSet/>
      <dgm:spPr/>
      <dgm:t>
        <a:bodyPr/>
        <a:lstStyle/>
        <a:p>
          <a:r>
            <a:rPr lang="pl-PL" dirty="0" smtClean="0"/>
            <a:t>A </a:t>
          </a:r>
          <a:r>
            <a:rPr lang="pl-PL" dirty="0" err="1" smtClean="0"/>
            <a:t>fortiori</a:t>
          </a:r>
          <a:endParaRPr lang="pl-PL" dirty="0"/>
        </a:p>
      </dgm:t>
    </dgm:pt>
    <dgm:pt modelId="{571146FF-0673-4DB2-84C9-66E9E80F78D6}" type="parTrans" cxnId="{92562AA0-2490-48AA-949B-C45E2A44198D}">
      <dgm:prSet/>
      <dgm:spPr/>
      <dgm:t>
        <a:bodyPr/>
        <a:lstStyle/>
        <a:p>
          <a:endParaRPr lang="pl-PL"/>
        </a:p>
      </dgm:t>
    </dgm:pt>
    <dgm:pt modelId="{D8D4FA94-BE34-496F-8348-A93F71731CD3}" type="sibTrans" cxnId="{92562AA0-2490-48AA-949B-C45E2A44198D}">
      <dgm:prSet/>
      <dgm:spPr/>
      <dgm:t>
        <a:bodyPr/>
        <a:lstStyle/>
        <a:p>
          <a:endParaRPr lang="pl-PL"/>
        </a:p>
      </dgm:t>
    </dgm:pt>
    <dgm:pt modelId="{70FDCE65-2854-44CD-AF75-330FDAB42E4C}">
      <dgm:prSet/>
      <dgm:spPr/>
      <dgm:t>
        <a:bodyPr/>
        <a:lstStyle/>
        <a:p>
          <a:r>
            <a:rPr lang="pl-PL" dirty="0" smtClean="0"/>
            <a:t>Analogia legis</a:t>
          </a:r>
          <a:endParaRPr lang="pl-PL" dirty="0"/>
        </a:p>
      </dgm:t>
    </dgm:pt>
    <dgm:pt modelId="{BC74BED5-DF9A-449D-A8BB-564C3D9E7976}" type="parTrans" cxnId="{FC807BC3-289B-4DFA-9C38-311C29D1C0F1}">
      <dgm:prSet/>
      <dgm:spPr/>
      <dgm:t>
        <a:bodyPr/>
        <a:lstStyle/>
        <a:p>
          <a:endParaRPr lang="pl-PL"/>
        </a:p>
      </dgm:t>
    </dgm:pt>
    <dgm:pt modelId="{D63D6C58-BFEB-43FC-8467-32553CF99BBC}" type="sibTrans" cxnId="{FC807BC3-289B-4DFA-9C38-311C29D1C0F1}">
      <dgm:prSet/>
      <dgm:spPr/>
      <dgm:t>
        <a:bodyPr/>
        <a:lstStyle/>
        <a:p>
          <a:endParaRPr lang="pl-PL"/>
        </a:p>
      </dgm:t>
    </dgm:pt>
    <dgm:pt modelId="{66398059-17BC-44F4-8C75-E09FB1D9EA9F}">
      <dgm:prSet/>
      <dgm:spPr/>
      <dgm:t>
        <a:bodyPr/>
        <a:lstStyle/>
        <a:p>
          <a:r>
            <a:rPr lang="pl-PL" dirty="0" smtClean="0"/>
            <a:t>Analogia iuris</a:t>
          </a:r>
          <a:endParaRPr lang="pl-PL" dirty="0"/>
        </a:p>
      </dgm:t>
    </dgm:pt>
    <dgm:pt modelId="{F984479F-855B-4E7B-A1E4-31179F8F3950}" type="parTrans" cxnId="{EDAD54D9-D214-4F0D-AC75-244C1B967E1F}">
      <dgm:prSet/>
      <dgm:spPr/>
      <dgm:t>
        <a:bodyPr/>
        <a:lstStyle/>
        <a:p>
          <a:endParaRPr lang="pl-PL"/>
        </a:p>
      </dgm:t>
    </dgm:pt>
    <dgm:pt modelId="{50CD99BB-3D5E-47C4-BCE4-ABF09CB2D96B}" type="sibTrans" cxnId="{EDAD54D9-D214-4F0D-AC75-244C1B967E1F}">
      <dgm:prSet/>
      <dgm:spPr/>
      <dgm:t>
        <a:bodyPr/>
        <a:lstStyle/>
        <a:p>
          <a:endParaRPr lang="pl-PL"/>
        </a:p>
      </dgm:t>
    </dgm:pt>
    <dgm:pt modelId="{4261DCCE-8F1F-4C10-BA48-135C0CE3D7D1}">
      <dgm:prSet/>
      <dgm:spPr/>
      <dgm:t>
        <a:bodyPr/>
        <a:lstStyle/>
        <a:p>
          <a:r>
            <a:rPr lang="pl-PL" dirty="0" smtClean="0"/>
            <a:t>A </a:t>
          </a:r>
          <a:r>
            <a:rPr lang="pl-PL" dirty="0" err="1" smtClean="0"/>
            <a:t>maiori</a:t>
          </a:r>
          <a:r>
            <a:rPr lang="pl-PL" dirty="0" smtClean="0"/>
            <a:t> ad minus</a:t>
          </a:r>
          <a:endParaRPr lang="pl-PL" dirty="0"/>
        </a:p>
      </dgm:t>
    </dgm:pt>
    <dgm:pt modelId="{28E95E50-AE2D-4BB8-B318-9D17C5E3D852}" type="parTrans" cxnId="{A7C89D15-D17B-421D-A28A-A0BB86D90942}">
      <dgm:prSet/>
      <dgm:spPr/>
      <dgm:t>
        <a:bodyPr/>
        <a:lstStyle/>
        <a:p>
          <a:endParaRPr lang="pl-PL"/>
        </a:p>
      </dgm:t>
    </dgm:pt>
    <dgm:pt modelId="{880AD637-74F4-4A65-B5BE-7DE2271FB757}" type="sibTrans" cxnId="{A7C89D15-D17B-421D-A28A-A0BB86D90942}">
      <dgm:prSet/>
      <dgm:spPr/>
      <dgm:t>
        <a:bodyPr/>
        <a:lstStyle/>
        <a:p>
          <a:endParaRPr lang="pl-PL"/>
        </a:p>
      </dgm:t>
    </dgm:pt>
    <dgm:pt modelId="{3B660199-2588-4C5B-8682-C82A91A4D678}">
      <dgm:prSet/>
      <dgm:spPr/>
      <dgm:t>
        <a:bodyPr/>
        <a:lstStyle/>
        <a:p>
          <a:r>
            <a:rPr lang="pl-PL" dirty="0" smtClean="0"/>
            <a:t>A </a:t>
          </a:r>
          <a:r>
            <a:rPr lang="pl-PL" dirty="0" err="1" smtClean="0"/>
            <a:t>minori</a:t>
          </a:r>
          <a:r>
            <a:rPr lang="pl-PL" dirty="0" smtClean="0"/>
            <a:t> ad </a:t>
          </a:r>
          <a:r>
            <a:rPr lang="pl-PL" dirty="0" err="1" smtClean="0"/>
            <a:t>maius</a:t>
          </a:r>
          <a:endParaRPr lang="pl-PL" dirty="0"/>
        </a:p>
      </dgm:t>
    </dgm:pt>
    <dgm:pt modelId="{1683C39C-03CA-4054-A028-67BBA80EA8DF}" type="parTrans" cxnId="{F8A4250A-FA01-428E-92AF-30108444D6E6}">
      <dgm:prSet/>
      <dgm:spPr/>
      <dgm:t>
        <a:bodyPr/>
        <a:lstStyle/>
        <a:p>
          <a:endParaRPr lang="pl-PL"/>
        </a:p>
      </dgm:t>
    </dgm:pt>
    <dgm:pt modelId="{E895BC69-A1D7-4A72-A3DE-CECFEDCCF0F4}" type="sibTrans" cxnId="{F8A4250A-FA01-428E-92AF-30108444D6E6}">
      <dgm:prSet/>
      <dgm:spPr/>
      <dgm:t>
        <a:bodyPr/>
        <a:lstStyle/>
        <a:p>
          <a:endParaRPr lang="pl-PL"/>
        </a:p>
      </dgm:t>
    </dgm:pt>
    <dgm:pt modelId="{457FFB20-27A1-407F-8346-D1DAB5094F74}" type="pres">
      <dgm:prSet presAssocID="{2E359906-8A3D-43D7-8DC9-F55BAD412241}" presName="hierChild1" presStyleCnt="0">
        <dgm:presLayoutVars>
          <dgm:chPref val="1"/>
          <dgm:dir/>
          <dgm:animOne val="branch"/>
          <dgm:animLvl val="lvl"/>
          <dgm:resizeHandles/>
        </dgm:presLayoutVars>
      </dgm:prSet>
      <dgm:spPr/>
      <dgm:t>
        <a:bodyPr/>
        <a:lstStyle/>
        <a:p>
          <a:endParaRPr lang="pl-PL"/>
        </a:p>
      </dgm:t>
    </dgm:pt>
    <dgm:pt modelId="{098F35C1-76A4-4916-9395-7C58C34138E5}" type="pres">
      <dgm:prSet presAssocID="{9DE335AD-F89C-4596-BCF0-43D84767357C}" presName="hierRoot1" presStyleCnt="0"/>
      <dgm:spPr/>
    </dgm:pt>
    <dgm:pt modelId="{80D81F9F-38DF-4353-AA6F-5E46BC20E21E}" type="pres">
      <dgm:prSet presAssocID="{9DE335AD-F89C-4596-BCF0-43D84767357C}" presName="composite" presStyleCnt="0"/>
      <dgm:spPr/>
    </dgm:pt>
    <dgm:pt modelId="{5B8323CF-5881-4106-A137-2CB851E5121D}" type="pres">
      <dgm:prSet presAssocID="{9DE335AD-F89C-4596-BCF0-43D84767357C}" presName="background" presStyleLbl="node0" presStyleIdx="0" presStyleCnt="1"/>
      <dgm:spPr/>
    </dgm:pt>
    <dgm:pt modelId="{8EA3BFBE-977D-41C0-8360-DF874CCF2699}" type="pres">
      <dgm:prSet presAssocID="{9DE335AD-F89C-4596-BCF0-43D84767357C}" presName="text" presStyleLbl="fgAcc0" presStyleIdx="0" presStyleCnt="1" custScaleY="102410">
        <dgm:presLayoutVars>
          <dgm:chPref val="3"/>
        </dgm:presLayoutVars>
      </dgm:prSet>
      <dgm:spPr/>
      <dgm:t>
        <a:bodyPr/>
        <a:lstStyle/>
        <a:p>
          <a:endParaRPr lang="pl-PL"/>
        </a:p>
      </dgm:t>
    </dgm:pt>
    <dgm:pt modelId="{D93E4166-32B7-4018-A4EA-13EA47D92742}" type="pres">
      <dgm:prSet presAssocID="{9DE335AD-F89C-4596-BCF0-43D84767357C}" presName="hierChild2" presStyleCnt="0"/>
      <dgm:spPr/>
    </dgm:pt>
    <dgm:pt modelId="{527FA19E-84E9-4601-B669-C96934448134}" type="pres">
      <dgm:prSet presAssocID="{F28B99EA-ADAA-4930-AE90-BB8D64507628}" presName="Name10" presStyleLbl="parChTrans1D2" presStyleIdx="0" presStyleCnt="3"/>
      <dgm:spPr/>
      <dgm:t>
        <a:bodyPr/>
        <a:lstStyle/>
        <a:p>
          <a:endParaRPr lang="pl-PL"/>
        </a:p>
      </dgm:t>
    </dgm:pt>
    <dgm:pt modelId="{5A06237D-91A8-432D-A606-B58E4540089C}" type="pres">
      <dgm:prSet presAssocID="{D3150BA4-B6D7-4615-A9E4-2459B3E61383}" presName="hierRoot2" presStyleCnt="0"/>
      <dgm:spPr/>
    </dgm:pt>
    <dgm:pt modelId="{83CD5115-912F-464C-94E9-5EDD39F6AE9D}" type="pres">
      <dgm:prSet presAssocID="{D3150BA4-B6D7-4615-A9E4-2459B3E61383}" presName="composite2" presStyleCnt="0"/>
      <dgm:spPr/>
    </dgm:pt>
    <dgm:pt modelId="{76C7DC62-9BC4-4717-8AA2-04D4ADE33DA3}" type="pres">
      <dgm:prSet presAssocID="{D3150BA4-B6D7-4615-A9E4-2459B3E61383}" presName="background2" presStyleLbl="node2" presStyleIdx="0" presStyleCnt="3"/>
      <dgm:spPr/>
    </dgm:pt>
    <dgm:pt modelId="{EC22FF5C-BE82-467C-9F42-0BD22E8C7ACF}" type="pres">
      <dgm:prSet presAssocID="{D3150BA4-B6D7-4615-A9E4-2459B3E61383}" presName="text2" presStyleLbl="fgAcc2" presStyleIdx="0" presStyleCnt="3">
        <dgm:presLayoutVars>
          <dgm:chPref val="3"/>
        </dgm:presLayoutVars>
      </dgm:prSet>
      <dgm:spPr/>
      <dgm:t>
        <a:bodyPr/>
        <a:lstStyle/>
        <a:p>
          <a:endParaRPr lang="pl-PL"/>
        </a:p>
      </dgm:t>
    </dgm:pt>
    <dgm:pt modelId="{069C98D6-A4E8-4D9E-BBD4-B3905234E059}" type="pres">
      <dgm:prSet presAssocID="{D3150BA4-B6D7-4615-A9E4-2459B3E61383}" presName="hierChild3" presStyleCnt="0"/>
      <dgm:spPr/>
    </dgm:pt>
    <dgm:pt modelId="{52BC5DE0-6DA2-4437-B4A9-8821AACF8DF3}" type="pres">
      <dgm:prSet presAssocID="{3DFE11CA-B511-4955-AEB9-BAA2E6915382}" presName="Name10" presStyleLbl="parChTrans1D2" presStyleIdx="1" presStyleCnt="3"/>
      <dgm:spPr/>
      <dgm:t>
        <a:bodyPr/>
        <a:lstStyle/>
        <a:p>
          <a:endParaRPr lang="pl-PL"/>
        </a:p>
      </dgm:t>
    </dgm:pt>
    <dgm:pt modelId="{C0257374-A718-4FDE-A94C-4C30381CEA66}" type="pres">
      <dgm:prSet presAssocID="{4A1554C7-3671-4DA1-9F29-1768D6E567BF}" presName="hierRoot2" presStyleCnt="0"/>
      <dgm:spPr/>
    </dgm:pt>
    <dgm:pt modelId="{B421EAA5-8D29-4D5A-B407-BD46CB1FEAE2}" type="pres">
      <dgm:prSet presAssocID="{4A1554C7-3671-4DA1-9F29-1768D6E567BF}" presName="composite2" presStyleCnt="0"/>
      <dgm:spPr/>
    </dgm:pt>
    <dgm:pt modelId="{E9261391-AD27-41BC-AD3D-8706373F4260}" type="pres">
      <dgm:prSet presAssocID="{4A1554C7-3671-4DA1-9F29-1768D6E567BF}" presName="background2" presStyleLbl="node2" presStyleIdx="1" presStyleCnt="3"/>
      <dgm:spPr/>
    </dgm:pt>
    <dgm:pt modelId="{FACB5EC0-D359-425A-89C3-E04B14267B41}" type="pres">
      <dgm:prSet presAssocID="{4A1554C7-3671-4DA1-9F29-1768D6E567BF}" presName="text2" presStyleLbl="fgAcc2" presStyleIdx="1" presStyleCnt="3">
        <dgm:presLayoutVars>
          <dgm:chPref val="3"/>
        </dgm:presLayoutVars>
      </dgm:prSet>
      <dgm:spPr/>
      <dgm:t>
        <a:bodyPr/>
        <a:lstStyle/>
        <a:p>
          <a:endParaRPr lang="pl-PL"/>
        </a:p>
      </dgm:t>
    </dgm:pt>
    <dgm:pt modelId="{D67CB7C3-89D1-4F51-9259-AB699F49F583}" type="pres">
      <dgm:prSet presAssocID="{4A1554C7-3671-4DA1-9F29-1768D6E567BF}" presName="hierChild3" presStyleCnt="0"/>
      <dgm:spPr/>
    </dgm:pt>
    <dgm:pt modelId="{303A4114-8F19-4121-ADFB-4A52114B042A}" type="pres">
      <dgm:prSet presAssocID="{2EB78702-F229-44BF-8A21-EBD225FA136F}" presName="Name17" presStyleLbl="parChTrans1D3" presStyleIdx="0" presStyleCnt="5"/>
      <dgm:spPr/>
      <dgm:t>
        <a:bodyPr/>
        <a:lstStyle/>
        <a:p>
          <a:endParaRPr lang="pl-PL"/>
        </a:p>
      </dgm:t>
    </dgm:pt>
    <dgm:pt modelId="{AF263D6D-1682-4BA1-91E9-745C622A6A2E}" type="pres">
      <dgm:prSet presAssocID="{82D37863-F04B-44D0-BA9F-202E319E5A56}" presName="hierRoot3" presStyleCnt="0"/>
      <dgm:spPr/>
    </dgm:pt>
    <dgm:pt modelId="{0DF21F71-C8E9-41B1-8860-F8F5F9F461B3}" type="pres">
      <dgm:prSet presAssocID="{82D37863-F04B-44D0-BA9F-202E319E5A56}" presName="composite3" presStyleCnt="0"/>
      <dgm:spPr/>
    </dgm:pt>
    <dgm:pt modelId="{0799457B-6104-4149-8F2F-E833E04D7A5F}" type="pres">
      <dgm:prSet presAssocID="{82D37863-F04B-44D0-BA9F-202E319E5A56}" presName="background3" presStyleLbl="node3" presStyleIdx="0" presStyleCnt="5"/>
      <dgm:spPr/>
    </dgm:pt>
    <dgm:pt modelId="{D377C62F-09F7-4EE9-9801-52CEACBA5ADC}" type="pres">
      <dgm:prSet presAssocID="{82D37863-F04B-44D0-BA9F-202E319E5A56}" presName="text3" presStyleLbl="fgAcc3" presStyleIdx="0" presStyleCnt="5">
        <dgm:presLayoutVars>
          <dgm:chPref val="3"/>
        </dgm:presLayoutVars>
      </dgm:prSet>
      <dgm:spPr/>
      <dgm:t>
        <a:bodyPr/>
        <a:lstStyle/>
        <a:p>
          <a:endParaRPr lang="pl-PL"/>
        </a:p>
      </dgm:t>
    </dgm:pt>
    <dgm:pt modelId="{C185178A-C2B8-48BD-8794-3F7F4CAA0052}" type="pres">
      <dgm:prSet presAssocID="{82D37863-F04B-44D0-BA9F-202E319E5A56}" presName="hierChild4" presStyleCnt="0"/>
      <dgm:spPr/>
    </dgm:pt>
    <dgm:pt modelId="{BCAF0FB1-D247-48BC-AD58-0B2BDE1E4F15}" type="pres">
      <dgm:prSet presAssocID="{08AC46A1-6765-4EC2-ACC4-101C60F29162}" presName="Name17" presStyleLbl="parChTrans1D3" presStyleIdx="1" presStyleCnt="5"/>
      <dgm:spPr/>
      <dgm:t>
        <a:bodyPr/>
        <a:lstStyle/>
        <a:p>
          <a:endParaRPr lang="pl-PL"/>
        </a:p>
      </dgm:t>
    </dgm:pt>
    <dgm:pt modelId="{3DEE8B3E-857D-405D-BF90-0738143F302F}" type="pres">
      <dgm:prSet presAssocID="{53009E3B-5C5C-48B1-AC42-358973AD484C}" presName="hierRoot3" presStyleCnt="0"/>
      <dgm:spPr/>
    </dgm:pt>
    <dgm:pt modelId="{1D082A71-91F9-4BEF-9369-9A34E470D151}" type="pres">
      <dgm:prSet presAssocID="{53009E3B-5C5C-48B1-AC42-358973AD484C}" presName="composite3" presStyleCnt="0"/>
      <dgm:spPr/>
    </dgm:pt>
    <dgm:pt modelId="{3DB9401E-C3C5-43C3-974E-270E3CBC8DD7}" type="pres">
      <dgm:prSet presAssocID="{53009E3B-5C5C-48B1-AC42-358973AD484C}" presName="background3" presStyleLbl="node3" presStyleIdx="1" presStyleCnt="5"/>
      <dgm:spPr/>
    </dgm:pt>
    <dgm:pt modelId="{E3890D95-A6AC-427E-8A1E-EBF3DBC2DECC}" type="pres">
      <dgm:prSet presAssocID="{53009E3B-5C5C-48B1-AC42-358973AD484C}" presName="text3" presStyleLbl="fgAcc3" presStyleIdx="1" presStyleCnt="5">
        <dgm:presLayoutVars>
          <dgm:chPref val="3"/>
        </dgm:presLayoutVars>
      </dgm:prSet>
      <dgm:spPr/>
      <dgm:t>
        <a:bodyPr/>
        <a:lstStyle/>
        <a:p>
          <a:endParaRPr lang="pl-PL"/>
        </a:p>
      </dgm:t>
    </dgm:pt>
    <dgm:pt modelId="{B1C2C8D8-56A2-40A0-B6AF-62890DE18924}" type="pres">
      <dgm:prSet presAssocID="{53009E3B-5C5C-48B1-AC42-358973AD484C}" presName="hierChild4" presStyleCnt="0"/>
      <dgm:spPr/>
    </dgm:pt>
    <dgm:pt modelId="{C60C264E-3BFD-44B4-B858-94D4F8BEAEDC}" type="pres">
      <dgm:prSet presAssocID="{F523496B-C792-4F2E-B716-F6CFCE7C405B}" presName="Name10" presStyleLbl="parChTrans1D2" presStyleIdx="2" presStyleCnt="3"/>
      <dgm:spPr/>
      <dgm:t>
        <a:bodyPr/>
        <a:lstStyle/>
        <a:p>
          <a:endParaRPr lang="pl-PL"/>
        </a:p>
      </dgm:t>
    </dgm:pt>
    <dgm:pt modelId="{8FA16FCD-FBC1-48C7-9A48-5CE9229635CD}" type="pres">
      <dgm:prSet presAssocID="{3E2AD68B-3713-4C34-AE84-8E6CF133F01C}" presName="hierRoot2" presStyleCnt="0"/>
      <dgm:spPr/>
    </dgm:pt>
    <dgm:pt modelId="{1EDE3F13-EBB3-4A43-A803-D719949E1E3C}" type="pres">
      <dgm:prSet presAssocID="{3E2AD68B-3713-4C34-AE84-8E6CF133F01C}" presName="composite2" presStyleCnt="0"/>
      <dgm:spPr/>
    </dgm:pt>
    <dgm:pt modelId="{B4D4F84D-C11C-4F5B-BDFD-96F8895E028E}" type="pres">
      <dgm:prSet presAssocID="{3E2AD68B-3713-4C34-AE84-8E6CF133F01C}" presName="background2" presStyleLbl="node2" presStyleIdx="2" presStyleCnt="3"/>
      <dgm:spPr/>
    </dgm:pt>
    <dgm:pt modelId="{EB575C92-37D4-4D1F-97AE-A0C4D8C9759F}" type="pres">
      <dgm:prSet presAssocID="{3E2AD68B-3713-4C34-AE84-8E6CF133F01C}" presName="text2" presStyleLbl="fgAcc2" presStyleIdx="2" presStyleCnt="3">
        <dgm:presLayoutVars>
          <dgm:chPref val="3"/>
        </dgm:presLayoutVars>
      </dgm:prSet>
      <dgm:spPr/>
      <dgm:t>
        <a:bodyPr/>
        <a:lstStyle/>
        <a:p>
          <a:endParaRPr lang="pl-PL"/>
        </a:p>
      </dgm:t>
    </dgm:pt>
    <dgm:pt modelId="{BFD87935-5539-4CDA-9AC3-E503409C998C}" type="pres">
      <dgm:prSet presAssocID="{3E2AD68B-3713-4C34-AE84-8E6CF133F01C}" presName="hierChild3" presStyleCnt="0"/>
      <dgm:spPr/>
    </dgm:pt>
    <dgm:pt modelId="{0582A913-BD5F-4578-A687-51D1D37D9285}" type="pres">
      <dgm:prSet presAssocID="{558D46AD-3428-42AE-A353-D669EB5E86F2}" presName="Name17" presStyleLbl="parChTrans1D3" presStyleIdx="2" presStyleCnt="5"/>
      <dgm:spPr/>
      <dgm:t>
        <a:bodyPr/>
        <a:lstStyle/>
        <a:p>
          <a:endParaRPr lang="pl-PL"/>
        </a:p>
      </dgm:t>
    </dgm:pt>
    <dgm:pt modelId="{294513A9-F63E-4C2D-9ACD-DA36AE2595D1}" type="pres">
      <dgm:prSet presAssocID="{E9CFF09C-89BC-40B0-9F84-06C66731A895}" presName="hierRoot3" presStyleCnt="0"/>
      <dgm:spPr/>
    </dgm:pt>
    <dgm:pt modelId="{D19BA876-E0C2-474E-89AB-454AE779CEB3}" type="pres">
      <dgm:prSet presAssocID="{E9CFF09C-89BC-40B0-9F84-06C66731A895}" presName="composite3" presStyleCnt="0"/>
      <dgm:spPr/>
    </dgm:pt>
    <dgm:pt modelId="{817A550F-B670-4F82-B02D-0709266793F6}" type="pres">
      <dgm:prSet presAssocID="{E9CFF09C-89BC-40B0-9F84-06C66731A895}" presName="background3" presStyleLbl="node3" presStyleIdx="2" presStyleCnt="5"/>
      <dgm:spPr/>
    </dgm:pt>
    <dgm:pt modelId="{2BE74E0D-5DE1-4C63-84F3-3D77ABDAB14A}" type="pres">
      <dgm:prSet presAssocID="{E9CFF09C-89BC-40B0-9F84-06C66731A895}" presName="text3" presStyleLbl="fgAcc3" presStyleIdx="2" presStyleCnt="5">
        <dgm:presLayoutVars>
          <dgm:chPref val="3"/>
        </dgm:presLayoutVars>
      </dgm:prSet>
      <dgm:spPr/>
      <dgm:t>
        <a:bodyPr/>
        <a:lstStyle/>
        <a:p>
          <a:endParaRPr lang="pl-PL"/>
        </a:p>
      </dgm:t>
    </dgm:pt>
    <dgm:pt modelId="{C5F351A5-C706-400C-9B56-1FA86FC8CB37}" type="pres">
      <dgm:prSet presAssocID="{E9CFF09C-89BC-40B0-9F84-06C66731A895}" presName="hierChild4" presStyleCnt="0"/>
      <dgm:spPr/>
    </dgm:pt>
    <dgm:pt modelId="{98E43710-52E7-43DE-8DC9-08E0EF280A71}" type="pres">
      <dgm:prSet presAssocID="{BC74BED5-DF9A-449D-A8BB-564C3D9E7976}" presName="Name23" presStyleLbl="parChTrans1D4" presStyleIdx="0" presStyleCnt="4"/>
      <dgm:spPr/>
      <dgm:t>
        <a:bodyPr/>
        <a:lstStyle/>
        <a:p>
          <a:endParaRPr lang="pl-PL"/>
        </a:p>
      </dgm:t>
    </dgm:pt>
    <dgm:pt modelId="{0245FCDB-8C3D-4083-9B39-35393F0EDBE9}" type="pres">
      <dgm:prSet presAssocID="{70FDCE65-2854-44CD-AF75-330FDAB42E4C}" presName="hierRoot4" presStyleCnt="0"/>
      <dgm:spPr/>
    </dgm:pt>
    <dgm:pt modelId="{C2C09CCD-9454-4095-BFE6-7F399134737F}" type="pres">
      <dgm:prSet presAssocID="{70FDCE65-2854-44CD-AF75-330FDAB42E4C}" presName="composite4" presStyleCnt="0"/>
      <dgm:spPr/>
    </dgm:pt>
    <dgm:pt modelId="{F94EC790-F21B-4513-92F5-94B35514AD2F}" type="pres">
      <dgm:prSet presAssocID="{70FDCE65-2854-44CD-AF75-330FDAB42E4C}" presName="background4" presStyleLbl="node4" presStyleIdx="0" presStyleCnt="4"/>
      <dgm:spPr/>
    </dgm:pt>
    <dgm:pt modelId="{4EC20022-4D9D-413E-9EEC-74E7A2482924}" type="pres">
      <dgm:prSet presAssocID="{70FDCE65-2854-44CD-AF75-330FDAB42E4C}" presName="text4" presStyleLbl="fgAcc4" presStyleIdx="0" presStyleCnt="4">
        <dgm:presLayoutVars>
          <dgm:chPref val="3"/>
        </dgm:presLayoutVars>
      </dgm:prSet>
      <dgm:spPr/>
      <dgm:t>
        <a:bodyPr/>
        <a:lstStyle/>
        <a:p>
          <a:endParaRPr lang="pl-PL"/>
        </a:p>
      </dgm:t>
    </dgm:pt>
    <dgm:pt modelId="{44E029F0-9328-4B0F-BAB0-E1D4B4FF6113}" type="pres">
      <dgm:prSet presAssocID="{70FDCE65-2854-44CD-AF75-330FDAB42E4C}" presName="hierChild5" presStyleCnt="0"/>
      <dgm:spPr/>
    </dgm:pt>
    <dgm:pt modelId="{63C8AA36-C0BC-46FB-8B89-E78C836B6652}" type="pres">
      <dgm:prSet presAssocID="{F984479F-855B-4E7B-A1E4-31179F8F3950}" presName="Name23" presStyleLbl="parChTrans1D4" presStyleIdx="1" presStyleCnt="4"/>
      <dgm:spPr/>
      <dgm:t>
        <a:bodyPr/>
        <a:lstStyle/>
        <a:p>
          <a:endParaRPr lang="pl-PL"/>
        </a:p>
      </dgm:t>
    </dgm:pt>
    <dgm:pt modelId="{835F6FC8-C0FE-470D-957B-1E1F46787AD9}" type="pres">
      <dgm:prSet presAssocID="{66398059-17BC-44F4-8C75-E09FB1D9EA9F}" presName="hierRoot4" presStyleCnt="0"/>
      <dgm:spPr/>
    </dgm:pt>
    <dgm:pt modelId="{56432BFF-0791-4884-8E0C-35F78B43C3B7}" type="pres">
      <dgm:prSet presAssocID="{66398059-17BC-44F4-8C75-E09FB1D9EA9F}" presName="composite4" presStyleCnt="0"/>
      <dgm:spPr/>
    </dgm:pt>
    <dgm:pt modelId="{E0E5A45A-A414-4F08-8758-62EDE827488C}" type="pres">
      <dgm:prSet presAssocID="{66398059-17BC-44F4-8C75-E09FB1D9EA9F}" presName="background4" presStyleLbl="node4" presStyleIdx="1" presStyleCnt="4"/>
      <dgm:spPr/>
    </dgm:pt>
    <dgm:pt modelId="{1D0B8DA8-1A18-4C9F-B30D-3AD64821E50E}" type="pres">
      <dgm:prSet presAssocID="{66398059-17BC-44F4-8C75-E09FB1D9EA9F}" presName="text4" presStyleLbl="fgAcc4" presStyleIdx="1" presStyleCnt="4">
        <dgm:presLayoutVars>
          <dgm:chPref val="3"/>
        </dgm:presLayoutVars>
      </dgm:prSet>
      <dgm:spPr/>
      <dgm:t>
        <a:bodyPr/>
        <a:lstStyle/>
        <a:p>
          <a:endParaRPr lang="pl-PL"/>
        </a:p>
      </dgm:t>
    </dgm:pt>
    <dgm:pt modelId="{744EE0C2-6FD4-461D-938C-8580DA260AA9}" type="pres">
      <dgm:prSet presAssocID="{66398059-17BC-44F4-8C75-E09FB1D9EA9F}" presName="hierChild5" presStyleCnt="0"/>
      <dgm:spPr/>
    </dgm:pt>
    <dgm:pt modelId="{68CC443C-9FC3-4D7C-8F0D-56D0D05C34B9}" type="pres">
      <dgm:prSet presAssocID="{17119C60-8237-49B1-8752-53C46D7D7084}" presName="Name17" presStyleLbl="parChTrans1D3" presStyleIdx="3" presStyleCnt="5"/>
      <dgm:spPr/>
      <dgm:t>
        <a:bodyPr/>
        <a:lstStyle/>
        <a:p>
          <a:endParaRPr lang="pl-PL"/>
        </a:p>
      </dgm:t>
    </dgm:pt>
    <dgm:pt modelId="{A835FAA4-B04B-448E-9E0A-156A5AA7E0D1}" type="pres">
      <dgm:prSet presAssocID="{CC70E7BC-7159-475F-8414-96F15DFB6EC6}" presName="hierRoot3" presStyleCnt="0"/>
      <dgm:spPr/>
    </dgm:pt>
    <dgm:pt modelId="{41D8BF98-4853-49E0-9501-51E7375D8377}" type="pres">
      <dgm:prSet presAssocID="{CC70E7BC-7159-475F-8414-96F15DFB6EC6}" presName="composite3" presStyleCnt="0"/>
      <dgm:spPr/>
    </dgm:pt>
    <dgm:pt modelId="{54FDFEB3-0885-4BD6-B168-3C190E173912}" type="pres">
      <dgm:prSet presAssocID="{CC70E7BC-7159-475F-8414-96F15DFB6EC6}" presName="background3" presStyleLbl="node3" presStyleIdx="3" presStyleCnt="5"/>
      <dgm:spPr/>
    </dgm:pt>
    <dgm:pt modelId="{C1E8E992-BD42-46F5-AB12-9C42F7007409}" type="pres">
      <dgm:prSet presAssocID="{CC70E7BC-7159-475F-8414-96F15DFB6EC6}" presName="text3" presStyleLbl="fgAcc3" presStyleIdx="3" presStyleCnt="5">
        <dgm:presLayoutVars>
          <dgm:chPref val="3"/>
        </dgm:presLayoutVars>
      </dgm:prSet>
      <dgm:spPr/>
      <dgm:t>
        <a:bodyPr/>
        <a:lstStyle/>
        <a:p>
          <a:endParaRPr lang="pl-PL"/>
        </a:p>
      </dgm:t>
    </dgm:pt>
    <dgm:pt modelId="{BD0D037F-AF0E-4569-A7AC-50CFFAE05827}" type="pres">
      <dgm:prSet presAssocID="{CC70E7BC-7159-475F-8414-96F15DFB6EC6}" presName="hierChild4" presStyleCnt="0"/>
      <dgm:spPr/>
    </dgm:pt>
    <dgm:pt modelId="{41A96B4C-BDD3-4EB9-BEA5-67E6938BEFF9}" type="pres">
      <dgm:prSet presAssocID="{571146FF-0673-4DB2-84C9-66E9E80F78D6}" presName="Name17" presStyleLbl="parChTrans1D3" presStyleIdx="4" presStyleCnt="5"/>
      <dgm:spPr/>
      <dgm:t>
        <a:bodyPr/>
        <a:lstStyle/>
        <a:p>
          <a:endParaRPr lang="pl-PL"/>
        </a:p>
      </dgm:t>
    </dgm:pt>
    <dgm:pt modelId="{E035736E-8FA0-4C2E-AF29-60DFF7A348C6}" type="pres">
      <dgm:prSet presAssocID="{8F1A45F6-2733-4B05-B48D-1627052CB977}" presName="hierRoot3" presStyleCnt="0"/>
      <dgm:spPr/>
    </dgm:pt>
    <dgm:pt modelId="{1E61D3BC-2537-4ABC-8062-1794A4C88BDC}" type="pres">
      <dgm:prSet presAssocID="{8F1A45F6-2733-4B05-B48D-1627052CB977}" presName="composite3" presStyleCnt="0"/>
      <dgm:spPr/>
    </dgm:pt>
    <dgm:pt modelId="{1F25505A-3B0D-464C-96BE-1E788185DC26}" type="pres">
      <dgm:prSet presAssocID="{8F1A45F6-2733-4B05-B48D-1627052CB977}" presName="background3" presStyleLbl="node3" presStyleIdx="4" presStyleCnt="5"/>
      <dgm:spPr/>
    </dgm:pt>
    <dgm:pt modelId="{73C8C60F-EF99-4148-B5E0-9D002957D2F9}" type="pres">
      <dgm:prSet presAssocID="{8F1A45F6-2733-4B05-B48D-1627052CB977}" presName="text3" presStyleLbl="fgAcc3" presStyleIdx="4" presStyleCnt="5">
        <dgm:presLayoutVars>
          <dgm:chPref val="3"/>
        </dgm:presLayoutVars>
      </dgm:prSet>
      <dgm:spPr/>
      <dgm:t>
        <a:bodyPr/>
        <a:lstStyle/>
        <a:p>
          <a:endParaRPr lang="pl-PL"/>
        </a:p>
      </dgm:t>
    </dgm:pt>
    <dgm:pt modelId="{CA84AF2C-2639-4A36-8C1A-97C1FF6A24B7}" type="pres">
      <dgm:prSet presAssocID="{8F1A45F6-2733-4B05-B48D-1627052CB977}" presName="hierChild4" presStyleCnt="0"/>
      <dgm:spPr/>
    </dgm:pt>
    <dgm:pt modelId="{F3759F92-8DA1-49EC-8BE3-565407BDE4AA}" type="pres">
      <dgm:prSet presAssocID="{28E95E50-AE2D-4BB8-B318-9D17C5E3D852}" presName="Name23" presStyleLbl="parChTrans1D4" presStyleIdx="2" presStyleCnt="4"/>
      <dgm:spPr/>
      <dgm:t>
        <a:bodyPr/>
        <a:lstStyle/>
        <a:p>
          <a:endParaRPr lang="pl-PL"/>
        </a:p>
      </dgm:t>
    </dgm:pt>
    <dgm:pt modelId="{D7A1C2C8-4FE6-42A2-B9C6-459BB360D44E}" type="pres">
      <dgm:prSet presAssocID="{4261DCCE-8F1F-4C10-BA48-135C0CE3D7D1}" presName="hierRoot4" presStyleCnt="0"/>
      <dgm:spPr/>
    </dgm:pt>
    <dgm:pt modelId="{3B692A95-C71E-43F9-B39F-6B27B2FA0B6E}" type="pres">
      <dgm:prSet presAssocID="{4261DCCE-8F1F-4C10-BA48-135C0CE3D7D1}" presName="composite4" presStyleCnt="0"/>
      <dgm:spPr/>
    </dgm:pt>
    <dgm:pt modelId="{030D3AB3-AD42-41AC-8053-C8AC42F5D685}" type="pres">
      <dgm:prSet presAssocID="{4261DCCE-8F1F-4C10-BA48-135C0CE3D7D1}" presName="background4" presStyleLbl="node4" presStyleIdx="2" presStyleCnt="4"/>
      <dgm:spPr/>
    </dgm:pt>
    <dgm:pt modelId="{C7902AA3-4981-44A0-BE5F-915BF2FA6FD0}" type="pres">
      <dgm:prSet presAssocID="{4261DCCE-8F1F-4C10-BA48-135C0CE3D7D1}" presName="text4" presStyleLbl="fgAcc4" presStyleIdx="2" presStyleCnt="4">
        <dgm:presLayoutVars>
          <dgm:chPref val="3"/>
        </dgm:presLayoutVars>
      </dgm:prSet>
      <dgm:spPr/>
      <dgm:t>
        <a:bodyPr/>
        <a:lstStyle/>
        <a:p>
          <a:endParaRPr lang="pl-PL"/>
        </a:p>
      </dgm:t>
    </dgm:pt>
    <dgm:pt modelId="{700CE6F4-FAAA-4C5E-9F95-C1A32BD97D3F}" type="pres">
      <dgm:prSet presAssocID="{4261DCCE-8F1F-4C10-BA48-135C0CE3D7D1}" presName="hierChild5" presStyleCnt="0"/>
      <dgm:spPr/>
    </dgm:pt>
    <dgm:pt modelId="{3C7E2069-E4FF-4327-A91B-D515D8979EF7}" type="pres">
      <dgm:prSet presAssocID="{1683C39C-03CA-4054-A028-67BBA80EA8DF}" presName="Name23" presStyleLbl="parChTrans1D4" presStyleIdx="3" presStyleCnt="4"/>
      <dgm:spPr/>
      <dgm:t>
        <a:bodyPr/>
        <a:lstStyle/>
        <a:p>
          <a:endParaRPr lang="pl-PL"/>
        </a:p>
      </dgm:t>
    </dgm:pt>
    <dgm:pt modelId="{DF01EB77-9435-472F-A694-5DA8E0E06E11}" type="pres">
      <dgm:prSet presAssocID="{3B660199-2588-4C5B-8682-C82A91A4D678}" presName="hierRoot4" presStyleCnt="0"/>
      <dgm:spPr/>
    </dgm:pt>
    <dgm:pt modelId="{B9E00976-7C09-4665-86A3-AEAD7B94CAAB}" type="pres">
      <dgm:prSet presAssocID="{3B660199-2588-4C5B-8682-C82A91A4D678}" presName="composite4" presStyleCnt="0"/>
      <dgm:spPr/>
    </dgm:pt>
    <dgm:pt modelId="{3D0817DD-84A2-42A2-A406-C269851181A6}" type="pres">
      <dgm:prSet presAssocID="{3B660199-2588-4C5B-8682-C82A91A4D678}" presName="background4" presStyleLbl="node4" presStyleIdx="3" presStyleCnt="4"/>
      <dgm:spPr/>
    </dgm:pt>
    <dgm:pt modelId="{30A7B1B1-81C0-47C4-82D4-F55CC12810FC}" type="pres">
      <dgm:prSet presAssocID="{3B660199-2588-4C5B-8682-C82A91A4D678}" presName="text4" presStyleLbl="fgAcc4" presStyleIdx="3" presStyleCnt="4">
        <dgm:presLayoutVars>
          <dgm:chPref val="3"/>
        </dgm:presLayoutVars>
      </dgm:prSet>
      <dgm:spPr/>
      <dgm:t>
        <a:bodyPr/>
        <a:lstStyle/>
        <a:p>
          <a:endParaRPr lang="pl-PL"/>
        </a:p>
      </dgm:t>
    </dgm:pt>
    <dgm:pt modelId="{564B774C-D111-4B82-B84B-4C4E4583E4A5}" type="pres">
      <dgm:prSet presAssocID="{3B660199-2588-4C5B-8682-C82A91A4D678}" presName="hierChild5" presStyleCnt="0"/>
      <dgm:spPr/>
    </dgm:pt>
  </dgm:ptLst>
  <dgm:cxnLst>
    <dgm:cxn modelId="{90461DFA-8665-410E-88BA-B28FB15E6C58}" type="presOf" srcId="{2EB78702-F229-44BF-8A21-EBD225FA136F}" destId="{303A4114-8F19-4121-ADFB-4A52114B042A}" srcOrd="0" destOrd="0" presId="urn:microsoft.com/office/officeart/2005/8/layout/hierarchy1"/>
    <dgm:cxn modelId="{A5B2CBA1-3A71-423E-B66B-198E129936D4}" type="presOf" srcId="{1683C39C-03CA-4054-A028-67BBA80EA8DF}" destId="{3C7E2069-E4FF-4327-A91B-D515D8979EF7}" srcOrd="0" destOrd="0" presId="urn:microsoft.com/office/officeart/2005/8/layout/hierarchy1"/>
    <dgm:cxn modelId="{D999449A-4C95-48BC-9F19-761E68E0DE99}" type="presOf" srcId="{53009E3B-5C5C-48B1-AC42-358973AD484C}" destId="{E3890D95-A6AC-427E-8A1E-EBF3DBC2DECC}" srcOrd="0" destOrd="0" presId="urn:microsoft.com/office/officeart/2005/8/layout/hierarchy1"/>
    <dgm:cxn modelId="{384D7DC5-BD9E-4539-8271-CB9247608F27}" srcId="{2E359906-8A3D-43D7-8DC9-F55BAD412241}" destId="{9DE335AD-F89C-4596-BCF0-43D84767357C}" srcOrd="0" destOrd="0" parTransId="{3CBCFAA7-EF46-41C6-A267-B10157031FCA}" sibTransId="{BE589CC2-EE5C-4254-9047-ED1F60E1439A}"/>
    <dgm:cxn modelId="{4F36484B-93E6-48D0-9373-5BD0D0021A21}" srcId="{9DE335AD-F89C-4596-BCF0-43D84767357C}" destId="{3E2AD68B-3713-4C34-AE84-8E6CF133F01C}" srcOrd="2" destOrd="0" parTransId="{F523496B-C792-4F2E-B716-F6CFCE7C405B}" sibTransId="{893D12AD-5B7B-41DF-9E11-3483D465ED62}"/>
    <dgm:cxn modelId="{908F3191-2DA2-4BC1-A6D1-2E147C290241}" srcId="{9DE335AD-F89C-4596-BCF0-43D84767357C}" destId="{D3150BA4-B6D7-4615-A9E4-2459B3E61383}" srcOrd="0" destOrd="0" parTransId="{F28B99EA-ADAA-4930-AE90-BB8D64507628}" sibTransId="{89A57DFF-99E6-47CA-A6FD-A9A21B71E2FC}"/>
    <dgm:cxn modelId="{45D09B6C-EE13-4583-AB86-FE43DB96CFA0}" type="presOf" srcId="{3E2AD68B-3713-4C34-AE84-8E6CF133F01C}" destId="{EB575C92-37D4-4D1F-97AE-A0C4D8C9759F}" srcOrd="0" destOrd="0" presId="urn:microsoft.com/office/officeart/2005/8/layout/hierarchy1"/>
    <dgm:cxn modelId="{A7C89D15-D17B-421D-A28A-A0BB86D90942}" srcId="{8F1A45F6-2733-4B05-B48D-1627052CB977}" destId="{4261DCCE-8F1F-4C10-BA48-135C0CE3D7D1}" srcOrd="0" destOrd="0" parTransId="{28E95E50-AE2D-4BB8-B318-9D17C5E3D852}" sibTransId="{880AD637-74F4-4A65-B5BE-7DE2271FB757}"/>
    <dgm:cxn modelId="{3CF3400A-FA9F-46D4-A3DB-06C38C7281B7}" type="presOf" srcId="{66398059-17BC-44F4-8C75-E09FB1D9EA9F}" destId="{1D0B8DA8-1A18-4C9F-B30D-3AD64821E50E}" srcOrd="0" destOrd="0" presId="urn:microsoft.com/office/officeart/2005/8/layout/hierarchy1"/>
    <dgm:cxn modelId="{09DC1DF9-918B-42CE-BA12-792CE572CBD9}" type="presOf" srcId="{08AC46A1-6765-4EC2-ACC4-101C60F29162}" destId="{BCAF0FB1-D247-48BC-AD58-0B2BDE1E4F15}" srcOrd="0" destOrd="0" presId="urn:microsoft.com/office/officeart/2005/8/layout/hierarchy1"/>
    <dgm:cxn modelId="{CEBCEF10-156E-4AF2-9095-2546E0122390}" srcId="{4A1554C7-3671-4DA1-9F29-1768D6E567BF}" destId="{82D37863-F04B-44D0-BA9F-202E319E5A56}" srcOrd="0" destOrd="0" parTransId="{2EB78702-F229-44BF-8A21-EBD225FA136F}" sibTransId="{18BE4C31-324A-4FEB-849B-4066BA194E95}"/>
    <dgm:cxn modelId="{AB5B58A2-23C2-452A-9185-D564BEEC252D}" type="presOf" srcId="{3DFE11CA-B511-4955-AEB9-BAA2E6915382}" destId="{52BC5DE0-6DA2-4437-B4A9-8821AACF8DF3}" srcOrd="0" destOrd="0" presId="urn:microsoft.com/office/officeart/2005/8/layout/hierarchy1"/>
    <dgm:cxn modelId="{DCD737BE-7160-47FC-BA50-BAD2112C8977}" type="presOf" srcId="{571146FF-0673-4DB2-84C9-66E9E80F78D6}" destId="{41A96B4C-BDD3-4EB9-BEA5-67E6938BEFF9}" srcOrd="0" destOrd="0" presId="urn:microsoft.com/office/officeart/2005/8/layout/hierarchy1"/>
    <dgm:cxn modelId="{A77F3CFC-F65A-436D-B255-553C2294ABF4}" type="presOf" srcId="{17119C60-8237-49B1-8752-53C46D7D7084}" destId="{68CC443C-9FC3-4D7C-8F0D-56D0D05C34B9}" srcOrd="0" destOrd="0" presId="urn:microsoft.com/office/officeart/2005/8/layout/hierarchy1"/>
    <dgm:cxn modelId="{F4CF0F7D-5565-44B1-8047-84370996B6C1}" type="presOf" srcId="{8F1A45F6-2733-4B05-B48D-1627052CB977}" destId="{73C8C60F-EF99-4148-B5E0-9D002957D2F9}" srcOrd="0" destOrd="0" presId="urn:microsoft.com/office/officeart/2005/8/layout/hierarchy1"/>
    <dgm:cxn modelId="{487D9B7C-AEA9-49DF-BF85-9C05295095C4}" srcId="{4A1554C7-3671-4DA1-9F29-1768D6E567BF}" destId="{53009E3B-5C5C-48B1-AC42-358973AD484C}" srcOrd="1" destOrd="0" parTransId="{08AC46A1-6765-4EC2-ACC4-101C60F29162}" sibTransId="{6E839DE5-2DDA-4685-B8E7-A6033C49AB55}"/>
    <dgm:cxn modelId="{5E58BBDD-A14E-45C3-ACE1-724429C9FCA4}" type="presOf" srcId="{4A1554C7-3671-4DA1-9F29-1768D6E567BF}" destId="{FACB5EC0-D359-425A-89C3-E04B14267B41}" srcOrd="0" destOrd="0" presId="urn:microsoft.com/office/officeart/2005/8/layout/hierarchy1"/>
    <dgm:cxn modelId="{AEF5E9AF-1965-495A-8E79-20EFFFFDF095}" type="presOf" srcId="{F28B99EA-ADAA-4930-AE90-BB8D64507628}" destId="{527FA19E-84E9-4601-B669-C96934448134}" srcOrd="0" destOrd="0" presId="urn:microsoft.com/office/officeart/2005/8/layout/hierarchy1"/>
    <dgm:cxn modelId="{BE907333-3777-487E-BF22-CB69364282C7}" srcId="{9DE335AD-F89C-4596-BCF0-43D84767357C}" destId="{4A1554C7-3671-4DA1-9F29-1768D6E567BF}" srcOrd="1" destOrd="0" parTransId="{3DFE11CA-B511-4955-AEB9-BAA2E6915382}" sibTransId="{4D4BF418-0A61-4F9C-8715-3B881362EA8B}"/>
    <dgm:cxn modelId="{92562AA0-2490-48AA-949B-C45E2A44198D}" srcId="{3E2AD68B-3713-4C34-AE84-8E6CF133F01C}" destId="{8F1A45F6-2733-4B05-B48D-1627052CB977}" srcOrd="2" destOrd="0" parTransId="{571146FF-0673-4DB2-84C9-66E9E80F78D6}" sibTransId="{D8D4FA94-BE34-496F-8348-A93F71731CD3}"/>
    <dgm:cxn modelId="{F9C499B5-02B5-4AC6-B488-BB7AFF5978F9}" srcId="{3E2AD68B-3713-4C34-AE84-8E6CF133F01C}" destId="{CC70E7BC-7159-475F-8414-96F15DFB6EC6}" srcOrd="1" destOrd="0" parTransId="{17119C60-8237-49B1-8752-53C46D7D7084}" sibTransId="{4C39B44E-AB05-4B85-A23F-0810F0F95BFF}"/>
    <dgm:cxn modelId="{002BD323-D27D-43D3-87E6-839D0895AA06}" type="presOf" srcId="{4261DCCE-8F1F-4C10-BA48-135C0CE3D7D1}" destId="{C7902AA3-4981-44A0-BE5F-915BF2FA6FD0}" srcOrd="0" destOrd="0" presId="urn:microsoft.com/office/officeart/2005/8/layout/hierarchy1"/>
    <dgm:cxn modelId="{E8BF7F9E-9B04-46CC-AE3A-2B9E4948F68A}" type="presOf" srcId="{2E359906-8A3D-43D7-8DC9-F55BAD412241}" destId="{457FFB20-27A1-407F-8346-D1DAB5094F74}" srcOrd="0" destOrd="0" presId="urn:microsoft.com/office/officeart/2005/8/layout/hierarchy1"/>
    <dgm:cxn modelId="{408D5975-1379-4B2D-A76D-AAB29A39A4F1}" type="presOf" srcId="{F523496B-C792-4F2E-B716-F6CFCE7C405B}" destId="{C60C264E-3BFD-44B4-B858-94D4F8BEAEDC}" srcOrd="0" destOrd="0" presId="urn:microsoft.com/office/officeart/2005/8/layout/hierarchy1"/>
    <dgm:cxn modelId="{6CCA2E77-BFDB-43A8-98C5-E0E3C909BB5B}" type="presOf" srcId="{82D37863-F04B-44D0-BA9F-202E319E5A56}" destId="{D377C62F-09F7-4EE9-9801-52CEACBA5ADC}" srcOrd="0" destOrd="0" presId="urn:microsoft.com/office/officeart/2005/8/layout/hierarchy1"/>
    <dgm:cxn modelId="{8E59195E-AE06-4C42-8214-B581DEAFA809}" type="presOf" srcId="{E9CFF09C-89BC-40B0-9F84-06C66731A895}" destId="{2BE74E0D-5DE1-4C63-84F3-3D77ABDAB14A}" srcOrd="0" destOrd="0" presId="urn:microsoft.com/office/officeart/2005/8/layout/hierarchy1"/>
    <dgm:cxn modelId="{36E680E6-8856-4208-B9E7-38511E5A5426}" type="presOf" srcId="{28E95E50-AE2D-4BB8-B318-9D17C5E3D852}" destId="{F3759F92-8DA1-49EC-8BE3-565407BDE4AA}" srcOrd="0" destOrd="0" presId="urn:microsoft.com/office/officeart/2005/8/layout/hierarchy1"/>
    <dgm:cxn modelId="{EDAD54D9-D214-4F0D-AC75-244C1B967E1F}" srcId="{E9CFF09C-89BC-40B0-9F84-06C66731A895}" destId="{66398059-17BC-44F4-8C75-E09FB1D9EA9F}" srcOrd="1" destOrd="0" parTransId="{F984479F-855B-4E7B-A1E4-31179F8F3950}" sibTransId="{50CD99BB-3D5E-47C4-BCE4-ABF09CB2D96B}"/>
    <dgm:cxn modelId="{C3335153-96CE-4C38-8012-9B3C23A2EC71}" type="presOf" srcId="{70FDCE65-2854-44CD-AF75-330FDAB42E4C}" destId="{4EC20022-4D9D-413E-9EEC-74E7A2482924}" srcOrd="0" destOrd="0" presId="urn:microsoft.com/office/officeart/2005/8/layout/hierarchy1"/>
    <dgm:cxn modelId="{F6B9F61D-7E64-4E2F-9471-CF04CC864B39}" type="presOf" srcId="{3B660199-2588-4C5B-8682-C82A91A4D678}" destId="{30A7B1B1-81C0-47C4-82D4-F55CC12810FC}" srcOrd="0" destOrd="0" presId="urn:microsoft.com/office/officeart/2005/8/layout/hierarchy1"/>
    <dgm:cxn modelId="{83AAC24B-B872-4926-8A22-F25662E3538E}" type="presOf" srcId="{CC70E7BC-7159-475F-8414-96F15DFB6EC6}" destId="{C1E8E992-BD42-46F5-AB12-9C42F7007409}" srcOrd="0" destOrd="0" presId="urn:microsoft.com/office/officeart/2005/8/layout/hierarchy1"/>
    <dgm:cxn modelId="{3EDE83F3-15C7-4113-9958-51EE57EA4DF0}" type="presOf" srcId="{D3150BA4-B6D7-4615-A9E4-2459B3E61383}" destId="{EC22FF5C-BE82-467C-9F42-0BD22E8C7ACF}" srcOrd="0" destOrd="0" presId="urn:microsoft.com/office/officeart/2005/8/layout/hierarchy1"/>
    <dgm:cxn modelId="{F8A4250A-FA01-428E-92AF-30108444D6E6}" srcId="{8F1A45F6-2733-4B05-B48D-1627052CB977}" destId="{3B660199-2588-4C5B-8682-C82A91A4D678}" srcOrd="1" destOrd="0" parTransId="{1683C39C-03CA-4054-A028-67BBA80EA8DF}" sibTransId="{E895BC69-A1D7-4A72-A3DE-CECFEDCCF0F4}"/>
    <dgm:cxn modelId="{B6A672C4-AEBC-48B3-967D-6996FD15CBDD}" type="presOf" srcId="{F984479F-855B-4E7B-A1E4-31179F8F3950}" destId="{63C8AA36-C0BC-46FB-8B89-E78C836B6652}" srcOrd="0" destOrd="0" presId="urn:microsoft.com/office/officeart/2005/8/layout/hierarchy1"/>
    <dgm:cxn modelId="{19E70688-0093-4AC6-A5C6-13456D0D28B1}" srcId="{3E2AD68B-3713-4C34-AE84-8E6CF133F01C}" destId="{E9CFF09C-89BC-40B0-9F84-06C66731A895}" srcOrd="0" destOrd="0" parTransId="{558D46AD-3428-42AE-A353-D669EB5E86F2}" sibTransId="{83AA3DE7-4857-4257-A350-531CA34BA34F}"/>
    <dgm:cxn modelId="{1F77B8C2-B4F1-4409-B73C-C4A4B2BE1FE4}" type="presOf" srcId="{9DE335AD-F89C-4596-BCF0-43D84767357C}" destId="{8EA3BFBE-977D-41C0-8360-DF874CCF2699}" srcOrd="0" destOrd="0" presId="urn:microsoft.com/office/officeart/2005/8/layout/hierarchy1"/>
    <dgm:cxn modelId="{C50A2DEF-9FBC-47D6-9E86-5520E65A2EB4}" type="presOf" srcId="{558D46AD-3428-42AE-A353-D669EB5E86F2}" destId="{0582A913-BD5F-4578-A687-51D1D37D9285}" srcOrd="0" destOrd="0" presId="urn:microsoft.com/office/officeart/2005/8/layout/hierarchy1"/>
    <dgm:cxn modelId="{FC807BC3-289B-4DFA-9C38-311C29D1C0F1}" srcId="{E9CFF09C-89BC-40B0-9F84-06C66731A895}" destId="{70FDCE65-2854-44CD-AF75-330FDAB42E4C}" srcOrd="0" destOrd="0" parTransId="{BC74BED5-DF9A-449D-A8BB-564C3D9E7976}" sibTransId="{D63D6C58-BFEB-43FC-8467-32553CF99BBC}"/>
    <dgm:cxn modelId="{45240FAA-8222-4C3D-811A-B0F4CE1D434C}" type="presOf" srcId="{BC74BED5-DF9A-449D-A8BB-564C3D9E7976}" destId="{98E43710-52E7-43DE-8DC9-08E0EF280A71}" srcOrd="0" destOrd="0" presId="urn:microsoft.com/office/officeart/2005/8/layout/hierarchy1"/>
    <dgm:cxn modelId="{E2936A16-A2CB-43B0-962B-D69F5511BBE2}" type="presParOf" srcId="{457FFB20-27A1-407F-8346-D1DAB5094F74}" destId="{098F35C1-76A4-4916-9395-7C58C34138E5}" srcOrd="0" destOrd="0" presId="urn:microsoft.com/office/officeart/2005/8/layout/hierarchy1"/>
    <dgm:cxn modelId="{64431523-4929-4F53-8137-CCC5C52B6B6C}" type="presParOf" srcId="{098F35C1-76A4-4916-9395-7C58C34138E5}" destId="{80D81F9F-38DF-4353-AA6F-5E46BC20E21E}" srcOrd="0" destOrd="0" presId="urn:microsoft.com/office/officeart/2005/8/layout/hierarchy1"/>
    <dgm:cxn modelId="{00A3F779-A7AB-4793-93F5-D2292F6372DD}" type="presParOf" srcId="{80D81F9F-38DF-4353-AA6F-5E46BC20E21E}" destId="{5B8323CF-5881-4106-A137-2CB851E5121D}" srcOrd="0" destOrd="0" presId="urn:microsoft.com/office/officeart/2005/8/layout/hierarchy1"/>
    <dgm:cxn modelId="{17E79F2D-6B40-4D92-B2FA-60FFF54DD232}" type="presParOf" srcId="{80D81F9F-38DF-4353-AA6F-5E46BC20E21E}" destId="{8EA3BFBE-977D-41C0-8360-DF874CCF2699}" srcOrd="1" destOrd="0" presId="urn:microsoft.com/office/officeart/2005/8/layout/hierarchy1"/>
    <dgm:cxn modelId="{0C795225-B113-46C1-ACA7-1AE70E3CD217}" type="presParOf" srcId="{098F35C1-76A4-4916-9395-7C58C34138E5}" destId="{D93E4166-32B7-4018-A4EA-13EA47D92742}" srcOrd="1" destOrd="0" presId="urn:microsoft.com/office/officeart/2005/8/layout/hierarchy1"/>
    <dgm:cxn modelId="{61A6316E-C2C1-41EF-9F2F-80959B748953}" type="presParOf" srcId="{D93E4166-32B7-4018-A4EA-13EA47D92742}" destId="{527FA19E-84E9-4601-B669-C96934448134}" srcOrd="0" destOrd="0" presId="urn:microsoft.com/office/officeart/2005/8/layout/hierarchy1"/>
    <dgm:cxn modelId="{53C53F3E-3B64-42F2-A782-7014CF6A3D8E}" type="presParOf" srcId="{D93E4166-32B7-4018-A4EA-13EA47D92742}" destId="{5A06237D-91A8-432D-A606-B58E4540089C}" srcOrd="1" destOrd="0" presId="urn:microsoft.com/office/officeart/2005/8/layout/hierarchy1"/>
    <dgm:cxn modelId="{41A42C91-8CE7-4A7C-896E-F68CC23685E3}" type="presParOf" srcId="{5A06237D-91A8-432D-A606-B58E4540089C}" destId="{83CD5115-912F-464C-94E9-5EDD39F6AE9D}" srcOrd="0" destOrd="0" presId="urn:microsoft.com/office/officeart/2005/8/layout/hierarchy1"/>
    <dgm:cxn modelId="{066956A8-80F9-440B-AA62-35716C587B83}" type="presParOf" srcId="{83CD5115-912F-464C-94E9-5EDD39F6AE9D}" destId="{76C7DC62-9BC4-4717-8AA2-04D4ADE33DA3}" srcOrd="0" destOrd="0" presId="urn:microsoft.com/office/officeart/2005/8/layout/hierarchy1"/>
    <dgm:cxn modelId="{14339DBA-9E62-4931-8933-61ECA4675D2F}" type="presParOf" srcId="{83CD5115-912F-464C-94E9-5EDD39F6AE9D}" destId="{EC22FF5C-BE82-467C-9F42-0BD22E8C7ACF}" srcOrd="1" destOrd="0" presId="urn:microsoft.com/office/officeart/2005/8/layout/hierarchy1"/>
    <dgm:cxn modelId="{4B70F2DF-7E58-4D7E-8D0D-4033A41DC51A}" type="presParOf" srcId="{5A06237D-91A8-432D-A606-B58E4540089C}" destId="{069C98D6-A4E8-4D9E-BBD4-B3905234E059}" srcOrd="1" destOrd="0" presId="urn:microsoft.com/office/officeart/2005/8/layout/hierarchy1"/>
    <dgm:cxn modelId="{863131C9-ABF5-417E-AA5A-70C50D04D676}" type="presParOf" srcId="{D93E4166-32B7-4018-A4EA-13EA47D92742}" destId="{52BC5DE0-6DA2-4437-B4A9-8821AACF8DF3}" srcOrd="2" destOrd="0" presId="urn:microsoft.com/office/officeart/2005/8/layout/hierarchy1"/>
    <dgm:cxn modelId="{BACDDC29-9839-4632-84C7-5B5545C151E2}" type="presParOf" srcId="{D93E4166-32B7-4018-A4EA-13EA47D92742}" destId="{C0257374-A718-4FDE-A94C-4C30381CEA66}" srcOrd="3" destOrd="0" presId="urn:microsoft.com/office/officeart/2005/8/layout/hierarchy1"/>
    <dgm:cxn modelId="{05BD08C0-F148-434E-B92A-DE4B760427E1}" type="presParOf" srcId="{C0257374-A718-4FDE-A94C-4C30381CEA66}" destId="{B421EAA5-8D29-4D5A-B407-BD46CB1FEAE2}" srcOrd="0" destOrd="0" presId="urn:microsoft.com/office/officeart/2005/8/layout/hierarchy1"/>
    <dgm:cxn modelId="{83A36A03-91CE-4034-BA78-100D0B0AF4B0}" type="presParOf" srcId="{B421EAA5-8D29-4D5A-B407-BD46CB1FEAE2}" destId="{E9261391-AD27-41BC-AD3D-8706373F4260}" srcOrd="0" destOrd="0" presId="urn:microsoft.com/office/officeart/2005/8/layout/hierarchy1"/>
    <dgm:cxn modelId="{067DD6A5-5AA7-45EA-8446-69DD88462EC8}" type="presParOf" srcId="{B421EAA5-8D29-4D5A-B407-BD46CB1FEAE2}" destId="{FACB5EC0-D359-425A-89C3-E04B14267B41}" srcOrd="1" destOrd="0" presId="urn:microsoft.com/office/officeart/2005/8/layout/hierarchy1"/>
    <dgm:cxn modelId="{B5FB6E72-393A-4556-8799-7E3B11F5E788}" type="presParOf" srcId="{C0257374-A718-4FDE-A94C-4C30381CEA66}" destId="{D67CB7C3-89D1-4F51-9259-AB699F49F583}" srcOrd="1" destOrd="0" presId="urn:microsoft.com/office/officeart/2005/8/layout/hierarchy1"/>
    <dgm:cxn modelId="{9EB87111-DF7C-4196-AA92-7F2EC41E9AD5}" type="presParOf" srcId="{D67CB7C3-89D1-4F51-9259-AB699F49F583}" destId="{303A4114-8F19-4121-ADFB-4A52114B042A}" srcOrd="0" destOrd="0" presId="urn:microsoft.com/office/officeart/2005/8/layout/hierarchy1"/>
    <dgm:cxn modelId="{27FE8B4A-60D7-46E1-8511-EB64752C61B6}" type="presParOf" srcId="{D67CB7C3-89D1-4F51-9259-AB699F49F583}" destId="{AF263D6D-1682-4BA1-91E9-745C622A6A2E}" srcOrd="1" destOrd="0" presId="urn:microsoft.com/office/officeart/2005/8/layout/hierarchy1"/>
    <dgm:cxn modelId="{8AD90899-9AFA-4EEC-B597-7275378B6CFC}" type="presParOf" srcId="{AF263D6D-1682-4BA1-91E9-745C622A6A2E}" destId="{0DF21F71-C8E9-41B1-8860-F8F5F9F461B3}" srcOrd="0" destOrd="0" presId="urn:microsoft.com/office/officeart/2005/8/layout/hierarchy1"/>
    <dgm:cxn modelId="{45CDEA81-3E1F-4E5D-ADE3-DDD73243EF92}" type="presParOf" srcId="{0DF21F71-C8E9-41B1-8860-F8F5F9F461B3}" destId="{0799457B-6104-4149-8F2F-E833E04D7A5F}" srcOrd="0" destOrd="0" presId="urn:microsoft.com/office/officeart/2005/8/layout/hierarchy1"/>
    <dgm:cxn modelId="{A9FD2686-A1FB-4631-B43B-BB4778386846}" type="presParOf" srcId="{0DF21F71-C8E9-41B1-8860-F8F5F9F461B3}" destId="{D377C62F-09F7-4EE9-9801-52CEACBA5ADC}" srcOrd="1" destOrd="0" presId="urn:microsoft.com/office/officeart/2005/8/layout/hierarchy1"/>
    <dgm:cxn modelId="{99C2A2BD-9342-4515-8798-FFD1EC9D13D2}" type="presParOf" srcId="{AF263D6D-1682-4BA1-91E9-745C622A6A2E}" destId="{C185178A-C2B8-48BD-8794-3F7F4CAA0052}" srcOrd="1" destOrd="0" presId="urn:microsoft.com/office/officeart/2005/8/layout/hierarchy1"/>
    <dgm:cxn modelId="{CC7D18D5-4731-494E-9EC5-35647D2FAFA1}" type="presParOf" srcId="{D67CB7C3-89D1-4F51-9259-AB699F49F583}" destId="{BCAF0FB1-D247-48BC-AD58-0B2BDE1E4F15}" srcOrd="2" destOrd="0" presId="urn:microsoft.com/office/officeart/2005/8/layout/hierarchy1"/>
    <dgm:cxn modelId="{13F6789F-605C-4CC6-BBA9-ECF91317D85B}" type="presParOf" srcId="{D67CB7C3-89D1-4F51-9259-AB699F49F583}" destId="{3DEE8B3E-857D-405D-BF90-0738143F302F}" srcOrd="3" destOrd="0" presId="urn:microsoft.com/office/officeart/2005/8/layout/hierarchy1"/>
    <dgm:cxn modelId="{1BDBC413-C749-4EA8-BA08-09C6455EBA06}" type="presParOf" srcId="{3DEE8B3E-857D-405D-BF90-0738143F302F}" destId="{1D082A71-91F9-4BEF-9369-9A34E470D151}" srcOrd="0" destOrd="0" presId="urn:microsoft.com/office/officeart/2005/8/layout/hierarchy1"/>
    <dgm:cxn modelId="{F00F2AA9-505D-4E88-81A4-F6EC58DD657C}" type="presParOf" srcId="{1D082A71-91F9-4BEF-9369-9A34E470D151}" destId="{3DB9401E-C3C5-43C3-974E-270E3CBC8DD7}" srcOrd="0" destOrd="0" presId="urn:microsoft.com/office/officeart/2005/8/layout/hierarchy1"/>
    <dgm:cxn modelId="{283C3D4E-A5B2-48BF-B819-A60DFBD2C61C}" type="presParOf" srcId="{1D082A71-91F9-4BEF-9369-9A34E470D151}" destId="{E3890D95-A6AC-427E-8A1E-EBF3DBC2DECC}" srcOrd="1" destOrd="0" presId="urn:microsoft.com/office/officeart/2005/8/layout/hierarchy1"/>
    <dgm:cxn modelId="{7FC1E809-922F-47F5-A803-27C34D7A80C5}" type="presParOf" srcId="{3DEE8B3E-857D-405D-BF90-0738143F302F}" destId="{B1C2C8D8-56A2-40A0-B6AF-62890DE18924}" srcOrd="1" destOrd="0" presId="urn:microsoft.com/office/officeart/2005/8/layout/hierarchy1"/>
    <dgm:cxn modelId="{C5D04455-68B1-41B7-B04E-A6D855769840}" type="presParOf" srcId="{D93E4166-32B7-4018-A4EA-13EA47D92742}" destId="{C60C264E-3BFD-44B4-B858-94D4F8BEAEDC}" srcOrd="4" destOrd="0" presId="urn:microsoft.com/office/officeart/2005/8/layout/hierarchy1"/>
    <dgm:cxn modelId="{7C6C1100-B622-4B93-A96D-402155C3144F}" type="presParOf" srcId="{D93E4166-32B7-4018-A4EA-13EA47D92742}" destId="{8FA16FCD-FBC1-48C7-9A48-5CE9229635CD}" srcOrd="5" destOrd="0" presId="urn:microsoft.com/office/officeart/2005/8/layout/hierarchy1"/>
    <dgm:cxn modelId="{3DCFCD4A-F1C6-49CD-B91B-F888840BD6A6}" type="presParOf" srcId="{8FA16FCD-FBC1-48C7-9A48-5CE9229635CD}" destId="{1EDE3F13-EBB3-4A43-A803-D719949E1E3C}" srcOrd="0" destOrd="0" presId="urn:microsoft.com/office/officeart/2005/8/layout/hierarchy1"/>
    <dgm:cxn modelId="{AE1AF31E-DEFD-42B8-92EB-3164B32B8BF0}" type="presParOf" srcId="{1EDE3F13-EBB3-4A43-A803-D719949E1E3C}" destId="{B4D4F84D-C11C-4F5B-BDFD-96F8895E028E}" srcOrd="0" destOrd="0" presId="urn:microsoft.com/office/officeart/2005/8/layout/hierarchy1"/>
    <dgm:cxn modelId="{7A00D214-DF28-4209-9D3D-B9F5E6066CBB}" type="presParOf" srcId="{1EDE3F13-EBB3-4A43-A803-D719949E1E3C}" destId="{EB575C92-37D4-4D1F-97AE-A0C4D8C9759F}" srcOrd="1" destOrd="0" presId="urn:microsoft.com/office/officeart/2005/8/layout/hierarchy1"/>
    <dgm:cxn modelId="{5114E2E1-EB5C-40AD-9FAC-5CD2D6E2E9BD}" type="presParOf" srcId="{8FA16FCD-FBC1-48C7-9A48-5CE9229635CD}" destId="{BFD87935-5539-4CDA-9AC3-E503409C998C}" srcOrd="1" destOrd="0" presId="urn:microsoft.com/office/officeart/2005/8/layout/hierarchy1"/>
    <dgm:cxn modelId="{828DCB1F-DF9F-4BE7-970D-008290D7266D}" type="presParOf" srcId="{BFD87935-5539-4CDA-9AC3-E503409C998C}" destId="{0582A913-BD5F-4578-A687-51D1D37D9285}" srcOrd="0" destOrd="0" presId="urn:microsoft.com/office/officeart/2005/8/layout/hierarchy1"/>
    <dgm:cxn modelId="{27ED750F-032B-4173-BB45-7DBD85731DE7}" type="presParOf" srcId="{BFD87935-5539-4CDA-9AC3-E503409C998C}" destId="{294513A9-F63E-4C2D-9ACD-DA36AE2595D1}" srcOrd="1" destOrd="0" presId="urn:microsoft.com/office/officeart/2005/8/layout/hierarchy1"/>
    <dgm:cxn modelId="{97820B43-5689-4D35-AE13-01A38EC9A5D4}" type="presParOf" srcId="{294513A9-F63E-4C2D-9ACD-DA36AE2595D1}" destId="{D19BA876-E0C2-474E-89AB-454AE779CEB3}" srcOrd="0" destOrd="0" presId="urn:microsoft.com/office/officeart/2005/8/layout/hierarchy1"/>
    <dgm:cxn modelId="{60BB3745-5DCC-4A37-97D3-86D22AE486A3}" type="presParOf" srcId="{D19BA876-E0C2-474E-89AB-454AE779CEB3}" destId="{817A550F-B670-4F82-B02D-0709266793F6}" srcOrd="0" destOrd="0" presId="urn:microsoft.com/office/officeart/2005/8/layout/hierarchy1"/>
    <dgm:cxn modelId="{D6A569C0-C09C-48B7-8A26-2B1755447D3D}" type="presParOf" srcId="{D19BA876-E0C2-474E-89AB-454AE779CEB3}" destId="{2BE74E0D-5DE1-4C63-84F3-3D77ABDAB14A}" srcOrd="1" destOrd="0" presId="urn:microsoft.com/office/officeart/2005/8/layout/hierarchy1"/>
    <dgm:cxn modelId="{F2820892-AAD7-4862-B816-628C9BF81F09}" type="presParOf" srcId="{294513A9-F63E-4C2D-9ACD-DA36AE2595D1}" destId="{C5F351A5-C706-400C-9B56-1FA86FC8CB37}" srcOrd="1" destOrd="0" presId="urn:microsoft.com/office/officeart/2005/8/layout/hierarchy1"/>
    <dgm:cxn modelId="{06B45410-49F3-4556-A863-6F85EDB4EA1F}" type="presParOf" srcId="{C5F351A5-C706-400C-9B56-1FA86FC8CB37}" destId="{98E43710-52E7-43DE-8DC9-08E0EF280A71}" srcOrd="0" destOrd="0" presId="urn:microsoft.com/office/officeart/2005/8/layout/hierarchy1"/>
    <dgm:cxn modelId="{50E0884A-7A2F-47A0-8299-2B16BAD79601}" type="presParOf" srcId="{C5F351A5-C706-400C-9B56-1FA86FC8CB37}" destId="{0245FCDB-8C3D-4083-9B39-35393F0EDBE9}" srcOrd="1" destOrd="0" presId="urn:microsoft.com/office/officeart/2005/8/layout/hierarchy1"/>
    <dgm:cxn modelId="{64CC42C9-6218-4C90-8DA5-C8BBF8657D75}" type="presParOf" srcId="{0245FCDB-8C3D-4083-9B39-35393F0EDBE9}" destId="{C2C09CCD-9454-4095-BFE6-7F399134737F}" srcOrd="0" destOrd="0" presId="urn:microsoft.com/office/officeart/2005/8/layout/hierarchy1"/>
    <dgm:cxn modelId="{37F5A4FA-CA1F-421D-832A-0C1A140F3BB7}" type="presParOf" srcId="{C2C09CCD-9454-4095-BFE6-7F399134737F}" destId="{F94EC790-F21B-4513-92F5-94B35514AD2F}" srcOrd="0" destOrd="0" presId="urn:microsoft.com/office/officeart/2005/8/layout/hierarchy1"/>
    <dgm:cxn modelId="{390C2280-882D-4B6F-A465-ADC7877632F4}" type="presParOf" srcId="{C2C09CCD-9454-4095-BFE6-7F399134737F}" destId="{4EC20022-4D9D-413E-9EEC-74E7A2482924}" srcOrd="1" destOrd="0" presId="urn:microsoft.com/office/officeart/2005/8/layout/hierarchy1"/>
    <dgm:cxn modelId="{0698B8C7-543F-4124-B0D1-DEA9D934012A}" type="presParOf" srcId="{0245FCDB-8C3D-4083-9B39-35393F0EDBE9}" destId="{44E029F0-9328-4B0F-BAB0-E1D4B4FF6113}" srcOrd="1" destOrd="0" presId="urn:microsoft.com/office/officeart/2005/8/layout/hierarchy1"/>
    <dgm:cxn modelId="{DCB81E7F-FC9B-4A73-86BE-0EDF3F15532B}" type="presParOf" srcId="{C5F351A5-C706-400C-9B56-1FA86FC8CB37}" destId="{63C8AA36-C0BC-46FB-8B89-E78C836B6652}" srcOrd="2" destOrd="0" presId="urn:microsoft.com/office/officeart/2005/8/layout/hierarchy1"/>
    <dgm:cxn modelId="{870DD1A6-0692-4D59-B617-12B03C926321}" type="presParOf" srcId="{C5F351A5-C706-400C-9B56-1FA86FC8CB37}" destId="{835F6FC8-C0FE-470D-957B-1E1F46787AD9}" srcOrd="3" destOrd="0" presId="urn:microsoft.com/office/officeart/2005/8/layout/hierarchy1"/>
    <dgm:cxn modelId="{097A10BD-B863-4302-9FF9-EAD49781778E}" type="presParOf" srcId="{835F6FC8-C0FE-470D-957B-1E1F46787AD9}" destId="{56432BFF-0791-4884-8E0C-35F78B43C3B7}" srcOrd="0" destOrd="0" presId="urn:microsoft.com/office/officeart/2005/8/layout/hierarchy1"/>
    <dgm:cxn modelId="{5F25112C-4579-4B07-8096-E9C441935BB1}" type="presParOf" srcId="{56432BFF-0791-4884-8E0C-35F78B43C3B7}" destId="{E0E5A45A-A414-4F08-8758-62EDE827488C}" srcOrd="0" destOrd="0" presId="urn:microsoft.com/office/officeart/2005/8/layout/hierarchy1"/>
    <dgm:cxn modelId="{4193F20E-F7D5-4141-96FB-4306BDF5ABEC}" type="presParOf" srcId="{56432BFF-0791-4884-8E0C-35F78B43C3B7}" destId="{1D0B8DA8-1A18-4C9F-B30D-3AD64821E50E}" srcOrd="1" destOrd="0" presId="urn:microsoft.com/office/officeart/2005/8/layout/hierarchy1"/>
    <dgm:cxn modelId="{1FB08358-0B2A-413B-8CBD-A9D75667683B}" type="presParOf" srcId="{835F6FC8-C0FE-470D-957B-1E1F46787AD9}" destId="{744EE0C2-6FD4-461D-938C-8580DA260AA9}" srcOrd="1" destOrd="0" presId="urn:microsoft.com/office/officeart/2005/8/layout/hierarchy1"/>
    <dgm:cxn modelId="{0F82FDD1-1A5F-46CF-A8A1-955E31B1B4A1}" type="presParOf" srcId="{BFD87935-5539-4CDA-9AC3-E503409C998C}" destId="{68CC443C-9FC3-4D7C-8F0D-56D0D05C34B9}" srcOrd="2" destOrd="0" presId="urn:microsoft.com/office/officeart/2005/8/layout/hierarchy1"/>
    <dgm:cxn modelId="{DEDE804C-C9E6-418E-8D91-514A8BE6C7D6}" type="presParOf" srcId="{BFD87935-5539-4CDA-9AC3-E503409C998C}" destId="{A835FAA4-B04B-448E-9E0A-156A5AA7E0D1}" srcOrd="3" destOrd="0" presId="urn:microsoft.com/office/officeart/2005/8/layout/hierarchy1"/>
    <dgm:cxn modelId="{E592E30C-98B6-493E-9A28-775E25321ED6}" type="presParOf" srcId="{A835FAA4-B04B-448E-9E0A-156A5AA7E0D1}" destId="{41D8BF98-4853-49E0-9501-51E7375D8377}" srcOrd="0" destOrd="0" presId="urn:microsoft.com/office/officeart/2005/8/layout/hierarchy1"/>
    <dgm:cxn modelId="{AD609D62-04C2-4108-A651-892570FC415A}" type="presParOf" srcId="{41D8BF98-4853-49E0-9501-51E7375D8377}" destId="{54FDFEB3-0885-4BD6-B168-3C190E173912}" srcOrd="0" destOrd="0" presId="urn:microsoft.com/office/officeart/2005/8/layout/hierarchy1"/>
    <dgm:cxn modelId="{F816CDE2-36E2-4861-89A2-6CB8E6D84C0B}" type="presParOf" srcId="{41D8BF98-4853-49E0-9501-51E7375D8377}" destId="{C1E8E992-BD42-46F5-AB12-9C42F7007409}" srcOrd="1" destOrd="0" presId="urn:microsoft.com/office/officeart/2005/8/layout/hierarchy1"/>
    <dgm:cxn modelId="{7A08B0ED-E457-46E1-B677-F023305DBAFC}" type="presParOf" srcId="{A835FAA4-B04B-448E-9E0A-156A5AA7E0D1}" destId="{BD0D037F-AF0E-4569-A7AC-50CFFAE05827}" srcOrd="1" destOrd="0" presId="urn:microsoft.com/office/officeart/2005/8/layout/hierarchy1"/>
    <dgm:cxn modelId="{3409E086-2D83-47C0-8495-510C9DFDC2FC}" type="presParOf" srcId="{BFD87935-5539-4CDA-9AC3-E503409C998C}" destId="{41A96B4C-BDD3-4EB9-BEA5-67E6938BEFF9}" srcOrd="4" destOrd="0" presId="urn:microsoft.com/office/officeart/2005/8/layout/hierarchy1"/>
    <dgm:cxn modelId="{64BE6230-A0DB-4B85-A373-A6A8004ECA22}" type="presParOf" srcId="{BFD87935-5539-4CDA-9AC3-E503409C998C}" destId="{E035736E-8FA0-4C2E-AF29-60DFF7A348C6}" srcOrd="5" destOrd="0" presId="urn:microsoft.com/office/officeart/2005/8/layout/hierarchy1"/>
    <dgm:cxn modelId="{0283ABFE-926E-4E02-A0E9-11081855BBC2}" type="presParOf" srcId="{E035736E-8FA0-4C2E-AF29-60DFF7A348C6}" destId="{1E61D3BC-2537-4ABC-8062-1794A4C88BDC}" srcOrd="0" destOrd="0" presId="urn:microsoft.com/office/officeart/2005/8/layout/hierarchy1"/>
    <dgm:cxn modelId="{8A29C455-EBB0-4395-95A4-4921338FDF14}" type="presParOf" srcId="{1E61D3BC-2537-4ABC-8062-1794A4C88BDC}" destId="{1F25505A-3B0D-464C-96BE-1E788185DC26}" srcOrd="0" destOrd="0" presId="urn:microsoft.com/office/officeart/2005/8/layout/hierarchy1"/>
    <dgm:cxn modelId="{7CABAD05-52F6-4F88-BE79-E999CAA89C66}" type="presParOf" srcId="{1E61D3BC-2537-4ABC-8062-1794A4C88BDC}" destId="{73C8C60F-EF99-4148-B5E0-9D002957D2F9}" srcOrd="1" destOrd="0" presId="urn:microsoft.com/office/officeart/2005/8/layout/hierarchy1"/>
    <dgm:cxn modelId="{11310D35-008E-48A2-BA56-B2618A75FC12}" type="presParOf" srcId="{E035736E-8FA0-4C2E-AF29-60DFF7A348C6}" destId="{CA84AF2C-2639-4A36-8C1A-97C1FF6A24B7}" srcOrd="1" destOrd="0" presId="urn:microsoft.com/office/officeart/2005/8/layout/hierarchy1"/>
    <dgm:cxn modelId="{A24CDC18-695C-41F4-864A-6D3E6C23BD4C}" type="presParOf" srcId="{CA84AF2C-2639-4A36-8C1A-97C1FF6A24B7}" destId="{F3759F92-8DA1-49EC-8BE3-565407BDE4AA}" srcOrd="0" destOrd="0" presId="urn:microsoft.com/office/officeart/2005/8/layout/hierarchy1"/>
    <dgm:cxn modelId="{BE5035FC-2B86-4E0F-BA95-4A5C550EED64}" type="presParOf" srcId="{CA84AF2C-2639-4A36-8C1A-97C1FF6A24B7}" destId="{D7A1C2C8-4FE6-42A2-B9C6-459BB360D44E}" srcOrd="1" destOrd="0" presId="urn:microsoft.com/office/officeart/2005/8/layout/hierarchy1"/>
    <dgm:cxn modelId="{D8255DC5-86F1-455D-B3BC-1E71487A3E5D}" type="presParOf" srcId="{D7A1C2C8-4FE6-42A2-B9C6-459BB360D44E}" destId="{3B692A95-C71E-43F9-B39F-6B27B2FA0B6E}" srcOrd="0" destOrd="0" presId="urn:microsoft.com/office/officeart/2005/8/layout/hierarchy1"/>
    <dgm:cxn modelId="{BD1F23E8-5641-4583-BC8E-F4933473645B}" type="presParOf" srcId="{3B692A95-C71E-43F9-B39F-6B27B2FA0B6E}" destId="{030D3AB3-AD42-41AC-8053-C8AC42F5D685}" srcOrd="0" destOrd="0" presId="urn:microsoft.com/office/officeart/2005/8/layout/hierarchy1"/>
    <dgm:cxn modelId="{BF1EAA42-B0BA-48C9-A30C-24F2C722AAF2}" type="presParOf" srcId="{3B692A95-C71E-43F9-B39F-6B27B2FA0B6E}" destId="{C7902AA3-4981-44A0-BE5F-915BF2FA6FD0}" srcOrd="1" destOrd="0" presId="urn:microsoft.com/office/officeart/2005/8/layout/hierarchy1"/>
    <dgm:cxn modelId="{A17CFF3F-073B-47C1-A8FB-74B15BF8F5F7}" type="presParOf" srcId="{D7A1C2C8-4FE6-42A2-B9C6-459BB360D44E}" destId="{700CE6F4-FAAA-4C5E-9F95-C1A32BD97D3F}" srcOrd="1" destOrd="0" presId="urn:microsoft.com/office/officeart/2005/8/layout/hierarchy1"/>
    <dgm:cxn modelId="{C2CD0F46-80EC-4B78-A978-37960FD687CD}" type="presParOf" srcId="{CA84AF2C-2639-4A36-8C1A-97C1FF6A24B7}" destId="{3C7E2069-E4FF-4327-A91B-D515D8979EF7}" srcOrd="2" destOrd="0" presId="urn:microsoft.com/office/officeart/2005/8/layout/hierarchy1"/>
    <dgm:cxn modelId="{E2F646AF-F49D-44DE-B599-0F655DFC2D1B}" type="presParOf" srcId="{CA84AF2C-2639-4A36-8C1A-97C1FF6A24B7}" destId="{DF01EB77-9435-472F-A694-5DA8E0E06E11}" srcOrd="3" destOrd="0" presId="urn:microsoft.com/office/officeart/2005/8/layout/hierarchy1"/>
    <dgm:cxn modelId="{DC3FBBFB-EB17-43AB-BCA3-53765790E706}" type="presParOf" srcId="{DF01EB77-9435-472F-A694-5DA8E0E06E11}" destId="{B9E00976-7C09-4665-86A3-AEAD7B94CAAB}" srcOrd="0" destOrd="0" presId="urn:microsoft.com/office/officeart/2005/8/layout/hierarchy1"/>
    <dgm:cxn modelId="{2A1C6A6E-6D86-4952-B39B-76CF0F31DCF2}" type="presParOf" srcId="{B9E00976-7C09-4665-86A3-AEAD7B94CAAB}" destId="{3D0817DD-84A2-42A2-A406-C269851181A6}" srcOrd="0" destOrd="0" presId="urn:microsoft.com/office/officeart/2005/8/layout/hierarchy1"/>
    <dgm:cxn modelId="{2E77C58F-9407-47B0-A275-06398B6A22FB}" type="presParOf" srcId="{B9E00976-7C09-4665-86A3-AEAD7B94CAAB}" destId="{30A7B1B1-81C0-47C4-82D4-F55CC12810FC}" srcOrd="1" destOrd="0" presId="urn:microsoft.com/office/officeart/2005/8/layout/hierarchy1"/>
    <dgm:cxn modelId="{E684BAA8-CB52-4A63-8921-5351E74C3D94}" type="presParOf" srcId="{DF01EB77-9435-472F-A694-5DA8E0E06E11}" destId="{564B774C-D111-4B82-B84B-4C4E4583E4A5}" srcOrd="1" destOrd="0" presId="urn:microsoft.com/office/officeart/2005/8/layout/hierarchy1"/>
  </dgm:cxnLst>
  <dgm:bg/>
  <dgm:whole>
    <a:effectLst>
      <a:reflection blurRad="6350" stA="50000" endA="300" endPos="90000" dist="50800" dir="5400000" sy="-100000" algn="bl" rotWithShape="0"/>
    </a:effectLst>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E2069-E4FF-4327-A91B-D515D8979EF7}">
      <dsp:nvSpPr>
        <dsp:cNvPr id="0" name=""/>
        <dsp:cNvSpPr/>
      </dsp:nvSpPr>
      <dsp:spPr>
        <a:xfrm>
          <a:off x="8772631" y="4307511"/>
          <a:ext cx="893377" cy="425166"/>
        </a:xfrm>
        <a:custGeom>
          <a:avLst/>
          <a:gdLst/>
          <a:ahLst/>
          <a:cxnLst/>
          <a:rect l="0" t="0" r="0" b="0"/>
          <a:pathLst>
            <a:path>
              <a:moveTo>
                <a:pt x="0" y="0"/>
              </a:moveTo>
              <a:lnTo>
                <a:pt x="0" y="289738"/>
              </a:lnTo>
              <a:lnTo>
                <a:pt x="893377" y="289738"/>
              </a:lnTo>
              <a:lnTo>
                <a:pt x="893377" y="425166"/>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759F92-8DA1-49EC-8BE3-565407BDE4AA}">
      <dsp:nvSpPr>
        <dsp:cNvPr id="0" name=""/>
        <dsp:cNvSpPr/>
      </dsp:nvSpPr>
      <dsp:spPr>
        <a:xfrm>
          <a:off x="7879254" y="4307511"/>
          <a:ext cx="893377" cy="425166"/>
        </a:xfrm>
        <a:custGeom>
          <a:avLst/>
          <a:gdLst/>
          <a:ahLst/>
          <a:cxnLst/>
          <a:rect l="0" t="0" r="0" b="0"/>
          <a:pathLst>
            <a:path>
              <a:moveTo>
                <a:pt x="893377" y="0"/>
              </a:moveTo>
              <a:lnTo>
                <a:pt x="893377" y="289738"/>
              </a:lnTo>
              <a:lnTo>
                <a:pt x="0" y="289738"/>
              </a:lnTo>
              <a:lnTo>
                <a:pt x="0" y="425166"/>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A96B4C-BDD3-4EB9-BEA5-67E6938BEFF9}">
      <dsp:nvSpPr>
        <dsp:cNvPr id="0" name=""/>
        <dsp:cNvSpPr/>
      </dsp:nvSpPr>
      <dsp:spPr>
        <a:xfrm>
          <a:off x="6985876" y="2954044"/>
          <a:ext cx="1786754" cy="425166"/>
        </a:xfrm>
        <a:custGeom>
          <a:avLst/>
          <a:gdLst/>
          <a:ahLst/>
          <a:cxnLst/>
          <a:rect l="0" t="0" r="0" b="0"/>
          <a:pathLst>
            <a:path>
              <a:moveTo>
                <a:pt x="0" y="0"/>
              </a:moveTo>
              <a:lnTo>
                <a:pt x="0" y="289738"/>
              </a:lnTo>
              <a:lnTo>
                <a:pt x="1786754" y="289738"/>
              </a:lnTo>
              <a:lnTo>
                <a:pt x="1786754" y="425166"/>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CC443C-9FC3-4D7C-8F0D-56D0D05C34B9}">
      <dsp:nvSpPr>
        <dsp:cNvPr id="0" name=""/>
        <dsp:cNvSpPr/>
      </dsp:nvSpPr>
      <dsp:spPr>
        <a:xfrm>
          <a:off x="6940156" y="2954044"/>
          <a:ext cx="91440" cy="425166"/>
        </a:xfrm>
        <a:custGeom>
          <a:avLst/>
          <a:gdLst/>
          <a:ahLst/>
          <a:cxnLst/>
          <a:rect l="0" t="0" r="0" b="0"/>
          <a:pathLst>
            <a:path>
              <a:moveTo>
                <a:pt x="45720" y="0"/>
              </a:moveTo>
              <a:lnTo>
                <a:pt x="45720" y="425166"/>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8AA36-C0BC-46FB-8B89-E78C836B6652}">
      <dsp:nvSpPr>
        <dsp:cNvPr id="0" name=""/>
        <dsp:cNvSpPr/>
      </dsp:nvSpPr>
      <dsp:spPr>
        <a:xfrm>
          <a:off x="5199121" y="4307511"/>
          <a:ext cx="893377" cy="425166"/>
        </a:xfrm>
        <a:custGeom>
          <a:avLst/>
          <a:gdLst/>
          <a:ahLst/>
          <a:cxnLst/>
          <a:rect l="0" t="0" r="0" b="0"/>
          <a:pathLst>
            <a:path>
              <a:moveTo>
                <a:pt x="0" y="0"/>
              </a:moveTo>
              <a:lnTo>
                <a:pt x="0" y="289738"/>
              </a:lnTo>
              <a:lnTo>
                <a:pt x="893377" y="289738"/>
              </a:lnTo>
              <a:lnTo>
                <a:pt x="893377" y="425166"/>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E43710-52E7-43DE-8DC9-08E0EF280A71}">
      <dsp:nvSpPr>
        <dsp:cNvPr id="0" name=""/>
        <dsp:cNvSpPr/>
      </dsp:nvSpPr>
      <dsp:spPr>
        <a:xfrm>
          <a:off x="4305744" y="4307511"/>
          <a:ext cx="893377" cy="425166"/>
        </a:xfrm>
        <a:custGeom>
          <a:avLst/>
          <a:gdLst/>
          <a:ahLst/>
          <a:cxnLst/>
          <a:rect l="0" t="0" r="0" b="0"/>
          <a:pathLst>
            <a:path>
              <a:moveTo>
                <a:pt x="893377" y="0"/>
              </a:moveTo>
              <a:lnTo>
                <a:pt x="893377" y="289738"/>
              </a:lnTo>
              <a:lnTo>
                <a:pt x="0" y="289738"/>
              </a:lnTo>
              <a:lnTo>
                <a:pt x="0" y="425166"/>
              </a:lnTo>
            </a:path>
          </a:pathLst>
        </a:custGeom>
        <a:noFill/>
        <a:ln w="25400" cap="flat" cmpd="sng" algn="ctr">
          <a:solidFill>
            <a:schemeClr val="accent5">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82A913-BD5F-4578-A687-51D1D37D9285}">
      <dsp:nvSpPr>
        <dsp:cNvPr id="0" name=""/>
        <dsp:cNvSpPr/>
      </dsp:nvSpPr>
      <dsp:spPr>
        <a:xfrm>
          <a:off x="5199121" y="2954044"/>
          <a:ext cx="1786754" cy="425166"/>
        </a:xfrm>
        <a:custGeom>
          <a:avLst/>
          <a:gdLst/>
          <a:ahLst/>
          <a:cxnLst/>
          <a:rect l="0" t="0" r="0" b="0"/>
          <a:pathLst>
            <a:path>
              <a:moveTo>
                <a:pt x="1786754" y="0"/>
              </a:moveTo>
              <a:lnTo>
                <a:pt x="1786754" y="289738"/>
              </a:lnTo>
              <a:lnTo>
                <a:pt x="0" y="289738"/>
              </a:lnTo>
              <a:lnTo>
                <a:pt x="0" y="425166"/>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0C264E-3BFD-44B4-B858-94D4F8BEAEDC}">
      <dsp:nvSpPr>
        <dsp:cNvPr id="0" name=""/>
        <dsp:cNvSpPr/>
      </dsp:nvSpPr>
      <dsp:spPr>
        <a:xfrm>
          <a:off x="3859055" y="1600577"/>
          <a:ext cx="3126821" cy="425166"/>
        </a:xfrm>
        <a:custGeom>
          <a:avLst/>
          <a:gdLst/>
          <a:ahLst/>
          <a:cxnLst/>
          <a:rect l="0" t="0" r="0" b="0"/>
          <a:pathLst>
            <a:path>
              <a:moveTo>
                <a:pt x="0" y="0"/>
              </a:moveTo>
              <a:lnTo>
                <a:pt x="0" y="289738"/>
              </a:lnTo>
              <a:lnTo>
                <a:pt x="3126821" y="289738"/>
              </a:lnTo>
              <a:lnTo>
                <a:pt x="3126821" y="425166"/>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AF0FB1-D247-48BC-AD58-0B2BDE1E4F15}">
      <dsp:nvSpPr>
        <dsp:cNvPr id="0" name=""/>
        <dsp:cNvSpPr/>
      </dsp:nvSpPr>
      <dsp:spPr>
        <a:xfrm>
          <a:off x="2518989" y="2954044"/>
          <a:ext cx="893377" cy="425166"/>
        </a:xfrm>
        <a:custGeom>
          <a:avLst/>
          <a:gdLst/>
          <a:ahLst/>
          <a:cxnLst/>
          <a:rect l="0" t="0" r="0" b="0"/>
          <a:pathLst>
            <a:path>
              <a:moveTo>
                <a:pt x="0" y="0"/>
              </a:moveTo>
              <a:lnTo>
                <a:pt x="0" y="289738"/>
              </a:lnTo>
              <a:lnTo>
                <a:pt x="893377" y="289738"/>
              </a:lnTo>
              <a:lnTo>
                <a:pt x="893377" y="425166"/>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3A4114-8F19-4121-ADFB-4A52114B042A}">
      <dsp:nvSpPr>
        <dsp:cNvPr id="0" name=""/>
        <dsp:cNvSpPr/>
      </dsp:nvSpPr>
      <dsp:spPr>
        <a:xfrm>
          <a:off x="1625611" y="2954044"/>
          <a:ext cx="893377" cy="425166"/>
        </a:xfrm>
        <a:custGeom>
          <a:avLst/>
          <a:gdLst/>
          <a:ahLst/>
          <a:cxnLst/>
          <a:rect l="0" t="0" r="0" b="0"/>
          <a:pathLst>
            <a:path>
              <a:moveTo>
                <a:pt x="893377" y="0"/>
              </a:moveTo>
              <a:lnTo>
                <a:pt x="893377" y="289738"/>
              </a:lnTo>
              <a:lnTo>
                <a:pt x="0" y="289738"/>
              </a:lnTo>
              <a:lnTo>
                <a:pt x="0" y="425166"/>
              </a:lnTo>
            </a:path>
          </a:pathLst>
        </a:custGeom>
        <a:noFill/>
        <a:ln w="25400" cap="flat" cmpd="sng" algn="ctr">
          <a:solidFill>
            <a:schemeClr val="accent5">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BC5DE0-6DA2-4437-B4A9-8821AACF8DF3}">
      <dsp:nvSpPr>
        <dsp:cNvPr id="0" name=""/>
        <dsp:cNvSpPr/>
      </dsp:nvSpPr>
      <dsp:spPr>
        <a:xfrm>
          <a:off x="2518989" y="1600577"/>
          <a:ext cx="1340066" cy="425166"/>
        </a:xfrm>
        <a:custGeom>
          <a:avLst/>
          <a:gdLst/>
          <a:ahLst/>
          <a:cxnLst/>
          <a:rect l="0" t="0" r="0" b="0"/>
          <a:pathLst>
            <a:path>
              <a:moveTo>
                <a:pt x="1340066" y="0"/>
              </a:moveTo>
              <a:lnTo>
                <a:pt x="1340066" y="289738"/>
              </a:lnTo>
              <a:lnTo>
                <a:pt x="0" y="289738"/>
              </a:lnTo>
              <a:lnTo>
                <a:pt x="0" y="425166"/>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FA19E-84E9-4601-B669-C96934448134}">
      <dsp:nvSpPr>
        <dsp:cNvPr id="0" name=""/>
        <dsp:cNvSpPr/>
      </dsp:nvSpPr>
      <dsp:spPr>
        <a:xfrm>
          <a:off x="732234" y="1600577"/>
          <a:ext cx="3126821" cy="425166"/>
        </a:xfrm>
        <a:custGeom>
          <a:avLst/>
          <a:gdLst/>
          <a:ahLst/>
          <a:cxnLst/>
          <a:rect l="0" t="0" r="0" b="0"/>
          <a:pathLst>
            <a:path>
              <a:moveTo>
                <a:pt x="3126821" y="0"/>
              </a:moveTo>
              <a:lnTo>
                <a:pt x="3126821" y="289738"/>
              </a:lnTo>
              <a:lnTo>
                <a:pt x="0" y="289738"/>
              </a:lnTo>
              <a:lnTo>
                <a:pt x="0" y="425166"/>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8323CF-5881-4106-A137-2CB851E5121D}">
      <dsp:nvSpPr>
        <dsp:cNvPr id="0" name=""/>
        <dsp:cNvSpPr/>
      </dsp:nvSpPr>
      <dsp:spPr>
        <a:xfrm>
          <a:off x="3128110" y="649905"/>
          <a:ext cx="1461890" cy="950672"/>
        </a:xfrm>
        <a:prstGeom prst="roundRect">
          <a:avLst>
            <a:gd name="adj" fmla="val 10000"/>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A3BFBE-977D-41C0-8360-DF874CCF2699}">
      <dsp:nvSpPr>
        <dsp:cNvPr id="0" name=""/>
        <dsp:cNvSpPr/>
      </dsp:nvSpPr>
      <dsp:spPr>
        <a:xfrm>
          <a:off x="3290542" y="804215"/>
          <a:ext cx="1461890" cy="950672"/>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b="1" i="0" kern="1200" baseline="0" dirty="0" smtClean="0">
              <a:effectLst/>
            </a:rPr>
            <a:t>Wnioskowania</a:t>
          </a:r>
          <a:r>
            <a:rPr lang="pl-PL" sz="1500" kern="1200" dirty="0" smtClean="0">
              <a:effectLst/>
            </a:rPr>
            <a:t> </a:t>
          </a:r>
          <a:r>
            <a:rPr lang="pl-PL" sz="1500" b="1" i="0" kern="1200" baseline="0" dirty="0" smtClean="0">
              <a:effectLst/>
            </a:rPr>
            <a:t>prawnicze</a:t>
          </a:r>
          <a:endParaRPr lang="pl-PL" sz="1500" b="1" i="0" kern="1200" baseline="0" dirty="0">
            <a:effectLst/>
          </a:endParaRPr>
        </a:p>
      </dsp:txBody>
      <dsp:txXfrm>
        <a:off x="3318386" y="832059"/>
        <a:ext cx="1406202" cy="894984"/>
      </dsp:txXfrm>
    </dsp:sp>
    <dsp:sp modelId="{76C7DC62-9BC4-4717-8AA2-04D4ADE33DA3}">
      <dsp:nvSpPr>
        <dsp:cNvPr id="0" name=""/>
        <dsp:cNvSpPr/>
      </dsp:nvSpPr>
      <dsp:spPr>
        <a:xfrm>
          <a:off x="1289" y="2025744"/>
          <a:ext cx="1461890" cy="928300"/>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2FF5C-BE82-467C-9F42-0BD22E8C7ACF}">
      <dsp:nvSpPr>
        <dsp:cNvPr id="0" name=""/>
        <dsp:cNvSpPr/>
      </dsp:nvSpPr>
      <dsp:spPr>
        <a:xfrm>
          <a:off x="163721" y="2180054"/>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Logiczne</a:t>
          </a:r>
          <a:endParaRPr lang="pl-PL" sz="1500" kern="1200" dirty="0"/>
        </a:p>
      </dsp:txBody>
      <dsp:txXfrm>
        <a:off x="190910" y="2207243"/>
        <a:ext cx="1407512" cy="873922"/>
      </dsp:txXfrm>
    </dsp:sp>
    <dsp:sp modelId="{E9261391-AD27-41BC-AD3D-8706373F4260}">
      <dsp:nvSpPr>
        <dsp:cNvPr id="0" name=""/>
        <dsp:cNvSpPr/>
      </dsp:nvSpPr>
      <dsp:spPr>
        <a:xfrm>
          <a:off x="1788044" y="2025744"/>
          <a:ext cx="1461890" cy="928300"/>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CB5EC0-D359-425A-89C3-E04B14267B41}">
      <dsp:nvSpPr>
        <dsp:cNvPr id="0" name=""/>
        <dsp:cNvSpPr/>
      </dsp:nvSpPr>
      <dsp:spPr>
        <a:xfrm>
          <a:off x="1950476" y="2180054"/>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Instrumentalne</a:t>
          </a:r>
          <a:endParaRPr lang="pl-PL" sz="1500" kern="1200" dirty="0"/>
        </a:p>
      </dsp:txBody>
      <dsp:txXfrm>
        <a:off x="1977665" y="2207243"/>
        <a:ext cx="1407512" cy="873922"/>
      </dsp:txXfrm>
    </dsp:sp>
    <dsp:sp modelId="{0799457B-6104-4149-8F2F-E833E04D7A5F}">
      <dsp:nvSpPr>
        <dsp:cNvPr id="0" name=""/>
        <dsp:cNvSpPr/>
      </dsp:nvSpPr>
      <dsp:spPr>
        <a:xfrm>
          <a:off x="894666" y="3379210"/>
          <a:ext cx="1461890" cy="928300"/>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77C62F-09F7-4EE9-9801-52CEACBA5ADC}">
      <dsp:nvSpPr>
        <dsp:cNvPr id="0" name=""/>
        <dsp:cNvSpPr/>
      </dsp:nvSpPr>
      <dsp:spPr>
        <a:xfrm>
          <a:off x="1057098" y="3533521"/>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Reguła instrumentalnego nakazu</a:t>
          </a:r>
          <a:endParaRPr lang="pl-PL" sz="1500" kern="1200" dirty="0"/>
        </a:p>
      </dsp:txBody>
      <dsp:txXfrm>
        <a:off x="1084287" y="3560710"/>
        <a:ext cx="1407512" cy="873922"/>
      </dsp:txXfrm>
    </dsp:sp>
    <dsp:sp modelId="{3DB9401E-C3C5-43C3-974E-270E3CBC8DD7}">
      <dsp:nvSpPr>
        <dsp:cNvPr id="0" name=""/>
        <dsp:cNvSpPr/>
      </dsp:nvSpPr>
      <dsp:spPr>
        <a:xfrm>
          <a:off x="2681421" y="3379210"/>
          <a:ext cx="1461890" cy="928300"/>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90D95-A6AC-427E-8A1E-EBF3DBC2DECC}">
      <dsp:nvSpPr>
        <dsp:cNvPr id="0" name=""/>
        <dsp:cNvSpPr/>
      </dsp:nvSpPr>
      <dsp:spPr>
        <a:xfrm>
          <a:off x="2843853" y="3533521"/>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Reguła instrumentalnego zakazu</a:t>
          </a:r>
          <a:endParaRPr lang="pl-PL" sz="1500" kern="1200" dirty="0"/>
        </a:p>
      </dsp:txBody>
      <dsp:txXfrm>
        <a:off x="2871042" y="3560710"/>
        <a:ext cx="1407512" cy="873922"/>
      </dsp:txXfrm>
    </dsp:sp>
    <dsp:sp modelId="{B4D4F84D-C11C-4F5B-BDFD-96F8895E028E}">
      <dsp:nvSpPr>
        <dsp:cNvPr id="0" name=""/>
        <dsp:cNvSpPr/>
      </dsp:nvSpPr>
      <dsp:spPr>
        <a:xfrm>
          <a:off x="6254931" y="2025744"/>
          <a:ext cx="1461890" cy="928300"/>
        </a:xfrm>
        <a:prstGeom prst="roundRect">
          <a:avLst>
            <a:gd name="adj" fmla="val 10000"/>
          </a:avLst>
        </a:prstGeom>
        <a:solidFill>
          <a:schemeClr val="accent5">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75C92-37D4-4D1F-97AE-A0C4D8C9759F}">
      <dsp:nvSpPr>
        <dsp:cNvPr id="0" name=""/>
        <dsp:cNvSpPr/>
      </dsp:nvSpPr>
      <dsp:spPr>
        <a:xfrm>
          <a:off x="6417363" y="2180054"/>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Aksjologiczne</a:t>
          </a:r>
          <a:endParaRPr lang="pl-PL" sz="1500" kern="1200" dirty="0"/>
        </a:p>
      </dsp:txBody>
      <dsp:txXfrm>
        <a:off x="6444552" y="2207243"/>
        <a:ext cx="1407512" cy="873922"/>
      </dsp:txXfrm>
    </dsp:sp>
    <dsp:sp modelId="{817A550F-B670-4F82-B02D-0709266793F6}">
      <dsp:nvSpPr>
        <dsp:cNvPr id="0" name=""/>
        <dsp:cNvSpPr/>
      </dsp:nvSpPr>
      <dsp:spPr>
        <a:xfrm>
          <a:off x="4468176" y="3379210"/>
          <a:ext cx="1461890" cy="928300"/>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74E0D-5DE1-4C63-84F3-3D77ABDAB14A}">
      <dsp:nvSpPr>
        <dsp:cNvPr id="0" name=""/>
        <dsp:cNvSpPr/>
      </dsp:nvSpPr>
      <dsp:spPr>
        <a:xfrm>
          <a:off x="4630608" y="3533521"/>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 </a:t>
          </a:r>
          <a:r>
            <a:rPr lang="pl-PL" sz="1500" kern="1200" dirty="0" err="1" smtClean="0"/>
            <a:t>simili</a:t>
          </a:r>
          <a:endParaRPr lang="pl-PL" sz="1500" kern="1200" dirty="0"/>
        </a:p>
      </dsp:txBody>
      <dsp:txXfrm>
        <a:off x="4657797" y="3560710"/>
        <a:ext cx="1407512" cy="873922"/>
      </dsp:txXfrm>
    </dsp:sp>
    <dsp:sp modelId="{F94EC790-F21B-4513-92F5-94B35514AD2F}">
      <dsp:nvSpPr>
        <dsp:cNvPr id="0" name=""/>
        <dsp:cNvSpPr/>
      </dsp:nvSpPr>
      <dsp:spPr>
        <a:xfrm>
          <a:off x="3574799" y="4732677"/>
          <a:ext cx="1461890" cy="928300"/>
        </a:xfrm>
        <a:prstGeom prst="roundRect">
          <a:avLst>
            <a:gd name="adj" fmla="val 10000"/>
          </a:avLst>
        </a:prstGeom>
        <a:solidFill>
          <a:schemeClr val="accent5">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C20022-4D9D-413E-9EEC-74E7A2482924}">
      <dsp:nvSpPr>
        <dsp:cNvPr id="0" name=""/>
        <dsp:cNvSpPr/>
      </dsp:nvSpPr>
      <dsp:spPr>
        <a:xfrm>
          <a:off x="3737231" y="4886988"/>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Analogia legis</a:t>
          </a:r>
          <a:endParaRPr lang="pl-PL" sz="1500" kern="1200" dirty="0"/>
        </a:p>
      </dsp:txBody>
      <dsp:txXfrm>
        <a:off x="3764420" y="4914177"/>
        <a:ext cx="1407512" cy="873922"/>
      </dsp:txXfrm>
    </dsp:sp>
    <dsp:sp modelId="{E0E5A45A-A414-4F08-8758-62EDE827488C}">
      <dsp:nvSpPr>
        <dsp:cNvPr id="0" name=""/>
        <dsp:cNvSpPr/>
      </dsp:nvSpPr>
      <dsp:spPr>
        <a:xfrm>
          <a:off x="5361554" y="4732677"/>
          <a:ext cx="1461890" cy="928300"/>
        </a:xfrm>
        <a:prstGeom prst="roundRect">
          <a:avLst>
            <a:gd name="adj" fmla="val 10000"/>
          </a:avLst>
        </a:prstGeom>
        <a:solidFill>
          <a:schemeClr val="accent5">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0B8DA8-1A18-4C9F-B30D-3AD64821E50E}">
      <dsp:nvSpPr>
        <dsp:cNvPr id="0" name=""/>
        <dsp:cNvSpPr/>
      </dsp:nvSpPr>
      <dsp:spPr>
        <a:xfrm>
          <a:off x="5523986" y="4886988"/>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Analogia iuris</a:t>
          </a:r>
          <a:endParaRPr lang="pl-PL" sz="1500" kern="1200" dirty="0"/>
        </a:p>
      </dsp:txBody>
      <dsp:txXfrm>
        <a:off x="5551175" y="4914177"/>
        <a:ext cx="1407512" cy="873922"/>
      </dsp:txXfrm>
    </dsp:sp>
    <dsp:sp modelId="{54FDFEB3-0885-4BD6-B168-3C190E173912}">
      <dsp:nvSpPr>
        <dsp:cNvPr id="0" name=""/>
        <dsp:cNvSpPr/>
      </dsp:nvSpPr>
      <dsp:spPr>
        <a:xfrm>
          <a:off x="6254931" y="3379210"/>
          <a:ext cx="1461890" cy="928300"/>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E8E992-BD42-46F5-AB12-9C42F7007409}">
      <dsp:nvSpPr>
        <dsp:cNvPr id="0" name=""/>
        <dsp:cNvSpPr/>
      </dsp:nvSpPr>
      <dsp:spPr>
        <a:xfrm>
          <a:off x="6417363" y="3533521"/>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 contrario</a:t>
          </a:r>
          <a:endParaRPr lang="pl-PL" sz="1500" kern="1200" dirty="0"/>
        </a:p>
      </dsp:txBody>
      <dsp:txXfrm>
        <a:off x="6444552" y="3560710"/>
        <a:ext cx="1407512" cy="873922"/>
      </dsp:txXfrm>
    </dsp:sp>
    <dsp:sp modelId="{1F25505A-3B0D-464C-96BE-1E788185DC26}">
      <dsp:nvSpPr>
        <dsp:cNvPr id="0" name=""/>
        <dsp:cNvSpPr/>
      </dsp:nvSpPr>
      <dsp:spPr>
        <a:xfrm>
          <a:off x="8041686" y="3379210"/>
          <a:ext cx="1461890" cy="928300"/>
        </a:xfrm>
        <a:prstGeom prst="roundRect">
          <a:avLst>
            <a:gd name="adj" fmla="val 10000"/>
          </a:avLst>
        </a:prstGeom>
        <a:solidFill>
          <a:schemeClr val="accent5">
            <a:tint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C8C60F-EF99-4148-B5E0-9D002957D2F9}">
      <dsp:nvSpPr>
        <dsp:cNvPr id="0" name=""/>
        <dsp:cNvSpPr/>
      </dsp:nvSpPr>
      <dsp:spPr>
        <a:xfrm>
          <a:off x="8204118" y="3533521"/>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 </a:t>
          </a:r>
          <a:r>
            <a:rPr lang="pl-PL" sz="1500" kern="1200" dirty="0" err="1" smtClean="0"/>
            <a:t>fortiori</a:t>
          </a:r>
          <a:endParaRPr lang="pl-PL" sz="1500" kern="1200" dirty="0"/>
        </a:p>
      </dsp:txBody>
      <dsp:txXfrm>
        <a:off x="8231307" y="3560710"/>
        <a:ext cx="1407512" cy="873922"/>
      </dsp:txXfrm>
    </dsp:sp>
    <dsp:sp modelId="{030D3AB3-AD42-41AC-8053-C8AC42F5D685}">
      <dsp:nvSpPr>
        <dsp:cNvPr id="0" name=""/>
        <dsp:cNvSpPr/>
      </dsp:nvSpPr>
      <dsp:spPr>
        <a:xfrm>
          <a:off x="7148309" y="4732677"/>
          <a:ext cx="1461890" cy="928300"/>
        </a:xfrm>
        <a:prstGeom prst="roundRect">
          <a:avLst>
            <a:gd name="adj" fmla="val 10000"/>
          </a:avLst>
        </a:prstGeom>
        <a:solidFill>
          <a:schemeClr val="accent5">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902AA3-4981-44A0-BE5F-915BF2FA6FD0}">
      <dsp:nvSpPr>
        <dsp:cNvPr id="0" name=""/>
        <dsp:cNvSpPr/>
      </dsp:nvSpPr>
      <dsp:spPr>
        <a:xfrm>
          <a:off x="7310741" y="4886988"/>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 </a:t>
          </a:r>
          <a:r>
            <a:rPr lang="pl-PL" sz="1500" kern="1200" dirty="0" err="1" smtClean="0"/>
            <a:t>maiori</a:t>
          </a:r>
          <a:r>
            <a:rPr lang="pl-PL" sz="1500" kern="1200" dirty="0" smtClean="0"/>
            <a:t> ad minus</a:t>
          </a:r>
          <a:endParaRPr lang="pl-PL" sz="1500" kern="1200" dirty="0"/>
        </a:p>
      </dsp:txBody>
      <dsp:txXfrm>
        <a:off x="7337930" y="4914177"/>
        <a:ext cx="1407512" cy="873922"/>
      </dsp:txXfrm>
    </dsp:sp>
    <dsp:sp modelId="{3D0817DD-84A2-42A2-A406-C269851181A6}">
      <dsp:nvSpPr>
        <dsp:cNvPr id="0" name=""/>
        <dsp:cNvSpPr/>
      </dsp:nvSpPr>
      <dsp:spPr>
        <a:xfrm>
          <a:off x="8935064" y="4732677"/>
          <a:ext cx="1461890" cy="928300"/>
        </a:xfrm>
        <a:prstGeom prst="roundRect">
          <a:avLst>
            <a:gd name="adj" fmla="val 10000"/>
          </a:avLst>
        </a:prstGeom>
        <a:solidFill>
          <a:schemeClr val="accent5">
            <a:tint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A7B1B1-81C0-47C4-82D4-F55CC12810FC}">
      <dsp:nvSpPr>
        <dsp:cNvPr id="0" name=""/>
        <dsp:cNvSpPr/>
      </dsp:nvSpPr>
      <dsp:spPr>
        <a:xfrm>
          <a:off x="9097496" y="4886988"/>
          <a:ext cx="1461890" cy="928300"/>
        </a:xfrm>
        <a:prstGeom prst="roundRect">
          <a:avLst>
            <a:gd name="adj" fmla="val 10000"/>
          </a:avLst>
        </a:prstGeom>
        <a:solidFill>
          <a:schemeClr val="lt1">
            <a:alpha val="90000"/>
            <a:hueOff val="0"/>
            <a:satOff val="0"/>
            <a:lumOff val="0"/>
            <a:alphaOff val="0"/>
          </a:schemeClr>
        </a:solidFill>
        <a:ln w="25400" cap="flat" cmpd="sng" algn="ctr">
          <a:solidFill>
            <a:schemeClr val="accent5">
              <a:tint val="7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A </a:t>
          </a:r>
          <a:r>
            <a:rPr lang="pl-PL" sz="1500" kern="1200" dirty="0" err="1" smtClean="0"/>
            <a:t>minori</a:t>
          </a:r>
          <a:r>
            <a:rPr lang="pl-PL" sz="1500" kern="1200" dirty="0" smtClean="0"/>
            <a:t> ad </a:t>
          </a:r>
          <a:r>
            <a:rPr lang="pl-PL" sz="1500" kern="1200" dirty="0" err="1" smtClean="0"/>
            <a:t>maius</a:t>
          </a:r>
          <a:endParaRPr lang="pl-PL" sz="1500" kern="1200" dirty="0"/>
        </a:p>
      </dsp:txBody>
      <dsp:txXfrm>
        <a:off x="9124685" y="4914177"/>
        <a:ext cx="1407512" cy="8739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1653744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1324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19E08-439E-43D7-BDC9-42D955B847D2}"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7193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3757182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19E08-439E-43D7-BDC9-42D955B847D2}"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6690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4010168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1807229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284914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294634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6C9FF57-A4BA-4830-9411-74CE6D173D01}" type="datetimeFigureOut">
              <a:rPr lang="pl-PL" smtClean="0"/>
              <a:t>2015-09-27</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973388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38042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6C9FF57-A4BA-4830-9411-74CE6D173D01}" type="datetimeFigureOut">
              <a:rPr lang="pl-PL" smtClean="0"/>
              <a:t>2015-09-27</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34015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6C9FF57-A4BA-4830-9411-74CE6D173D01}" type="datetimeFigureOut">
              <a:rPr lang="pl-PL" smtClean="0"/>
              <a:t>2015-09-27</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83047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9FF57-A4BA-4830-9411-74CE6D173D01}" type="datetimeFigureOut">
              <a:rPr lang="pl-PL" smtClean="0"/>
              <a:t>2015-09-27</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4369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172832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C9FF57-A4BA-4830-9411-74CE6D173D01}" type="datetimeFigureOut">
              <a:rPr lang="pl-PL" smtClean="0"/>
              <a:t>2015-09-27</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19E08-439E-43D7-BDC9-42D955B847D2}" type="slidenum">
              <a:rPr lang="pl-PL" smtClean="0"/>
              <a:t>‹#›</a:t>
            </a:fld>
            <a:endParaRPr lang="pl-PL"/>
          </a:p>
        </p:txBody>
      </p:sp>
    </p:spTree>
    <p:extLst>
      <p:ext uri="{BB962C8B-B14F-4D97-AF65-F5344CB8AC3E}">
        <p14:creationId xmlns:p14="http://schemas.microsoft.com/office/powerpoint/2010/main" val="12209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C9FF57-A4BA-4830-9411-74CE6D173D01}" type="datetimeFigureOut">
              <a:rPr lang="pl-PL" smtClean="0"/>
              <a:t>2015-09-27</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B19E08-439E-43D7-BDC9-42D955B847D2}" type="slidenum">
              <a:rPr lang="pl-PL" smtClean="0"/>
              <a:t>‹#›</a:t>
            </a:fld>
            <a:endParaRPr lang="pl-PL"/>
          </a:p>
        </p:txBody>
      </p:sp>
    </p:spTree>
    <p:extLst>
      <p:ext uri="{BB962C8B-B14F-4D97-AF65-F5344CB8AC3E}">
        <p14:creationId xmlns:p14="http://schemas.microsoft.com/office/powerpoint/2010/main" val="357766497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473303" y="544133"/>
            <a:ext cx="8915399" cy="2262781"/>
          </a:xfrm>
        </p:spPr>
        <p:txBody>
          <a:bodyPr/>
          <a:lstStyle/>
          <a:p>
            <a:r>
              <a:rPr lang="pl-PL" dirty="0" smtClean="0"/>
              <a:t>Wnioskowania prawnicze</a:t>
            </a:r>
            <a:endParaRPr lang="pl-PL" dirty="0"/>
          </a:p>
        </p:txBody>
      </p:sp>
    </p:spTree>
    <p:extLst>
      <p:ext uri="{BB962C8B-B14F-4D97-AF65-F5344CB8AC3E}">
        <p14:creationId xmlns:p14="http://schemas.microsoft.com/office/powerpoint/2010/main" val="2185671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880315" y="386366"/>
            <a:ext cx="9624297" cy="5524856"/>
          </a:xfrm>
        </p:spPr>
        <p:txBody>
          <a:bodyPr>
            <a:noAutofit/>
          </a:bodyPr>
          <a:lstStyle/>
          <a:p>
            <a:r>
              <a:rPr lang="pl-PL" sz="2100" b="1" dirty="0"/>
              <a:t>Polecenie: Nazwij zastosowaną analogię i krótko opisz ją</a:t>
            </a:r>
            <a:r>
              <a:rPr lang="pl-PL" sz="2100" b="1" dirty="0" smtClean="0"/>
              <a:t>:</a:t>
            </a:r>
            <a:endParaRPr lang="pl-PL" sz="2100" b="1" dirty="0"/>
          </a:p>
          <a:p>
            <a:r>
              <a:rPr lang="pl-PL" sz="2100" dirty="0"/>
              <a:t>Analogia jako metoda wykładni, mająca służyć usytuowaniu kompetencji do tworzenia, na szczeblu samorządu województwa, samodzielnych, publicznych zakładów opieki zdrowotnej i w konsekwencji do zatwierdzania ich statutów, w nawiązaniu do odrębnych i w różnym zakresie odmiennych regulacji ustrojowych na szczeblu gminy i powiatu, nie może być uznana za metodę dopuszczalną i jej wyniki nie mogą stanowić podstawy do uznawania, że uchwała właściwego organu określonej jednostki samorządu narusza prawo, i to w sposób istotny. Oparte na analogii domniemania, nawet gdyby były słuszne, jak ocenia je organ nadzoru, nie mogą stanowić podstawy prawnej rozstrzygnięcia nadzorczego stwierdzającego nieważność uchwały organu samorządu z powodu naruszenia prawa, i to istotnego</a:t>
            </a:r>
            <a:r>
              <a:rPr lang="pl-PL" sz="2100" dirty="0" smtClean="0"/>
              <a:t>.</a:t>
            </a:r>
            <a:endParaRPr lang="pl-PL" sz="2100" dirty="0"/>
          </a:p>
          <a:p>
            <a:r>
              <a:rPr lang="pl-PL" sz="2100" dirty="0"/>
              <a:t>Skoro brak jest w przepisach ustawy o powszechnym zaopatrzeniu emerytalnym unormowania w przedmiocie sposobu wypłaty świadczeń emerytalnych i rentowych przez organy Zakładu Ubezpieczeń Społecznych, należy w ramach stosowania analogii prawa poszukiwać rozwiązania tej kwestii w innych przepisach prawa, normujących problematykę najbardziej zbliżoną. Unormowania w tej mierze zawiera Kodeks Cywilny w dziale wykonywania zobowiązań.</a:t>
            </a:r>
          </a:p>
          <a:p>
            <a:endParaRPr lang="pl-PL" sz="2100" dirty="0"/>
          </a:p>
        </p:txBody>
      </p:sp>
    </p:spTree>
    <p:extLst>
      <p:ext uri="{BB962C8B-B14F-4D97-AF65-F5344CB8AC3E}">
        <p14:creationId xmlns:p14="http://schemas.microsoft.com/office/powerpoint/2010/main" val="117309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31831" y="425003"/>
            <a:ext cx="9572781" cy="5486219"/>
          </a:xfrm>
        </p:spPr>
        <p:txBody>
          <a:bodyPr>
            <a:normAutofit/>
          </a:bodyPr>
          <a:lstStyle/>
          <a:p>
            <a:r>
              <a:rPr lang="pl-PL" sz="2500" dirty="0"/>
              <a:t>Przepis art. 72 § 1 ustawy – Kodeks karny stanowi, iż sąd, zawieszając wykonanie kary, może m. in. zobowiązać skazanego do poddania się leczeniu, w szczególności odwykowemu lub rehabilitacyjnemu, albo oddziaływaniom terapeutycznym. Odwołując się do tego przepisu sąd, zawieszając wykonanie kary Zygmuntowi S., nakazał mu jednocześnie poddanie się leczeniu psychiatrycznemu.</a:t>
            </a:r>
          </a:p>
          <a:p>
            <a:r>
              <a:rPr lang="pl-PL" sz="2500" b="1" dirty="0"/>
              <a:t>Polecenie: Do jakiego rodzaju </a:t>
            </a:r>
            <a:r>
              <a:rPr lang="pl-PL" sz="2500" b="1" dirty="0" err="1" smtClean="0"/>
              <a:t>wnioskowań</a:t>
            </a:r>
            <a:r>
              <a:rPr lang="pl-PL" sz="2500" b="1" dirty="0" smtClean="0"/>
              <a:t> </a:t>
            </a:r>
            <a:r>
              <a:rPr lang="pl-PL" sz="2500" b="1" dirty="0"/>
              <a:t>prawniczych można się odwołać, aby uzasadnić decyzję sądu? Uzasadnij odpowiedź.</a:t>
            </a:r>
          </a:p>
          <a:p>
            <a:endParaRPr lang="pl-PL" sz="2500" dirty="0"/>
          </a:p>
        </p:txBody>
      </p:sp>
    </p:spTree>
    <p:extLst>
      <p:ext uri="{BB962C8B-B14F-4D97-AF65-F5344CB8AC3E}">
        <p14:creationId xmlns:p14="http://schemas.microsoft.com/office/powerpoint/2010/main" val="265570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60620" y="940158"/>
            <a:ext cx="9521266" cy="5589250"/>
          </a:xfrm>
        </p:spPr>
        <p:txBody>
          <a:bodyPr>
            <a:normAutofit/>
          </a:bodyPr>
          <a:lstStyle/>
          <a:p>
            <a:r>
              <a:rPr lang="pl-PL" sz="2500" dirty="0" smtClean="0"/>
              <a:t>Z normy nakładającej na lekarza obowiązek udania się do chorego wynika nakaz zabrania przez niego torby lekarskiej na podstawie:</a:t>
            </a:r>
          </a:p>
          <a:p>
            <a:pPr>
              <a:buAutoNum type="alphaLcParenR"/>
            </a:pPr>
            <a:r>
              <a:rPr lang="pl-PL" sz="2500" dirty="0" smtClean="0"/>
              <a:t>Wykładni </a:t>
            </a:r>
            <a:r>
              <a:rPr lang="pl-PL" sz="2500" i="1" dirty="0" smtClean="0"/>
              <a:t>a contrario</a:t>
            </a:r>
            <a:r>
              <a:rPr lang="pl-PL" sz="2500" dirty="0" smtClean="0"/>
              <a:t>;</a:t>
            </a:r>
          </a:p>
          <a:p>
            <a:pPr>
              <a:buAutoNum type="alphaLcParenR"/>
            </a:pPr>
            <a:r>
              <a:rPr lang="pl-PL" sz="2500" dirty="0" smtClean="0"/>
              <a:t>Wnioskowania opartego na regule instrumentalnego nakazu;</a:t>
            </a:r>
          </a:p>
          <a:p>
            <a:pPr>
              <a:buAutoNum type="alphaLcParenR"/>
            </a:pPr>
            <a:r>
              <a:rPr lang="pl-PL" sz="2500" dirty="0" smtClean="0"/>
              <a:t>Wnioskowania opartego na logicznym wynikaniu norm;</a:t>
            </a:r>
          </a:p>
          <a:p>
            <a:pPr>
              <a:buAutoNum type="alphaLcParenR"/>
            </a:pPr>
            <a:r>
              <a:rPr lang="pl-PL" sz="2500" dirty="0" smtClean="0"/>
              <a:t>Wnioskowania opartego na regule instrumentalnego nakazu.</a:t>
            </a:r>
          </a:p>
          <a:p>
            <a:pPr marL="0" indent="0">
              <a:buNone/>
            </a:pPr>
            <a:endParaRPr lang="pl-PL" sz="2500" dirty="0"/>
          </a:p>
          <a:p>
            <a:pPr marL="0" indent="0">
              <a:buNone/>
            </a:pPr>
            <a:endParaRPr lang="pl-PL" sz="2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2024" y="3952741"/>
            <a:ext cx="3355148" cy="274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917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32853" y="953037"/>
            <a:ext cx="9959147" cy="6297769"/>
          </a:xfrm>
        </p:spPr>
        <p:txBody>
          <a:bodyPr>
            <a:normAutofit/>
          </a:bodyPr>
          <a:lstStyle/>
          <a:p>
            <a:r>
              <a:rPr lang="pl-PL" sz="2400" dirty="0" smtClean="0"/>
              <a:t>Z obowiązującego w parku zakazu chodzenia po trawnikach wynika zakaz jeżdżenia po parku na rowerach i motorynkach na podstawie:</a:t>
            </a:r>
          </a:p>
          <a:p>
            <a:pPr>
              <a:buAutoNum type="alphaLcParenR"/>
            </a:pPr>
            <a:r>
              <a:rPr lang="pl-PL" sz="2400" dirty="0" smtClean="0"/>
              <a:t>Wykładni </a:t>
            </a:r>
            <a:r>
              <a:rPr lang="pl-PL" sz="2400" i="1" dirty="0" smtClean="0"/>
              <a:t>a </a:t>
            </a:r>
            <a:r>
              <a:rPr lang="pl-PL" sz="2400" i="1" dirty="0" err="1" smtClean="0"/>
              <a:t>contratio</a:t>
            </a:r>
            <a:r>
              <a:rPr lang="pl-PL" sz="2400" dirty="0" smtClean="0"/>
              <a:t>;</a:t>
            </a:r>
          </a:p>
          <a:p>
            <a:pPr>
              <a:buAutoNum type="alphaLcParenR"/>
            </a:pPr>
            <a:r>
              <a:rPr lang="pl-PL" sz="2400" dirty="0" smtClean="0"/>
              <a:t>Wnioskowania opartego na logicznym wynikaniu norm;</a:t>
            </a:r>
          </a:p>
          <a:p>
            <a:pPr>
              <a:buAutoNum type="alphaLcParenR"/>
            </a:pPr>
            <a:r>
              <a:rPr lang="pl-PL" sz="2400" dirty="0" smtClean="0"/>
              <a:t>Wnioskowania z mniejszego na większe;</a:t>
            </a:r>
          </a:p>
          <a:p>
            <a:pPr>
              <a:buAutoNum type="alphaLcParenR"/>
            </a:pPr>
            <a:r>
              <a:rPr lang="pl-PL" sz="2400" dirty="0" smtClean="0"/>
              <a:t>Wnioskowania z większego na mniejsze</a:t>
            </a:r>
            <a:endParaRPr lang="pl-PL"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560" y="2801023"/>
            <a:ext cx="3154649" cy="405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773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78039" y="231820"/>
            <a:ext cx="10126573" cy="6465194"/>
          </a:xfrm>
        </p:spPr>
        <p:txBody>
          <a:bodyPr>
            <a:normAutofit/>
          </a:bodyPr>
          <a:lstStyle/>
          <a:p>
            <a:pPr algn="just"/>
            <a:r>
              <a:rPr lang="pl-PL" sz="2400" dirty="0" smtClean="0"/>
              <a:t>Art. 154 k.c. „Domniemywa się, że mury, płoty, miedzy rowy i inne urządzenia podobne znajdujące się na granicy gruntów sąsiadujących służą do wspólnego użytku sąsiadów”. Sąd uznał, że przepis ten dotyczy także znajdujących się na granicy gruntów rzek i strumieni. Sąd zastosował:</a:t>
            </a:r>
          </a:p>
          <a:p>
            <a:pPr algn="just">
              <a:buAutoNum type="alphaLcParenR"/>
            </a:pPr>
            <a:r>
              <a:rPr lang="pl-PL" sz="2400" dirty="0" smtClean="0"/>
              <a:t>Wnioskowanie </a:t>
            </a:r>
            <a:r>
              <a:rPr lang="pl-PL" sz="2400" i="1" dirty="0" smtClean="0"/>
              <a:t>a </a:t>
            </a:r>
            <a:r>
              <a:rPr lang="pl-PL" sz="2400" i="1" dirty="0" err="1" smtClean="0"/>
              <a:t>maiori</a:t>
            </a:r>
            <a:r>
              <a:rPr lang="pl-PL" sz="2400" i="1" dirty="0" smtClean="0"/>
              <a:t> ad minus</a:t>
            </a:r>
            <a:r>
              <a:rPr lang="pl-PL" sz="2400" dirty="0" smtClean="0"/>
              <a:t>;</a:t>
            </a:r>
          </a:p>
          <a:p>
            <a:pPr algn="just">
              <a:buAutoNum type="alphaLcParenR"/>
            </a:pPr>
            <a:r>
              <a:rPr lang="pl-PL" sz="2400" dirty="0" smtClean="0"/>
              <a:t>Wnioskowanie </a:t>
            </a:r>
            <a:r>
              <a:rPr lang="pl-PL" sz="2400" i="1" dirty="0" smtClean="0"/>
              <a:t>a </a:t>
            </a:r>
            <a:r>
              <a:rPr lang="pl-PL" sz="2400" i="1" dirty="0" err="1" smtClean="0"/>
              <a:t>minori</a:t>
            </a:r>
            <a:r>
              <a:rPr lang="pl-PL" sz="2400" i="1" dirty="0" smtClean="0"/>
              <a:t> ad </a:t>
            </a:r>
            <a:r>
              <a:rPr lang="pl-PL" sz="2400" i="1" dirty="0" err="1" smtClean="0"/>
              <a:t>maius</a:t>
            </a:r>
            <a:r>
              <a:rPr lang="pl-PL" sz="2400" dirty="0" smtClean="0"/>
              <a:t>;</a:t>
            </a:r>
          </a:p>
          <a:p>
            <a:pPr algn="just">
              <a:buAutoNum type="alphaLcParenR"/>
            </a:pPr>
            <a:r>
              <a:rPr lang="pl-PL" sz="2400" dirty="0" smtClean="0"/>
              <a:t>Wynikanie logiczne norm;</a:t>
            </a:r>
          </a:p>
          <a:p>
            <a:pPr algn="just">
              <a:buAutoNum type="alphaLcParenR"/>
            </a:pPr>
            <a:r>
              <a:rPr lang="pl-PL" sz="2400" dirty="0" smtClean="0"/>
              <a:t>Analogię </a:t>
            </a:r>
            <a:r>
              <a:rPr lang="pl-PL" sz="2400" i="1" dirty="0" smtClean="0"/>
              <a:t>legis</a:t>
            </a:r>
            <a:endParaRPr lang="pl-PL" sz="2400" i="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0980" y="2343954"/>
            <a:ext cx="4784451" cy="4213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503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74254" y="309093"/>
            <a:ext cx="9830358" cy="5602129"/>
          </a:xfrm>
        </p:spPr>
        <p:txBody>
          <a:bodyPr>
            <a:normAutofit/>
          </a:bodyPr>
          <a:lstStyle/>
          <a:p>
            <a:r>
              <a:rPr lang="pl-PL" sz="2400" dirty="0" smtClean="0"/>
              <a:t>Na następnych zajęciach: stosowanie prawa i wykładnia prawa – teoria i zadania praktyczne.</a:t>
            </a:r>
          </a:p>
          <a:p>
            <a:endParaRPr lang="pl-PL" sz="2400" dirty="0"/>
          </a:p>
          <a:p>
            <a:r>
              <a:rPr lang="pl-PL" sz="2400" b="1" dirty="0" smtClean="0"/>
              <a:t>Dziękuję za uwagę </a:t>
            </a:r>
            <a:r>
              <a:rPr lang="pl-PL" sz="2400" b="1" dirty="0" smtClean="0">
                <a:sym typeface="Wingdings" pitchFamily="2" charset="2"/>
              </a:rPr>
              <a:t></a:t>
            </a:r>
          </a:p>
          <a:p>
            <a:endParaRPr lang="pl-PL" sz="2400" dirty="0"/>
          </a:p>
        </p:txBody>
      </p:sp>
    </p:spTree>
    <p:extLst>
      <p:ext uri="{BB962C8B-B14F-4D97-AF65-F5344CB8AC3E}">
        <p14:creationId xmlns:p14="http://schemas.microsoft.com/office/powerpoint/2010/main" val="364014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09859" y="321973"/>
            <a:ext cx="9765964" cy="6040190"/>
          </a:xfrm>
        </p:spPr>
        <p:txBody>
          <a:bodyPr>
            <a:normAutofit/>
          </a:bodyPr>
          <a:lstStyle/>
          <a:p>
            <a:pPr algn="just"/>
            <a:r>
              <a:rPr lang="pl-PL" sz="2400" b="1" dirty="0" smtClean="0"/>
              <a:t>Wnioskowania prawnicze </a:t>
            </a:r>
            <a:r>
              <a:rPr lang="pl-PL" sz="2400" dirty="0" smtClean="0"/>
              <a:t>są to reguły rozumowań oparte na kryteriach logicznych, instrumentalnych bądź aksjologicznych, które pozwalają na podstawie norm wyrażonych wprost w przepisach prawa uznać za obowiązujące również takie normy, które wprawdzie nie są wyrażone, ale domniemywa się ich przynależności do systemu prawa.</a:t>
            </a:r>
          </a:p>
          <a:p>
            <a:pPr algn="just"/>
            <a:r>
              <a:rPr lang="pl-PL" sz="2400" dirty="0" smtClean="0"/>
              <a:t>Reguły </a:t>
            </a:r>
            <a:r>
              <a:rPr lang="pl-PL" sz="2400" dirty="0" err="1" smtClean="0"/>
              <a:t>wnioskowań</a:t>
            </a:r>
            <a:r>
              <a:rPr lang="pl-PL" sz="2400" dirty="0" smtClean="0"/>
              <a:t> to tzw. </a:t>
            </a:r>
            <a:r>
              <a:rPr lang="pl-PL" sz="2400" b="1" dirty="0" smtClean="0">
                <a:effectLst>
                  <a:outerShdw blurRad="38100" dist="38100" dir="2700000" algn="tl">
                    <a:srgbClr val="000000">
                      <a:alpha val="43137"/>
                    </a:srgbClr>
                  </a:outerShdw>
                </a:effectLst>
              </a:rPr>
              <a:t>reguły inferencyjne</a:t>
            </a:r>
            <a:r>
              <a:rPr lang="pl-PL" sz="2400" dirty="0" smtClean="0"/>
              <a:t>. </a:t>
            </a:r>
          </a:p>
          <a:p>
            <a:pPr algn="just"/>
            <a:r>
              <a:rPr lang="pl-PL" sz="2400" dirty="0" smtClean="0"/>
              <a:t>Wnioskowania prawnicze pełnią </a:t>
            </a:r>
            <a:r>
              <a:rPr lang="pl-PL" sz="2400" b="1" dirty="0" smtClean="0"/>
              <a:t>funkcję remedium na niezupełność systemu prawa</a:t>
            </a:r>
            <a:r>
              <a:rPr lang="pl-PL" sz="2400" dirty="0" smtClean="0"/>
              <a:t>, pozwalają uzupełnić ten system o tzw. </a:t>
            </a:r>
            <a:r>
              <a:rPr lang="pl-PL" sz="2400" dirty="0"/>
              <a:t>n</a:t>
            </a:r>
            <a:r>
              <a:rPr lang="pl-PL" sz="2400" dirty="0" smtClean="0"/>
              <a:t>ormy-konsekwencje.</a:t>
            </a:r>
          </a:p>
          <a:p>
            <a:pPr algn="just"/>
            <a:r>
              <a:rPr lang="pl-PL" sz="2400" dirty="0" smtClean="0"/>
              <a:t>Wyróżniamy trzy kategorie </a:t>
            </a:r>
            <a:r>
              <a:rPr lang="pl-PL" sz="2400" dirty="0" err="1" smtClean="0"/>
              <a:t>wnioskowań</a:t>
            </a:r>
            <a:r>
              <a:rPr lang="pl-PL" sz="2400" dirty="0" smtClean="0"/>
              <a:t> prawniczych:</a:t>
            </a:r>
          </a:p>
          <a:p>
            <a:pPr marL="457200" indent="-457200" algn="just">
              <a:buFont typeface="+mj-lt"/>
              <a:buAutoNum type="arabicPeriod"/>
            </a:pPr>
            <a:r>
              <a:rPr lang="pl-PL" sz="2400" dirty="0"/>
              <a:t>l</a:t>
            </a:r>
            <a:r>
              <a:rPr lang="pl-PL" sz="2400" dirty="0" smtClean="0"/>
              <a:t>ogiczne</a:t>
            </a:r>
          </a:p>
          <a:p>
            <a:pPr marL="457200" indent="-457200" algn="just">
              <a:buFont typeface="+mj-lt"/>
              <a:buAutoNum type="arabicPeriod"/>
            </a:pPr>
            <a:r>
              <a:rPr lang="pl-PL" sz="2400" dirty="0" smtClean="0"/>
              <a:t>instrumentalne</a:t>
            </a:r>
          </a:p>
          <a:p>
            <a:pPr marL="457200" indent="-457200" algn="just">
              <a:buFont typeface="+mj-lt"/>
              <a:buAutoNum type="arabicPeriod"/>
            </a:pPr>
            <a:r>
              <a:rPr lang="pl-PL" sz="2400" dirty="0" smtClean="0"/>
              <a:t>aksjologiczne</a:t>
            </a:r>
          </a:p>
          <a:p>
            <a:pPr marL="0" indent="0" algn="just">
              <a:buNone/>
            </a:pPr>
            <a:endParaRPr lang="pl-PL"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5656" y="4314778"/>
            <a:ext cx="3553630" cy="236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140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3468441066"/>
              </p:ext>
            </p:extLst>
          </p:nvPr>
        </p:nvGraphicFramePr>
        <p:xfrm>
          <a:off x="1506828" y="193183"/>
          <a:ext cx="10560676" cy="6465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264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309093"/>
            <a:ext cx="8915400" cy="5602129"/>
          </a:xfrm>
        </p:spPr>
        <p:txBody>
          <a:bodyPr>
            <a:normAutofit/>
          </a:bodyPr>
          <a:lstStyle/>
          <a:p>
            <a:pPr algn="just"/>
            <a:r>
              <a:rPr lang="pl-PL" sz="2400" dirty="0" smtClean="0"/>
              <a:t>WNIOSKOWANIA LOGICZNE – oparte są na zasadach logiki formalnej, są najbardziej pewne. Odwołują się do relacji zawierania się zakresów nazw użytych w normie N1 i N2.</a:t>
            </a:r>
          </a:p>
          <a:p>
            <a:pPr algn="just"/>
            <a:r>
              <a:rPr lang="pl-PL" sz="2400" dirty="0" smtClean="0"/>
              <a:t>Formułowania logicznego wynika norm przedstawia się następująco:</a:t>
            </a:r>
          </a:p>
          <a:p>
            <a:pPr marL="0" indent="0" algn="just">
              <a:buNone/>
            </a:pPr>
            <a:r>
              <a:rPr lang="pl-PL" sz="2400" dirty="0"/>
              <a:t>	</a:t>
            </a:r>
            <a:r>
              <a:rPr lang="pl-PL" sz="2400" dirty="0" smtClean="0"/>
              <a:t>„Jeżeli w systemie prawa obowiązuje norma N wyrażona w przepisie prawa, która ma określony zakres zastosowania oraz zakres normowania, to przyjmujemy, że obowiązują także normy niewyrażone w przepisach, których zakres zastosowania i normowania w całości zawierają się w zakresach normy N”.</a:t>
            </a:r>
          </a:p>
          <a:p>
            <a:pPr algn="just"/>
            <a:r>
              <a:rPr lang="pl-PL" sz="2400" dirty="0" smtClean="0"/>
              <a:t>Reguły logicznego wynika norm można stosować w każdej gałęzi prawa.</a:t>
            </a:r>
            <a:endParaRPr lang="pl-PL" sz="2400" dirty="0"/>
          </a:p>
        </p:txBody>
      </p:sp>
    </p:spTree>
    <p:extLst>
      <p:ext uri="{BB962C8B-B14F-4D97-AF65-F5344CB8AC3E}">
        <p14:creationId xmlns:p14="http://schemas.microsoft.com/office/powerpoint/2010/main" val="474614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57392" y="734097"/>
            <a:ext cx="8915400" cy="5769554"/>
          </a:xfrm>
        </p:spPr>
        <p:txBody>
          <a:bodyPr>
            <a:normAutofit/>
          </a:bodyPr>
          <a:lstStyle/>
          <a:p>
            <a:pPr algn="just"/>
            <a:r>
              <a:rPr lang="pl-PL" sz="2400" dirty="0" smtClean="0"/>
              <a:t>WNIOSKOWANIA INSTRUMENTALNE – są mniej pewne od logicznych, można je również stosować w każdej gałęzi prawa. Oparte są na założeniu o racjonalności technicznej, czyli że dla osiągnięcia określonego celu należy dobrać najlepszy możliwy środek. Inaczej to tzw. wnioskowanie „z celu o środkach”.</a:t>
            </a:r>
          </a:p>
          <a:p>
            <a:pPr algn="just"/>
            <a:r>
              <a:rPr lang="pl-PL" sz="2400" dirty="0" smtClean="0"/>
              <a:t>Reguła instrumentalnego nakazu: „jeżeli nakazane jest osiągnięcie celu C, to tym samym nakazane jest podejmowanie takich działań, które w adekwatny sposób do tego celu prowadzą”.</a:t>
            </a:r>
          </a:p>
          <a:p>
            <a:pPr algn="just"/>
            <a:r>
              <a:rPr lang="pl-PL" sz="2400" dirty="0" smtClean="0"/>
              <a:t>Reguła instrumentalnego zakazu: „jeżeli nakazane jest osiągnięcie celu C to zakazane jest podejmowanie takich działań, które uniemożliwiają bądź utrudniają osiągnięcie tego celu”.</a:t>
            </a:r>
            <a:endParaRPr lang="pl-PL" sz="2400" dirty="0"/>
          </a:p>
        </p:txBody>
      </p:sp>
    </p:spTree>
    <p:extLst>
      <p:ext uri="{BB962C8B-B14F-4D97-AF65-F5344CB8AC3E}">
        <p14:creationId xmlns:p14="http://schemas.microsoft.com/office/powerpoint/2010/main" val="135475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622737" y="180303"/>
            <a:ext cx="10341735" cy="6555347"/>
          </a:xfrm>
        </p:spPr>
        <p:txBody>
          <a:bodyPr>
            <a:normAutofit lnSpcReduction="10000"/>
          </a:bodyPr>
          <a:lstStyle/>
          <a:p>
            <a:r>
              <a:rPr lang="pl-PL" sz="2000" dirty="0" smtClean="0"/>
              <a:t>WNIOSKOWANIA AKSJOLOGICZNE – największa grupa </a:t>
            </a:r>
            <a:r>
              <a:rPr lang="pl-PL" sz="2000" dirty="0" err="1" smtClean="0"/>
              <a:t>wnioskowań</a:t>
            </a:r>
            <a:r>
              <a:rPr lang="pl-PL" sz="2000" dirty="0" smtClean="0"/>
              <a:t>, są najmniej pewne. Stosuje się je tylko w poszczególnych gałęziach prawa. </a:t>
            </a:r>
          </a:p>
          <a:p>
            <a:r>
              <a:rPr lang="pl-PL" sz="2000" dirty="0" smtClean="0"/>
              <a:t>Oparte są na założeniu o konsekwencji ocen prawodawcy, czyli na przekonaniu, że za systemem prawa stoi spójny system wartości, który to prawo wyraża. </a:t>
            </a:r>
          </a:p>
          <a:p>
            <a:r>
              <a:rPr lang="pl-PL" sz="2000" dirty="0" smtClean="0"/>
              <a:t>WNIOSKOWANIA AKSJOLOGICZNE RODZAJE:</a:t>
            </a:r>
          </a:p>
          <a:p>
            <a:pPr>
              <a:buFont typeface="+mj-lt"/>
              <a:buAutoNum type="arabicPeriod"/>
            </a:pPr>
            <a:r>
              <a:rPr lang="pl-PL" sz="2000" i="1" dirty="0"/>
              <a:t>a</a:t>
            </a:r>
            <a:r>
              <a:rPr lang="pl-PL" sz="2000" i="1" dirty="0" smtClean="0"/>
              <a:t> </a:t>
            </a:r>
            <a:r>
              <a:rPr lang="pl-PL" sz="2000" i="1" dirty="0" err="1" smtClean="0"/>
              <a:t>simili</a:t>
            </a:r>
            <a:r>
              <a:rPr lang="pl-PL" sz="2000" i="1" dirty="0" smtClean="0"/>
              <a:t> – </a:t>
            </a:r>
            <a:r>
              <a:rPr lang="pl-PL" sz="2000" dirty="0" smtClean="0"/>
              <a:t>przez podobieństwo. Stosowane w prawie cywilnym gospodarczym, administracyjnym. W ogóle nie stosuje się ich w prawie karnym i podatkowym. Obejmują:</a:t>
            </a:r>
          </a:p>
          <a:p>
            <a:pPr marL="457200" indent="-457200">
              <a:buFont typeface="+mj-lt"/>
              <a:buAutoNum type="arabicPeriod"/>
            </a:pPr>
            <a:r>
              <a:rPr lang="pl-PL" sz="2000" i="1" dirty="0" smtClean="0"/>
              <a:t>Analogia </a:t>
            </a:r>
            <a:r>
              <a:rPr lang="pl-PL" sz="2000" i="1" dirty="0"/>
              <a:t>legis – analogia z ustawy, opiera się na stwierdzeniu podobieństwa między faktem unormowanym i nieunormowanym. Przez porównanie dochodzi do rozciągnięcia takich samych skutków prawnych związanych z faktem nieunormowanym (luką), jakie są wiązane przez prawo z faktem unormowanym. </a:t>
            </a:r>
          </a:p>
          <a:p>
            <a:pPr marL="0" indent="0">
              <a:buNone/>
            </a:pPr>
            <a:r>
              <a:rPr lang="pl-PL" sz="2000" i="1" dirty="0"/>
              <a:t>	Formuła: „Jeżeli obowiązuje wyrażona w przepisie prawnym norma N, która wiąże konsekwencje K ze stanem </a:t>
            </a:r>
            <a:r>
              <a:rPr lang="pl-PL" sz="2000" i="1" dirty="0" smtClean="0"/>
              <a:t>f	</a:t>
            </a:r>
            <a:r>
              <a:rPr lang="pl-PL" sz="2000" i="1" dirty="0" err="1" smtClean="0"/>
              <a:t>aktycznym</a:t>
            </a:r>
            <a:r>
              <a:rPr lang="pl-PL" sz="2000" i="1" dirty="0" smtClean="0"/>
              <a:t> </a:t>
            </a:r>
            <a:r>
              <a:rPr lang="pl-PL" sz="2000" i="1" dirty="0"/>
              <a:t>S, to można przypisać konsekwencje K także stanom rzeczy nie-S, jeżeli są to S istotnie podobne</a:t>
            </a:r>
            <a:r>
              <a:rPr lang="pl-PL" sz="2000" i="1" dirty="0" smtClean="0"/>
              <a:t>”</a:t>
            </a:r>
          </a:p>
          <a:p>
            <a:pPr marL="0" indent="0">
              <a:buNone/>
            </a:pPr>
            <a:r>
              <a:rPr lang="pl-PL" sz="2000" i="1" dirty="0" smtClean="0"/>
              <a:t>3.    Analogia </a:t>
            </a:r>
            <a:r>
              <a:rPr lang="pl-PL" sz="2000" i="1" dirty="0"/>
              <a:t>iuris – analogia z prawa – podstawą uznawania za obowiązujące normy niewyrażone w przepisach </a:t>
            </a:r>
            <a:r>
              <a:rPr lang="pl-PL" sz="2000" i="1" dirty="0" smtClean="0"/>
              <a:t>	prawnych</a:t>
            </a:r>
            <a:r>
              <a:rPr lang="pl-PL" sz="2000" i="1" dirty="0"/>
              <a:t>, są tu zasady systemu prawa lub jego części, podstawowe idee, na których system prawa się opiera, a nie </a:t>
            </a:r>
            <a:r>
              <a:rPr lang="pl-PL" sz="2000" i="1" dirty="0" smtClean="0"/>
              <a:t>	zwyczajny </a:t>
            </a:r>
            <a:r>
              <a:rPr lang="pl-PL" sz="2000" i="1" dirty="0"/>
              <a:t>przepis prawa jak w analogii legis. </a:t>
            </a:r>
          </a:p>
          <a:p>
            <a:pPr marL="0" indent="0">
              <a:buNone/>
            </a:pPr>
            <a:r>
              <a:rPr lang="pl-PL" sz="2000" i="1" dirty="0"/>
              <a:t>	Formuła: „Jeżeli w systemie prawa obowiązuje norma N1 wyrażona w przepisie prawa, niezbędna do ochrony wartości W, a także istnieje norma N2 niezbędna do ochrony wartości W oraz istnieje norma N3 niezbędna do ochrony wartości W, to można przyjąć, że istnieje norma NN niewyrażona w przepisach, która również jest niezbędna do ochrony wartości W. </a:t>
            </a:r>
            <a:r>
              <a:rPr lang="pl-PL" sz="2000" i="1" dirty="0" smtClean="0"/>
              <a:t>(</a:t>
            </a:r>
            <a:r>
              <a:rPr lang="pl-PL" sz="2000" i="1" dirty="0"/>
              <a:t>stan faktyczny normowany przez normę NN nie musi być podobny do tych regulowanych przez normy N1, N2 i N3).</a:t>
            </a:r>
          </a:p>
        </p:txBody>
      </p:sp>
    </p:spTree>
    <p:extLst>
      <p:ext uri="{BB962C8B-B14F-4D97-AF65-F5344CB8AC3E}">
        <p14:creationId xmlns:p14="http://schemas.microsoft.com/office/powerpoint/2010/main" val="420782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70271" y="510862"/>
            <a:ext cx="8915400" cy="3777622"/>
          </a:xfrm>
        </p:spPr>
        <p:txBody>
          <a:bodyPr>
            <a:normAutofit/>
          </a:bodyPr>
          <a:lstStyle/>
          <a:p>
            <a:pPr marL="0" indent="0">
              <a:buNone/>
            </a:pPr>
            <a:r>
              <a:rPr lang="pl-PL" sz="2100" dirty="0" smtClean="0">
                <a:solidFill>
                  <a:srgbClr val="00B0F0"/>
                </a:solidFill>
              </a:rPr>
              <a:t>4</a:t>
            </a:r>
            <a:r>
              <a:rPr lang="pl-PL" sz="2100" dirty="0" smtClean="0"/>
              <a:t>. a </a:t>
            </a:r>
            <a:r>
              <a:rPr lang="pl-PL" sz="2100" dirty="0"/>
              <a:t>contrario – przez przeciwieństwo – stanowią odwrotność analogii legis. Stosuje się je w prawie karnym i podatkowym. Obejmują:</a:t>
            </a:r>
          </a:p>
          <a:p>
            <a:r>
              <a:rPr lang="pl-PL" sz="2100" dirty="0"/>
              <a:t>Przy zakazach: „jeżeli zakazane jest Z, to dozwolone jest nie-Z”</a:t>
            </a:r>
          </a:p>
          <a:p>
            <a:r>
              <a:rPr lang="pl-PL" sz="2100" dirty="0"/>
              <a:t>Przy nakazach: „jeżeli nakazane jest N, to fakultatywne jest nie-N”.</a:t>
            </a:r>
          </a:p>
          <a:p>
            <a:r>
              <a:rPr lang="pl-PL" sz="2100" dirty="0"/>
              <a:t>Przebiega odwrotnie od analogii legis: „jeżeli norma N wiąże konsekwencje K z faktem F1 i dany fakt F2 nie jest identyczny z faktem F1, to nie wolno do niego zastosować konsekwencji K, nawet gdyby był on pod istotnymi względami podobny do </a:t>
            </a:r>
            <a:r>
              <a:rPr lang="pl-PL" sz="2100" dirty="0" smtClean="0"/>
              <a:t>faktu </a:t>
            </a:r>
            <a:r>
              <a:rPr lang="pl-PL" sz="2100" dirty="0"/>
              <a:t>F1”.</a:t>
            </a:r>
          </a:p>
          <a:p>
            <a:endParaRPr lang="pl-PL" sz="21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884" y="3617082"/>
            <a:ext cx="5029469" cy="2957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39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
          </p:nvPr>
        </p:nvSpPr>
        <p:spPr>
          <a:xfrm>
            <a:off x="2589212" y="154546"/>
            <a:ext cx="8915400" cy="5756676"/>
          </a:xfrm>
        </p:spPr>
        <p:txBody>
          <a:bodyPr>
            <a:normAutofit/>
          </a:bodyPr>
          <a:lstStyle/>
          <a:p>
            <a:pPr marL="0" indent="0" algn="just">
              <a:buNone/>
            </a:pPr>
            <a:r>
              <a:rPr lang="pl-PL" sz="2200" i="1" dirty="0" smtClean="0"/>
              <a:t>5. a </a:t>
            </a:r>
            <a:r>
              <a:rPr lang="pl-PL" sz="2200" i="1" dirty="0" err="1" smtClean="0"/>
              <a:t>fortiori</a:t>
            </a:r>
            <a:r>
              <a:rPr lang="pl-PL" sz="2200" i="1" dirty="0" smtClean="0"/>
              <a:t> </a:t>
            </a:r>
            <a:r>
              <a:rPr lang="pl-PL" sz="2200" dirty="0" smtClean="0"/>
              <a:t>– wnioskowania „do przodu”, stosuje się je do analizy kompetencji, czyli prawnej oceny możliwości działania lub niedziałania w określony sposób. </a:t>
            </a:r>
          </a:p>
          <a:p>
            <a:pPr algn="just"/>
            <a:r>
              <a:rPr lang="pl-PL" sz="2200" i="1" dirty="0"/>
              <a:t>a</a:t>
            </a:r>
            <a:r>
              <a:rPr lang="pl-PL" sz="2200" i="1" dirty="0" smtClean="0"/>
              <a:t> </a:t>
            </a:r>
            <a:r>
              <a:rPr lang="pl-PL" sz="2200" i="1" dirty="0" err="1" smtClean="0"/>
              <a:t>maiori</a:t>
            </a:r>
            <a:r>
              <a:rPr lang="pl-PL" sz="2200" i="1" dirty="0" smtClean="0"/>
              <a:t> ad minus </a:t>
            </a:r>
            <a:r>
              <a:rPr lang="pl-PL" sz="2200" dirty="0" smtClean="0"/>
              <a:t>– z większego na mniejsze. Wnioskowanie stosowane przy nakazach i uprawnieniach, jeżeli nakazana lub dozwolona jest większa ingerencja w określone prawa lub dobra prawnie chronione, to tym samym nakazana lub dozwolona jest mniejsza ingerencja w te prawa lub w to samo dobro (np. jeżeli pozwala się właścicielowi gruntu wejść na grunt sąsiedni w celu usunięcia zwieszających się z jego drzew gałęzi lub owoców, to tym bardziej zezwala mu się na usunięcie takich gałęzi lub owoców przez płot).</a:t>
            </a:r>
          </a:p>
          <a:p>
            <a:pPr algn="just"/>
            <a:r>
              <a:rPr lang="pl-PL" sz="2200" i="1" dirty="0"/>
              <a:t>a</a:t>
            </a:r>
            <a:r>
              <a:rPr lang="pl-PL" sz="2200" i="1" dirty="0" smtClean="0"/>
              <a:t> </a:t>
            </a:r>
            <a:r>
              <a:rPr lang="pl-PL" sz="2200" i="1" dirty="0" err="1" smtClean="0"/>
              <a:t>minori</a:t>
            </a:r>
            <a:r>
              <a:rPr lang="pl-PL" sz="2200" i="1" dirty="0" smtClean="0"/>
              <a:t> ad </a:t>
            </a:r>
            <a:r>
              <a:rPr lang="pl-PL" sz="2200" i="1" dirty="0" err="1" smtClean="0"/>
              <a:t>maius</a:t>
            </a:r>
            <a:r>
              <a:rPr lang="pl-PL" sz="2200" i="1" dirty="0" smtClean="0"/>
              <a:t> </a:t>
            </a:r>
            <a:r>
              <a:rPr lang="pl-PL" sz="2200" dirty="0" smtClean="0"/>
              <a:t>– z mniejszego na większe – stosowane przy zakazach. Jeżeli zakazana jest mniejsza ingerencja w określone prawa lub dobro, to tym samym zakazana jest większa ingerencja w określone dobro lub prawa (np. jeżeli przepis prawa formułuje zakaz uszkodzenia cudzej rzeczy, to tym bardziej obowiązuje zakaz jej zniszczenia, chociaż żaden przepis wyraźnie go nie ustanawia).</a:t>
            </a:r>
          </a:p>
          <a:p>
            <a:pPr marL="0" indent="0" algn="just">
              <a:buNone/>
            </a:pPr>
            <a:endParaRPr lang="pl-PL" sz="2200" dirty="0"/>
          </a:p>
        </p:txBody>
      </p:sp>
    </p:spTree>
    <p:extLst>
      <p:ext uri="{BB962C8B-B14F-4D97-AF65-F5344CB8AC3E}">
        <p14:creationId xmlns:p14="http://schemas.microsoft.com/office/powerpoint/2010/main" val="166947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64998" y="0"/>
            <a:ext cx="8911687" cy="1280890"/>
          </a:xfrm>
        </p:spPr>
        <p:txBody>
          <a:bodyPr/>
          <a:lstStyle/>
          <a:p>
            <a:pPr algn="ctr"/>
            <a:r>
              <a:rPr lang="pl-PL" b="1" dirty="0" smtClean="0"/>
              <a:t>Zadania</a:t>
            </a:r>
            <a:endParaRPr lang="pl-PL" b="1" dirty="0"/>
          </a:p>
        </p:txBody>
      </p:sp>
      <p:sp>
        <p:nvSpPr>
          <p:cNvPr id="3" name="Symbol zastępczy zawartości 2"/>
          <p:cNvSpPr>
            <a:spLocks noGrp="1"/>
          </p:cNvSpPr>
          <p:nvPr>
            <p:ph idx="1"/>
          </p:nvPr>
        </p:nvSpPr>
        <p:spPr>
          <a:xfrm>
            <a:off x="2701359" y="656824"/>
            <a:ext cx="9379024" cy="6201176"/>
          </a:xfrm>
        </p:spPr>
        <p:txBody>
          <a:bodyPr>
            <a:normAutofit/>
          </a:bodyPr>
          <a:lstStyle/>
          <a:p>
            <a:pPr algn="just"/>
            <a:r>
              <a:rPr lang="pl-PL" sz="2200" dirty="0"/>
              <a:t>W oparciu o przepis art. 208 Kodeksu karnego, brzmiący „Kto rozpija małoletniego, dostarczając mu napoju alkoholowego, ułatwiając jego spożycie lub nakłaniając go do spożycia takiego napoju podlega grzywnie, karze ograniczenia wolności albo pozbawienia wolności do lat 2.”, sąd uznał obowiązywanie normy zakazującej doprowadzanie małoletniego do stanu uzależnienia od substancji narkotycznych poprzez dostarczanie małoletniemu takich substancji. Sąd argumentował, że pomiędzy czynem zakazanym w sposób wyraźny przez art. 208 Kodeksu karnego a czynem opisanym w wywnioskowanej normie zachodzi istotne podobieństwo i jest to podobieństwo ustalone w oparciu o cel regulacji art. 208 Kodeksu karnego.</a:t>
            </a:r>
          </a:p>
          <a:p>
            <a:pPr algn="just"/>
            <a:r>
              <a:rPr lang="pl-PL" sz="2200" b="1" dirty="0"/>
              <a:t>Polecenie: Czy wnioskowanie, pomijając ocenę kwestii podobieństwa i jego stopnia, zostało przeprowadzone w sposób poprawny? Uzasadnij odpowiedź.</a:t>
            </a:r>
          </a:p>
          <a:p>
            <a:pPr algn="just"/>
            <a:endParaRPr lang="pl-PL" sz="2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175" y="2541966"/>
            <a:ext cx="2346184" cy="303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712833"/>
      </p:ext>
    </p:extLst>
  </p:cSld>
  <p:clrMapOvr>
    <a:masterClrMapping/>
  </p:clrMapOvr>
</p:sld>
</file>

<file path=ppt/theme/theme1.xml><?xml version="1.0" encoding="utf-8"?>
<a:theme xmlns:a="http://schemas.openxmlformats.org/drawingml/2006/main" name="Smuga">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towe szkł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287</TotalTime>
  <Words>1228</Words>
  <Application>Microsoft Office PowerPoint</Application>
  <PresentationFormat>Niestandardowy</PresentationFormat>
  <Paragraphs>69</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Smuga</vt:lpstr>
      <vt:lpstr>Wnioskowania prawnicze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Zadania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Wnioskowania prawnicze</dc:title>
  <dc:creator>user</dc:creator>
  <cp:lastModifiedBy>user</cp:lastModifiedBy>
  <cp:revision>35</cp:revision>
  <dcterms:created xsi:type="dcterms:W3CDTF">2014-12-01T23:59:21Z</dcterms:created>
  <dcterms:modified xsi:type="dcterms:W3CDTF">2015-09-27T11:00:28Z</dcterms:modified>
</cp:coreProperties>
</file>