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59" r:id="rId5"/>
    <p:sldId id="264" r:id="rId6"/>
    <p:sldId id="265" r:id="rId7"/>
    <p:sldId id="269" r:id="rId8"/>
    <p:sldId id="261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C47CB5-9FC3-4080-B451-5BDC0CBCDA7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64C0130-28BF-41F5-8B00-9BFB3FCE4F7D}">
      <dgm:prSet phldrT="[Tekst]"/>
      <dgm:spPr/>
      <dgm:t>
        <a:bodyPr/>
        <a:lstStyle/>
        <a:p>
          <a:r>
            <a:rPr lang="pl-PL" dirty="0"/>
            <a:t>ZAKRES PODMIOTOWY USTAWY PRAWO BUDOWLANE</a:t>
          </a:r>
        </a:p>
      </dgm:t>
    </dgm:pt>
    <dgm:pt modelId="{1F6F11AB-4747-4610-99D8-0012392F2D39}" type="parTrans" cxnId="{AAD544A6-E398-44CE-AA21-0AE74D923945}">
      <dgm:prSet/>
      <dgm:spPr/>
      <dgm:t>
        <a:bodyPr/>
        <a:lstStyle/>
        <a:p>
          <a:endParaRPr lang="pl-PL"/>
        </a:p>
      </dgm:t>
    </dgm:pt>
    <dgm:pt modelId="{8AA61D4C-0E1F-432B-9972-694F2B983BD0}" type="sibTrans" cxnId="{AAD544A6-E398-44CE-AA21-0AE74D923945}">
      <dgm:prSet/>
      <dgm:spPr/>
      <dgm:t>
        <a:bodyPr/>
        <a:lstStyle/>
        <a:p>
          <a:endParaRPr lang="pl-PL"/>
        </a:p>
      </dgm:t>
    </dgm:pt>
    <dgm:pt modelId="{63270473-FEB7-464C-8831-66123D299FBB}">
      <dgm:prSet phldrT="[Tekst]" phldr="1"/>
      <dgm:spPr/>
      <dgm:t>
        <a:bodyPr/>
        <a:lstStyle/>
        <a:p>
          <a:endParaRPr lang="pl-PL"/>
        </a:p>
      </dgm:t>
    </dgm:pt>
    <dgm:pt modelId="{3FC452FB-2FC4-42FA-BF7F-249BD4ACC3B6}" type="parTrans" cxnId="{AAC46557-73AD-47C7-B7C0-85D12F1E1090}">
      <dgm:prSet/>
      <dgm:spPr/>
      <dgm:t>
        <a:bodyPr/>
        <a:lstStyle/>
        <a:p>
          <a:endParaRPr lang="pl-PL"/>
        </a:p>
      </dgm:t>
    </dgm:pt>
    <dgm:pt modelId="{7E522060-C3BC-44B9-A930-B4AA2CF3047E}" type="sibTrans" cxnId="{AAC46557-73AD-47C7-B7C0-85D12F1E1090}">
      <dgm:prSet/>
      <dgm:spPr/>
      <dgm:t>
        <a:bodyPr/>
        <a:lstStyle/>
        <a:p>
          <a:endParaRPr lang="pl-PL"/>
        </a:p>
      </dgm:t>
    </dgm:pt>
    <dgm:pt modelId="{47E66AFF-FD5F-4B8A-A2D6-DBAB80AAE58B}">
      <dgm:prSet phldrT="[Tekst]" phldr="1"/>
      <dgm:spPr/>
      <dgm:t>
        <a:bodyPr/>
        <a:lstStyle/>
        <a:p>
          <a:endParaRPr lang="pl-PL"/>
        </a:p>
      </dgm:t>
    </dgm:pt>
    <dgm:pt modelId="{B629D8D2-A9D1-477E-87EF-B940CC01318A}" type="parTrans" cxnId="{F804D668-13E4-4AF3-B4BE-8EFDBD3012E6}">
      <dgm:prSet/>
      <dgm:spPr/>
      <dgm:t>
        <a:bodyPr/>
        <a:lstStyle/>
        <a:p>
          <a:endParaRPr lang="pl-PL"/>
        </a:p>
      </dgm:t>
    </dgm:pt>
    <dgm:pt modelId="{A0E762EF-AA95-4808-B937-E94C9DACB1F3}" type="sibTrans" cxnId="{F804D668-13E4-4AF3-B4BE-8EFDBD3012E6}">
      <dgm:prSet/>
      <dgm:spPr/>
      <dgm:t>
        <a:bodyPr/>
        <a:lstStyle/>
        <a:p>
          <a:endParaRPr lang="pl-PL"/>
        </a:p>
      </dgm:t>
    </dgm:pt>
    <dgm:pt modelId="{27DFD0A0-9E60-4EFA-9568-675A52A151C9}">
      <dgm:prSet phldrT="[Tekst]" custT="1"/>
      <dgm:spPr/>
      <dgm:t>
        <a:bodyPr/>
        <a:lstStyle/>
        <a:p>
          <a:r>
            <a:rPr lang="pl-PL" sz="1200" dirty="0"/>
            <a:t>POZOSTALI</a:t>
          </a:r>
        </a:p>
      </dgm:t>
    </dgm:pt>
    <dgm:pt modelId="{70EE9AD2-05FE-4DC1-853A-D8C213EC6FAD}" type="parTrans" cxnId="{48706B4C-9B4C-491D-9812-C62338A55AC1}">
      <dgm:prSet/>
      <dgm:spPr/>
      <dgm:t>
        <a:bodyPr/>
        <a:lstStyle/>
        <a:p>
          <a:endParaRPr lang="pl-PL"/>
        </a:p>
      </dgm:t>
    </dgm:pt>
    <dgm:pt modelId="{F66A982B-CD0B-467A-9F79-53CDA00D781E}" type="sibTrans" cxnId="{48706B4C-9B4C-491D-9812-C62338A55AC1}">
      <dgm:prSet/>
      <dgm:spPr/>
      <dgm:t>
        <a:bodyPr/>
        <a:lstStyle/>
        <a:p>
          <a:endParaRPr lang="pl-PL"/>
        </a:p>
      </dgm:t>
    </dgm:pt>
    <dgm:pt modelId="{FD14F972-3F3F-4C81-992D-E2572DD96F44}">
      <dgm:prSet phldrT="[Tekst]" phldr="1"/>
      <dgm:spPr/>
      <dgm:t>
        <a:bodyPr/>
        <a:lstStyle/>
        <a:p>
          <a:endParaRPr lang="pl-PL"/>
        </a:p>
      </dgm:t>
    </dgm:pt>
    <dgm:pt modelId="{47681F0F-57E7-454D-8073-E456514B4E11}" type="parTrans" cxnId="{3E50F13B-0CE0-4821-B3D7-85CC35159EA2}">
      <dgm:prSet/>
      <dgm:spPr/>
      <dgm:t>
        <a:bodyPr/>
        <a:lstStyle/>
        <a:p>
          <a:endParaRPr lang="pl-PL"/>
        </a:p>
      </dgm:t>
    </dgm:pt>
    <dgm:pt modelId="{0BDFF682-74EA-47F1-961A-D8C2B6ADCA16}" type="sibTrans" cxnId="{3E50F13B-0CE0-4821-B3D7-85CC35159EA2}">
      <dgm:prSet/>
      <dgm:spPr/>
      <dgm:t>
        <a:bodyPr/>
        <a:lstStyle/>
        <a:p>
          <a:endParaRPr lang="pl-PL"/>
        </a:p>
      </dgm:t>
    </dgm:pt>
    <dgm:pt modelId="{81AF60EB-772E-467B-AD4C-7CBC1406E8E3}">
      <dgm:prSet phldrT="[Tekst]" phldr="1"/>
      <dgm:spPr/>
      <dgm:t>
        <a:bodyPr/>
        <a:lstStyle/>
        <a:p>
          <a:endParaRPr lang="pl-PL"/>
        </a:p>
      </dgm:t>
    </dgm:pt>
    <dgm:pt modelId="{259CB7D3-3E16-48FA-BD46-A5A8D4980DA9}" type="parTrans" cxnId="{5087E023-6326-4C00-B42B-2E9598002B9D}">
      <dgm:prSet/>
      <dgm:spPr/>
      <dgm:t>
        <a:bodyPr/>
        <a:lstStyle/>
        <a:p>
          <a:endParaRPr lang="pl-PL"/>
        </a:p>
      </dgm:t>
    </dgm:pt>
    <dgm:pt modelId="{7CF45796-E9F8-4C40-9CAB-6E50D424C04D}" type="sibTrans" cxnId="{5087E023-6326-4C00-B42B-2E9598002B9D}">
      <dgm:prSet/>
      <dgm:spPr/>
      <dgm:t>
        <a:bodyPr/>
        <a:lstStyle/>
        <a:p>
          <a:endParaRPr lang="pl-PL"/>
        </a:p>
      </dgm:t>
    </dgm:pt>
    <dgm:pt modelId="{0DDBE870-774B-4EDD-988F-F84619191E78}">
      <dgm:prSet/>
      <dgm:spPr/>
      <dgm:t>
        <a:bodyPr/>
        <a:lstStyle/>
        <a:p>
          <a:endParaRPr lang="pl-PL"/>
        </a:p>
      </dgm:t>
    </dgm:pt>
    <dgm:pt modelId="{D4CC7AFD-10D5-4354-8EE1-220B4BCAE9CE}" type="parTrans" cxnId="{7D3133BA-4DDC-4A7C-8E35-AD503529ED07}">
      <dgm:prSet/>
      <dgm:spPr/>
      <dgm:t>
        <a:bodyPr/>
        <a:lstStyle/>
        <a:p>
          <a:endParaRPr lang="pl-PL"/>
        </a:p>
      </dgm:t>
    </dgm:pt>
    <dgm:pt modelId="{E608B2E5-00C7-45B5-908D-76ABB224F0C5}" type="sibTrans" cxnId="{7D3133BA-4DDC-4A7C-8E35-AD503529ED07}">
      <dgm:prSet/>
      <dgm:spPr/>
      <dgm:t>
        <a:bodyPr/>
        <a:lstStyle/>
        <a:p>
          <a:endParaRPr lang="pl-PL"/>
        </a:p>
      </dgm:t>
    </dgm:pt>
    <dgm:pt modelId="{21434901-EBBD-4E93-887C-75BDEBD7BAB7}">
      <dgm:prSet/>
      <dgm:spPr/>
      <dgm:t>
        <a:bodyPr/>
        <a:lstStyle/>
        <a:p>
          <a:endParaRPr lang="pl-PL"/>
        </a:p>
      </dgm:t>
    </dgm:pt>
    <dgm:pt modelId="{7083F5CB-455E-47DE-AAD7-6B56670C94F8}" type="parTrans" cxnId="{61194FB6-94BF-412F-8F3D-DB8DAED60126}">
      <dgm:prSet/>
      <dgm:spPr/>
      <dgm:t>
        <a:bodyPr/>
        <a:lstStyle/>
        <a:p>
          <a:endParaRPr lang="pl-PL"/>
        </a:p>
      </dgm:t>
    </dgm:pt>
    <dgm:pt modelId="{FEAB7D19-447C-4BF7-BA96-1504E7C72D80}" type="sibTrans" cxnId="{61194FB6-94BF-412F-8F3D-DB8DAED60126}">
      <dgm:prSet/>
      <dgm:spPr/>
      <dgm:t>
        <a:bodyPr/>
        <a:lstStyle/>
        <a:p>
          <a:endParaRPr lang="pl-PL"/>
        </a:p>
      </dgm:t>
    </dgm:pt>
    <dgm:pt modelId="{0B567CBD-34F0-4394-B01C-376E5179C113}">
      <dgm:prSet custT="1"/>
      <dgm:spPr/>
      <dgm:t>
        <a:bodyPr/>
        <a:lstStyle/>
        <a:p>
          <a:r>
            <a:rPr lang="pl-PL" sz="1200" dirty="0"/>
            <a:t>PROJEKTANT</a:t>
          </a:r>
        </a:p>
      </dgm:t>
    </dgm:pt>
    <dgm:pt modelId="{B9BFBB03-7FDE-4942-9B80-0769737A21C4}" type="parTrans" cxnId="{5CC06D67-D121-420B-8C0C-52A712B17B55}">
      <dgm:prSet/>
      <dgm:spPr/>
      <dgm:t>
        <a:bodyPr/>
        <a:lstStyle/>
        <a:p>
          <a:endParaRPr lang="pl-PL"/>
        </a:p>
      </dgm:t>
    </dgm:pt>
    <dgm:pt modelId="{234171E0-B794-4231-B3CC-2FF3753B70E3}" type="sibTrans" cxnId="{5CC06D67-D121-420B-8C0C-52A712B17B55}">
      <dgm:prSet/>
      <dgm:spPr/>
      <dgm:t>
        <a:bodyPr/>
        <a:lstStyle/>
        <a:p>
          <a:endParaRPr lang="pl-PL"/>
        </a:p>
      </dgm:t>
    </dgm:pt>
    <dgm:pt modelId="{513385D4-5E61-4D4C-BBFD-466F5D63CDBD}">
      <dgm:prSet/>
      <dgm:spPr/>
      <dgm:t>
        <a:bodyPr/>
        <a:lstStyle/>
        <a:p>
          <a:endParaRPr lang="pl-PL"/>
        </a:p>
      </dgm:t>
    </dgm:pt>
    <dgm:pt modelId="{337A7C1A-49A8-42C3-B2DF-59808C23B2FE}" type="parTrans" cxnId="{6A5F0B67-7A68-43CA-ADB1-7BC5361567D5}">
      <dgm:prSet/>
      <dgm:spPr/>
      <dgm:t>
        <a:bodyPr/>
        <a:lstStyle/>
        <a:p>
          <a:endParaRPr lang="pl-PL"/>
        </a:p>
      </dgm:t>
    </dgm:pt>
    <dgm:pt modelId="{D59BD0A1-4972-452A-A85B-60E9D22E0D97}" type="sibTrans" cxnId="{6A5F0B67-7A68-43CA-ADB1-7BC5361567D5}">
      <dgm:prSet/>
      <dgm:spPr/>
      <dgm:t>
        <a:bodyPr/>
        <a:lstStyle/>
        <a:p>
          <a:endParaRPr lang="pl-PL"/>
        </a:p>
      </dgm:t>
    </dgm:pt>
    <dgm:pt modelId="{6738055B-9A6A-45B4-87EA-47B3AAD00D37}">
      <dgm:prSet/>
      <dgm:spPr/>
      <dgm:t>
        <a:bodyPr/>
        <a:lstStyle/>
        <a:p>
          <a:endParaRPr lang="pl-PL"/>
        </a:p>
      </dgm:t>
    </dgm:pt>
    <dgm:pt modelId="{3E861FE5-18E5-48D6-A9B7-76704EFFEBA5}" type="parTrans" cxnId="{4C22CF03-0DCD-4D1F-8E2C-7CBB9D1833E4}">
      <dgm:prSet/>
      <dgm:spPr/>
      <dgm:t>
        <a:bodyPr/>
        <a:lstStyle/>
        <a:p>
          <a:endParaRPr lang="pl-PL"/>
        </a:p>
      </dgm:t>
    </dgm:pt>
    <dgm:pt modelId="{913FAB91-7051-401F-A78B-C82B8226E1BF}" type="sibTrans" cxnId="{4C22CF03-0DCD-4D1F-8E2C-7CBB9D1833E4}">
      <dgm:prSet/>
      <dgm:spPr/>
      <dgm:t>
        <a:bodyPr/>
        <a:lstStyle/>
        <a:p>
          <a:endParaRPr lang="pl-PL"/>
        </a:p>
      </dgm:t>
    </dgm:pt>
    <dgm:pt modelId="{E30E8472-0BDD-4EB7-96E8-BE937D2D273B}">
      <dgm:prSet/>
      <dgm:spPr/>
      <dgm:t>
        <a:bodyPr/>
        <a:lstStyle/>
        <a:p>
          <a:endParaRPr lang="pl-PL"/>
        </a:p>
      </dgm:t>
    </dgm:pt>
    <dgm:pt modelId="{E0B66106-753B-482F-8C71-0A14DB4289FA}" type="parTrans" cxnId="{2C500AF3-5983-471C-8B8D-6A92341A8C98}">
      <dgm:prSet/>
      <dgm:spPr/>
      <dgm:t>
        <a:bodyPr/>
        <a:lstStyle/>
        <a:p>
          <a:endParaRPr lang="pl-PL"/>
        </a:p>
      </dgm:t>
    </dgm:pt>
    <dgm:pt modelId="{11D2036A-23D7-44A2-BC33-C08F508A72B3}" type="sibTrans" cxnId="{2C500AF3-5983-471C-8B8D-6A92341A8C98}">
      <dgm:prSet/>
      <dgm:spPr/>
      <dgm:t>
        <a:bodyPr/>
        <a:lstStyle/>
        <a:p>
          <a:endParaRPr lang="pl-PL"/>
        </a:p>
      </dgm:t>
    </dgm:pt>
    <dgm:pt modelId="{B345ECB8-09C9-4884-A814-5D976E706A20}">
      <dgm:prSet/>
      <dgm:spPr/>
      <dgm:t>
        <a:bodyPr/>
        <a:lstStyle/>
        <a:p>
          <a:endParaRPr lang="pl-PL"/>
        </a:p>
      </dgm:t>
    </dgm:pt>
    <dgm:pt modelId="{A8C5A440-B1A2-4E76-9131-4D7980784AE9}" type="parTrans" cxnId="{8625DB7F-C655-46DE-9F74-4C3E12FE6FD1}">
      <dgm:prSet/>
      <dgm:spPr/>
      <dgm:t>
        <a:bodyPr/>
        <a:lstStyle/>
        <a:p>
          <a:endParaRPr lang="pl-PL"/>
        </a:p>
      </dgm:t>
    </dgm:pt>
    <dgm:pt modelId="{D7CFD1F5-4D9E-4085-9382-D645F575A6FF}" type="sibTrans" cxnId="{8625DB7F-C655-46DE-9F74-4C3E12FE6FD1}">
      <dgm:prSet/>
      <dgm:spPr/>
      <dgm:t>
        <a:bodyPr/>
        <a:lstStyle/>
        <a:p>
          <a:endParaRPr lang="pl-PL"/>
        </a:p>
      </dgm:t>
    </dgm:pt>
    <dgm:pt modelId="{593C3480-D334-4890-B67C-DA88BCEDCB90}">
      <dgm:prSet/>
      <dgm:spPr/>
      <dgm:t>
        <a:bodyPr/>
        <a:lstStyle/>
        <a:p>
          <a:endParaRPr lang="pl-PL"/>
        </a:p>
      </dgm:t>
    </dgm:pt>
    <dgm:pt modelId="{E3118D5A-83F9-4B90-8EEE-6C6A855ABCAA}" type="parTrans" cxnId="{B1F0E75D-150F-4065-A382-E1E6ADC73F76}">
      <dgm:prSet/>
      <dgm:spPr/>
      <dgm:t>
        <a:bodyPr/>
        <a:lstStyle/>
        <a:p>
          <a:endParaRPr lang="pl-PL"/>
        </a:p>
      </dgm:t>
    </dgm:pt>
    <dgm:pt modelId="{1ED16B93-0CBE-4CA0-86B4-7AD5D66A891A}" type="sibTrans" cxnId="{B1F0E75D-150F-4065-A382-E1E6ADC73F76}">
      <dgm:prSet/>
      <dgm:spPr/>
      <dgm:t>
        <a:bodyPr/>
        <a:lstStyle/>
        <a:p>
          <a:endParaRPr lang="pl-PL"/>
        </a:p>
      </dgm:t>
    </dgm:pt>
    <dgm:pt modelId="{053888DD-077C-4D71-AAAF-67BE77C8BDC4}">
      <dgm:prSet/>
      <dgm:spPr/>
      <dgm:t>
        <a:bodyPr/>
        <a:lstStyle/>
        <a:p>
          <a:r>
            <a:rPr lang="pl-PL" dirty="0"/>
            <a:t>GŁÓWNY INSPEKTOR NADZORU BUDOWLANEGO</a:t>
          </a:r>
        </a:p>
      </dgm:t>
    </dgm:pt>
    <dgm:pt modelId="{D24A060B-947C-40A6-B104-C6E4AD0F37CC}" type="parTrans" cxnId="{1A945F12-6F88-4E5A-B829-B8D0BEE93AAA}">
      <dgm:prSet/>
      <dgm:spPr/>
      <dgm:t>
        <a:bodyPr/>
        <a:lstStyle/>
        <a:p>
          <a:endParaRPr lang="pl-PL"/>
        </a:p>
      </dgm:t>
    </dgm:pt>
    <dgm:pt modelId="{4AC5CA24-4AB7-4C19-9313-5E351392745D}" type="sibTrans" cxnId="{1A945F12-6F88-4E5A-B829-B8D0BEE93AAA}">
      <dgm:prSet/>
      <dgm:spPr/>
      <dgm:t>
        <a:bodyPr/>
        <a:lstStyle/>
        <a:p>
          <a:endParaRPr lang="pl-PL"/>
        </a:p>
      </dgm:t>
    </dgm:pt>
    <dgm:pt modelId="{0BE21FB0-3225-4840-A6B7-83B772920023}">
      <dgm:prSet/>
      <dgm:spPr/>
      <dgm:t>
        <a:bodyPr/>
        <a:lstStyle/>
        <a:p>
          <a:endParaRPr lang="pl-PL"/>
        </a:p>
      </dgm:t>
    </dgm:pt>
    <dgm:pt modelId="{E8F7E9CE-1912-4979-80A1-78BAC0EBFA71}" type="parTrans" cxnId="{467DA6EA-4C6C-49CC-85C5-EA0FD122AAB6}">
      <dgm:prSet/>
      <dgm:spPr/>
      <dgm:t>
        <a:bodyPr/>
        <a:lstStyle/>
        <a:p>
          <a:endParaRPr lang="pl-PL"/>
        </a:p>
      </dgm:t>
    </dgm:pt>
    <dgm:pt modelId="{29A7206D-C520-4DA8-9017-DF47D6DAE756}" type="sibTrans" cxnId="{467DA6EA-4C6C-49CC-85C5-EA0FD122AAB6}">
      <dgm:prSet/>
      <dgm:spPr/>
      <dgm:t>
        <a:bodyPr/>
        <a:lstStyle/>
        <a:p>
          <a:endParaRPr lang="pl-PL"/>
        </a:p>
      </dgm:t>
    </dgm:pt>
    <dgm:pt modelId="{69899426-CFDB-484B-9431-0986480DA6DE}">
      <dgm:prSet/>
      <dgm:spPr/>
      <dgm:t>
        <a:bodyPr/>
        <a:lstStyle/>
        <a:p>
          <a:endParaRPr lang="pl-PL"/>
        </a:p>
      </dgm:t>
    </dgm:pt>
    <dgm:pt modelId="{8DC1B760-A361-44AC-BA55-AE2129844B09}" type="parTrans" cxnId="{3D40EDFA-7F36-43E2-9F27-26CE2A5C48B4}">
      <dgm:prSet/>
      <dgm:spPr/>
      <dgm:t>
        <a:bodyPr/>
        <a:lstStyle/>
        <a:p>
          <a:endParaRPr lang="pl-PL"/>
        </a:p>
      </dgm:t>
    </dgm:pt>
    <dgm:pt modelId="{F650C9AF-65D0-44B9-98C5-EFF15E2E7803}" type="sibTrans" cxnId="{3D40EDFA-7F36-43E2-9F27-26CE2A5C48B4}">
      <dgm:prSet/>
      <dgm:spPr/>
      <dgm:t>
        <a:bodyPr/>
        <a:lstStyle/>
        <a:p>
          <a:endParaRPr lang="pl-PL"/>
        </a:p>
      </dgm:t>
    </dgm:pt>
    <dgm:pt modelId="{42EA0AFE-509A-4CDA-97A9-DAC815622474}">
      <dgm:prSet/>
      <dgm:spPr/>
      <dgm:t>
        <a:bodyPr/>
        <a:lstStyle/>
        <a:p>
          <a:endParaRPr lang="pl-PL"/>
        </a:p>
      </dgm:t>
    </dgm:pt>
    <dgm:pt modelId="{DC5601AC-1FEB-414D-8DF9-B31C7104FC84}" type="parTrans" cxnId="{8615D009-62E0-441C-B52F-01ABF0B417F6}">
      <dgm:prSet/>
      <dgm:spPr/>
      <dgm:t>
        <a:bodyPr/>
        <a:lstStyle/>
        <a:p>
          <a:endParaRPr lang="pl-PL"/>
        </a:p>
      </dgm:t>
    </dgm:pt>
    <dgm:pt modelId="{D98F65AB-B8D2-4B9E-81C0-45E83654673E}" type="sibTrans" cxnId="{8615D009-62E0-441C-B52F-01ABF0B417F6}">
      <dgm:prSet/>
      <dgm:spPr/>
      <dgm:t>
        <a:bodyPr/>
        <a:lstStyle/>
        <a:p>
          <a:endParaRPr lang="pl-PL"/>
        </a:p>
      </dgm:t>
    </dgm:pt>
    <dgm:pt modelId="{8D454BC2-CEB2-4D98-A824-A7AFE5429692}" type="pres">
      <dgm:prSet presAssocID="{F3C47CB5-9FC3-4080-B451-5BDC0CBCDA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70BBAE-F0FC-4B42-9C6D-E4826875BAEC}" type="pres">
      <dgm:prSet presAssocID="{164C0130-28BF-41F5-8B00-9BFB3FCE4F7D}" presName="hierRoot1" presStyleCnt="0"/>
      <dgm:spPr/>
    </dgm:pt>
    <dgm:pt modelId="{351C2C2F-37B2-43E5-B303-AB641BD8CE3E}" type="pres">
      <dgm:prSet presAssocID="{164C0130-28BF-41F5-8B00-9BFB3FCE4F7D}" presName="composite" presStyleCnt="0"/>
      <dgm:spPr/>
    </dgm:pt>
    <dgm:pt modelId="{A6F5DFE1-35EB-4388-B40A-E57AF1925A71}" type="pres">
      <dgm:prSet presAssocID="{164C0130-28BF-41F5-8B00-9BFB3FCE4F7D}" presName="background" presStyleLbl="node0" presStyleIdx="0" presStyleCnt="1"/>
      <dgm:spPr/>
    </dgm:pt>
    <dgm:pt modelId="{7A6BAC13-EB25-4E80-978E-1ECCF15508AD}" type="pres">
      <dgm:prSet presAssocID="{164C0130-28BF-41F5-8B00-9BFB3FCE4F7D}" presName="text" presStyleLbl="fgAcc0" presStyleIdx="0" presStyleCnt="1">
        <dgm:presLayoutVars>
          <dgm:chPref val="3"/>
        </dgm:presLayoutVars>
      </dgm:prSet>
      <dgm:spPr/>
    </dgm:pt>
    <dgm:pt modelId="{E5F2AE85-5246-4C56-A7E1-709675EA4821}" type="pres">
      <dgm:prSet presAssocID="{164C0130-28BF-41F5-8B00-9BFB3FCE4F7D}" presName="hierChild2" presStyleCnt="0"/>
      <dgm:spPr/>
    </dgm:pt>
    <dgm:pt modelId="{E201A12B-AA4F-464A-B80A-476BBC49CA21}" type="pres">
      <dgm:prSet presAssocID="{3FC452FB-2FC4-42FA-BF7F-249BD4ACC3B6}" presName="Name10" presStyleLbl="parChTrans1D2" presStyleIdx="0" presStyleCnt="2"/>
      <dgm:spPr/>
    </dgm:pt>
    <dgm:pt modelId="{15C61AD1-26E6-450C-BC8E-4BA9ABA107A0}" type="pres">
      <dgm:prSet presAssocID="{63270473-FEB7-464C-8831-66123D299FBB}" presName="hierRoot2" presStyleCnt="0"/>
      <dgm:spPr/>
    </dgm:pt>
    <dgm:pt modelId="{998772D8-111A-4419-8357-F02B89662364}" type="pres">
      <dgm:prSet presAssocID="{63270473-FEB7-464C-8831-66123D299FBB}" presName="composite2" presStyleCnt="0"/>
      <dgm:spPr/>
    </dgm:pt>
    <dgm:pt modelId="{7DFE802E-938D-4DFA-9F91-08044261134A}" type="pres">
      <dgm:prSet presAssocID="{63270473-FEB7-464C-8831-66123D299FBB}" presName="background2" presStyleLbl="node2" presStyleIdx="0" presStyleCnt="2"/>
      <dgm:spPr/>
    </dgm:pt>
    <dgm:pt modelId="{5D84BD07-E2E3-4065-8265-16E205D1D22E}" type="pres">
      <dgm:prSet presAssocID="{63270473-FEB7-464C-8831-66123D299FBB}" presName="text2" presStyleLbl="fgAcc2" presStyleIdx="0" presStyleCnt="2">
        <dgm:presLayoutVars>
          <dgm:chPref val="3"/>
        </dgm:presLayoutVars>
      </dgm:prSet>
      <dgm:spPr/>
    </dgm:pt>
    <dgm:pt modelId="{36A84455-E48B-40AA-BD8A-0188CF8BB67E}" type="pres">
      <dgm:prSet presAssocID="{63270473-FEB7-464C-8831-66123D299FBB}" presName="hierChild3" presStyleCnt="0"/>
      <dgm:spPr/>
    </dgm:pt>
    <dgm:pt modelId="{17AF8874-0A49-4756-B373-0B3999767062}" type="pres">
      <dgm:prSet presAssocID="{B629D8D2-A9D1-477E-87EF-B940CC01318A}" presName="Name17" presStyleLbl="parChTrans1D3" presStyleIdx="0" presStyleCnt="4"/>
      <dgm:spPr/>
    </dgm:pt>
    <dgm:pt modelId="{F370EF10-3090-4A11-ADB7-627463032D6C}" type="pres">
      <dgm:prSet presAssocID="{47E66AFF-FD5F-4B8A-A2D6-DBAB80AAE58B}" presName="hierRoot3" presStyleCnt="0"/>
      <dgm:spPr/>
    </dgm:pt>
    <dgm:pt modelId="{3F51EF0A-323C-4B1C-9B5B-BA91430EB3F9}" type="pres">
      <dgm:prSet presAssocID="{47E66AFF-FD5F-4B8A-A2D6-DBAB80AAE58B}" presName="composite3" presStyleCnt="0"/>
      <dgm:spPr/>
    </dgm:pt>
    <dgm:pt modelId="{B604273C-982F-40E7-B69A-4DC13403105A}" type="pres">
      <dgm:prSet presAssocID="{47E66AFF-FD5F-4B8A-A2D6-DBAB80AAE58B}" presName="background3" presStyleLbl="node3" presStyleIdx="0" presStyleCnt="4"/>
      <dgm:spPr/>
    </dgm:pt>
    <dgm:pt modelId="{AE0C2E69-1E97-46C2-971E-3CF5023E66E7}" type="pres">
      <dgm:prSet presAssocID="{47E66AFF-FD5F-4B8A-A2D6-DBAB80AAE58B}" presName="text3" presStyleLbl="fgAcc3" presStyleIdx="0" presStyleCnt="4">
        <dgm:presLayoutVars>
          <dgm:chPref val="3"/>
        </dgm:presLayoutVars>
      </dgm:prSet>
      <dgm:spPr/>
    </dgm:pt>
    <dgm:pt modelId="{9CC7E205-0B41-4CF3-8859-36D20C8132BA}" type="pres">
      <dgm:prSet presAssocID="{47E66AFF-FD5F-4B8A-A2D6-DBAB80AAE58B}" presName="hierChild4" presStyleCnt="0"/>
      <dgm:spPr/>
    </dgm:pt>
    <dgm:pt modelId="{816CFF1D-7533-4470-BC8D-A837C6F869A9}" type="pres">
      <dgm:prSet presAssocID="{7083F5CB-455E-47DE-AAD7-6B56670C94F8}" presName="Name23" presStyleLbl="parChTrans1D4" presStyleIdx="0" presStyleCnt="11"/>
      <dgm:spPr/>
    </dgm:pt>
    <dgm:pt modelId="{3091B9B2-828D-416D-907D-4312278DAE74}" type="pres">
      <dgm:prSet presAssocID="{21434901-EBBD-4E93-887C-75BDEBD7BAB7}" presName="hierRoot4" presStyleCnt="0"/>
      <dgm:spPr/>
    </dgm:pt>
    <dgm:pt modelId="{81DEDE64-BAE1-435E-824C-A91008292D6C}" type="pres">
      <dgm:prSet presAssocID="{21434901-EBBD-4E93-887C-75BDEBD7BAB7}" presName="composite4" presStyleCnt="0"/>
      <dgm:spPr/>
    </dgm:pt>
    <dgm:pt modelId="{731EA145-5FF9-431B-9C72-4F6F7C4B3E63}" type="pres">
      <dgm:prSet presAssocID="{21434901-EBBD-4E93-887C-75BDEBD7BAB7}" presName="background4" presStyleLbl="node4" presStyleIdx="0" presStyleCnt="11"/>
      <dgm:spPr/>
    </dgm:pt>
    <dgm:pt modelId="{82524AFA-CC13-4EA6-B18D-107B03A97B1A}" type="pres">
      <dgm:prSet presAssocID="{21434901-EBBD-4E93-887C-75BDEBD7BAB7}" presName="text4" presStyleLbl="fgAcc4" presStyleIdx="0" presStyleCnt="11">
        <dgm:presLayoutVars>
          <dgm:chPref val="3"/>
        </dgm:presLayoutVars>
      </dgm:prSet>
      <dgm:spPr/>
    </dgm:pt>
    <dgm:pt modelId="{B230E2CF-999E-4242-97C3-A49B7E1D602E}" type="pres">
      <dgm:prSet presAssocID="{21434901-EBBD-4E93-887C-75BDEBD7BAB7}" presName="hierChild5" presStyleCnt="0"/>
      <dgm:spPr/>
    </dgm:pt>
    <dgm:pt modelId="{719DAA90-B732-417D-B435-9256DFA12BA2}" type="pres">
      <dgm:prSet presAssocID="{B9BFBB03-7FDE-4942-9B80-0769737A21C4}" presName="Name23" presStyleLbl="parChTrans1D4" presStyleIdx="1" presStyleCnt="11"/>
      <dgm:spPr/>
    </dgm:pt>
    <dgm:pt modelId="{C8FD6303-AB18-4F44-B21E-33D9A51F26F7}" type="pres">
      <dgm:prSet presAssocID="{0B567CBD-34F0-4394-B01C-376E5179C113}" presName="hierRoot4" presStyleCnt="0"/>
      <dgm:spPr/>
    </dgm:pt>
    <dgm:pt modelId="{91159977-608B-469C-AD70-9B37A4EB8975}" type="pres">
      <dgm:prSet presAssocID="{0B567CBD-34F0-4394-B01C-376E5179C113}" presName="composite4" presStyleCnt="0"/>
      <dgm:spPr/>
    </dgm:pt>
    <dgm:pt modelId="{8D88E7E0-4BA8-4E5D-9E1C-8D4563104D67}" type="pres">
      <dgm:prSet presAssocID="{0B567CBD-34F0-4394-B01C-376E5179C113}" presName="background4" presStyleLbl="node4" presStyleIdx="1" presStyleCnt="11"/>
      <dgm:spPr/>
    </dgm:pt>
    <dgm:pt modelId="{90CA34EF-AEAC-4813-804C-73C4B6B7281A}" type="pres">
      <dgm:prSet presAssocID="{0B567CBD-34F0-4394-B01C-376E5179C113}" presName="text4" presStyleLbl="fgAcc4" presStyleIdx="1" presStyleCnt="11">
        <dgm:presLayoutVars>
          <dgm:chPref val="3"/>
        </dgm:presLayoutVars>
      </dgm:prSet>
      <dgm:spPr/>
    </dgm:pt>
    <dgm:pt modelId="{ADBB27E5-C821-4212-B392-F2305432BA5D}" type="pres">
      <dgm:prSet presAssocID="{0B567CBD-34F0-4394-B01C-376E5179C113}" presName="hierChild5" presStyleCnt="0"/>
      <dgm:spPr/>
    </dgm:pt>
    <dgm:pt modelId="{47892EA5-06A4-4940-9A14-161F1ECD35A8}" type="pres">
      <dgm:prSet presAssocID="{337A7C1A-49A8-42C3-B2DF-59808C23B2FE}" presName="Name23" presStyleLbl="parChTrans1D4" presStyleIdx="2" presStyleCnt="11"/>
      <dgm:spPr/>
    </dgm:pt>
    <dgm:pt modelId="{95B36AE2-7C5E-4F03-92DD-15457A578DE2}" type="pres">
      <dgm:prSet presAssocID="{513385D4-5E61-4D4C-BBFD-466F5D63CDBD}" presName="hierRoot4" presStyleCnt="0"/>
      <dgm:spPr/>
    </dgm:pt>
    <dgm:pt modelId="{E710B50A-0B12-4C84-A13D-28387E37969E}" type="pres">
      <dgm:prSet presAssocID="{513385D4-5E61-4D4C-BBFD-466F5D63CDBD}" presName="composite4" presStyleCnt="0"/>
      <dgm:spPr/>
    </dgm:pt>
    <dgm:pt modelId="{6886C442-CDC7-4C53-B0DB-20490C6D32BA}" type="pres">
      <dgm:prSet presAssocID="{513385D4-5E61-4D4C-BBFD-466F5D63CDBD}" presName="background4" presStyleLbl="node4" presStyleIdx="2" presStyleCnt="11"/>
      <dgm:spPr/>
    </dgm:pt>
    <dgm:pt modelId="{9EBEE1D9-77B7-4752-A9E0-7A07AD6D67ED}" type="pres">
      <dgm:prSet presAssocID="{513385D4-5E61-4D4C-BBFD-466F5D63CDBD}" presName="text4" presStyleLbl="fgAcc4" presStyleIdx="2" presStyleCnt="11">
        <dgm:presLayoutVars>
          <dgm:chPref val="3"/>
        </dgm:presLayoutVars>
      </dgm:prSet>
      <dgm:spPr/>
    </dgm:pt>
    <dgm:pt modelId="{ADEB22AF-2557-4E5D-917F-0E386AC51844}" type="pres">
      <dgm:prSet presAssocID="{513385D4-5E61-4D4C-BBFD-466F5D63CDBD}" presName="hierChild5" presStyleCnt="0"/>
      <dgm:spPr/>
    </dgm:pt>
    <dgm:pt modelId="{9AE62654-04AD-44E1-8247-9F1F984FAF7A}" type="pres">
      <dgm:prSet presAssocID="{3E861FE5-18E5-48D6-A9B7-76704EFFEBA5}" presName="Name23" presStyleLbl="parChTrans1D4" presStyleIdx="3" presStyleCnt="11"/>
      <dgm:spPr/>
    </dgm:pt>
    <dgm:pt modelId="{64633537-6FB2-4F94-8267-89695624A824}" type="pres">
      <dgm:prSet presAssocID="{6738055B-9A6A-45B4-87EA-47B3AAD00D37}" presName="hierRoot4" presStyleCnt="0"/>
      <dgm:spPr/>
    </dgm:pt>
    <dgm:pt modelId="{55C13B6D-6347-4834-A411-A6A0C4115F48}" type="pres">
      <dgm:prSet presAssocID="{6738055B-9A6A-45B4-87EA-47B3AAD00D37}" presName="composite4" presStyleCnt="0"/>
      <dgm:spPr/>
    </dgm:pt>
    <dgm:pt modelId="{38A4333E-1FE6-45D0-9B1E-1EF1512DD478}" type="pres">
      <dgm:prSet presAssocID="{6738055B-9A6A-45B4-87EA-47B3AAD00D37}" presName="background4" presStyleLbl="node4" presStyleIdx="3" presStyleCnt="11"/>
      <dgm:spPr/>
    </dgm:pt>
    <dgm:pt modelId="{8B7C5A01-ED78-4B6E-8947-92AC2DC7D6AA}" type="pres">
      <dgm:prSet presAssocID="{6738055B-9A6A-45B4-87EA-47B3AAD00D37}" presName="text4" presStyleLbl="fgAcc4" presStyleIdx="3" presStyleCnt="11">
        <dgm:presLayoutVars>
          <dgm:chPref val="3"/>
        </dgm:presLayoutVars>
      </dgm:prSet>
      <dgm:spPr/>
    </dgm:pt>
    <dgm:pt modelId="{26F75A09-DED3-486B-8F18-DC2850C8A189}" type="pres">
      <dgm:prSet presAssocID="{6738055B-9A6A-45B4-87EA-47B3AAD00D37}" presName="hierChild5" presStyleCnt="0"/>
      <dgm:spPr/>
    </dgm:pt>
    <dgm:pt modelId="{335ADC44-8561-4A55-848B-E14581FA3243}" type="pres">
      <dgm:prSet presAssocID="{70EE9AD2-05FE-4DC1-853A-D8C213EC6FAD}" presName="Name17" presStyleLbl="parChTrans1D3" presStyleIdx="1" presStyleCnt="4"/>
      <dgm:spPr/>
    </dgm:pt>
    <dgm:pt modelId="{2681993D-77D0-4C9E-96BF-A59E8057A51E}" type="pres">
      <dgm:prSet presAssocID="{27DFD0A0-9E60-4EFA-9568-675A52A151C9}" presName="hierRoot3" presStyleCnt="0"/>
      <dgm:spPr/>
    </dgm:pt>
    <dgm:pt modelId="{69E606C0-067C-454B-ACFD-EB0BF59E1BFE}" type="pres">
      <dgm:prSet presAssocID="{27DFD0A0-9E60-4EFA-9568-675A52A151C9}" presName="composite3" presStyleCnt="0"/>
      <dgm:spPr/>
    </dgm:pt>
    <dgm:pt modelId="{8BD5FCFA-32FF-4B37-AAE2-8B1B30DBAB86}" type="pres">
      <dgm:prSet presAssocID="{27DFD0A0-9E60-4EFA-9568-675A52A151C9}" presName="background3" presStyleLbl="node3" presStyleIdx="1" presStyleCnt="4"/>
      <dgm:spPr/>
    </dgm:pt>
    <dgm:pt modelId="{F367EDB5-3833-4033-9022-6035A7F5D9F5}" type="pres">
      <dgm:prSet presAssocID="{27DFD0A0-9E60-4EFA-9568-675A52A151C9}" presName="text3" presStyleLbl="fgAcc3" presStyleIdx="1" presStyleCnt="4">
        <dgm:presLayoutVars>
          <dgm:chPref val="3"/>
        </dgm:presLayoutVars>
      </dgm:prSet>
      <dgm:spPr/>
    </dgm:pt>
    <dgm:pt modelId="{BEB9FC21-54A8-49E9-9DF3-8DEA3059FC73}" type="pres">
      <dgm:prSet presAssocID="{27DFD0A0-9E60-4EFA-9568-675A52A151C9}" presName="hierChild4" presStyleCnt="0"/>
      <dgm:spPr/>
    </dgm:pt>
    <dgm:pt modelId="{325A0D66-1C7B-4FCB-9598-4B483A8A9275}" type="pres">
      <dgm:prSet presAssocID="{E0B66106-753B-482F-8C71-0A14DB4289FA}" presName="Name23" presStyleLbl="parChTrans1D4" presStyleIdx="4" presStyleCnt="11"/>
      <dgm:spPr/>
    </dgm:pt>
    <dgm:pt modelId="{E2BBFCB1-BC97-4729-9AF8-D07AAD2F3D34}" type="pres">
      <dgm:prSet presAssocID="{E30E8472-0BDD-4EB7-96E8-BE937D2D273B}" presName="hierRoot4" presStyleCnt="0"/>
      <dgm:spPr/>
    </dgm:pt>
    <dgm:pt modelId="{176B09C6-1246-43C4-93D0-4FC1E14E127F}" type="pres">
      <dgm:prSet presAssocID="{E30E8472-0BDD-4EB7-96E8-BE937D2D273B}" presName="composite4" presStyleCnt="0"/>
      <dgm:spPr/>
    </dgm:pt>
    <dgm:pt modelId="{20F2890F-E62A-4CF3-8591-6BB9B382829D}" type="pres">
      <dgm:prSet presAssocID="{E30E8472-0BDD-4EB7-96E8-BE937D2D273B}" presName="background4" presStyleLbl="node4" presStyleIdx="4" presStyleCnt="11"/>
      <dgm:spPr/>
    </dgm:pt>
    <dgm:pt modelId="{9EB7F5B1-11A0-4BE3-8691-D95D96612926}" type="pres">
      <dgm:prSet presAssocID="{E30E8472-0BDD-4EB7-96E8-BE937D2D273B}" presName="text4" presStyleLbl="fgAcc4" presStyleIdx="4" presStyleCnt="11">
        <dgm:presLayoutVars>
          <dgm:chPref val="3"/>
        </dgm:presLayoutVars>
      </dgm:prSet>
      <dgm:spPr/>
    </dgm:pt>
    <dgm:pt modelId="{5065C686-6046-4EB9-A5D2-10ECD7F7BD44}" type="pres">
      <dgm:prSet presAssocID="{E30E8472-0BDD-4EB7-96E8-BE937D2D273B}" presName="hierChild5" presStyleCnt="0"/>
      <dgm:spPr/>
    </dgm:pt>
    <dgm:pt modelId="{57FEDB86-051B-4E27-B86A-6CA94BBFF6E3}" type="pres">
      <dgm:prSet presAssocID="{47681F0F-57E7-454D-8073-E456514B4E11}" presName="Name10" presStyleLbl="parChTrans1D2" presStyleIdx="1" presStyleCnt="2"/>
      <dgm:spPr/>
    </dgm:pt>
    <dgm:pt modelId="{8EC96203-C77E-4AFF-BEC6-DCC2BBCF8F46}" type="pres">
      <dgm:prSet presAssocID="{FD14F972-3F3F-4C81-992D-E2572DD96F44}" presName="hierRoot2" presStyleCnt="0"/>
      <dgm:spPr/>
    </dgm:pt>
    <dgm:pt modelId="{8660E04F-8363-4D3A-8553-74DF35415850}" type="pres">
      <dgm:prSet presAssocID="{FD14F972-3F3F-4C81-992D-E2572DD96F44}" presName="composite2" presStyleCnt="0"/>
      <dgm:spPr/>
    </dgm:pt>
    <dgm:pt modelId="{1C5A1717-6E61-4B19-8600-42C9EDDADE79}" type="pres">
      <dgm:prSet presAssocID="{FD14F972-3F3F-4C81-992D-E2572DD96F44}" presName="background2" presStyleLbl="node2" presStyleIdx="1" presStyleCnt="2"/>
      <dgm:spPr/>
    </dgm:pt>
    <dgm:pt modelId="{6E2F8498-1914-461D-8AF1-54D1379CCFB5}" type="pres">
      <dgm:prSet presAssocID="{FD14F972-3F3F-4C81-992D-E2572DD96F44}" presName="text2" presStyleLbl="fgAcc2" presStyleIdx="1" presStyleCnt="2">
        <dgm:presLayoutVars>
          <dgm:chPref val="3"/>
        </dgm:presLayoutVars>
      </dgm:prSet>
      <dgm:spPr/>
    </dgm:pt>
    <dgm:pt modelId="{6B2E64A6-C242-42DD-BE38-8247E251951A}" type="pres">
      <dgm:prSet presAssocID="{FD14F972-3F3F-4C81-992D-E2572DD96F44}" presName="hierChild3" presStyleCnt="0"/>
      <dgm:spPr/>
    </dgm:pt>
    <dgm:pt modelId="{46181ED0-8DF9-4925-B525-88B600075D6B}" type="pres">
      <dgm:prSet presAssocID="{259CB7D3-3E16-48FA-BD46-A5A8D4980DA9}" presName="Name17" presStyleLbl="parChTrans1D3" presStyleIdx="2" presStyleCnt="4"/>
      <dgm:spPr/>
    </dgm:pt>
    <dgm:pt modelId="{4AC3E326-A158-45A7-A3EF-47356833B00B}" type="pres">
      <dgm:prSet presAssocID="{81AF60EB-772E-467B-AD4C-7CBC1406E8E3}" presName="hierRoot3" presStyleCnt="0"/>
      <dgm:spPr/>
    </dgm:pt>
    <dgm:pt modelId="{78336D5C-DCE7-4A2C-9634-E74C034E9763}" type="pres">
      <dgm:prSet presAssocID="{81AF60EB-772E-467B-AD4C-7CBC1406E8E3}" presName="composite3" presStyleCnt="0"/>
      <dgm:spPr/>
    </dgm:pt>
    <dgm:pt modelId="{0603AC7C-0054-496E-86BF-71EC650D31FD}" type="pres">
      <dgm:prSet presAssocID="{81AF60EB-772E-467B-AD4C-7CBC1406E8E3}" presName="background3" presStyleLbl="node3" presStyleIdx="2" presStyleCnt="4"/>
      <dgm:spPr/>
    </dgm:pt>
    <dgm:pt modelId="{3B5ADABB-060A-46AE-8E3D-601CB9D7B725}" type="pres">
      <dgm:prSet presAssocID="{81AF60EB-772E-467B-AD4C-7CBC1406E8E3}" presName="text3" presStyleLbl="fgAcc3" presStyleIdx="2" presStyleCnt="4">
        <dgm:presLayoutVars>
          <dgm:chPref val="3"/>
        </dgm:presLayoutVars>
      </dgm:prSet>
      <dgm:spPr/>
    </dgm:pt>
    <dgm:pt modelId="{996D94E9-3D39-4295-9D78-554059DE9ECD}" type="pres">
      <dgm:prSet presAssocID="{81AF60EB-772E-467B-AD4C-7CBC1406E8E3}" presName="hierChild4" presStyleCnt="0"/>
      <dgm:spPr/>
    </dgm:pt>
    <dgm:pt modelId="{838D93A9-17CB-4639-A07C-8BC6C5FC1EDD}" type="pres">
      <dgm:prSet presAssocID="{A8C5A440-B1A2-4E76-9131-4D7980784AE9}" presName="Name23" presStyleLbl="parChTrans1D4" presStyleIdx="5" presStyleCnt="11"/>
      <dgm:spPr/>
    </dgm:pt>
    <dgm:pt modelId="{63DCE569-EDA3-4A56-856A-FE3CFEE63F16}" type="pres">
      <dgm:prSet presAssocID="{B345ECB8-09C9-4884-A814-5D976E706A20}" presName="hierRoot4" presStyleCnt="0"/>
      <dgm:spPr/>
    </dgm:pt>
    <dgm:pt modelId="{BDB816D7-3A86-44DC-9F66-D02F8D72E493}" type="pres">
      <dgm:prSet presAssocID="{B345ECB8-09C9-4884-A814-5D976E706A20}" presName="composite4" presStyleCnt="0"/>
      <dgm:spPr/>
    </dgm:pt>
    <dgm:pt modelId="{A90B2A5C-9BA7-4A0B-8AE4-C710ED6E7DB4}" type="pres">
      <dgm:prSet presAssocID="{B345ECB8-09C9-4884-A814-5D976E706A20}" presName="background4" presStyleLbl="node4" presStyleIdx="5" presStyleCnt="11"/>
      <dgm:spPr/>
    </dgm:pt>
    <dgm:pt modelId="{96543844-40B7-4716-A2C1-2754DE29D3EA}" type="pres">
      <dgm:prSet presAssocID="{B345ECB8-09C9-4884-A814-5D976E706A20}" presName="text4" presStyleLbl="fgAcc4" presStyleIdx="5" presStyleCnt="11">
        <dgm:presLayoutVars>
          <dgm:chPref val="3"/>
        </dgm:presLayoutVars>
      </dgm:prSet>
      <dgm:spPr/>
    </dgm:pt>
    <dgm:pt modelId="{180CFAC0-159E-4835-8C92-69AA64203673}" type="pres">
      <dgm:prSet presAssocID="{B345ECB8-09C9-4884-A814-5D976E706A20}" presName="hierChild5" presStyleCnt="0"/>
      <dgm:spPr/>
    </dgm:pt>
    <dgm:pt modelId="{0C3B1076-04F8-40B4-A6CA-97267A0D68E9}" type="pres">
      <dgm:prSet presAssocID="{E3118D5A-83F9-4B90-8EEE-6C6A855ABCAA}" presName="Name23" presStyleLbl="parChTrans1D4" presStyleIdx="6" presStyleCnt="11"/>
      <dgm:spPr/>
    </dgm:pt>
    <dgm:pt modelId="{BA1F2658-695A-4B51-A3BC-C402049F1893}" type="pres">
      <dgm:prSet presAssocID="{593C3480-D334-4890-B67C-DA88BCEDCB90}" presName="hierRoot4" presStyleCnt="0"/>
      <dgm:spPr/>
    </dgm:pt>
    <dgm:pt modelId="{B4A0F856-D6C1-4BB0-8EA8-2F87704EE2A8}" type="pres">
      <dgm:prSet presAssocID="{593C3480-D334-4890-B67C-DA88BCEDCB90}" presName="composite4" presStyleCnt="0"/>
      <dgm:spPr/>
    </dgm:pt>
    <dgm:pt modelId="{D4EB7C7D-2FEB-4057-A78C-722866D69F2D}" type="pres">
      <dgm:prSet presAssocID="{593C3480-D334-4890-B67C-DA88BCEDCB90}" presName="background4" presStyleLbl="node4" presStyleIdx="6" presStyleCnt="11"/>
      <dgm:spPr/>
    </dgm:pt>
    <dgm:pt modelId="{E038BD40-7C2C-4880-A262-889CC2DD86D2}" type="pres">
      <dgm:prSet presAssocID="{593C3480-D334-4890-B67C-DA88BCEDCB90}" presName="text4" presStyleLbl="fgAcc4" presStyleIdx="6" presStyleCnt="11">
        <dgm:presLayoutVars>
          <dgm:chPref val="3"/>
        </dgm:presLayoutVars>
      </dgm:prSet>
      <dgm:spPr/>
    </dgm:pt>
    <dgm:pt modelId="{FBDA702D-17BF-4C27-9F16-379511C6CAD8}" type="pres">
      <dgm:prSet presAssocID="{593C3480-D334-4890-B67C-DA88BCEDCB90}" presName="hierChild5" presStyleCnt="0"/>
      <dgm:spPr/>
    </dgm:pt>
    <dgm:pt modelId="{784179AF-2C0C-41D9-960E-A3C5FF8F85F5}" type="pres">
      <dgm:prSet presAssocID="{D24A060B-947C-40A6-B104-C6E4AD0F37CC}" presName="Name23" presStyleLbl="parChTrans1D4" presStyleIdx="7" presStyleCnt="11"/>
      <dgm:spPr/>
    </dgm:pt>
    <dgm:pt modelId="{58B0FF54-9174-42A9-BCD9-898A250ECE00}" type="pres">
      <dgm:prSet presAssocID="{053888DD-077C-4D71-AAAF-67BE77C8BDC4}" presName="hierRoot4" presStyleCnt="0"/>
      <dgm:spPr/>
    </dgm:pt>
    <dgm:pt modelId="{AB0685A8-E2D5-4377-B257-8ED6EC11B586}" type="pres">
      <dgm:prSet presAssocID="{053888DD-077C-4D71-AAAF-67BE77C8BDC4}" presName="composite4" presStyleCnt="0"/>
      <dgm:spPr/>
    </dgm:pt>
    <dgm:pt modelId="{32D8FE75-30B4-47EA-9CF7-CBFC06AEC573}" type="pres">
      <dgm:prSet presAssocID="{053888DD-077C-4D71-AAAF-67BE77C8BDC4}" presName="background4" presStyleLbl="node4" presStyleIdx="7" presStyleCnt="11"/>
      <dgm:spPr/>
    </dgm:pt>
    <dgm:pt modelId="{DBFF09ED-7D83-4D84-8352-63766BE2EFD0}" type="pres">
      <dgm:prSet presAssocID="{053888DD-077C-4D71-AAAF-67BE77C8BDC4}" presName="text4" presStyleLbl="fgAcc4" presStyleIdx="7" presStyleCnt="11">
        <dgm:presLayoutVars>
          <dgm:chPref val="3"/>
        </dgm:presLayoutVars>
      </dgm:prSet>
      <dgm:spPr/>
    </dgm:pt>
    <dgm:pt modelId="{471DB503-B83C-4E9A-9C07-460FEC7BCAA1}" type="pres">
      <dgm:prSet presAssocID="{053888DD-077C-4D71-AAAF-67BE77C8BDC4}" presName="hierChild5" presStyleCnt="0"/>
      <dgm:spPr/>
    </dgm:pt>
    <dgm:pt modelId="{A4865B6E-7D41-4C28-B120-92A9DB8268C3}" type="pres">
      <dgm:prSet presAssocID="{D4CC7AFD-10D5-4354-8EE1-220B4BCAE9CE}" presName="Name17" presStyleLbl="parChTrans1D3" presStyleIdx="3" presStyleCnt="4"/>
      <dgm:spPr/>
    </dgm:pt>
    <dgm:pt modelId="{68A92B7A-9EC3-43C7-A7EE-CD2CA2F30A2E}" type="pres">
      <dgm:prSet presAssocID="{0DDBE870-774B-4EDD-988F-F84619191E78}" presName="hierRoot3" presStyleCnt="0"/>
      <dgm:spPr/>
    </dgm:pt>
    <dgm:pt modelId="{1D827AE6-ADEB-4E17-9BA4-F9CC0555AE08}" type="pres">
      <dgm:prSet presAssocID="{0DDBE870-774B-4EDD-988F-F84619191E78}" presName="composite3" presStyleCnt="0"/>
      <dgm:spPr/>
    </dgm:pt>
    <dgm:pt modelId="{39952BC5-31D4-42D9-B27B-F97017AD746B}" type="pres">
      <dgm:prSet presAssocID="{0DDBE870-774B-4EDD-988F-F84619191E78}" presName="background3" presStyleLbl="node3" presStyleIdx="3" presStyleCnt="4"/>
      <dgm:spPr/>
    </dgm:pt>
    <dgm:pt modelId="{F4FE0D60-E11D-4F44-AF17-81ADF949F572}" type="pres">
      <dgm:prSet presAssocID="{0DDBE870-774B-4EDD-988F-F84619191E78}" presName="text3" presStyleLbl="fgAcc3" presStyleIdx="3" presStyleCnt="4">
        <dgm:presLayoutVars>
          <dgm:chPref val="3"/>
        </dgm:presLayoutVars>
      </dgm:prSet>
      <dgm:spPr/>
    </dgm:pt>
    <dgm:pt modelId="{14CC9FAA-B705-4FDB-BA93-6612FCE11084}" type="pres">
      <dgm:prSet presAssocID="{0DDBE870-774B-4EDD-988F-F84619191E78}" presName="hierChild4" presStyleCnt="0"/>
      <dgm:spPr/>
    </dgm:pt>
    <dgm:pt modelId="{F7B606D4-CCC9-4254-9444-D914504E7EDD}" type="pres">
      <dgm:prSet presAssocID="{E8F7E9CE-1912-4979-80A1-78BAC0EBFA71}" presName="Name23" presStyleLbl="parChTrans1D4" presStyleIdx="8" presStyleCnt="11"/>
      <dgm:spPr/>
    </dgm:pt>
    <dgm:pt modelId="{CBDE197A-29BA-4FFD-985F-CB10D542231A}" type="pres">
      <dgm:prSet presAssocID="{0BE21FB0-3225-4840-A6B7-83B772920023}" presName="hierRoot4" presStyleCnt="0"/>
      <dgm:spPr/>
    </dgm:pt>
    <dgm:pt modelId="{05AB41A3-680B-4E71-AF1A-F63FF77F6180}" type="pres">
      <dgm:prSet presAssocID="{0BE21FB0-3225-4840-A6B7-83B772920023}" presName="composite4" presStyleCnt="0"/>
      <dgm:spPr/>
    </dgm:pt>
    <dgm:pt modelId="{99391BC6-171E-4F4B-B2C2-5E6040A5E73E}" type="pres">
      <dgm:prSet presAssocID="{0BE21FB0-3225-4840-A6B7-83B772920023}" presName="background4" presStyleLbl="node4" presStyleIdx="8" presStyleCnt="11"/>
      <dgm:spPr/>
    </dgm:pt>
    <dgm:pt modelId="{0971B725-7505-4301-9ED8-83A5110757E3}" type="pres">
      <dgm:prSet presAssocID="{0BE21FB0-3225-4840-A6B7-83B772920023}" presName="text4" presStyleLbl="fgAcc4" presStyleIdx="8" presStyleCnt="11">
        <dgm:presLayoutVars>
          <dgm:chPref val="3"/>
        </dgm:presLayoutVars>
      </dgm:prSet>
      <dgm:spPr/>
    </dgm:pt>
    <dgm:pt modelId="{F2C6422A-686F-4547-8364-EFA39FC96E43}" type="pres">
      <dgm:prSet presAssocID="{0BE21FB0-3225-4840-A6B7-83B772920023}" presName="hierChild5" presStyleCnt="0"/>
      <dgm:spPr/>
    </dgm:pt>
    <dgm:pt modelId="{D9CA8E3C-109E-4C76-BB91-EE22330FAAE3}" type="pres">
      <dgm:prSet presAssocID="{8DC1B760-A361-44AC-BA55-AE2129844B09}" presName="Name23" presStyleLbl="parChTrans1D4" presStyleIdx="9" presStyleCnt="11"/>
      <dgm:spPr/>
    </dgm:pt>
    <dgm:pt modelId="{81B67E9E-9EF0-475B-BCB2-1B7EC59316C7}" type="pres">
      <dgm:prSet presAssocID="{69899426-CFDB-484B-9431-0986480DA6DE}" presName="hierRoot4" presStyleCnt="0"/>
      <dgm:spPr/>
    </dgm:pt>
    <dgm:pt modelId="{D20A86C8-3A3B-4D83-B1E4-C1C46755790C}" type="pres">
      <dgm:prSet presAssocID="{69899426-CFDB-484B-9431-0986480DA6DE}" presName="composite4" presStyleCnt="0"/>
      <dgm:spPr/>
    </dgm:pt>
    <dgm:pt modelId="{E96E50D9-A3A7-440F-AD12-F22D4DFACE1E}" type="pres">
      <dgm:prSet presAssocID="{69899426-CFDB-484B-9431-0986480DA6DE}" presName="background4" presStyleLbl="node4" presStyleIdx="9" presStyleCnt="11"/>
      <dgm:spPr/>
    </dgm:pt>
    <dgm:pt modelId="{EEBFE445-8ED5-4289-B0F5-24DD6E08DCC9}" type="pres">
      <dgm:prSet presAssocID="{69899426-CFDB-484B-9431-0986480DA6DE}" presName="text4" presStyleLbl="fgAcc4" presStyleIdx="9" presStyleCnt="11">
        <dgm:presLayoutVars>
          <dgm:chPref val="3"/>
        </dgm:presLayoutVars>
      </dgm:prSet>
      <dgm:spPr/>
    </dgm:pt>
    <dgm:pt modelId="{5C5B1E54-71CB-4DAD-B506-8391AD4A0342}" type="pres">
      <dgm:prSet presAssocID="{69899426-CFDB-484B-9431-0986480DA6DE}" presName="hierChild5" presStyleCnt="0"/>
      <dgm:spPr/>
    </dgm:pt>
    <dgm:pt modelId="{5FA9445A-535A-4678-9CCE-91B2D42F46A5}" type="pres">
      <dgm:prSet presAssocID="{DC5601AC-1FEB-414D-8DF9-B31C7104FC84}" presName="Name23" presStyleLbl="parChTrans1D4" presStyleIdx="10" presStyleCnt="11"/>
      <dgm:spPr/>
    </dgm:pt>
    <dgm:pt modelId="{356CD37A-0AAC-4DB6-AFE2-B0913B6FFAAF}" type="pres">
      <dgm:prSet presAssocID="{42EA0AFE-509A-4CDA-97A9-DAC815622474}" presName="hierRoot4" presStyleCnt="0"/>
      <dgm:spPr/>
    </dgm:pt>
    <dgm:pt modelId="{C0A7E6BB-6A37-4638-B897-07387C5C92F9}" type="pres">
      <dgm:prSet presAssocID="{42EA0AFE-509A-4CDA-97A9-DAC815622474}" presName="composite4" presStyleCnt="0"/>
      <dgm:spPr/>
    </dgm:pt>
    <dgm:pt modelId="{7D22DA90-3272-45DF-BFC0-24AFB7121FD1}" type="pres">
      <dgm:prSet presAssocID="{42EA0AFE-509A-4CDA-97A9-DAC815622474}" presName="background4" presStyleLbl="node4" presStyleIdx="10" presStyleCnt="11"/>
      <dgm:spPr/>
    </dgm:pt>
    <dgm:pt modelId="{AD9A1A9B-667A-4AC7-834B-A55A21AE8602}" type="pres">
      <dgm:prSet presAssocID="{42EA0AFE-509A-4CDA-97A9-DAC815622474}" presName="text4" presStyleLbl="fgAcc4" presStyleIdx="10" presStyleCnt="11">
        <dgm:presLayoutVars>
          <dgm:chPref val="3"/>
        </dgm:presLayoutVars>
      </dgm:prSet>
      <dgm:spPr/>
    </dgm:pt>
    <dgm:pt modelId="{83D17EAB-FC5B-4A02-B53B-E40E90F1DB9F}" type="pres">
      <dgm:prSet presAssocID="{42EA0AFE-509A-4CDA-97A9-DAC815622474}" presName="hierChild5" presStyleCnt="0"/>
      <dgm:spPr/>
    </dgm:pt>
  </dgm:ptLst>
  <dgm:cxnLst>
    <dgm:cxn modelId="{4C22CF03-0DCD-4D1F-8E2C-7CBB9D1833E4}" srcId="{47E66AFF-FD5F-4B8A-A2D6-DBAB80AAE58B}" destId="{6738055B-9A6A-45B4-87EA-47B3AAD00D37}" srcOrd="3" destOrd="0" parTransId="{3E861FE5-18E5-48D6-A9B7-76704EFFEBA5}" sibTransId="{913FAB91-7051-401F-A78B-C82B8226E1BF}"/>
    <dgm:cxn modelId="{8615D009-62E0-441C-B52F-01ABF0B417F6}" srcId="{0DDBE870-774B-4EDD-988F-F84619191E78}" destId="{42EA0AFE-509A-4CDA-97A9-DAC815622474}" srcOrd="2" destOrd="0" parTransId="{DC5601AC-1FEB-414D-8DF9-B31C7104FC84}" sibTransId="{D98F65AB-B8D2-4B9E-81C0-45E83654673E}"/>
    <dgm:cxn modelId="{3939220B-8735-4904-87EF-95CD3C37C797}" type="presOf" srcId="{47E66AFF-FD5F-4B8A-A2D6-DBAB80AAE58B}" destId="{AE0C2E69-1E97-46C2-971E-3CF5023E66E7}" srcOrd="0" destOrd="0" presId="urn:microsoft.com/office/officeart/2005/8/layout/hierarchy1"/>
    <dgm:cxn modelId="{073B5D12-097F-4C15-96F2-41B2F8C2DD87}" type="presOf" srcId="{164C0130-28BF-41F5-8B00-9BFB3FCE4F7D}" destId="{7A6BAC13-EB25-4E80-978E-1ECCF15508AD}" srcOrd="0" destOrd="0" presId="urn:microsoft.com/office/officeart/2005/8/layout/hierarchy1"/>
    <dgm:cxn modelId="{1A945F12-6F88-4E5A-B829-B8D0BEE93AAA}" srcId="{81AF60EB-772E-467B-AD4C-7CBC1406E8E3}" destId="{053888DD-077C-4D71-AAAF-67BE77C8BDC4}" srcOrd="2" destOrd="0" parTransId="{D24A060B-947C-40A6-B104-C6E4AD0F37CC}" sibTransId="{4AC5CA24-4AB7-4C19-9313-5E351392745D}"/>
    <dgm:cxn modelId="{5087E023-6326-4C00-B42B-2E9598002B9D}" srcId="{FD14F972-3F3F-4C81-992D-E2572DD96F44}" destId="{81AF60EB-772E-467B-AD4C-7CBC1406E8E3}" srcOrd="0" destOrd="0" parTransId="{259CB7D3-3E16-48FA-BD46-A5A8D4980DA9}" sibTransId="{7CF45796-E9F8-4C40-9CAB-6E50D424C04D}"/>
    <dgm:cxn modelId="{39F03B24-5730-46D8-A519-FFAB63141957}" type="presOf" srcId="{0B567CBD-34F0-4394-B01C-376E5179C113}" destId="{90CA34EF-AEAC-4813-804C-73C4B6B7281A}" srcOrd="0" destOrd="0" presId="urn:microsoft.com/office/officeart/2005/8/layout/hierarchy1"/>
    <dgm:cxn modelId="{A1AD5035-D919-4650-9345-87FCBEB760A4}" type="presOf" srcId="{70EE9AD2-05FE-4DC1-853A-D8C213EC6FAD}" destId="{335ADC44-8561-4A55-848B-E14581FA3243}" srcOrd="0" destOrd="0" presId="urn:microsoft.com/office/officeart/2005/8/layout/hierarchy1"/>
    <dgm:cxn modelId="{4F9A0A38-883A-407D-B9AF-B01A6A36CE9B}" type="presOf" srcId="{B9BFBB03-7FDE-4942-9B80-0769737A21C4}" destId="{719DAA90-B732-417D-B435-9256DFA12BA2}" srcOrd="0" destOrd="0" presId="urn:microsoft.com/office/officeart/2005/8/layout/hierarchy1"/>
    <dgm:cxn modelId="{3E50F13B-0CE0-4821-B3D7-85CC35159EA2}" srcId="{164C0130-28BF-41F5-8B00-9BFB3FCE4F7D}" destId="{FD14F972-3F3F-4C81-992D-E2572DD96F44}" srcOrd="1" destOrd="0" parTransId="{47681F0F-57E7-454D-8073-E456514B4E11}" sibTransId="{0BDFF682-74EA-47F1-961A-D8C2B6ADCA16}"/>
    <dgm:cxn modelId="{16AF803C-40EF-4FFB-ADA6-2EA670AC62DC}" type="presOf" srcId="{513385D4-5E61-4D4C-BBFD-466F5D63CDBD}" destId="{9EBEE1D9-77B7-4752-A9E0-7A07AD6D67ED}" srcOrd="0" destOrd="0" presId="urn:microsoft.com/office/officeart/2005/8/layout/hierarchy1"/>
    <dgm:cxn modelId="{1916883C-A8F8-4303-9446-D1A345099998}" type="presOf" srcId="{E8F7E9CE-1912-4979-80A1-78BAC0EBFA71}" destId="{F7B606D4-CCC9-4254-9444-D914504E7EDD}" srcOrd="0" destOrd="0" presId="urn:microsoft.com/office/officeart/2005/8/layout/hierarchy1"/>
    <dgm:cxn modelId="{B1F0E75D-150F-4065-A382-E1E6ADC73F76}" srcId="{81AF60EB-772E-467B-AD4C-7CBC1406E8E3}" destId="{593C3480-D334-4890-B67C-DA88BCEDCB90}" srcOrd="1" destOrd="0" parTransId="{E3118D5A-83F9-4B90-8EEE-6C6A855ABCAA}" sibTransId="{1ED16B93-0CBE-4CA0-86B4-7AD5D66A891A}"/>
    <dgm:cxn modelId="{5F2ED862-8893-4906-BD15-765A5F2CDCF6}" type="presOf" srcId="{259CB7D3-3E16-48FA-BD46-A5A8D4980DA9}" destId="{46181ED0-8DF9-4925-B525-88B600075D6B}" srcOrd="0" destOrd="0" presId="urn:microsoft.com/office/officeart/2005/8/layout/hierarchy1"/>
    <dgm:cxn modelId="{81482944-27A2-4BB6-BD76-32C237084FFB}" type="presOf" srcId="{0BE21FB0-3225-4840-A6B7-83B772920023}" destId="{0971B725-7505-4301-9ED8-83A5110757E3}" srcOrd="0" destOrd="0" presId="urn:microsoft.com/office/officeart/2005/8/layout/hierarchy1"/>
    <dgm:cxn modelId="{15431446-CCF6-4D4F-8968-DFCCDC92D2BF}" type="presOf" srcId="{E3118D5A-83F9-4B90-8EEE-6C6A855ABCAA}" destId="{0C3B1076-04F8-40B4-A6CA-97267A0D68E9}" srcOrd="0" destOrd="0" presId="urn:microsoft.com/office/officeart/2005/8/layout/hierarchy1"/>
    <dgm:cxn modelId="{674B0467-07B2-4F98-929F-47A0BCAE18EF}" type="presOf" srcId="{8DC1B760-A361-44AC-BA55-AE2129844B09}" destId="{D9CA8E3C-109E-4C76-BB91-EE22330FAAE3}" srcOrd="0" destOrd="0" presId="urn:microsoft.com/office/officeart/2005/8/layout/hierarchy1"/>
    <dgm:cxn modelId="{6A5F0B67-7A68-43CA-ADB1-7BC5361567D5}" srcId="{47E66AFF-FD5F-4B8A-A2D6-DBAB80AAE58B}" destId="{513385D4-5E61-4D4C-BBFD-466F5D63CDBD}" srcOrd="2" destOrd="0" parTransId="{337A7C1A-49A8-42C3-B2DF-59808C23B2FE}" sibTransId="{D59BD0A1-4972-452A-A85B-60E9D22E0D97}"/>
    <dgm:cxn modelId="{5CC06D67-D121-420B-8C0C-52A712B17B55}" srcId="{47E66AFF-FD5F-4B8A-A2D6-DBAB80AAE58B}" destId="{0B567CBD-34F0-4394-B01C-376E5179C113}" srcOrd="1" destOrd="0" parTransId="{B9BFBB03-7FDE-4942-9B80-0769737A21C4}" sibTransId="{234171E0-B794-4231-B3CC-2FF3753B70E3}"/>
    <dgm:cxn modelId="{F804D668-13E4-4AF3-B4BE-8EFDBD3012E6}" srcId="{63270473-FEB7-464C-8831-66123D299FBB}" destId="{47E66AFF-FD5F-4B8A-A2D6-DBAB80AAE58B}" srcOrd="0" destOrd="0" parTransId="{B629D8D2-A9D1-477E-87EF-B940CC01318A}" sibTransId="{A0E762EF-AA95-4808-B937-E94C9DACB1F3}"/>
    <dgm:cxn modelId="{48706B4C-9B4C-491D-9812-C62338A55AC1}" srcId="{63270473-FEB7-464C-8831-66123D299FBB}" destId="{27DFD0A0-9E60-4EFA-9568-675A52A151C9}" srcOrd="1" destOrd="0" parTransId="{70EE9AD2-05FE-4DC1-853A-D8C213EC6FAD}" sibTransId="{F66A982B-CD0B-467A-9F79-53CDA00D781E}"/>
    <dgm:cxn modelId="{34AB3A4F-64C7-45C4-BBD9-EB935430EE60}" type="presOf" srcId="{593C3480-D334-4890-B67C-DA88BCEDCB90}" destId="{E038BD40-7C2C-4880-A262-889CC2DD86D2}" srcOrd="0" destOrd="0" presId="urn:microsoft.com/office/officeart/2005/8/layout/hierarchy1"/>
    <dgm:cxn modelId="{618BD274-9AA6-4754-BBA0-2A8C55D725FA}" type="presOf" srcId="{A8C5A440-B1A2-4E76-9131-4D7980784AE9}" destId="{838D93A9-17CB-4639-A07C-8BC6C5FC1EDD}" srcOrd="0" destOrd="0" presId="urn:microsoft.com/office/officeart/2005/8/layout/hierarchy1"/>
    <dgm:cxn modelId="{6EC6D056-011E-4F4A-8EFD-B7556FD05974}" type="presOf" srcId="{053888DD-077C-4D71-AAAF-67BE77C8BDC4}" destId="{DBFF09ED-7D83-4D84-8352-63766BE2EFD0}" srcOrd="0" destOrd="0" presId="urn:microsoft.com/office/officeart/2005/8/layout/hierarchy1"/>
    <dgm:cxn modelId="{AAC46557-73AD-47C7-B7C0-85D12F1E1090}" srcId="{164C0130-28BF-41F5-8B00-9BFB3FCE4F7D}" destId="{63270473-FEB7-464C-8831-66123D299FBB}" srcOrd="0" destOrd="0" parTransId="{3FC452FB-2FC4-42FA-BF7F-249BD4ACC3B6}" sibTransId="{7E522060-C3BC-44B9-A930-B4AA2CF3047E}"/>
    <dgm:cxn modelId="{805DF479-D580-4B66-9C5A-F598E395461A}" type="presOf" srcId="{7083F5CB-455E-47DE-AAD7-6B56670C94F8}" destId="{816CFF1D-7533-4470-BC8D-A837C6F869A9}" srcOrd="0" destOrd="0" presId="urn:microsoft.com/office/officeart/2005/8/layout/hierarchy1"/>
    <dgm:cxn modelId="{1B14967B-AA9B-41B5-8200-E26ECB71B746}" type="presOf" srcId="{DC5601AC-1FEB-414D-8DF9-B31C7104FC84}" destId="{5FA9445A-535A-4678-9CCE-91B2D42F46A5}" srcOrd="0" destOrd="0" presId="urn:microsoft.com/office/officeart/2005/8/layout/hierarchy1"/>
    <dgm:cxn modelId="{9FBD7F7C-0038-4DF6-B5F5-A856FDAD77CE}" type="presOf" srcId="{B345ECB8-09C9-4884-A814-5D976E706A20}" destId="{96543844-40B7-4716-A2C1-2754DE29D3EA}" srcOrd="0" destOrd="0" presId="urn:microsoft.com/office/officeart/2005/8/layout/hierarchy1"/>
    <dgm:cxn modelId="{8625DB7F-C655-46DE-9F74-4C3E12FE6FD1}" srcId="{81AF60EB-772E-467B-AD4C-7CBC1406E8E3}" destId="{B345ECB8-09C9-4884-A814-5D976E706A20}" srcOrd="0" destOrd="0" parTransId="{A8C5A440-B1A2-4E76-9131-4D7980784AE9}" sibTransId="{D7CFD1F5-4D9E-4085-9382-D645F575A6FF}"/>
    <dgm:cxn modelId="{A9EA9986-99E6-49CB-9C3C-AF5A00B3A881}" type="presOf" srcId="{B629D8D2-A9D1-477E-87EF-B940CC01318A}" destId="{17AF8874-0A49-4756-B373-0B3999767062}" srcOrd="0" destOrd="0" presId="urn:microsoft.com/office/officeart/2005/8/layout/hierarchy1"/>
    <dgm:cxn modelId="{F065B48D-6701-4C22-9F1E-ECF0F80F7A62}" type="presOf" srcId="{69899426-CFDB-484B-9431-0986480DA6DE}" destId="{EEBFE445-8ED5-4289-B0F5-24DD6E08DCC9}" srcOrd="0" destOrd="0" presId="urn:microsoft.com/office/officeart/2005/8/layout/hierarchy1"/>
    <dgm:cxn modelId="{CE18BE93-0D8D-4EA6-B6D8-DBF0960597D4}" type="presOf" srcId="{3FC452FB-2FC4-42FA-BF7F-249BD4ACC3B6}" destId="{E201A12B-AA4F-464A-B80A-476BBC49CA21}" srcOrd="0" destOrd="0" presId="urn:microsoft.com/office/officeart/2005/8/layout/hierarchy1"/>
    <dgm:cxn modelId="{B0B45094-4218-417D-8D8A-0657A1D9FAEC}" type="presOf" srcId="{D4CC7AFD-10D5-4354-8EE1-220B4BCAE9CE}" destId="{A4865B6E-7D41-4C28-B120-92A9DB8268C3}" srcOrd="0" destOrd="0" presId="urn:microsoft.com/office/officeart/2005/8/layout/hierarchy1"/>
    <dgm:cxn modelId="{0F375197-2392-42A5-832A-1CEB0E5A0A42}" type="presOf" srcId="{0DDBE870-774B-4EDD-988F-F84619191E78}" destId="{F4FE0D60-E11D-4F44-AF17-81ADF949F572}" srcOrd="0" destOrd="0" presId="urn:microsoft.com/office/officeart/2005/8/layout/hierarchy1"/>
    <dgm:cxn modelId="{3351D397-9051-41E0-9F22-CF929B87B463}" type="presOf" srcId="{6738055B-9A6A-45B4-87EA-47B3AAD00D37}" destId="{8B7C5A01-ED78-4B6E-8947-92AC2DC7D6AA}" srcOrd="0" destOrd="0" presId="urn:microsoft.com/office/officeart/2005/8/layout/hierarchy1"/>
    <dgm:cxn modelId="{4EC63A99-A887-4176-977D-8190158F7BB6}" type="presOf" srcId="{81AF60EB-772E-467B-AD4C-7CBC1406E8E3}" destId="{3B5ADABB-060A-46AE-8E3D-601CB9D7B725}" srcOrd="0" destOrd="0" presId="urn:microsoft.com/office/officeart/2005/8/layout/hierarchy1"/>
    <dgm:cxn modelId="{AB577E9B-76E2-4B21-8133-13F4748554CB}" type="presOf" srcId="{D24A060B-947C-40A6-B104-C6E4AD0F37CC}" destId="{784179AF-2C0C-41D9-960E-A3C5FF8F85F5}" srcOrd="0" destOrd="0" presId="urn:microsoft.com/office/officeart/2005/8/layout/hierarchy1"/>
    <dgm:cxn modelId="{3622E89F-FBEA-42A4-A7BE-DA562F07FD57}" type="presOf" srcId="{E30E8472-0BDD-4EB7-96E8-BE937D2D273B}" destId="{9EB7F5B1-11A0-4BE3-8691-D95D96612926}" srcOrd="0" destOrd="0" presId="urn:microsoft.com/office/officeart/2005/8/layout/hierarchy1"/>
    <dgm:cxn modelId="{AAD544A6-E398-44CE-AA21-0AE74D923945}" srcId="{F3C47CB5-9FC3-4080-B451-5BDC0CBCDA7C}" destId="{164C0130-28BF-41F5-8B00-9BFB3FCE4F7D}" srcOrd="0" destOrd="0" parTransId="{1F6F11AB-4747-4610-99D8-0012392F2D39}" sibTransId="{8AA61D4C-0E1F-432B-9972-694F2B983BD0}"/>
    <dgm:cxn modelId="{5F6141AE-08B9-4BC6-9F15-33E282366125}" type="presOf" srcId="{27DFD0A0-9E60-4EFA-9568-675A52A151C9}" destId="{F367EDB5-3833-4033-9022-6035A7F5D9F5}" srcOrd="0" destOrd="0" presId="urn:microsoft.com/office/officeart/2005/8/layout/hierarchy1"/>
    <dgm:cxn modelId="{61194FB6-94BF-412F-8F3D-DB8DAED60126}" srcId="{47E66AFF-FD5F-4B8A-A2D6-DBAB80AAE58B}" destId="{21434901-EBBD-4E93-887C-75BDEBD7BAB7}" srcOrd="0" destOrd="0" parTransId="{7083F5CB-455E-47DE-AAD7-6B56670C94F8}" sibTransId="{FEAB7D19-447C-4BF7-BA96-1504E7C72D80}"/>
    <dgm:cxn modelId="{7D3133BA-4DDC-4A7C-8E35-AD503529ED07}" srcId="{FD14F972-3F3F-4C81-992D-E2572DD96F44}" destId="{0DDBE870-774B-4EDD-988F-F84619191E78}" srcOrd="1" destOrd="0" parTransId="{D4CC7AFD-10D5-4354-8EE1-220B4BCAE9CE}" sibTransId="{E608B2E5-00C7-45B5-908D-76ABB224F0C5}"/>
    <dgm:cxn modelId="{E37894BB-86DA-44D5-AFA5-3178DD69BFC7}" type="presOf" srcId="{3E861FE5-18E5-48D6-A9B7-76704EFFEBA5}" destId="{9AE62654-04AD-44E1-8247-9F1F984FAF7A}" srcOrd="0" destOrd="0" presId="urn:microsoft.com/office/officeart/2005/8/layout/hierarchy1"/>
    <dgm:cxn modelId="{F9FAC8BD-335F-4D92-891E-0A002E736A06}" type="presOf" srcId="{63270473-FEB7-464C-8831-66123D299FBB}" destId="{5D84BD07-E2E3-4065-8265-16E205D1D22E}" srcOrd="0" destOrd="0" presId="urn:microsoft.com/office/officeart/2005/8/layout/hierarchy1"/>
    <dgm:cxn modelId="{B9FE30C1-CA08-49E4-806F-35099AFB6DA5}" type="presOf" srcId="{FD14F972-3F3F-4C81-992D-E2572DD96F44}" destId="{6E2F8498-1914-461D-8AF1-54D1379CCFB5}" srcOrd="0" destOrd="0" presId="urn:microsoft.com/office/officeart/2005/8/layout/hierarchy1"/>
    <dgm:cxn modelId="{C640DDC1-D357-4A1D-8CB4-4F51EDCED31D}" type="presOf" srcId="{337A7C1A-49A8-42C3-B2DF-59808C23B2FE}" destId="{47892EA5-06A4-4940-9A14-161F1ECD35A8}" srcOrd="0" destOrd="0" presId="urn:microsoft.com/office/officeart/2005/8/layout/hierarchy1"/>
    <dgm:cxn modelId="{E6AA1ECC-22AD-4B5F-9E35-2E4C8702A758}" type="presOf" srcId="{F3C47CB5-9FC3-4080-B451-5BDC0CBCDA7C}" destId="{8D454BC2-CEB2-4D98-A824-A7AFE5429692}" srcOrd="0" destOrd="0" presId="urn:microsoft.com/office/officeart/2005/8/layout/hierarchy1"/>
    <dgm:cxn modelId="{28BD26DF-0F24-4A05-8F57-379EBF8FD607}" type="presOf" srcId="{47681F0F-57E7-454D-8073-E456514B4E11}" destId="{57FEDB86-051B-4E27-B86A-6CA94BBFF6E3}" srcOrd="0" destOrd="0" presId="urn:microsoft.com/office/officeart/2005/8/layout/hierarchy1"/>
    <dgm:cxn modelId="{467DA6EA-4C6C-49CC-85C5-EA0FD122AAB6}" srcId="{0DDBE870-774B-4EDD-988F-F84619191E78}" destId="{0BE21FB0-3225-4840-A6B7-83B772920023}" srcOrd="0" destOrd="0" parTransId="{E8F7E9CE-1912-4979-80A1-78BAC0EBFA71}" sibTransId="{29A7206D-C520-4DA8-9017-DF47D6DAE756}"/>
    <dgm:cxn modelId="{2C500AF3-5983-471C-8B8D-6A92341A8C98}" srcId="{27DFD0A0-9E60-4EFA-9568-675A52A151C9}" destId="{E30E8472-0BDD-4EB7-96E8-BE937D2D273B}" srcOrd="0" destOrd="0" parTransId="{E0B66106-753B-482F-8C71-0A14DB4289FA}" sibTransId="{11D2036A-23D7-44A2-BC33-C08F508A72B3}"/>
    <dgm:cxn modelId="{2E94DEF3-DC0D-420E-AA37-3A832571A0AA}" type="presOf" srcId="{42EA0AFE-509A-4CDA-97A9-DAC815622474}" destId="{AD9A1A9B-667A-4AC7-834B-A55A21AE8602}" srcOrd="0" destOrd="0" presId="urn:microsoft.com/office/officeart/2005/8/layout/hierarchy1"/>
    <dgm:cxn modelId="{3ABCE1F4-0B8E-44F8-90D0-C436CA57A326}" type="presOf" srcId="{21434901-EBBD-4E93-887C-75BDEBD7BAB7}" destId="{82524AFA-CC13-4EA6-B18D-107B03A97B1A}" srcOrd="0" destOrd="0" presId="urn:microsoft.com/office/officeart/2005/8/layout/hierarchy1"/>
    <dgm:cxn modelId="{67FFC8F7-363E-4E48-B0D3-00042E7FD9AB}" type="presOf" srcId="{E0B66106-753B-482F-8C71-0A14DB4289FA}" destId="{325A0D66-1C7B-4FCB-9598-4B483A8A9275}" srcOrd="0" destOrd="0" presId="urn:microsoft.com/office/officeart/2005/8/layout/hierarchy1"/>
    <dgm:cxn modelId="{3D40EDFA-7F36-43E2-9F27-26CE2A5C48B4}" srcId="{0DDBE870-774B-4EDD-988F-F84619191E78}" destId="{69899426-CFDB-484B-9431-0986480DA6DE}" srcOrd="1" destOrd="0" parTransId="{8DC1B760-A361-44AC-BA55-AE2129844B09}" sibTransId="{F650C9AF-65D0-44B9-98C5-EFF15E2E7803}"/>
    <dgm:cxn modelId="{ED8EC212-ED5E-4208-A3AE-1124E6092CED}" type="presParOf" srcId="{8D454BC2-CEB2-4D98-A824-A7AFE5429692}" destId="{C170BBAE-F0FC-4B42-9C6D-E4826875BAEC}" srcOrd="0" destOrd="0" presId="urn:microsoft.com/office/officeart/2005/8/layout/hierarchy1"/>
    <dgm:cxn modelId="{2A565F83-F0C4-4B40-B65B-FA0C6E9D5D21}" type="presParOf" srcId="{C170BBAE-F0FC-4B42-9C6D-E4826875BAEC}" destId="{351C2C2F-37B2-43E5-B303-AB641BD8CE3E}" srcOrd="0" destOrd="0" presId="urn:microsoft.com/office/officeart/2005/8/layout/hierarchy1"/>
    <dgm:cxn modelId="{F948678E-2176-41CC-BC1C-2B29D4213EB4}" type="presParOf" srcId="{351C2C2F-37B2-43E5-B303-AB641BD8CE3E}" destId="{A6F5DFE1-35EB-4388-B40A-E57AF1925A71}" srcOrd="0" destOrd="0" presId="urn:microsoft.com/office/officeart/2005/8/layout/hierarchy1"/>
    <dgm:cxn modelId="{1C81F840-FBA2-44F0-8A1F-7D8114C5E669}" type="presParOf" srcId="{351C2C2F-37B2-43E5-B303-AB641BD8CE3E}" destId="{7A6BAC13-EB25-4E80-978E-1ECCF15508AD}" srcOrd="1" destOrd="0" presId="urn:microsoft.com/office/officeart/2005/8/layout/hierarchy1"/>
    <dgm:cxn modelId="{2F5472D1-7060-4D7D-98DE-A13AADFF0447}" type="presParOf" srcId="{C170BBAE-F0FC-4B42-9C6D-E4826875BAEC}" destId="{E5F2AE85-5246-4C56-A7E1-709675EA4821}" srcOrd="1" destOrd="0" presId="urn:microsoft.com/office/officeart/2005/8/layout/hierarchy1"/>
    <dgm:cxn modelId="{BF888BBC-6E42-4FF7-A459-3C267AAA6185}" type="presParOf" srcId="{E5F2AE85-5246-4C56-A7E1-709675EA4821}" destId="{E201A12B-AA4F-464A-B80A-476BBC49CA21}" srcOrd="0" destOrd="0" presId="urn:microsoft.com/office/officeart/2005/8/layout/hierarchy1"/>
    <dgm:cxn modelId="{1C8009EB-C6C2-4535-BE25-6330B7A92EAE}" type="presParOf" srcId="{E5F2AE85-5246-4C56-A7E1-709675EA4821}" destId="{15C61AD1-26E6-450C-BC8E-4BA9ABA107A0}" srcOrd="1" destOrd="0" presId="urn:microsoft.com/office/officeart/2005/8/layout/hierarchy1"/>
    <dgm:cxn modelId="{66F0DA8B-DDDA-4954-8D41-53AB04BDC22B}" type="presParOf" srcId="{15C61AD1-26E6-450C-BC8E-4BA9ABA107A0}" destId="{998772D8-111A-4419-8357-F02B89662364}" srcOrd="0" destOrd="0" presId="urn:microsoft.com/office/officeart/2005/8/layout/hierarchy1"/>
    <dgm:cxn modelId="{78DD7D53-3AC7-4766-9C9E-7E5B0C3BABC8}" type="presParOf" srcId="{998772D8-111A-4419-8357-F02B89662364}" destId="{7DFE802E-938D-4DFA-9F91-08044261134A}" srcOrd="0" destOrd="0" presId="urn:microsoft.com/office/officeart/2005/8/layout/hierarchy1"/>
    <dgm:cxn modelId="{1FAEDF52-F26B-4C5F-9D56-0E0A6FB9C981}" type="presParOf" srcId="{998772D8-111A-4419-8357-F02B89662364}" destId="{5D84BD07-E2E3-4065-8265-16E205D1D22E}" srcOrd="1" destOrd="0" presId="urn:microsoft.com/office/officeart/2005/8/layout/hierarchy1"/>
    <dgm:cxn modelId="{10DB0178-9609-49BF-8E8E-9C774DC81B40}" type="presParOf" srcId="{15C61AD1-26E6-450C-BC8E-4BA9ABA107A0}" destId="{36A84455-E48B-40AA-BD8A-0188CF8BB67E}" srcOrd="1" destOrd="0" presId="urn:microsoft.com/office/officeart/2005/8/layout/hierarchy1"/>
    <dgm:cxn modelId="{D98E5672-E18F-448C-80A7-FBC74F364085}" type="presParOf" srcId="{36A84455-E48B-40AA-BD8A-0188CF8BB67E}" destId="{17AF8874-0A49-4756-B373-0B3999767062}" srcOrd="0" destOrd="0" presId="urn:microsoft.com/office/officeart/2005/8/layout/hierarchy1"/>
    <dgm:cxn modelId="{24BCDA4A-05E6-4D13-98E0-E23FB3F00BC3}" type="presParOf" srcId="{36A84455-E48B-40AA-BD8A-0188CF8BB67E}" destId="{F370EF10-3090-4A11-ADB7-627463032D6C}" srcOrd="1" destOrd="0" presId="urn:microsoft.com/office/officeart/2005/8/layout/hierarchy1"/>
    <dgm:cxn modelId="{8E0F2A69-075F-47A7-BE10-DBB3F2849207}" type="presParOf" srcId="{F370EF10-3090-4A11-ADB7-627463032D6C}" destId="{3F51EF0A-323C-4B1C-9B5B-BA91430EB3F9}" srcOrd="0" destOrd="0" presId="urn:microsoft.com/office/officeart/2005/8/layout/hierarchy1"/>
    <dgm:cxn modelId="{E2E2EC37-AB4B-450C-AD68-5C13FA1DA04B}" type="presParOf" srcId="{3F51EF0A-323C-4B1C-9B5B-BA91430EB3F9}" destId="{B604273C-982F-40E7-B69A-4DC13403105A}" srcOrd="0" destOrd="0" presId="urn:microsoft.com/office/officeart/2005/8/layout/hierarchy1"/>
    <dgm:cxn modelId="{91744024-6785-4BBE-86DF-8F97F68D5C1D}" type="presParOf" srcId="{3F51EF0A-323C-4B1C-9B5B-BA91430EB3F9}" destId="{AE0C2E69-1E97-46C2-971E-3CF5023E66E7}" srcOrd="1" destOrd="0" presId="urn:microsoft.com/office/officeart/2005/8/layout/hierarchy1"/>
    <dgm:cxn modelId="{22DB756D-C19A-4492-947C-0B6875295219}" type="presParOf" srcId="{F370EF10-3090-4A11-ADB7-627463032D6C}" destId="{9CC7E205-0B41-4CF3-8859-36D20C8132BA}" srcOrd="1" destOrd="0" presId="urn:microsoft.com/office/officeart/2005/8/layout/hierarchy1"/>
    <dgm:cxn modelId="{F275516A-3AC3-4C55-AEEB-C2B2DEA138E0}" type="presParOf" srcId="{9CC7E205-0B41-4CF3-8859-36D20C8132BA}" destId="{816CFF1D-7533-4470-BC8D-A837C6F869A9}" srcOrd="0" destOrd="0" presId="urn:microsoft.com/office/officeart/2005/8/layout/hierarchy1"/>
    <dgm:cxn modelId="{C279C1EF-718E-453A-AB4D-4805D67644B9}" type="presParOf" srcId="{9CC7E205-0B41-4CF3-8859-36D20C8132BA}" destId="{3091B9B2-828D-416D-907D-4312278DAE74}" srcOrd="1" destOrd="0" presId="urn:microsoft.com/office/officeart/2005/8/layout/hierarchy1"/>
    <dgm:cxn modelId="{C0201D0A-40E5-4164-8553-8AF67F10EB6B}" type="presParOf" srcId="{3091B9B2-828D-416D-907D-4312278DAE74}" destId="{81DEDE64-BAE1-435E-824C-A91008292D6C}" srcOrd="0" destOrd="0" presId="urn:microsoft.com/office/officeart/2005/8/layout/hierarchy1"/>
    <dgm:cxn modelId="{0696D9C8-D407-4C77-966F-401293C708F6}" type="presParOf" srcId="{81DEDE64-BAE1-435E-824C-A91008292D6C}" destId="{731EA145-5FF9-431B-9C72-4F6F7C4B3E63}" srcOrd="0" destOrd="0" presId="urn:microsoft.com/office/officeart/2005/8/layout/hierarchy1"/>
    <dgm:cxn modelId="{ECE87263-B54C-4195-B7E7-AAE8C6A77442}" type="presParOf" srcId="{81DEDE64-BAE1-435E-824C-A91008292D6C}" destId="{82524AFA-CC13-4EA6-B18D-107B03A97B1A}" srcOrd="1" destOrd="0" presId="urn:microsoft.com/office/officeart/2005/8/layout/hierarchy1"/>
    <dgm:cxn modelId="{82A2DC8A-0F21-4302-8AEA-07737DFF5561}" type="presParOf" srcId="{3091B9B2-828D-416D-907D-4312278DAE74}" destId="{B230E2CF-999E-4242-97C3-A49B7E1D602E}" srcOrd="1" destOrd="0" presId="urn:microsoft.com/office/officeart/2005/8/layout/hierarchy1"/>
    <dgm:cxn modelId="{FBE99AB4-36BE-4DD5-A565-5F0451F87716}" type="presParOf" srcId="{9CC7E205-0B41-4CF3-8859-36D20C8132BA}" destId="{719DAA90-B732-417D-B435-9256DFA12BA2}" srcOrd="2" destOrd="0" presId="urn:microsoft.com/office/officeart/2005/8/layout/hierarchy1"/>
    <dgm:cxn modelId="{3CA9C8A4-45F0-45FF-9AD6-38634AA25C7E}" type="presParOf" srcId="{9CC7E205-0B41-4CF3-8859-36D20C8132BA}" destId="{C8FD6303-AB18-4F44-B21E-33D9A51F26F7}" srcOrd="3" destOrd="0" presId="urn:microsoft.com/office/officeart/2005/8/layout/hierarchy1"/>
    <dgm:cxn modelId="{94D12BA9-C4D3-49B4-AF35-10F27F4604A5}" type="presParOf" srcId="{C8FD6303-AB18-4F44-B21E-33D9A51F26F7}" destId="{91159977-608B-469C-AD70-9B37A4EB8975}" srcOrd="0" destOrd="0" presId="urn:microsoft.com/office/officeart/2005/8/layout/hierarchy1"/>
    <dgm:cxn modelId="{38BCC1E4-2F43-4A1F-AA08-41665739463A}" type="presParOf" srcId="{91159977-608B-469C-AD70-9B37A4EB8975}" destId="{8D88E7E0-4BA8-4E5D-9E1C-8D4563104D67}" srcOrd="0" destOrd="0" presId="urn:microsoft.com/office/officeart/2005/8/layout/hierarchy1"/>
    <dgm:cxn modelId="{4BE8482E-C8AC-4C23-9ACD-F7BD93FF1B84}" type="presParOf" srcId="{91159977-608B-469C-AD70-9B37A4EB8975}" destId="{90CA34EF-AEAC-4813-804C-73C4B6B7281A}" srcOrd="1" destOrd="0" presId="urn:microsoft.com/office/officeart/2005/8/layout/hierarchy1"/>
    <dgm:cxn modelId="{8202F739-BD1A-45BC-835D-8476022FD437}" type="presParOf" srcId="{C8FD6303-AB18-4F44-B21E-33D9A51F26F7}" destId="{ADBB27E5-C821-4212-B392-F2305432BA5D}" srcOrd="1" destOrd="0" presId="urn:microsoft.com/office/officeart/2005/8/layout/hierarchy1"/>
    <dgm:cxn modelId="{D05A285D-7CE4-4200-9967-D8CF20523BA1}" type="presParOf" srcId="{9CC7E205-0B41-4CF3-8859-36D20C8132BA}" destId="{47892EA5-06A4-4940-9A14-161F1ECD35A8}" srcOrd="4" destOrd="0" presId="urn:microsoft.com/office/officeart/2005/8/layout/hierarchy1"/>
    <dgm:cxn modelId="{9C6EB789-73AA-4CC4-A7BF-2985E1F8B341}" type="presParOf" srcId="{9CC7E205-0B41-4CF3-8859-36D20C8132BA}" destId="{95B36AE2-7C5E-4F03-92DD-15457A578DE2}" srcOrd="5" destOrd="0" presId="urn:microsoft.com/office/officeart/2005/8/layout/hierarchy1"/>
    <dgm:cxn modelId="{D6472B35-E287-4245-B86D-14FB8B1C6C95}" type="presParOf" srcId="{95B36AE2-7C5E-4F03-92DD-15457A578DE2}" destId="{E710B50A-0B12-4C84-A13D-28387E37969E}" srcOrd="0" destOrd="0" presId="urn:microsoft.com/office/officeart/2005/8/layout/hierarchy1"/>
    <dgm:cxn modelId="{89E13149-FE13-4DA8-8010-50CCB6EC51F0}" type="presParOf" srcId="{E710B50A-0B12-4C84-A13D-28387E37969E}" destId="{6886C442-CDC7-4C53-B0DB-20490C6D32BA}" srcOrd="0" destOrd="0" presId="urn:microsoft.com/office/officeart/2005/8/layout/hierarchy1"/>
    <dgm:cxn modelId="{962BFE81-9945-47F7-9880-017DA75D3301}" type="presParOf" srcId="{E710B50A-0B12-4C84-A13D-28387E37969E}" destId="{9EBEE1D9-77B7-4752-A9E0-7A07AD6D67ED}" srcOrd="1" destOrd="0" presId="urn:microsoft.com/office/officeart/2005/8/layout/hierarchy1"/>
    <dgm:cxn modelId="{E1498418-D09F-438A-85C9-5B46D3DF71D1}" type="presParOf" srcId="{95B36AE2-7C5E-4F03-92DD-15457A578DE2}" destId="{ADEB22AF-2557-4E5D-917F-0E386AC51844}" srcOrd="1" destOrd="0" presId="urn:microsoft.com/office/officeart/2005/8/layout/hierarchy1"/>
    <dgm:cxn modelId="{3824EA55-0579-428B-9FA8-EA74A33722CA}" type="presParOf" srcId="{9CC7E205-0B41-4CF3-8859-36D20C8132BA}" destId="{9AE62654-04AD-44E1-8247-9F1F984FAF7A}" srcOrd="6" destOrd="0" presId="urn:microsoft.com/office/officeart/2005/8/layout/hierarchy1"/>
    <dgm:cxn modelId="{6DA245BF-E59E-48A6-AA16-E04EA9C24412}" type="presParOf" srcId="{9CC7E205-0B41-4CF3-8859-36D20C8132BA}" destId="{64633537-6FB2-4F94-8267-89695624A824}" srcOrd="7" destOrd="0" presId="urn:microsoft.com/office/officeart/2005/8/layout/hierarchy1"/>
    <dgm:cxn modelId="{2F885007-49A1-43D8-87B9-0EDDAE8F2348}" type="presParOf" srcId="{64633537-6FB2-4F94-8267-89695624A824}" destId="{55C13B6D-6347-4834-A411-A6A0C4115F48}" srcOrd="0" destOrd="0" presId="urn:microsoft.com/office/officeart/2005/8/layout/hierarchy1"/>
    <dgm:cxn modelId="{6AF591FE-97D8-468C-A9E3-EE65CAC05BF7}" type="presParOf" srcId="{55C13B6D-6347-4834-A411-A6A0C4115F48}" destId="{38A4333E-1FE6-45D0-9B1E-1EF1512DD478}" srcOrd="0" destOrd="0" presId="urn:microsoft.com/office/officeart/2005/8/layout/hierarchy1"/>
    <dgm:cxn modelId="{B3749EBA-C007-42D2-B804-09F484F38646}" type="presParOf" srcId="{55C13B6D-6347-4834-A411-A6A0C4115F48}" destId="{8B7C5A01-ED78-4B6E-8947-92AC2DC7D6AA}" srcOrd="1" destOrd="0" presId="urn:microsoft.com/office/officeart/2005/8/layout/hierarchy1"/>
    <dgm:cxn modelId="{33D99F7F-2E49-4080-B638-0CD3B403A91B}" type="presParOf" srcId="{64633537-6FB2-4F94-8267-89695624A824}" destId="{26F75A09-DED3-486B-8F18-DC2850C8A189}" srcOrd="1" destOrd="0" presId="urn:microsoft.com/office/officeart/2005/8/layout/hierarchy1"/>
    <dgm:cxn modelId="{AE25E5A2-6D28-471B-857E-27A2C5DBBBF8}" type="presParOf" srcId="{36A84455-E48B-40AA-BD8A-0188CF8BB67E}" destId="{335ADC44-8561-4A55-848B-E14581FA3243}" srcOrd="2" destOrd="0" presId="urn:microsoft.com/office/officeart/2005/8/layout/hierarchy1"/>
    <dgm:cxn modelId="{87ACB530-3824-4F96-B80F-C0696FABBF13}" type="presParOf" srcId="{36A84455-E48B-40AA-BD8A-0188CF8BB67E}" destId="{2681993D-77D0-4C9E-96BF-A59E8057A51E}" srcOrd="3" destOrd="0" presId="urn:microsoft.com/office/officeart/2005/8/layout/hierarchy1"/>
    <dgm:cxn modelId="{17891066-11D8-4BBC-9537-09D8237A6F6E}" type="presParOf" srcId="{2681993D-77D0-4C9E-96BF-A59E8057A51E}" destId="{69E606C0-067C-454B-ACFD-EB0BF59E1BFE}" srcOrd="0" destOrd="0" presId="urn:microsoft.com/office/officeart/2005/8/layout/hierarchy1"/>
    <dgm:cxn modelId="{4CCD23D2-2008-4902-88BD-5644C200737C}" type="presParOf" srcId="{69E606C0-067C-454B-ACFD-EB0BF59E1BFE}" destId="{8BD5FCFA-32FF-4B37-AAE2-8B1B30DBAB86}" srcOrd="0" destOrd="0" presId="urn:microsoft.com/office/officeart/2005/8/layout/hierarchy1"/>
    <dgm:cxn modelId="{031AA9F4-6ED1-433C-A807-0487B76A4E83}" type="presParOf" srcId="{69E606C0-067C-454B-ACFD-EB0BF59E1BFE}" destId="{F367EDB5-3833-4033-9022-6035A7F5D9F5}" srcOrd="1" destOrd="0" presId="urn:microsoft.com/office/officeart/2005/8/layout/hierarchy1"/>
    <dgm:cxn modelId="{E3E49275-FF68-46CD-84EA-28EDCC40CA1B}" type="presParOf" srcId="{2681993D-77D0-4C9E-96BF-A59E8057A51E}" destId="{BEB9FC21-54A8-49E9-9DF3-8DEA3059FC73}" srcOrd="1" destOrd="0" presId="urn:microsoft.com/office/officeart/2005/8/layout/hierarchy1"/>
    <dgm:cxn modelId="{86E927CB-366D-43DB-9AF3-B749ABCD6910}" type="presParOf" srcId="{BEB9FC21-54A8-49E9-9DF3-8DEA3059FC73}" destId="{325A0D66-1C7B-4FCB-9598-4B483A8A9275}" srcOrd="0" destOrd="0" presId="urn:microsoft.com/office/officeart/2005/8/layout/hierarchy1"/>
    <dgm:cxn modelId="{894A8562-9C92-4097-B6FD-96065643EE21}" type="presParOf" srcId="{BEB9FC21-54A8-49E9-9DF3-8DEA3059FC73}" destId="{E2BBFCB1-BC97-4729-9AF8-D07AAD2F3D34}" srcOrd="1" destOrd="0" presId="urn:microsoft.com/office/officeart/2005/8/layout/hierarchy1"/>
    <dgm:cxn modelId="{3C2AF586-DEA2-4838-943E-FD39ABD8F417}" type="presParOf" srcId="{E2BBFCB1-BC97-4729-9AF8-D07AAD2F3D34}" destId="{176B09C6-1246-43C4-93D0-4FC1E14E127F}" srcOrd="0" destOrd="0" presId="urn:microsoft.com/office/officeart/2005/8/layout/hierarchy1"/>
    <dgm:cxn modelId="{DA7BA865-E10D-492D-A10E-96E093EF3A2C}" type="presParOf" srcId="{176B09C6-1246-43C4-93D0-4FC1E14E127F}" destId="{20F2890F-E62A-4CF3-8591-6BB9B382829D}" srcOrd="0" destOrd="0" presId="urn:microsoft.com/office/officeart/2005/8/layout/hierarchy1"/>
    <dgm:cxn modelId="{C1FD1BA9-0D7C-48A0-ABB3-9E4032A5384B}" type="presParOf" srcId="{176B09C6-1246-43C4-93D0-4FC1E14E127F}" destId="{9EB7F5B1-11A0-4BE3-8691-D95D96612926}" srcOrd="1" destOrd="0" presId="urn:microsoft.com/office/officeart/2005/8/layout/hierarchy1"/>
    <dgm:cxn modelId="{D9564E55-8B93-4F0A-BF09-18794E2E7763}" type="presParOf" srcId="{E2BBFCB1-BC97-4729-9AF8-D07AAD2F3D34}" destId="{5065C686-6046-4EB9-A5D2-10ECD7F7BD44}" srcOrd="1" destOrd="0" presId="urn:microsoft.com/office/officeart/2005/8/layout/hierarchy1"/>
    <dgm:cxn modelId="{FD8E6F3B-2A54-462F-BCEB-69E33F7628E8}" type="presParOf" srcId="{E5F2AE85-5246-4C56-A7E1-709675EA4821}" destId="{57FEDB86-051B-4E27-B86A-6CA94BBFF6E3}" srcOrd="2" destOrd="0" presId="urn:microsoft.com/office/officeart/2005/8/layout/hierarchy1"/>
    <dgm:cxn modelId="{D8C14322-AB8F-45D9-A2E2-F0D3B52AC9BD}" type="presParOf" srcId="{E5F2AE85-5246-4C56-A7E1-709675EA4821}" destId="{8EC96203-C77E-4AFF-BEC6-DCC2BBCF8F46}" srcOrd="3" destOrd="0" presId="urn:microsoft.com/office/officeart/2005/8/layout/hierarchy1"/>
    <dgm:cxn modelId="{EE2A2A5B-BC0B-41D3-9F53-DBED56AED5A2}" type="presParOf" srcId="{8EC96203-C77E-4AFF-BEC6-DCC2BBCF8F46}" destId="{8660E04F-8363-4D3A-8553-74DF35415850}" srcOrd="0" destOrd="0" presId="urn:microsoft.com/office/officeart/2005/8/layout/hierarchy1"/>
    <dgm:cxn modelId="{16522ADA-212C-451E-99EA-ED87482D01CC}" type="presParOf" srcId="{8660E04F-8363-4D3A-8553-74DF35415850}" destId="{1C5A1717-6E61-4B19-8600-42C9EDDADE79}" srcOrd="0" destOrd="0" presId="urn:microsoft.com/office/officeart/2005/8/layout/hierarchy1"/>
    <dgm:cxn modelId="{6DC0CE3C-5EE7-4DC5-AB77-7B654AC82517}" type="presParOf" srcId="{8660E04F-8363-4D3A-8553-74DF35415850}" destId="{6E2F8498-1914-461D-8AF1-54D1379CCFB5}" srcOrd="1" destOrd="0" presId="urn:microsoft.com/office/officeart/2005/8/layout/hierarchy1"/>
    <dgm:cxn modelId="{F91FBBEF-B6E5-4616-B687-D49B87F783AD}" type="presParOf" srcId="{8EC96203-C77E-4AFF-BEC6-DCC2BBCF8F46}" destId="{6B2E64A6-C242-42DD-BE38-8247E251951A}" srcOrd="1" destOrd="0" presId="urn:microsoft.com/office/officeart/2005/8/layout/hierarchy1"/>
    <dgm:cxn modelId="{D50336FD-ACD2-4B90-9CE4-E70AC7057D7D}" type="presParOf" srcId="{6B2E64A6-C242-42DD-BE38-8247E251951A}" destId="{46181ED0-8DF9-4925-B525-88B600075D6B}" srcOrd="0" destOrd="0" presId="urn:microsoft.com/office/officeart/2005/8/layout/hierarchy1"/>
    <dgm:cxn modelId="{E766335C-83A0-477A-B8D9-7F7B985DCA5D}" type="presParOf" srcId="{6B2E64A6-C242-42DD-BE38-8247E251951A}" destId="{4AC3E326-A158-45A7-A3EF-47356833B00B}" srcOrd="1" destOrd="0" presId="urn:microsoft.com/office/officeart/2005/8/layout/hierarchy1"/>
    <dgm:cxn modelId="{93711D30-40F3-442F-A0CF-DE53747440E9}" type="presParOf" srcId="{4AC3E326-A158-45A7-A3EF-47356833B00B}" destId="{78336D5C-DCE7-4A2C-9634-E74C034E9763}" srcOrd="0" destOrd="0" presId="urn:microsoft.com/office/officeart/2005/8/layout/hierarchy1"/>
    <dgm:cxn modelId="{17678929-DECF-4FB2-B80C-50973AE52EE6}" type="presParOf" srcId="{78336D5C-DCE7-4A2C-9634-E74C034E9763}" destId="{0603AC7C-0054-496E-86BF-71EC650D31FD}" srcOrd="0" destOrd="0" presId="urn:microsoft.com/office/officeart/2005/8/layout/hierarchy1"/>
    <dgm:cxn modelId="{EB1999A0-C97D-4DA5-9D04-149026B4FF27}" type="presParOf" srcId="{78336D5C-DCE7-4A2C-9634-E74C034E9763}" destId="{3B5ADABB-060A-46AE-8E3D-601CB9D7B725}" srcOrd="1" destOrd="0" presId="urn:microsoft.com/office/officeart/2005/8/layout/hierarchy1"/>
    <dgm:cxn modelId="{214606B8-DD8C-467A-84E0-3BFE14F27A03}" type="presParOf" srcId="{4AC3E326-A158-45A7-A3EF-47356833B00B}" destId="{996D94E9-3D39-4295-9D78-554059DE9ECD}" srcOrd="1" destOrd="0" presId="urn:microsoft.com/office/officeart/2005/8/layout/hierarchy1"/>
    <dgm:cxn modelId="{57EB47F4-7F54-4BBF-A36E-E5FB8574BD43}" type="presParOf" srcId="{996D94E9-3D39-4295-9D78-554059DE9ECD}" destId="{838D93A9-17CB-4639-A07C-8BC6C5FC1EDD}" srcOrd="0" destOrd="0" presId="urn:microsoft.com/office/officeart/2005/8/layout/hierarchy1"/>
    <dgm:cxn modelId="{5E50FF8C-1E19-4672-90E4-6C5F5BC21320}" type="presParOf" srcId="{996D94E9-3D39-4295-9D78-554059DE9ECD}" destId="{63DCE569-EDA3-4A56-856A-FE3CFEE63F16}" srcOrd="1" destOrd="0" presId="urn:microsoft.com/office/officeart/2005/8/layout/hierarchy1"/>
    <dgm:cxn modelId="{65303C95-A965-4CE3-96A2-4137E1CE5084}" type="presParOf" srcId="{63DCE569-EDA3-4A56-856A-FE3CFEE63F16}" destId="{BDB816D7-3A86-44DC-9F66-D02F8D72E493}" srcOrd="0" destOrd="0" presId="urn:microsoft.com/office/officeart/2005/8/layout/hierarchy1"/>
    <dgm:cxn modelId="{C6F38BB4-03CA-4702-9BB2-D82E570A9FF4}" type="presParOf" srcId="{BDB816D7-3A86-44DC-9F66-D02F8D72E493}" destId="{A90B2A5C-9BA7-4A0B-8AE4-C710ED6E7DB4}" srcOrd="0" destOrd="0" presId="urn:microsoft.com/office/officeart/2005/8/layout/hierarchy1"/>
    <dgm:cxn modelId="{EAD1CA17-DFC9-4BBD-BD6C-6EEAE373F263}" type="presParOf" srcId="{BDB816D7-3A86-44DC-9F66-D02F8D72E493}" destId="{96543844-40B7-4716-A2C1-2754DE29D3EA}" srcOrd="1" destOrd="0" presId="urn:microsoft.com/office/officeart/2005/8/layout/hierarchy1"/>
    <dgm:cxn modelId="{50C87370-6024-4CC5-9F09-89D6122F8145}" type="presParOf" srcId="{63DCE569-EDA3-4A56-856A-FE3CFEE63F16}" destId="{180CFAC0-159E-4835-8C92-69AA64203673}" srcOrd="1" destOrd="0" presId="urn:microsoft.com/office/officeart/2005/8/layout/hierarchy1"/>
    <dgm:cxn modelId="{C5A6C33F-EF53-40A2-9098-9F4D8350F2F9}" type="presParOf" srcId="{996D94E9-3D39-4295-9D78-554059DE9ECD}" destId="{0C3B1076-04F8-40B4-A6CA-97267A0D68E9}" srcOrd="2" destOrd="0" presId="urn:microsoft.com/office/officeart/2005/8/layout/hierarchy1"/>
    <dgm:cxn modelId="{7532C5FB-18A8-4D84-9F06-C35AD3721325}" type="presParOf" srcId="{996D94E9-3D39-4295-9D78-554059DE9ECD}" destId="{BA1F2658-695A-4B51-A3BC-C402049F1893}" srcOrd="3" destOrd="0" presId="urn:microsoft.com/office/officeart/2005/8/layout/hierarchy1"/>
    <dgm:cxn modelId="{90D2E5CE-BA19-4CF8-8FB4-DFBD872647E7}" type="presParOf" srcId="{BA1F2658-695A-4B51-A3BC-C402049F1893}" destId="{B4A0F856-D6C1-4BB0-8EA8-2F87704EE2A8}" srcOrd="0" destOrd="0" presId="urn:microsoft.com/office/officeart/2005/8/layout/hierarchy1"/>
    <dgm:cxn modelId="{A0E2FA36-F486-45FC-8C39-912709F758D1}" type="presParOf" srcId="{B4A0F856-D6C1-4BB0-8EA8-2F87704EE2A8}" destId="{D4EB7C7D-2FEB-4057-A78C-722866D69F2D}" srcOrd="0" destOrd="0" presId="urn:microsoft.com/office/officeart/2005/8/layout/hierarchy1"/>
    <dgm:cxn modelId="{C0699656-4B0C-4EB8-B66B-92406FC6A122}" type="presParOf" srcId="{B4A0F856-D6C1-4BB0-8EA8-2F87704EE2A8}" destId="{E038BD40-7C2C-4880-A262-889CC2DD86D2}" srcOrd="1" destOrd="0" presId="urn:microsoft.com/office/officeart/2005/8/layout/hierarchy1"/>
    <dgm:cxn modelId="{E483AD46-19CF-4272-AB12-BC7C04324D8D}" type="presParOf" srcId="{BA1F2658-695A-4B51-A3BC-C402049F1893}" destId="{FBDA702D-17BF-4C27-9F16-379511C6CAD8}" srcOrd="1" destOrd="0" presId="urn:microsoft.com/office/officeart/2005/8/layout/hierarchy1"/>
    <dgm:cxn modelId="{FCA03B2E-9F20-42DC-948A-80A93BF60489}" type="presParOf" srcId="{996D94E9-3D39-4295-9D78-554059DE9ECD}" destId="{784179AF-2C0C-41D9-960E-A3C5FF8F85F5}" srcOrd="4" destOrd="0" presId="urn:microsoft.com/office/officeart/2005/8/layout/hierarchy1"/>
    <dgm:cxn modelId="{1C2DE790-4B27-4C13-A820-E5980260543F}" type="presParOf" srcId="{996D94E9-3D39-4295-9D78-554059DE9ECD}" destId="{58B0FF54-9174-42A9-BCD9-898A250ECE00}" srcOrd="5" destOrd="0" presId="urn:microsoft.com/office/officeart/2005/8/layout/hierarchy1"/>
    <dgm:cxn modelId="{76C91369-3ED2-4539-8BED-58775C3B9C25}" type="presParOf" srcId="{58B0FF54-9174-42A9-BCD9-898A250ECE00}" destId="{AB0685A8-E2D5-4377-B257-8ED6EC11B586}" srcOrd="0" destOrd="0" presId="urn:microsoft.com/office/officeart/2005/8/layout/hierarchy1"/>
    <dgm:cxn modelId="{A1FA45D5-4FF5-4DE3-BE3F-90A6CD946CED}" type="presParOf" srcId="{AB0685A8-E2D5-4377-B257-8ED6EC11B586}" destId="{32D8FE75-30B4-47EA-9CF7-CBFC06AEC573}" srcOrd="0" destOrd="0" presId="urn:microsoft.com/office/officeart/2005/8/layout/hierarchy1"/>
    <dgm:cxn modelId="{C97E7143-E1CB-4DB2-875D-56A51D446E81}" type="presParOf" srcId="{AB0685A8-E2D5-4377-B257-8ED6EC11B586}" destId="{DBFF09ED-7D83-4D84-8352-63766BE2EFD0}" srcOrd="1" destOrd="0" presId="urn:microsoft.com/office/officeart/2005/8/layout/hierarchy1"/>
    <dgm:cxn modelId="{49708FDB-D0AD-440B-92B9-53FEC5157178}" type="presParOf" srcId="{58B0FF54-9174-42A9-BCD9-898A250ECE00}" destId="{471DB503-B83C-4E9A-9C07-460FEC7BCAA1}" srcOrd="1" destOrd="0" presId="urn:microsoft.com/office/officeart/2005/8/layout/hierarchy1"/>
    <dgm:cxn modelId="{74146A37-809C-422F-9BBC-2234443BAA95}" type="presParOf" srcId="{6B2E64A6-C242-42DD-BE38-8247E251951A}" destId="{A4865B6E-7D41-4C28-B120-92A9DB8268C3}" srcOrd="2" destOrd="0" presId="urn:microsoft.com/office/officeart/2005/8/layout/hierarchy1"/>
    <dgm:cxn modelId="{13968619-1512-4CA5-A565-F48EA99A236B}" type="presParOf" srcId="{6B2E64A6-C242-42DD-BE38-8247E251951A}" destId="{68A92B7A-9EC3-43C7-A7EE-CD2CA2F30A2E}" srcOrd="3" destOrd="0" presId="urn:microsoft.com/office/officeart/2005/8/layout/hierarchy1"/>
    <dgm:cxn modelId="{59DB34CD-2A32-47D6-BEBD-A47AE60AE5DE}" type="presParOf" srcId="{68A92B7A-9EC3-43C7-A7EE-CD2CA2F30A2E}" destId="{1D827AE6-ADEB-4E17-9BA4-F9CC0555AE08}" srcOrd="0" destOrd="0" presId="urn:microsoft.com/office/officeart/2005/8/layout/hierarchy1"/>
    <dgm:cxn modelId="{4BEEE80C-B68C-453E-B0AF-59AE95D0E9A9}" type="presParOf" srcId="{1D827AE6-ADEB-4E17-9BA4-F9CC0555AE08}" destId="{39952BC5-31D4-42D9-B27B-F97017AD746B}" srcOrd="0" destOrd="0" presId="urn:microsoft.com/office/officeart/2005/8/layout/hierarchy1"/>
    <dgm:cxn modelId="{D9DE045E-4552-4656-843E-4CCF3856337A}" type="presParOf" srcId="{1D827AE6-ADEB-4E17-9BA4-F9CC0555AE08}" destId="{F4FE0D60-E11D-4F44-AF17-81ADF949F572}" srcOrd="1" destOrd="0" presId="urn:microsoft.com/office/officeart/2005/8/layout/hierarchy1"/>
    <dgm:cxn modelId="{1068991E-8F9C-4893-80F6-261262EFB0CB}" type="presParOf" srcId="{68A92B7A-9EC3-43C7-A7EE-CD2CA2F30A2E}" destId="{14CC9FAA-B705-4FDB-BA93-6612FCE11084}" srcOrd="1" destOrd="0" presId="urn:microsoft.com/office/officeart/2005/8/layout/hierarchy1"/>
    <dgm:cxn modelId="{A848169D-FFC8-411E-BADB-BC368AAC1806}" type="presParOf" srcId="{14CC9FAA-B705-4FDB-BA93-6612FCE11084}" destId="{F7B606D4-CCC9-4254-9444-D914504E7EDD}" srcOrd="0" destOrd="0" presId="urn:microsoft.com/office/officeart/2005/8/layout/hierarchy1"/>
    <dgm:cxn modelId="{48D149AF-C92F-4442-A997-1D349714DA84}" type="presParOf" srcId="{14CC9FAA-B705-4FDB-BA93-6612FCE11084}" destId="{CBDE197A-29BA-4FFD-985F-CB10D542231A}" srcOrd="1" destOrd="0" presId="urn:microsoft.com/office/officeart/2005/8/layout/hierarchy1"/>
    <dgm:cxn modelId="{5DDA5112-07D0-4EE9-AC5F-DA46BCF9337D}" type="presParOf" srcId="{CBDE197A-29BA-4FFD-985F-CB10D542231A}" destId="{05AB41A3-680B-4E71-AF1A-F63FF77F6180}" srcOrd="0" destOrd="0" presId="urn:microsoft.com/office/officeart/2005/8/layout/hierarchy1"/>
    <dgm:cxn modelId="{EB23B323-8C84-4F88-82D5-2F96684A500E}" type="presParOf" srcId="{05AB41A3-680B-4E71-AF1A-F63FF77F6180}" destId="{99391BC6-171E-4F4B-B2C2-5E6040A5E73E}" srcOrd="0" destOrd="0" presId="urn:microsoft.com/office/officeart/2005/8/layout/hierarchy1"/>
    <dgm:cxn modelId="{4B1DBC31-4D9A-400F-BF79-3601A9D339DA}" type="presParOf" srcId="{05AB41A3-680B-4E71-AF1A-F63FF77F6180}" destId="{0971B725-7505-4301-9ED8-83A5110757E3}" srcOrd="1" destOrd="0" presId="urn:microsoft.com/office/officeart/2005/8/layout/hierarchy1"/>
    <dgm:cxn modelId="{B5B8B4BE-1824-4F86-9A26-85C3DE3E2C71}" type="presParOf" srcId="{CBDE197A-29BA-4FFD-985F-CB10D542231A}" destId="{F2C6422A-686F-4547-8364-EFA39FC96E43}" srcOrd="1" destOrd="0" presId="urn:microsoft.com/office/officeart/2005/8/layout/hierarchy1"/>
    <dgm:cxn modelId="{3C00D58B-7812-43B7-BF3C-DE457A95D702}" type="presParOf" srcId="{14CC9FAA-B705-4FDB-BA93-6612FCE11084}" destId="{D9CA8E3C-109E-4C76-BB91-EE22330FAAE3}" srcOrd="2" destOrd="0" presId="urn:microsoft.com/office/officeart/2005/8/layout/hierarchy1"/>
    <dgm:cxn modelId="{E859A53F-AA6D-403C-AF19-563CE71B6736}" type="presParOf" srcId="{14CC9FAA-B705-4FDB-BA93-6612FCE11084}" destId="{81B67E9E-9EF0-475B-BCB2-1B7EC59316C7}" srcOrd="3" destOrd="0" presId="urn:microsoft.com/office/officeart/2005/8/layout/hierarchy1"/>
    <dgm:cxn modelId="{41019648-907F-4C51-B9B9-21F47E503BDC}" type="presParOf" srcId="{81B67E9E-9EF0-475B-BCB2-1B7EC59316C7}" destId="{D20A86C8-3A3B-4D83-B1E4-C1C46755790C}" srcOrd="0" destOrd="0" presId="urn:microsoft.com/office/officeart/2005/8/layout/hierarchy1"/>
    <dgm:cxn modelId="{7AFC2473-8AB1-4384-A214-27F152F10EA4}" type="presParOf" srcId="{D20A86C8-3A3B-4D83-B1E4-C1C46755790C}" destId="{E96E50D9-A3A7-440F-AD12-F22D4DFACE1E}" srcOrd="0" destOrd="0" presId="urn:microsoft.com/office/officeart/2005/8/layout/hierarchy1"/>
    <dgm:cxn modelId="{4192EF50-9D1F-44BA-8B61-ECF14856F152}" type="presParOf" srcId="{D20A86C8-3A3B-4D83-B1E4-C1C46755790C}" destId="{EEBFE445-8ED5-4289-B0F5-24DD6E08DCC9}" srcOrd="1" destOrd="0" presId="urn:microsoft.com/office/officeart/2005/8/layout/hierarchy1"/>
    <dgm:cxn modelId="{6FCB770F-6205-43CF-8FD7-35A05D9C6166}" type="presParOf" srcId="{81B67E9E-9EF0-475B-BCB2-1B7EC59316C7}" destId="{5C5B1E54-71CB-4DAD-B506-8391AD4A0342}" srcOrd="1" destOrd="0" presId="urn:microsoft.com/office/officeart/2005/8/layout/hierarchy1"/>
    <dgm:cxn modelId="{B96BF5DE-33F9-41E2-BB65-95BF9DF766CD}" type="presParOf" srcId="{14CC9FAA-B705-4FDB-BA93-6612FCE11084}" destId="{5FA9445A-535A-4678-9CCE-91B2D42F46A5}" srcOrd="4" destOrd="0" presId="urn:microsoft.com/office/officeart/2005/8/layout/hierarchy1"/>
    <dgm:cxn modelId="{E620024E-B483-470E-B024-DF1BE236928D}" type="presParOf" srcId="{14CC9FAA-B705-4FDB-BA93-6612FCE11084}" destId="{356CD37A-0AAC-4DB6-AFE2-B0913B6FFAAF}" srcOrd="5" destOrd="0" presId="urn:microsoft.com/office/officeart/2005/8/layout/hierarchy1"/>
    <dgm:cxn modelId="{13BE7F47-F9FC-4DDE-98DF-5FABD1D253AA}" type="presParOf" srcId="{356CD37A-0AAC-4DB6-AFE2-B0913B6FFAAF}" destId="{C0A7E6BB-6A37-4638-B897-07387C5C92F9}" srcOrd="0" destOrd="0" presId="urn:microsoft.com/office/officeart/2005/8/layout/hierarchy1"/>
    <dgm:cxn modelId="{A1DFAE11-B6F9-4DE3-A4E7-0B2CEADAEC51}" type="presParOf" srcId="{C0A7E6BB-6A37-4638-B897-07387C5C92F9}" destId="{7D22DA90-3272-45DF-BFC0-24AFB7121FD1}" srcOrd="0" destOrd="0" presId="urn:microsoft.com/office/officeart/2005/8/layout/hierarchy1"/>
    <dgm:cxn modelId="{964B6A02-16EB-4F39-BE73-2E3D0FC59801}" type="presParOf" srcId="{C0A7E6BB-6A37-4638-B897-07387C5C92F9}" destId="{AD9A1A9B-667A-4AC7-834B-A55A21AE8602}" srcOrd="1" destOrd="0" presId="urn:microsoft.com/office/officeart/2005/8/layout/hierarchy1"/>
    <dgm:cxn modelId="{D3E43236-CDCF-435E-B724-26E0FE80CB9E}" type="presParOf" srcId="{356CD37A-0AAC-4DB6-AFE2-B0913B6FFAAF}" destId="{83D17EAB-FC5B-4A02-B53B-E40E90F1DB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59D09E-87EA-46A9-9D39-D14228EA8F1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3DEAA5D2-ADBC-4172-B89D-0A89ED4B4EBB}">
      <dgm:prSet phldrT="[Tekst]"/>
      <dgm:spPr/>
      <dgm:t>
        <a:bodyPr/>
        <a:lstStyle/>
        <a:p>
          <a:r>
            <a:rPr lang="pl-PL" dirty="0"/>
            <a:t>ZAKRES PRZEDMIOTOWY USTAWY PRAWO BUDOWLANE</a:t>
          </a:r>
        </a:p>
      </dgm:t>
    </dgm:pt>
    <dgm:pt modelId="{54A0378B-6AD8-49DF-9E0A-3F89F922705E}" type="parTrans" cxnId="{680ADBE7-4ACE-4480-940F-A808ADFAADB2}">
      <dgm:prSet/>
      <dgm:spPr/>
      <dgm:t>
        <a:bodyPr/>
        <a:lstStyle/>
        <a:p>
          <a:endParaRPr lang="pl-PL"/>
        </a:p>
      </dgm:t>
    </dgm:pt>
    <dgm:pt modelId="{F070BFFA-3640-4D3B-A62D-E67688F81715}" type="sibTrans" cxnId="{680ADBE7-4ACE-4480-940F-A808ADFAADB2}">
      <dgm:prSet/>
      <dgm:spPr/>
      <dgm:t>
        <a:bodyPr/>
        <a:lstStyle/>
        <a:p>
          <a:endParaRPr lang="pl-PL"/>
        </a:p>
      </dgm:t>
    </dgm:pt>
    <dgm:pt modelId="{4AD8D09B-3A65-4F9A-9C75-B256100FEF92}">
      <dgm:prSet phldrT="[Tekst]"/>
      <dgm:spPr/>
      <dgm:t>
        <a:bodyPr/>
        <a:lstStyle/>
        <a:p>
          <a:r>
            <a:rPr lang="pl-PL" dirty="0"/>
            <a:t>ART. (?)</a:t>
          </a:r>
        </a:p>
      </dgm:t>
    </dgm:pt>
    <dgm:pt modelId="{DD6A4F8B-5625-4F35-87C5-69B696DE52FE}" type="parTrans" cxnId="{B677DDED-5611-4D62-AFF9-8720F128D3F6}">
      <dgm:prSet/>
      <dgm:spPr/>
      <dgm:t>
        <a:bodyPr/>
        <a:lstStyle/>
        <a:p>
          <a:endParaRPr lang="pl-PL"/>
        </a:p>
      </dgm:t>
    </dgm:pt>
    <dgm:pt modelId="{2428F99C-3675-46CB-B0BB-BF152250876F}" type="sibTrans" cxnId="{B677DDED-5611-4D62-AFF9-8720F128D3F6}">
      <dgm:prSet/>
      <dgm:spPr/>
      <dgm:t>
        <a:bodyPr/>
        <a:lstStyle/>
        <a:p>
          <a:endParaRPr lang="pl-PL"/>
        </a:p>
      </dgm:t>
    </dgm:pt>
    <dgm:pt modelId="{0BA53771-65E5-4B33-84E2-4C3EB8993198}">
      <dgm:prSet phldrT="[Tekst]"/>
      <dgm:spPr/>
      <dgm:t>
        <a:bodyPr/>
        <a:lstStyle/>
        <a:p>
          <a:endParaRPr lang="pl-PL" dirty="0"/>
        </a:p>
      </dgm:t>
    </dgm:pt>
    <dgm:pt modelId="{D57B6B8F-C641-4D8F-9920-D6302A634DAB}" type="parTrans" cxnId="{E02A2260-4589-4CFD-B2C7-941D78B0D57D}">
      <dgm:prSet/>
      <dgm:spPr/>
      <dgm:t>
        <a:bodyPr/>
        <a:lstStyle/>
        <a:p>
          <a:endParaRPr lang="pl-PL"/>
        </a:p>
      </dgm:t>
    </dgm:pt>
    <dgm:pt modelId="{2479DFA5-0D90-4938-9C78-CA8B5D095B93}" type="sibTrans" cxnId="{E02A2260-4589-4CFD-B2C7-941D78B0D57D}">
      <dgm:prSet/>
      <dgm:spPr/>
      <dgm:t>
        <a:bodyPr/>
        <a:lstStyle/>
        <a:p>
          <a:endParaRPr lang="pl-PL"/>
        </a:p>
      </dgm:t>
    </dgm:pt>
    <dgm:pt modelId="{EB391914-4E03-481B-A492-9DC67979C932}">
      <dgm:prSet phldrT="[Tekst]"/>
      <dgm:spPr/>
      <dgm:t>
        <a:bodyPr/>
        <a:lstStyle/>
        <a:p>
          <a:endParaRPr lang="pl-PL" dirty="0"/>
        </a:p>
      </dgm:t>
    </dgm:pt>
    <dgm:pt modelId="{4EEEC750-54B6-4716-9CF8-29AC3B6CC492}" type="parTrans" cxnId="{443F9B4B-8D5C-4358-9263-F717CA2E6865}">
      <dgm:prSet/>
      <dgm:spPr/>
      <dgm:t>
        <a:bodyPr/>
        <a:lstStyle/>
        <a:p>
          <a:endParaRPr lang="pl-PL"/>
        </a:p>
      </dgm:t>
    </dgm:pt>
    <dgm:pt modelId="{A619DE34-25F4-4F0E-A5DD-A89801428A45}" type="sibTrans" cxnId="{443F9B4B-8D5C-4358-9263-F717CA2E6865}">
      <dgm:prSet/>
      <dgm:spPr/>
      <dgm:t>
        <a:bodyPr/>
        <a:lstStyle/>
        <a:p>
          <a:endParaRPr lang="pl-PL"/>
        </a:p>
      </dgm:t>
    </dgm:pt>
    <dgm:pt modelId="{739C4441-594E-48DC-851E-B622E1872517}">
      <dgm:prSet phldrT="[Tekst]"/>
      <dgm:spPr/>
      <dgm:t>
        <a:bodyPr/>
        <a:lstStyle/>
        <a:p>
          <a:r>
            <a:rPr lang="pl-PL" dirty="0"/>
            <a:t>ART. (?)</a:t>
          </a:r>
        </a:p>
      </dgm:t>
    </dgm:pt>
    <dgm:pt modelId="{34780580-DEA8-43DD-882C-CE0E5B67E117}" type="parTrans" cxnId="{EDE059C2-87EF-4295-AB25-094D7EB445D7}">
      <dgm:prSet/>
      <dgm:spPr/>
      <dgm:t>
        <a:bodyPr/>
        <a:lstStyle/>
        <a:p>
          <a:endParaRPr lang="pl-PL"/>
        </a:p>
      </dgm:t>
    </dgm:pt>
    <dgm:pt modelId="{51B2224F-6A18-4522-AB63-D5B11F0C7844}" type="sibTrans" cxnId="{EDE059C2-87EF-4295-AB25-094D7EB445D7}">
      <dgm:prSet/>
      <dgm:spPr/>
      <dgm:t>
        <a:bodyPr/>
        <a:lstStyle/>
        <a:p>
          <a:endParaRPr lang="pl-PL"/>
        </a:p>
      </dgm:t>
    </dgm:pt>
    <dgm:pt modelId="{468D5FDD-6185-4347-A619-E17D2667F6AE}">
      <dgm:prSet phldrT="[Tekst]"/>
      <dgm:spPr/>
      <dgm:t>
        <a:bodyPr/>
        <a:lstStyle/>
        <a:p>
          <a:r>
            <a:rPr lang="pl-PL" dirty="0"/>
            <a:t>WYŁĄCZENIE CAŁKOWITE</a:t>
          </a:r>
        </a:p>
      </dgm:t>
    </dgm:pt>
    <dgm:pt modelId="{F7CB6D78-941B-40C8-B732-CBE7DDE8BB8E}" type="parTrans" cxnId="{C5D9F56B-C8D1-4D3D-ABDE-E493F2F5FA02}">
      <dgm:prSet/>
      <dgm:spPr/>
      <dgm:t>
        <a:bodyPr/>
        <a:lstStyle/>
        <a:p>
          <a:endParaRPr lang="pl-PL"/>
        </a:p>
      </dgm:t>
    </dgm:pt>
    <dgm:pt modelId="{F7FF78BA-A097-42BF-8502-047F0CFD2BC0}" type="sibTrans" cxnId="{C5D9F56B-C8D1-4D3D-ABDE-E493F2F5FA02}">
      <dgm:prSet/>
      <dgm:spPr/>
      <dgm:t>
        <a:bodyPr/>
        <a:lstStyle/>
        <a:p>
          <a:endParaRPr lang="pl-PL"/>
        </a:p>
      </dgm:t>
    </dgm:pt>
    <dgm:pt modelId="{56295EB9-EA4B-432D-BCB0-B7A170CF02EB}">
      <dgm:prSet/>
      <dgm:spPr/>
      <dgm:t>
        <a:bodyPr/>
        <a:lstStyle/>
        <a:p>
          <a:r>
            <a:rPr lang="pl-PL" dirty="0"/>
            <a:t>WSPÓŁSTOSOWANIE </a:t>
          </a:r>
          <a:r>
            <a:rPr lang="pl-PL"/>
            <a:t>USTAW </a:t>
          </a:r>
          <a:br>
            <a:rPr lang="pl-PL"/>
          </a:br>
          <a:r>
            <a:rPr lang="pl-PL"/>
            <a:t>(PRZEPISY LEX </a:t>
          </a:r>
          <a:r>
            <a:rPr lang="pl-PL" dirty="0"/>
            <a:t>SPECIALIS)</a:t>
          </a:r>
        </a:p>
      </dgm:t>
    </dgm:pt>
    <dgm:pt modelId="{0B9BBD72-5F78-4F31-99FB-1095F1B00658}" type="parTrans" cxnId="{F50A2249-3F05-4562-9A52-5868D042FEAA}">
      <dgm:prSet/>
      <dgm:spPr/>
      <dgm:t>
        <a:bodyPr/>
        <a:lstStyle/>
        <a:p>
          <a:endParaRPr lang="pl-PL"/>
        </a:p>
      </dgm:t>
    </dgm:pt>
    <dgm:pt modelId="{6A788865-51F1-40A9-AA9C-4D9C8EF640E8}" type="sibTrans" cxnId="{F50A2249-3F05-4562-9A52-5868D042FEAA}">
      <dgm:prSet/>
      <dgm:spPr/>
      <dgm:t>
        <a:bodyPr/>
        <a:lstStyle/>
        <a:p>
          <a:endParaRPr lang="pl-PL"/>
        </a:p>
      </dgm:t>
    </dgm:pt>
    <dgm:pt modelId="{F53D54EA-8876-4834-B677-3F3DBBCD614D}">
      <dgm:prSet/>
      <dgm:spPr/>
      <dgm:t>
        <a:bodyPr/>
        <a:lstStyle/>
        <a:p>
          <a:endParaRPr lang="pl-PL" dirty="0"/>
        </a:p>
      </dgm:t>
    </dgm:pt>
    <dgm:pt modelId="{94C8F291-BCAE-401D-9B07-F4B893DD6EE4}" type="parTrans" cxnId="{79040E60-33B0-4F6E-B495-E6437FDBC671}">
      <dgm:prSet/>
      <dgm:spPr/>
      <dgm:t>
        <a:bodyPr/>
        <a:lstStyle/>
        <a:p>
          <a:endParaRPr lang="pl-PL"/>
        </a:p>
      </dgm:t>
    </dgm:pt>
    <dgm:pt modelId="{FB967304-8DE7-49FC-A8F1-8FEB7FA793E6}" type="sibTrans" cxnId="{79040E60-33B0-4F6E-B495-E6437FDBC671}">
      <dgm:prSet/>
      <dgm:spPr/>
      <dgm:t>
        <a:bodyPr/>
        <a:lstStyle/>
        <a:p>
          <a:endParaRPr lang="pl-PL"/>
        </a:p>
      </dgm:t>
    </dgm:pt>
    <dgm:pt modelId="{790598DF-842A-4631-8057-1ED592309C03}">
      <dgm:prSet/>
      <dgm:spPr/>
      <dgm:t>
        <a:bodyPr/>
        <a:lstStyle/>
        <a:p>
          <a:endParaRPr lang="pl-PL" dirty="0"/>
        </a:p>
      </dgm:t>
    </dgm:pt>
    <dgm:pt modelId="{0D2A4256-8D36-47A6-90EA-A16A3DED1CF8}" type="parTrans" cxnId="{A86A396A-501B-421B-B698-FAD368CA12C7}">
      <dgm:prSet/>
      <dgm:spPr/>
      <dgm:t>
        <a:bodyPr/>
        <a:lstStyle/>
        <a:p>
          <a:endParaRPr lang="pl-PL"/>
        </a:p>
      </dgm:t>
    </dgm:pt>
    <dgm:pt modelId="{B02A9FEC-A16D-4647-9504-257B8741B138}" type="sibTrans" cxnId="{A86A396A-501B-421B-B698-FAD368CA12C7}">
      <dgm:prSet/>
      <dgm:spPr/>
      <dgm:t>
        <a:bodyPr/>
        <a:lstStyle/>
        <a:p>
          <a:endParaRPr lang="pl-PL"/>
        </a:p>
      </dgm:t>
    </dgm:pt>
    <dgm:pt modelId="{93D744A1-5AE1-4C1E-AF86-1E9CD6066C69}">
      <dgm:prSet/>
      <dgm:spPr/>
      <dgm:t>
        <a:bodyPr/>
        <a:lstStyle/>
        <a:p>
          <a:endParaRPr lang="pl-PL" dirty="0"/>
        </a:p>
      </dgm:t>
    </dgm:pt>
    <dgm:pt modelId="{865B5F8A-5023-4988-ADD4-9BA96F7FC879}" type="parTrans" cxnId="{3A492C78-A63B-401C-A96E-D833A2EBB396}">
      <dgm:prSet/>
      <dgm:spPr/>
      <dgm:t>
        <a:bodyPr/>
        <a:lstStyle/>
        <a:p>
          <a:endParaRPr lang="pl-PL"/>
        </a:p>
      </dgm:t>
    </dgm:pt>
    <dgm:pt modelId="{BA518691-AB45-4680-BC4F-CE580C1327F7}" type="sibTrans" cxnId="{3A492C78-A63B-401C-A96E-D833A2EBB396}">
      <dgm:prSet/>
      <dgm:spPr/>
      <dgm:t>
        <a:bodyPr/>
        <a:lstStyle/>
        <a:p>
          <a:endParaRPr lang="pl-PL"/>
        </a:p>
      </dgm:t>
    </dgm:pt>
    <dgm:pt modelId="{49A72904-F72F-4BE1-9890-73DC2199308D}">
      <dgm:prSet/>
      <dgm:spPr/>
      <dgm:t>
        <a:bodyPr/>
        <a:lstStyle/>
        <a:p>
          <a:endParaRPr lang="pl-PL" dirty="0"/>
        </a:p>
      </dgm:t>
    </dgm:pt>
    <dgm:pt modelId="{8514BCD2-18A3-423D-821F-77F77D513381}" type="parTrans" cxnId="{555EFF3A-1076-4D85-9377-FC080041C405}">
      <dgm:prSet/>
      <dgm:spPr/>
      <dgm:t>
        <a:bodyPr/>
        <a:lstStyle/>
        <a:p>
          <a:endParaRPr lang="pl-PL"/>
        </a:p>
      </dgm:t>
    </dgm:pt>
    <dgm:pt modelId="{477422E7-F2C6-4724-A854-6AEB6C9BFB85}" type="sibTrans" cxnId="{555EFF3A-1076-4D85-9377-FC080041C405}">
      <dgm:prSet/>
      <dgm:spPr/>
      <dgm:t>
        <a:bodyPr/>
        <a:lstStyle/>
        <a:p>
          <a:endParaRPr lang="pl-PL"/>
        </a:p>
      </dgm:t>
    </dgm:pt>
    <dgm:pt modelId="{75C29BF6-D66F-4A1E-8578-E079FD930E93}" type="pres">
      <dgm:prSet presAssocID="{5559D09E-87EA-46A9-9D39-D14228EA8F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6F2884-FC2A-40D2-90E1-358318E9571B}" type="pres">
      <dgm:prSet presAssocID="{3DEAA5D2-ADBC-4172-B89D-0A89ED4B4EBB}" presName="hierRoot1" presStyleCnt="0"/>
      <dgm:spPr/>
    </dgm:pt>
    <dgm:pt modelId="{82EAC64D-2920-4A82-B194-91316DF61053}" type="pres">
      <dgm:prSet presAssocID="{3DEAA5D2-ADBC-4172-B89D-0A89ED4B4EBB}" presName="composite" presStyleCnt="0"/>
      <dgm:spPr/>
    </dgm:pt>
    <dgm:pt modelId="{FAC30913-369D-43F8-8002-801A7832E133}" type="pres">
      <dgm:prSet presAssocID="{3DEAA5D2-ADBC-4172-B89D-0A89ED4B4EBB}" presName="background" presStyleLbl="node0" presStyleIdx="0" presStyleCnt="1"/>
      <dgm:spPr/>
    </dgm:pt>
    <dgm:pt modelId="{6C06E7A7-248D-4047-AA17-326DC8CBA5F0}" type="pres">
      <dgm:prSet presAssocID="{3DEAA5D2-ADBC-4172-B89D-0A89ED4B4EBB}" presName="text" presStyleLbl="fgAcc0" presStyleIdx="0" presStyleCnt="1" custLinFactNeighborY="5072">
        <dgm:presLayoutVars>
          <dgm:chPref val="3"/>
        </dgm:presLayoutVars>
      </dgm:prSet>
      <dgm:spPr/>
    </dgm:pt>
    <dgm:pt modelId="{340865D7-05A4-425B-8DA8-56742BF73A05}" type="pres">
      <dgm:prSet presAssocID="{3DEAA5D2-ADBC-4172-B89D-0A89ED4B4EBB}" presName="hierChild2" presStyleCnt="0"/>
      <dgm:spPr/>
    </dgm:pt>
    <dgm:pt modelId="{D9888492-9CE8-416D-BDE7-CBA263DC60B9}" type="pres">
      <dgm:prSet presAssocID="{DD6A4F8B-5625-4F35-87C5-69B696DE52FE}" presName="Name10" presStyleLbl="parChTrans1D2" presStyleIdx="0" presStyleCnt="2"/>
      <dgm:spPr/>
    </dgm:pt>
    <dgm:pt modelId="{55060F23-62EC-4CFA-80A1-FCF8C1CE0CED}" type="pres">
      <dgm:prSet presAssocID="{4AD8D09B-3A65-4F9A-9C75-B256100FEF92}" presName="hierRoot2" presStyleCnt="0"/>
      <dgm:spPr/>
    </dgm:pt>
    <dgm:pt modelId="{D974AA1A-F465-4872-B855-0F2DDD13FD6A}" type="pres">
      <dgm:prSet presAssocID="{4AD8D09B-3A65-4F9A-9C75-B256100FEF92}" presName="composite2" presStyleCnt="0"/>
      <dgm:spPr/>
    </dgm:pt>
    <dgm:pt modelId="{FF0892CA-ED6A-4FBC-A711-5B39FE9700EC}" type="pres">
      <dgm:prSet presAssocID="{4AD8D09B-3A65-4F9A-9C75-B256100FEF92}" presName="background2" presStyleLbl="node2" presStyleIdx="0" presStyleCnt="2"/>
      <dgm:spPr/>
    </dgm:pt>
    <dgm:pt modelId="{303AA31C-B6FB-4613-BF6A-F3426880ED03}" type="pres">
      <dgm:prSet presAssocID="{4AD8D09B-3A65-4F9A-9C75-B256100FEF92}" presName="text2" presStyleLbl="fgAcc2" presStyleIdx="0" presStyleCnt="2">
        <dgm:presLayoutVars>
          <dgm:chPref val="3"/>
        </dgm:presLayoutVars>
      </dgm:prSet>
      <dgm:spPr/>
    </dgm:pt>
    <dgm:pt modelId="{FC0645B3-6F4F-490A-A6EE-78DE1CC33726}" type="pres">
      <dgm:prSet presAssocID="{4AD8D09B-3A65-4F9A-9C75-B256100FEF92}" presName="hierChild3" presStyleCnt="0"/>
      <dgm:spPr/>
    </dgm:pt>
    <dgm:pt modelId="{8C58B43D-D5AA-4FCB-9AEF-0C2D33BD2DA9}" type="pres">
      <dgm:prSet presAssocID="{D57B6B8F-C641-4D8F-9920-D6302A634DAB}" presName="Name17" presStyleLbl="parChTrans1D3" presStyleIdx="0" presStyleCnt="4"/>
      <dgm:spPr/>
    </dgm:pt>
    <dgm:pt modelId="{BAE7D2EF-D300-4DE8-ABBE-03995F768679}" type="pres">
      <dgm:prSet presAssocID="{0BA53771-65E5-4B33-84E2-4C3EB8993198}" presName="hierRoot3" presStyleCnt="0"/>
      <dgm:spPr/>
    </dgm:pt>
    <dgm:pt modelId="{B42575B6-00E7-453B-9649-00AE40A3E2C3}" type="pres">
      <dgm:prSet presAssocID="{0BA53771-65E5-4B33-84E2-4C3EB8993198}" presName="composite3" presStyleCnt="0"/>
      <dgm:spPr/>
    </dgm:pt>
    <dgm:pt modelId="{0E00D3E9-5475-4D91-BB91-7AE2AE0E594F}" type="pres">
      <dgm:prSet presAssocID="{0BA53771-65E5-4B33-84E2-4C3EB8993198}" presName="background3" presStyleLbl="node3" presStyleIdx="0" presStyleCnt="4"/>
      <dgm:spPr/>
    </dgm:pt>
    <dgm:pt modelId="{FFF6B5F8-C8E1-4AA7-9EBD-7360A434D0D3}" type="pres">
      <dgm:prSet presAssocID="{0BA53771-65E5-4B33-84E2-4C3EB8993198}" presName="text3" presStyleLbl="fgAcc3" presStyleIdx="0" presStyleCnt="4">
        <dgm:presLayoutVars>
          <dgm:chPref val="3"/>
        </dgm:presLayoutVars>
      </dgm:prSet>
      <dgm:spPr/>
    </dgm:pt>
    <dgm:pt modelId="{BD6C4FA4-5048-46A1-BB02-E73BE947F521}" type="pres">
      <dgm:prSet presAssocID="{0BA53771-65E5-4B33-84E2-4C3EB8993198}" presName="hierChild4" presStyleCnt="0"/>
      <dgm:spPr/>
    </dgm:pt>
    <dgm:pt modelId="{866A6C27-7992-4BCA-AE48-2979913C8016}" type="pres">
      <dgm:prSet presAssocID="{4EEEC750-54B6-4716-9CF8-29AC3B6CC492}" presName="Name17" presStyleLbl="parChTrans1D3" presStyleIdx="1" presStyleCnt="4"/>
      <dgm:spPr/>
    </dgm:pt>
    <dgm:pt modelId="{AD3A4641-55F1-4300-96D8-E0616F24DF26}" type="pres">
      <dgm:prSet presAssocID="{EB391914-4E03-481B-A492-9DC67979C932}" presName="hierRoot3" presStyleCnt="0"/>
      <dgm:spPr/>
    </dgm:pt>
    <dgm:pt modelId="{EFA5E233-9A57-4989-9AA7-DA62685DB475}" type="pres">
      <dgm:prSet presAssocID="{EB391914-4E03-481B-A492-9DC67979C932}" presName="composite3" presStyleCnt="0"/>
      <dgm:spPr/>
    </dgm:pt>
    <dgm:pt modelId="{D31FA38E-3BA2-433A-B5F5-89ED3A2E3A6F}" type="pres">
      <dgm:prSet presAssocID="{EB391914-4E03-481B-A492-9DC67979C932}" presName="background3" presStyleLbl="node3" presStyleIdx="1" presStyleCnt="4"/>
      <dgm:spPr/>
    </dgm:pt>
    <dgm:pt modelId="{693516D7-AD2A-4DBB-AFD3-00A69E937243}" type="pres">
      <dgm:prSet presAssocID="{EB391914-4E03-481B-A492-9DC67979C932}" presName="text3" presStyleLbl="fgAcc3" presStyleIdx="1" presStyleCnt="4">
        <dgm:presLayoutVars>
          <dgm:chPref val="3"/>
        </dgm:presLayoutVars>
      </dgm:prSet>
      <dgm:spPr/>
    </dgm:pt>
    <dgm:pt modelId="{03AB1AF4-6B32-4DE0-891A-EF88CCCEED5D}" type="pres">
      <dgm:prSet presAssocID="{EB391914-4E03-481B-A492-9DC67979C932}" presName="hierChild4" presStyleCnt="0"/>
      <dgm:spPr/>
    </dgm:pt>
    <dgm:pt modelId="{B2932AB9-D086-46F6-8450-CADA948B90D3}" type="pres">
      <dgm:prSet presAssocID="{34780580-DEA8-43DD-882C-CE0E5B67E117}" presName="Name10" presStyleLbl="parChTrans1D2" presStyleIdx="1" presStyleCnt="2"/>
      <dgm:spPr/>
    </dgm:pt>
    <dgm:pt modelId="{EA01A024-56CA-4E34-876B-2B5884C2045C}" type="pres">
      <dgm:prSet presAssocID="{739C4441-594E-48DC-851E-B622E1872517}" presName="hierRoot2" presStyleCnt="0"/>
      <dgm:spPr/>
    </dgm:pt>
    <dgm:pt modelId="{97799905-AB32-4131-B2CB-94CCA756CF85}" type="pres">
      <dgm:prSet presAssocID="{739C4441-594E-48DC-851E-B622E1872517}" presName="composite2" presStyleCnt="0"/>
      <dgm:spPr/>
    </dgm:pt>
    <dgm:pt modelId="{86FFC4F0-582C-4A82-9843-5A6A433BAA74}" type="pres">
      <dgm:prSet presAssocID="{739C4441-594E-48DC-851E-B622E1872517}" presName="background2" presStyleLbl="node2" presStyleIdx="1" presStyleCnt="2"/>
      <dgm:spPr/>
    </dgm:pt>
    <dgm:pt modelId="{E14C628C-89D5-4745-A785-1688CC077827}" type="pres">
      <dgm:prSet presAssocID="{739C4441-594E-48DC-851E-B622E1872517}" presName="text2" presStyleLbl="fgAcc2" presStyleIdx="1" presStyleCnt="2">
        <dgm:presLayoutVars>
          <dgm:chPref val="3"/>
        </dgm:presLayoutVars>
      </dgm:prSet>
      <dgm:spPr/>
    </dgm:pt>
    <dgm:pt modelId="{10C778CE-276E-4412-BA6C-5915B09B84E7}" type="pres">
      <dgm:prSet presAssocID="{739C4441-594E-48DC-851E-B622E1872517}" presName="hierChild3" presStyleCnt="0"/>
      <dgm:spPr/>
    </dgm:pt>
    <dgm:pt modelId="{56D9692B-DF90-4E82-8B71-51B6CF74EBD8}" type="pres">
      <dgm:prSet presAssocID="{F7CB6D78-941B-40C8-B732-CBE7DDE8BB8E}" presName="Name17" presStyleLbl="parChTrans1D3" presStyleIdx="2" presStyleCnt="4"/>
      <dgm:spPr/>
    </dgm:pt>
    <dgm:pt modelId="{6828AB34-8A4F-4DAB-BBB1-E8CAD1B57BAE}" type="pres">
      <dgm:prSet presAssocID="{468D5FDD-6185-4347-A619-E17D2667F6AE}" presName="hierRoot3" presStyleCnt="0"/>
      <dgm:spPr/>
    </dgm:pt>
    <dgm:pt modelId="{896D4875-1412-490E-9BBD-958B2D12D00C}" type="pres">
      <dgm:prSet presAssocID="{468D5FDD-6185-4347-A619-E17D2667F6AE}" presName="composite3" presStyleCnt="0"/>
      <dgm:spPr/>
    </dgm:pt>
    <dgm:pt modelId="{EBF84AF3-5A16-4060-BA95-7E69B6928D3C}" type="pres">
      <dgm:prSet presAssocID="{468D5FDD-6185-4347-A619-E17D2667F6AE}" presName="background3" presStyleLbl="node3" presStyleIdx="2" presStyleCnt="4"/>
      <dgm:spPr/>
    </dgm:pt>
    <dgm:pt modelId="{5902AC36-0441-433B-ABEA-7FCE6A305C3B}" type="pres">
      <dgm:prSet presAssocID="{468D5FDD-6185-4347-A619-E17D2667F6AE}" presName="text3" presStyleLbl="fgAcc3" presStyleIdx="2" presStyleCnt="4">
        <dgm:presLayoutVars>
          <dgm:chPref val="3"/>
        </dgm:presLayoutVars>
      </dgm:prSet>
      <dgm:spPr/>
    </dgm:pt>
    <dgm:pt modelId="{3CB6B2B6-27D9-4760-89E8-7096606B8959}" type="pres">
      <dgm:prSet presAssocID="{468D5FDD-6185-4347-A619-E17D2667F6AE}" presName="hierChild4" presStyleCnt="0"/>
      <dgm:spPr/>
    </dgm:pt>
    <dgm:pt modelId="{03479249-BBFB-4FCD-BFA4-304B6C09EBFD}" type="pres">
      <dgm:prSet presAssocID="{94C8F291-BCAE-401D-9B07-F4B893DD6EE4}" presName="Name23" presStyleLbl="parChTrans1D4" presStyleIdx="0" presStyleCnt="4"/>
      <dgm:spPr/>
    </dgm:pt>
    <dgm:pt modelId="{094AECF2-03AA-4E4B-A106-D4A8480B04B2}" type="pres">
      <dgm:prSet presAssocID="{F53D54EA-8876-4834-B677-3F3DBBCD614D}" presName="hierRoot4" presStyleCnt="0"/>
      <dgm:spPr/>
    </dgm:pt>
    <dgm:pt modelId="{025F165B-53BD-43BB-A928-A674CAECF4AA}" type="pres">
      <dgm:prSet presAssocID="{F53D54EA-8876-4834-B677-3F3DBBCD614D}" presName="composite4" presStyleCnt="0"/>
      <dgm:spPr/>
    </dgm:pt>
    <dgm:pt modelId="{083D57C4-AC28-4AE2-8606-4D9B9C02A71B}" type="pres">
      <dgm:prSet presAssocID="{F53D54EA-8876-4834-B677-3F3DBBCD614D}" presName="background4" presStyleLbl="node4" presStyleIdx="0" presStyleCnt="4"/>
      <dgm:spPr/>
    </dgm:pt>
    <dgm:pt modelId="{F220FA85-10BB-45D9-BC89-5CE790B0F448}" type="pres">
      <dgm:prSet presAssocID="{F53D54EA-8876-4834-B677-3F3DBBCD614D}" presName="text4" presStyleLbl="fgAcc4" presStyleIdx="0" presStyleCnt="4">
        <dgm:presLayoutVars>
          <dgm:chPref val="3"/>
        </dgm:presLayoutVars>
      </dgm:prSet>
      <dgm:spPr/>
    </dgm:pt>
    <dgm:pt modelId="{C1DE55F3-D65E-44F8-AC45-67CE8AD29F77}" type="pres">
      <dgm:prSet presAssocID="{F53D54EA-8876-4834-B677-3F3DBBCD614D}" presName="hierChild5" presStyleCnt="0"/>
      <dgm:spPr/>
    </dgm:pt>
    <dgm:pt modelId="{958590D7-23B2-422E-A11F-32F1B5E1D62E}" type="pres">
      <dgm:prSet presAssocID="{0B9BBD72-5F78-4F31-99FB-1095F1B00658}" presName="Name17" presStyleLbl="parChTrans1D3" presStyleIdx="3" presStyleCnt="4"/>
      <dgm:spPr/>
    </dgm:pt>
    <dgm:pt modelId="{C1C87EB6-FCCA-4E18-87B8-5270F27A62D7}" type="pres">
      <dgm:prSet presAssocID="{56295EB9-EA4B-432D-BCB0-B7A170CF02EB}" presName="hierRoot3" presStyleCnt="0"/>
      <dgm:spPr/>
    </dgm:pt>
    <dgm:pt modelId="{71457AB1-B13A-4AB3-AA12-0ADB6BC12EC0}" type="pres">
      <dgm:prSet presAssocID="{56295EB9-EA4B-432D-BCB0-B7A170CF02EB}" presName="composite3" presStyleCnt="0"/>
      <dgm:spPr/>
    </dgm:pt>
    <dgm:pt modelId="{45FCA157-DE1C-48DD-A444-3E76893B1527}" type="pres">
      <dgm:prSet presAssocID="{56295EB9-EA4B-432D-BCB0-B7A170CF02EB}" presName="background3" presStyleLbl="node3" presStyleIdx="3" presStyleCnt="4"/>
      <dgm:spPr/>
    </dgm:pt>
    <dgm:pt modelId="{B74B3BDB-3DC5-4D05-8D1F-03E00EDD821D}" type="pres">
      <dgm:prSet presAssocID="{56295EB9-EA4B-432D-BCB0-B7A170CF02EB}" presName="text3" presStyleLbl="fgAcc3" presStyleIdx="3" presStyleCnt="4">
        <dgm:presLayoutVars>
          <dgm:chPref val="3"/>
        </dgm:presLayoutVars>
      </dgm:prSet>
      <dgm:spPr/>
    </dgm:pt>
    <dgm:pt modelId="{0A3778FD-E115-413D-811F-F5B17C7BCAD9}" type="pres">
      <dgm:prSet presAssocID="{56295EB9-EA4B-432D-BCB0-B7A170CF02EB}" presName="hierChild4" presStyleCnt="0"/>
      <dgm:spPr/>
    </dgm:pt>
    <dgm:pt modelId="{D81CEC61-613E-45DE-9CA4-700D81B0B25E}" type="pres">
      <dgm:prSet presAssocID="{0D2A4256-8D36-47A6-90EA-A16A3DED1CF8}" presName="Name23" presStyleLbl="parChTrans1D4" presStyleIdx="1" presStyleCnt="4"/>
      <dgm:spPr/>
    </dgm:pt>
    <dgm:pt modelId="{43E358EB-8180-4EB0-815C-1D96D33C9AC7}" type="pres">
      <dgm:prSet presAssocID="{790598DF-842A-4631-8057-1ED592309C03}" presName="hierRoot4" presStyleCnt="0"/>
      <dgm:spPr/>
    </dgm:pt>
    <dgm:pt modelId="{B8ACBD57-0EEA-483A-BCA6-D1F2A9D02F0E}" type="pres">
      <dgm:prSet presAssocID="{790598DF-842A-4631-8057-1ED592309C03}" presName="composite4" presStyleCnt="0"/>
      <dgm:spPr/>
    </dgm:pt>
    <dgm:pt modelId="{85A389AA-8DBF-4709-ACC2-8B7BE67B263F}" type="pres">
      <dgm:prSet presAssocID="{790598DF-842A-4631-8057-1ED592309C03}" presName="background4" presStyleLbl="node4" presStyleIdx="1" presStyleCnt="4"/>
      <dgm:spPr/>
    </dgm:pt>
    <dgm:pt modelId="{73720BB7-4360-4B1E-8CF4-26CD017C0213}" type="pres">
      <dgm:prSet presAssocID="{790598DF-842A-4631-8057-1ED592309C03}" presName="text4" presStyleLbl="fgAcc4" presStyleIdx="1" presStyleCnt="4">
        <dgm:presLayoutVars>
          <dgm:chPref val="3"/>
        </dgm:presLayoutVars>
      </dgm:prSet>
      <dgm:spPr/>
    </dgm:pt>
    <dgm:pt modelId="{1A709352-91AA-49E3-A669-A332C17F66A9}" type="pres">
      <dgm:prSet presAssocID="{790598DF-842A-4631-8057-1ED592309C03}" presName="hierChild5" presStyleCnt="0"/>
      <dgm:spPr/>
    </dgm:pt>
    <dgm:pt modelId="{D86147BD-EE82-4123-9A0A-0B3CC4B91034}" type="pres">
      <dgm:prSet presAssocID="{865B5F8A-5023-4988-ADD4-9BA96F7FC879}" presName="Name23" presStyleLbl="parChTrans1D4" presStyleIdx="2" presStyleCnt="4"/>
      <dgm:spPr/>
    </dgm:pt>
    <dgm:pt modelId="{12CB8E4A-EC70-44F1-BF5A-5D5CBCE49524}" type="pres">
      <dgm:prSet presAssocID="{93D744A1-5AE1-4C1E-AF86-1E9CD6066C69}" presName="hierRoot4" presStyleCnt="0"/>
      <dgm:spPr/>
    </dgm:pt>
    <dgm:pt modelId="{6BF2A79D-1039-421B-BE19-1E008DB99812}" type="pres">
      <dgm:prSet presAssocID="{93D744A1-5AE1-4C1E-AF86-1E9CD6066C69}" presName="composite4" presStyleCnt="0"/>
      <dgm:spPr/>
    </dgm:pt>
    <dgm:pt modelId="{BCAF181A-1E00-4AF6-94F9-0B1A7E217154}" type="pres">
      <dgm:prSet presAssocID="{93D744A1-5AE1-4C1E-AF86-1E9CD6066C69}" presName="background4" presStyleLbl="node4" presStyleIdx="2" presStyleCnt="4"/>
      <dgm:spPr/>
    </dgm:pt>
    <dgm:pt modelId="{EE6973A4-A785-440A-8EF1-76EA2EFF2B28}" type="pres">
      <dgm:prSet presAssocID="{93D744A1-5AE1-4C1E-AF86-1E9CD6066C69}" presName="text4" presStyleLbl="fgAcc4" presStyleIdx="2" presStyleCnt="4">
        <dgm:presLayoutVars>
          <dgm:chPref val="3"/>
        </dgm:presLayoutVars>
      </dgm:prSet>
      <dgm:spPr/>
    </dgm:pt>
    <dgm:pt modelId="{C554305E-44C3-4EF4-8660-45ACB6621881}" type="pres">
      <dgm:prSet presAssocID="{93D744A1-5AE1-4C1E-AF86-1E9CD6066C69}" presName="hierChild5" presStyleCnt="0"/>
      <dgm:spPr/>
    </dgm:pt>
    <dgm:pt modelId="{2D1D544E-F515-4C68-BF46-C1C3F4B81E7E}" type="pres">
      <dgm:prSet presAssocID="{8514BCD2-18A3-423D-821F-77F77D513381}" presName="Name23" presStyleLbl="parChTrans1D4" presStyleIdx="3" presStyleCnt="4"/>
      <dgm:spPr/>
    </dgm:pt>
    <dgm:pt modelId="{D3A75FA3-EA62-4E0B-BEB0-F8D024E758D7}" type="pres">
      <dgm:prSet presAssocID="{49A72904-F72F-4BE1-9890-73DC2199308D}" presName="hierRoot4" presStyleCnt="0"/>
      <dgm:spPr/>
    </dgm:pt>
    <dgm:pt modelId="{8848A970-1FFB-491A-8FD8-C35C46C0BDF9}" type="pres">
      <dgm:prSet presAssocID="{49A72904-F72F-4BE1-9890-73DC2199308D}" presName="composite4" presStyleCnt="0"/>
      <dgm:spPr/>
    </dgm:pt>
    <dgm:pt modelId="{F46E8DD3-DF08-4CC5-92C7-559776784E5F}" type="pres">
      <dgm:prSet presAssocID="{49A72904-F72F-4BE1-9890-73DC2199308D}" presName="background4" presStyleLbl="node4" presStyleIdx="3" presStyleCnt="4"/>
      <dgm:spPr/>
    </dgm:pt>
    <dgm:pt modelId="{C294F3A5-7EE1-4473-BB95-7BB4464ADF61}" type="pres">
      <dgm:prSet presAssocID="{49A72904-F72F-4BE1-9890-73DC2199308D}" presName="text4" presStyleLbl="fgAcc4" presStyleIdx="3" presStyleCnt="4">
        <dgm:presLayoutVars>
          <dgm:chPref val="3"/>
        </dgm:presLayoutVars>
      </dgm:prSet>
      <dgm:spPr/>
    </dgm:pt>
    <dgm:pt modelId="{B544216E-13C2-4E93-8A91-FF252806BB53}" type="pres">
      <dgm:prSet presAssocID="{49A72904-F72F-4BE1-9890-73DC2199308D}" presName="hierChild5" presStyleCnt="0"/>
      <dgm:spPr/>
    </dgm:pt>
  </dgm:ptLst>
  <dgm:cxnLst>
    <dgm:cxn modelId="{572E810D-D057-463D-8D34-FBB38002ED7A}" type="presOf" srcId="{0BA53771-65E5-4B33-84E2-4C3EB8993198}" destId="{FFF6B5F8-C8E1-4AA7-9EBD-7360A434D0D3}" srcOrd="0" destOrd="0" presId="urn:microsoft.com/office/officeart/2005/8/layout/hierarchy1"/>
    <dgm:cxn modelId="{795B2514-8158-4A97-8911-4218EDB59827}" type="presOf" srcId="{94C8F291-BCAE-401D-9B07-F4B893DD6EE4}" destId="{03479249-BBFB-4FCD-BFA4-304B6C09EBFD}" srcOrd="0" destOrd="0" presId="urn:microsoft.com/office/officeart/2005/8/layout/hierarchy1"/>
    <dgm:cxn modelId="{0F182D17-240E-4F18-B290-3B71429D60F4}" type="presOf" srcId="{DD6A4F8B-5625-4F35-87C5-69B696DE52FE}" destId="{D9888492-9CE8-416D-BDE7-CBA263DC60B9}" srcOrd="0" destOrd="0" presId="urn:microsoft.com/office/officeart/2005/8/layout/hierarchy1"/>
    <dgm:cxn modelId="{2BD9181F-FAB0-45E2-B698-A198D75ED722}" type="presOf" srcId="{D57B6B8F-C641-4D8F-9920-D6302A634DAB}" destId="{8C58B43D-D5AA-4FCB-9AEF-0C2D33BD2DA9}" srcOrd="0" destOrd="0" presId="urn:microsoft.com/office/officeart/2005/8/layout/hierarchy1"/>
    <dgm:cxn modelId="{4B36F71F-9157-4229-8876-686C6BE28853}" type="presOf" srcId="{34780580-DEA8-43DD-882C-CE0E5B67E117}" destId="{B2932AB9-D086-46F6-8450-CADA948B90D3}" srcOrd="0" destOrd="0" presId="urn:microsoft.com/office/officeart/2005/8/layout/hierarchy1"/>
    <dgm:cxn modelId="{E4035428-6291-4491-9CA8-2368D7315E45}" type="presOf" srcId="{0B9BBD72-5F78-4F31-99FB-1095F1B00658}" destId="{958590D7-23B2-422E-A11F-32F1B5E1D62E}" srcOrd="0" destOrd="0" presId="urn:microsoft.com/office/officeart/2005/8/layout/hierarchy1"/>
    <dgm:cxn modelId="{555EFF3A-1076-4D85-9377-FC080041C405}" srcId="{56295EB9-EA4B-432D-BCB0-B7A170CF02EB}" destId="{49A72904-F72F-4BE1-9890-73DC2199308D}" srcOrd="2" destOrd="0" parTransId="{8514BCD2-18A3-423D-821F-77F77D513381}" sibTransId="{477422E7-F2C6-4724-A854-6AEB6C9BFB85}"/>
    <dgm:cxn modelId="{EAFF395F-53FE-4220-9FB7-10AEFF4CD065}" type="presOf" srcId="{3DEAA5D2-ADBC-4172-B89D-0A89ED4B4EBB}" destId="{6C06E7A7-248D-4047-AA17-326DC8CBA5F0}" srcOrd="0" destOrd="0" presId="urn:microsoft.com/office/officeart/2005/8/layout/hierarchy1"/>
    <dgm:cxn modelId="{79040E60-33B0-4F6E-B495-E6437FDBC671}" srcId="{468D5FDD-6185-4347-A619-E17D2667F6AE}" destId="{F53D54EA-8876-4834-B677-3F3DBBCD614D}" srcOrd="0" destOrd="0" parTransId="{94C8F291-BCAE-401D-9B07-F4B893DD6EE4}" sibTransId="{FB967304-8DE7-49FC-A8F1-8FEB7FA793E6}"/>
    <dgm:cxn modelId="{E02A2260-4589-4CFD-B2C7-941D78B0D57D}" srcId="{4AD8D09B-3A65-4F9A-9C75-B256100FEF92}" destId="{0BA53771-65E5-4B33-84E2-4C3EB8993198}" srcOrd="0" destOrd="0" parTransId="{D57B6B8F-C641-4D8F-9920-D6302A634DAB}" sibTransId="{2479DFA5-0D90-4938-9C78-CA8B5D095B93}"/>
    <dgm:cxn modelId="{63569865-243D-4AD3-8F5C-12EF7E4E47A4}" type="presOf" srcId="{790598DF-842A-4631-8057-1ED592309C03}" destId="{73720BB7-4360-4B1E-8CF4-26CD017C0213}" srcOrd="0" destOrd="0" presId="urn:microsoft.com/office/officeart/2005/8/layout/hierarchy1"/>
    <dgm:cxn modelId="{F50A2249-3F05-4562-9A52-5868D042FEAA}" srcId="{739C4441-594E-48DC-851E-B622E1872517}" destId="{56295EB9-EA4B-432D-BCB0-B7A170CF02EB}" srcOrd="1" destOrd="0" parTransId="{0B9BBD72-5F78-4F31-99FB-1095F1B00658}" sibTransId="{6A788865-51F1-40A9-AA9C-4D9C8EF640E8}"/>
    <dgm:cxn modelId="{A86A396A-501B-421B-B698-FAD368CA12C7}" srcId="{56295EB9-EA4B-432D-BCB0-B7A170CF02EB}" destId="{790598DF-842A-4631-8057-1ED592309C03}" srcOrd="0" destOrd="0" parTransId="{0D2A4256-8D36-47A6-90EA-A16A3DED1CF8}" sibTransId="{B02A9FEC-A16D-4647-9504-257B8741B138}"/>
    <dgm:cxn modelId="{443F9B4B-8D5C-4358-9263-F717CA2E6865}" srcId="{4AD8D09B-3A65-4F9A-9C75-B256100FEF92}" destId="{EB391914-4E03-481B-A492-9DC67979C932}" srcOrd="1" destOrd="0" parTransId="{4EEEC750-54B6-4716-9CF8-29AC3B6CC492}" sibTransId="{A619DE34-25F4-4F0E-A5DD-A89801428A45}"/>
    <dgm:cxn modelId="{C5D9F56B-C8D1-4D3D-ABDE-E493F2F5FA02}" srcId="{739C4441-594E-48DC-851E-B622E1872517}" destId="{468D5FDD-6185-4347-A619-E17D2667F6AE}" srcOrd="0" destOrd="0" parTransId="{F7CB6D78-941B-40C8-B732-CBE7DDE8BB8E}" sibTransId="{F7FF78BA-A097-42BF-8502-047F0CFD2BC0}"/>
    <dgm:cxn modelId="{DDE9086F-A34A-434B-83BF-059775B8A10C}" type="presOf" srcId="{4EEEC750-54B6-4716-9CF8-29AC3B6CC492}" destId="{866A6C27-7992-4BCA-AE48-2979913C8016}" srcOrd="0" destOrd="0" presId="urn:microsoft.com/office/officeart/2005/8/layout/hierarchy1"/>
    <dgm:cxn modelId="{3A492C78-A63B-401C-A96E-D833A2EBB396}" srcId="{56295EB9-EA4B-432D-BCB0-B7A170CF02EB}" destId="{93D744A1-5AE1-4C1E-AF86-1E9CD6066C69}" srcOrd="1" destOrd="0" parTransId="{865B5F8A-5023-4988-ADD4-9BA96F7FC879}" sibTransId="{BA518691-AB45-4680-BC4F-CE580C1327F7}"/>
    <dgm:cxn modelId="{7273767B-1206-4876-8F59-5DAF37EC9F03}" type="presOf" srcId="{8514BCD2-18A3-423D-821F-77F77D513381}" destId="{2D1D544E-F515-4C68-BF46-C1C3F4B81E7E}" srcOrd="0" destOrd="0" presId="urn:microsoft.com/office/officeart/2005/8/layout/hierarchy1"/>
    <dgm:cxn modelId="{4124317F-9F38-4C56-BC93-E103B4AA3AB4}" type="presOf" srcId="{93D744A1-5AE1-4C1E-AF86-1E9CD6066C69}" destId="{EE6973A4-A785-440A-8EF1-76EA2EFF2B28}" srcOrd="0" destOrd="0" presId="urn:microsoft.com/office/officeart/2005/8/layout/hierarchy1"/>
    <dgm:cxn modelId="{62951190-76DD-49B2-951A-24B976116E6F}" type="presOf" srcId="{4AD8D09B-3A65-4F9A-9C75-B256100FEF92}" destId="{303AA31C-B6FB-4613-BF6A-F3426880ED03}" srcOrd="0" destOrd="0" presId="urn:microsoft.com/office/officeart/2005/8/layout/hierarchy1"/>
    <dgm:cxn modelId="{650EB7A0-C1F3-4F12-B674-FF90BF31E08A}" type="presOf" srcId="{5559D09E-87EA-46A9-9D39-D14228EA8F15}" destId="{75C29BF6-D66F-4A1E-8578-E079FD930E93}" srcOrd="0" destOrd="0" presId="urn:microsoft.com/office/officeart/2005/8/layout/hierarchy1"/>
    <dgm:cxn modelId="{B09C22AB-C022-4937-876C-96070250C852}" type="presOf" srcId="{739C4441-594E-48DC-851E-B622E1872517}" destId="{E14C628C-89D5-4745-A785-1688CC077827}" srcOrd="0" destOrd="0" presId="urn:microsoft.com/office/officeart/2005/8/layout/hierarchy1"/>
    <dgm:cxn modelId="{E2DD2BB4-A565-4CDC-8179-6931FF2A40F9}" type="presOf" srcId="{EB391914-4E03-481B-A492-9DC67979C932}" destId="{693516D7-AD2A-4DBB-AFD3-00A69E937243}" srcOrd="0" destOrd="0" presId="urn:microsoft.com/office/officeart/2005/8/layout/hierarchy1"/>
    <dgm:cxn modelId="{EDE059C2-87EF-4295-AB25-094D7EB445D7}" srcId="{3DEAA5D2-ADBC-4172-B89D-0A89ED4B4EBB}" destId="{739C4441-594E-48DC-851E-B622E1872517}" srcOrd="1" destOrd="0" parTransId="{34780580-DEA8-43DD-882C-CE0E5B67E117}" sibTransId="{51B2224F-6A18-4522-AB63-D5B11F0C7844}"/>
    <dgm:cxn modelId="{5279DDC6-DBA8-4C00-BE0C-37DF43C9CD8A}" type="presOf" srcId="{865B5F8A-5023-4988-ADD4-9BA96F7FC879}" destId="{D86147BD-EE82-4123-9A0A-0B3CC4B91034}" srcOrd="0" destOrd="0" presId="urn:microsoft.com/office/officeart/2005/8/layout/hierarchy1"/>
    <dgm:cxn modelId="{E2048BDF-94C8-418D-807C-E4AEEE3848D8}" type="presOf" srcId="{49A72904-F72F-4BE1-9890-73DC2199308D}" destId="{C294F3A5-7EE1-4473-BB95-7BB4464ADF61}" srcOrd="0" destOrd="0" presId="urn:microsoft.com/office/officeart/2005/8/layout/hierarchy1"/>
    <dgm:cxn modelId="{E3B12EE7-9B8E-4893-82BE-C99F65E9AE27}" type="presOf" srcId="{468D5FDD-6185-4347-A619-E17D2667F6AE}" destId="{5902AC36-0441-433B-ABEA-7FCE6A305C3B}" srcOrd="0" destOrd="0" presId="urn:microsoft.com/office/officeart/2005/8/layout/hierarchy1"/>
    <dgm:cxn modelId="{680ADBE7-4ACE-4480-940F-A808ADFAADB2}" srcId="{5559D09E-87EA-46A9-9D39-D14228EA8F15}" destId="{3DEAA5D2-ADBC-4172-B89D-0A89ED4B4EBB}" srcOrd="0" destOrd="0" parTransId="{54A0378B-6AD8-49DF-9E0A-3F89F922705E}" sibTransId="{F070BFFA-3640-4D3B-A62D-E67688F81715}"/>
    <dgm:cxn modelId="{40C783E9-5C3E-44FB-AAE8-8946D872E253}" type="presOf" srcId="{F7CB6D78-941B-40C8-B732-CBE7DDE8BB8E}" destId="{56D9692B-DF90-4E82-8B71-51B6CF74EBD8}" srcOrd="0" destOrd="0" presId="urn:microsoft.com/office/officeart/2005/8/layout/hierarchy1"/>
    <dgm:cxn modelId="{B677DDED-5611-4D62-AFF9-8720F128D3F6}" srcId="{3DEAA5D2-ADBC-4172-B89D-0A89ED4B4EBB}" destId="{4AD8D09B-3A65-4F9A-9C75-B256100FEF92}" srcOrd="0" destOrd="0" parTransId="{DD6A4F8B-5625-4F35-87C5-69B696DE52FE}" sibTransId="{2428F99C-3675-46CB-B0BB-BF152250876F}"/>
    <dgm:cxn modelId="{723952F1-81AB-4D83-9DE0-44A8174BE0BC}" type="presOf" srcId="{56295EB9-EA4B-432D-BCB0-B7A170CF02EB}" destId="{B74B3BDB-3DC5-4D05-8D1F-03E00EDD821D}" srcOrd="0" destOrd="0" presId="urn:microsoft.com/office/officeart/2005/8/layout/hierarchy1"/>
    <dgm:cxn modelId="{93D4CAF2-A7ED-4878-BA33-15EF00312325}" type="presOf" srcId="{0D2A4256-8D36-47A6-90EA-A16A3DED1CF8}" destId="{D81CEC61-613E-45DE-9CA4-700D81B0B25E}" srcOrd="0" destOrd="0" presId="urn:microsoft.com/office/officeart/2005/8/layout/hierarchy1"/>
    <dgm:cxn modelId="{4FB729F8-1F06-4D39-BD15-1A55418F2EE9}" type="presOf" srcId="{F53D54EA-8876-4834-B677-3F3DBBCD614D}" destId="{F220FA85-10BB-45D9-BC89-5CE790B0F448}" srcOrd="0" destOrd="0" presId="urn:microsoft.com/office/officeart/2005/8/layout/hierarchy1"/>
    <dgm:cxn modelId="{EC0477CE-4FD4-4233-8F94-B5BF4E94A481}" type="presParOf" srcId="{75C29BF6-D66F-4A1E-8578-E079FD930E93}" destId="{E76F2884-FC2A-40D2-90E1-358318E9571B}" srcOrd="0" destOrd="0" presId="urn:microsoft.com/office/officeart/2005/8/layout/hierarchy1"/>
    <dgm:cxn modelId="{71A267BE-5DB3-463A-B8CD-136E5631710B}" type="presParOf" srcId="{E76F2884-FC2A-40D2-90E1-358318E9571B}" destId="{82EAC64D-2920-4A82-B194-91316DF61053}" srcOrd="0" destOrd="0" presId="urn:microsoft.com/office/officeart/2005/8/layout/hierarchy1"/>
    <dgm:cxn modelId="{3E164F1F-F792-4FB3-BEE6-5E7F90394388}" type="presParOf" srcId="{82EAC64D-2920-4A82-B194-91316DF61053}" destId="{FAC30913-369D-43F8-8002-801A7832E133}" srcOrd="0" destOrd="0" presId="urn:microsoft.com/office/officeart/2005/8/layout/hierarchy1"/>
    <dgm:cxn modelId="{609F790A-7F52-4BFF-BC0F-875A5389C5AD}" type="presParOf" srcId="{82EAC64D-2920-4A82-B194-91316DF61053}" destId="{6C06E7A7-248D-4047-AA17-326DC8CBA5F0}" srcOrd="1" destOrd="0" presId="urn:microsoft.com/office/officeart/2005/8/layout/hierarchy1"/>
    <dgm:cxn modelId="{D744EF2D-068A-45C1-A080-BE8581D9A871}" type="presParOf" srcId="{E76F2884-FC2A-40D2-90E1-358318E9571B}" destId="{340865D7-05A4-425B-8DA8-56742BF73A05}" srcOrd="1" destOrd="0" presId="urn:microsoft.com/office/officeart/2005/8/layout/hierarchy1"/>
    <dgm:cxn modelId="{210BA982-A8C5-416F-935F-DD31E5E05BE6}" type="presParOf" srcId="{340865D7-05A4-425B-8DA8-56742BF73A05}" destId="{D9888492-9CE8-416D-BDE7-CBA263DC60B9}" srcOrd="0" destOrd="0" presId="urn:microsoft.com/office/officeart/2005/8/layout/hierarchy1"/>
    <dgm:cxn modelId="{B083CE47-7FD6-4101-9F7C-AA14682D4E31}" type="presParOf" srcId="{340865D7-05A4-425B-8DA8-56742BF73A05}" destId="{55060F23-62EC-4CFA-80A1-FCF8C1CE0CED}" srcOrd="1" destOrd="0" presId="urn:microsoft.com/office/officeart/2005/8/layout/hierarchy1"/>
    <dgm:cxn modelId="{D29E2177-7824-4674-8896-85953822D992}" type="presParOf" srcId="{55060F23-62EC-4CFA-80A1-FCF8C1CE0CED}" destId="{D974AA1A-F465-4872-B855-0F2DDD13FD6A}" srcOrd="0" destOrd="0" presId="urn:microsoft.com/office/officeart/2005/8/layout/hierarchy1"/>
    <dgm:cxn modelId="{B727EB80-223F-4281-8932-312EEBB0A978}" type="presParOf" srcId="{D974AA1A-F465-4872-B855-0F2DDD13FD6A}" destId="{FF0892CA-ED6A-4FBC-A711-5B39FE9700EC}" srcOrd="0" destOrd="0" presId="urn:microsoft.com/office/officeart/2005/8/layout/hierarchy1"/>
    <dgm:cxn modelId="{A5C1879A-CB41-4B80-951B-FE5731ED3D87}" type="presParOf" srcId="{D974AA1A-F465-4872-B855-0F2DDD13FD6A}" destId="{303AA31C-B6FB-4613-BF6A-F3426880ED03}" srcOrd="1" destOrd="0" presId="urn:microsoft.com/office/officeart/2005/8/layout/hierarchy1"/>
    <dgm:cxn modelId="{73B60D6E-89DD-4D60-B3B3-E0D957EA8F5F}" type="presParOf" srcId="{55060F23-62EC-4CFA-80A1-FCF8C1CE0CED}" destId="{FC0645B3-6F4F-490A-A6EE-78DE1CC33726}" srcOrd="1" destOrd="0" presId="urn:microsoft.com/office/officeart/2005/8/layout/hierarchy1"/>
    <dgm:cxn modelId="{E72D32F8-99AE-4D09-82A6-810E155E47C3}" type="presParOf" srcId="{FC0645B3-6F4F-490A-A6EE-78DE1CC33726}" destId="{8C58B43D-D5AA-4FCB-9AEF-0C2D33BD2DA9}" srcOrd="0" destOrd="0" presId="urn:microsoft.com/office/officeart/2005/8/layout/hierarchy1"/>
    <dgm:cxn modelId="{087ED4C8-96D4-4BB7-9A4E-6960EC76177F}" type="presParOf" srcId="{FC0645B3-6F4F-490A-A6EE-78DE1CC33726}" destId="{BAE7D2EF-D300-4DE8-ABBE-03995F768679}" srcOrd="1" destOrd="0" presId="urn:microsoft.com/office/officeart/2005/8/layout/hierarchy1"/>
    <dgm:cxn modelId="{EB95DB2F-AA47-4BA4-8F35-3E7B31849B2A}" type="presParOf" srcId="{BAE7D2EF-D300-4DE8-ABBE-03995F768679}" destId="{B42575B6-00E7-453B-9649-00AE40A3E2C3}" srcOrd="0" destOrd="0" presId="urn:microsoft.com/office/officeart/2005/8/layout/hierarchy1"/>
    <dgm:cxn modelId="{78D37F59-A15B-4EFF-93BE-D22307315A4F}" type="presParOf" srcId="{B42575B6-00E7-453B-9649-00AE40A3E2C3}" destId="{0E00D3E9-5475-4D91-BB91-7AE2AE0E594F}" srcOrd="0" destOrd="0" presId="urn:microsoft.com/office/officeart/2005/8/layout/hierarchy1"/>
    <dgm:cxn modelId="{E9700F5E-59C8-4D71-B8DF-67A81DF10204}" type="presParOf" srcId="{B42575B6-00E7-453B-9649-00AE40A3E2C3}" destId="{FFF6B5F8-C8E1-4AA7-9EBD-7360A434D0D3}" srcOrd="1" destOrd="0" presId="urn:microsoft.com/office/officeart/2005/8/layout/hierarchy1"/>
    <dgm:cxn modelId="{899C2ED3-4829-4055-A704-79056CFEB484}" type="presParOf" srcId="{BAE7D2EF-D300-4DE8-ABBE-03995F768679}" destId="{BD6C4FA4-5048-46A1-BB02-E73BE947F521}" srcOrd="1" destOrd="0" presId="urn:microsoft.com/office/officeart/2005/8/layout/hierarchy1"/>
    <dgm:cxn modelId="{A6D7886F-E9B1-4EC8-AFFC-C248A81A91DD}" type="presParOf" srcId="{FC0645B3-6F4F-490A-A6EE-78DE1CC33726}" destId="{866A6C27-7992-4BCA-AE48-2979913C8016}" srcOrd="2" destOrd="0" presId="urn:microsoft.com/office/officeart/2005/8/layout/hierarchy1"/>
    <dgm:cxn modelId="{C55400E3-B0DA-4493-B289-862DC6399E8C}" type="presParOf" srcId="{FC0645B3-6F4F-490A-A6EE-78DE1CC33726}" destId="{AD3A4641-55F1-4300-96D8-E0616F24DF26}" srcOrd="3" destOrd="0" presId="urn:microsoft.com/office/officeart/2005/8/layout/hierarchy1"/>
    <dgm:cxn modelId="{86CCBD58-5A4C-4AB1-ADE8-A2E007008A20}" type="presParOf" srcId="{AD3A4641-55F1-4300-96D8-E0616F24DF26}" destId="{EFA5E233-9A57-4989-9AA7-DA62685DB475}" srcOrd="0" destOrd="0" presId="urn:microsoft.com/office/officeart/2005/8/layout/hierarchy1"/>
    <dgm:cxn modelId="{4B43A30F-5AC8-4D93-8087-80B70C1744D3}" type="presParOf" srcId="{EFA5E233-9A57-4989-9AA7-DA62685DB475}" destId="{D31FA38E-3BA2-433A-B5F5-89ED3A2E3A6F}" srcOrd="0" destOrd="0" presId="urn:microsoft.com/office/officeart/2005/8/layout/hierarchy1"/>
    <dgm:cxn modelId="{4A5FD490-C1D7-46D5-8095-D9254CC7751B}" type="presParOf" srcId="{EFA5E233-9A57-4989-9AA7-DA62685DB475}" destId="{693516D7-AD2A-4DBB-AFD3-00A69E937243}" srcOrd="1" destOrd="0" presId="urn:microsoft.com/office/officeart/2005/8/layout/hierarchy1"/>
    <dgm:cxn modelId="{EA9EAF5D-2801-40DA-8C84-ACA2B97BE416}" type="presParOf" srcId="{AD3A4641-55F1-4300-96D8-E0616F24DF26}" destId="{03AB1AF4-6B32-4DE0-891A-EF88CCCEED5D}" srcOrd="1" destOrd="0" presId="urn:microsoft.com/office/officeart/2005/8/layout/hierarchy1"/>
    <dgm:cxn modelId="{238A063E-2A25-44AD-A936-9B4DDA495B1B}" type="presParOf" srcId="{340865D7-05A4-425B-8DA8-56742BF73A05}" destId="{B2932AB9-D086-46F6-8450-CADA948B90D3}" srcOrd="2" destOrd="0" presId="urn:microsoft.com/office/officeart/2005/8/layout/hierarchy1"/>
    <dgm:cxn modelId="{A62BA4E3-DBBD-478F-9795-14206E40D706}" type="presParOf" srcId="{340865D7-05A4-425B-8DA8-56742BF73A05}" destId="{EA01A024-56CA-4E34-876B-2B5884C2045C}" srcOrd="3" destOrd="0" presId="urn:microsoft.com/office/officeart/2005/8/layout/hierarchy1"/>
    <dgm:cxn modelId="{7E67FBD4-F3A7-4BA0-9F86-49ADA589778B}" type="presParOf" srcId="{EA01A024-56CA-4E34-876B-2B5884C2045C}" destId="{97799905-AB32-4131-B2CB-94CCA756CF85}" srcOrd="0" destOrd="0" presId="urn:microsoft.com/office/officeart/2005/8/layout/hierarchy1"/>
    <dgm:cxn modelId="{FF4111FC-B300-45A8-9C73-8FA30B452CB4}" type="presParOf" srcId="{97799905-AB32-4131-B2CB-94CCA756CF85}" destId="{86FFC4F0-582C-4A82-9843-5A6A433BAA74}" srcOrd="0" destOrd="0" presId="urn:microsoft.com/office/officeart/2005/8/layout/hierarchy1"/>
    <dgm:cxn modelId="{654291AE-78E0-46FB-883A-13982376A430}" type="presParOf" srcId="{97799905-AB32-4131-B2CB-94CCA756CF85}" destId="{E14C628C-89D5-4745-A785-1688CC077827}" srcOrd="1" destOrd="0" presId="urn:microsoft.com/office/officeart/2005/8/layout/hierarchy1"/>
    <dgm:cxn modelId="{9AD014E3-BD3A-4F1B-978C-3C359F3C32A7}" type="presParOf" srcId="{EA01A024-56CA-4E34-876B-2B5884C2045C}" destId="{10C778CE-276E-4412-BA6C-5915B09B84E7}" srcOrd="1" destOrd="0" presId="urn:microsoft.com/office/officeart/2005/8/layout/hierarchy1"/>
    <dgm:cxn modelId="{D12AC151-FB8F-495E-AE8F-F22848E06130}" type="presParOf" srcId="{10C778CE-276E-4412-BA6C-5915B09B84E7}" destId="{56D9692B-DF90-4E82-8B71-51B6CF74EBD8}" srcOrd="0" destOrd="0" presId="urn:microsoft.com/office/officeart/2005/8/layout/hierarchy1"/>
    <dgm:cxn modelId="{EF47D72E-2016-4F06-8D0B-2A42388D3949}" type="presParOf" srcId="{10C778CE-276E-4412-BA6C-5915B09B84E7}" destId="{6828AB34-8A4F-4DAB-BBB1-E8CAD1B57BAE}" srcOrd="1" destOrd="0" presId="urn:microsoft.com/office/officeart/2005/8/layout/hierarchy1"/>
    <dgm:cxn modelId="{540F6680-A068-48D9-B450-32ED6C37E26C}" type="presParOf" srcId="{6828AB34-8A4F-4DAB-BBB1-E8CAD1B57BAE}" destId="{896D4875-1412-490E-9BBD-958B2D12D00C}" srcOrd="0" destOrd="0" presId="urn:microsoft.com/office/officeart/2005/8/layout/hierarchy1"/>
    <dgm:cxn modelId="{0D53D365-FAC3-4117-812A-6C628E2D0E1F}" type="presParOf" srcId="{896D4875-1412-490E-9BBD-958B2D12D00C}" destId="{EBF84AF3-5A16-4060-BA95-7E69B6928D3C}" srcOrd="0" destOrd="0" presId="urn:microsoft.com/office/officeart/2005/8/layout/hierarchy1"/>
    <dgm:cxn modelId="{76A3BCFB-3219-4610-BD5A-0118987D1D6D}" type="presParOf" srcId="{896D4875-1412-490E-9BBD-958B2D12D00C}" destId="{5902AC36-0441-433B-ABEA-7FCE6A305C3B}" srcOrd="1" destOrd="0" presId="urn:microsoft.com/office/officeart/2005/8/layout/hierarchy1"/>
    <dgm:cxn modelId="{10317A9A-4F7E-47F7-98AB-889DBA3FB382}" type="presParOf" srcId="{6828AB34-8A4F-4DAB-BBB1-E8CAD1B57BAE}" destId="{3CB6B2B6-27D9-4760-89E8-7096606B8959}" srcOrd="1" destOrd="0" presId="urn:microsoft.com/office/officeart/2005/8/layout/hierarchy1"/>
    <dgm:cxn modelId="{341F69A6-1BD0-49CC-8CA8-2346B8AC9AD1}" type="presParOf" srcId="{3CB6B2B6-27D9-4760-89E8-7096606B8959}" destId="{03479249-BBFB-4FCD-BFA4-304B6C09EBFD}" srcOrd="0" destOrd="0" presId="urn:microsoft.com/office/officeart/2005/8/layout/hierarchy1"/>
    <dgm:cxn modelId="{9C53E8F8-2A07-40DE-87D1-D29C61B7C407}" type="presParOf" srcId="{3CB6B2B6-27D9-4760-89E8-7096606B8959}" destId="{094AECF2-03AA-4E4B-A106-D4A8480B04B2}" srcOrd="1" destOrd="0" presId="urn:microsoft.com/office/officeart/2005/8/layout/hierarchy1"/>
    <dgm:cxn modelId="{421E1C83-0B9E-4543-98A2-F0C9BD1FC15C}" type="presParOf" srcId="{094AECF2-03AA-4E4B-A106-D4A8480B04B2}" destId="{025F165B-53BD-43BB-A928-A674CAECF4AA}" srcOrd="0" destOrd="0" presId="urn:microsoft.com/office/officeart/2005/8/layout/hierarchy1"/>
    <dgm:cxn modelId="{4A14E7BF-E99A-490E-83AA-A2BF3B3F1027}" type="presParOf" srcId="{025F165B-53BD-43BB-A928-A674CAECF4AA}" destId="{083D57C4-AC28-4AE2-8606-4D9B9C02A71B}" srcOrd="0" destOrd="0" presId="urn:microsoft.com/office/officeart/2005/8/layout/hierarchy1"/>
    <dgm:cxn modelId="{57BC7D74-4B3C-44AA-BB40-E6C231054F07}" type="presParOf" srcId="{025F165B-53BD-43BB-A928-A674CAECF4AA}" destId="{F220FA85-10BB-45D9-BC89-5CE790B0F448}" srcOrd="1" destOrd="0" presId="urn:microsoft.com/office/officeart/2005/8/layout/hierarchy1"/>
    <dgm:cxn modelId="{AAC0E1EF-A24A-4BE7-9340-DC0AB4545094}" type="presParOf" srcId="{094AECF2-03AA-4E4B-A106-D4A8480B04B2}" destId="{C1DE55F3-D65E-44F8-AC45-67CE8AD29F77}" srcOrd="1" destOrd="0" presId="urn:microsoft.com/office/officeart/2005/8/layout/hierarchy1"/>
    <dgm:cxn modelId="{C9BE3685-A248-43C4-8039-D5B9EE462786}" type="presParOf" srcId="{10C778CE-276E-4412-BA6C-5915B09B84E7}" destId="{958590D7-23B2-422E-A11F-32F1B5E1D62E}" srcOrd="2" destOrd="0" presId="urn:microsoft.com/office/officeart/2005/8/layout/hierarchy1"/>
    <dgm:cxn modelId="{403E3EA4-6F7B-488E-B6C5-1399192A15F0}" type="presParOf" srcId="{10C778CE-276E-4412-BA6C-5915B09B84E7}" destId="{C1C87EB6-FCCA-4E18-87B8-5270F27A62D7}" srcOrd="3" destOrd="0" presId="urn:microsoft.com/office/officeart/2005/8/layout/hierarchy1"/>
    <dgm:cxn modelId="{51F17BDE-898F-469F-842F-7109107C3272}" type="presParOf" srcId="{C1C87EB6-FCCA-4E18-87B8-5270F27A62D7}" destId="{71457AB1-B13A-4AB3-AA12-0ADB6BC12EC0}" srcOrd="0" destOrd="0" presId="urn:microsoft.com/office/officeart/2005/8/layout/hierarchy1"/>
    <dgm:cxn modelId="{50B383AF-1687-4366-AB96-1F319429638F}" type="presParOf" srcId="{71457AB1-B13A-4AB3-AA12-0ADB6BC12EC0}" destId="{45FCA157-DE1C-48DD-A444-3E76893B1527}" srcOrd="0" destOrd="0" presId="urn:microsoft.com/office/officeart/2005/8/layout/hierarchy1"/>
    <dgm:cxn modelId="{6960C298-E65E-41DA-85E9-B63AF19BF31E}" type="presParOf" srcId="{71457AB1-B13A-4AB3-AA12-0ADB6BC12EC0}" destId="{B74B3BDB-3DC5-4D05-8D1F-03E00EDD821D}" srcOrd="1" destOrd="0" presId="urn:microsoft.com/office/officeart/2005/8/layout/hierarchy1"/>
    <dgm:cxn modelId="{C0A42DFD-06F9-496D-A708-88F9A731A6F8}" type="presParOf" srcId="{C1C87EB6-FCCA-4E18-87B8-5270F27A62D7}" destId="{0A3778FD-E115-413D-811F-F5B17C7BCAD9}" srcOrd="1" destOrd="0" presId="urn:microsoft.com/office/officeart/2005/8/layout/hierarchy1"/>
    <dgm:cxn modelId="{1E0A1C88-CC45-4570-8832-7403227C93D9}" type="presParOf" srcId="{0A3778FD-E115-413D-811F-F5B17C7BCAD9}" destId="{D81CEC61-613E-45DE-9CA4-700D81B0B25E}" srcOrd="0" destOrd="0" presId="urn:microsoft.com/office/officeart/2005/8/layout/hierarchy1"/>
    <dgm:cxn modelId="{292DD661-E056-4CBB-AACF-B748EA039E90}" type="presParOf" srcId="{0A3778FD-E115-413D-811F-F5B17C7BCAD9}" destId="{43E358EB-8180-4EB0-815C-1D96D33C9AC7}" srcOrd="1" destOrd="0" presId="urn:microsoft.com/office/officeart/2005/8/layout/hierarchy1"/>
    <dgm:cxn modelId="{735F714D-CF22-41BF-B9BE-EE3DC465837D}" type="presParOf" srcId="{43E358EB-8180-4EB0-815C-1D96D33C9AC7}" destId="{B8ACBD57-0EEA-483A-BCA6-D1F2A9D02F0E}" srcOrd="0" destOrd="0" presId="urn:microsoft.com/office/officeart/2005/8/layout/hierarchy1"/>
    <dgm:cxn modelId="{ED3F5990-EC3B-4B80-8A0C-31C2CFA0051E}" type="presParOf" srcId="{B8ACBD57-0EEA-483A-BCA6-D1F2A9D02F0E}" destId="{85A389AA-8DBF-4709-ACC2-8B7BE67B263F}" srcOrd="0" destOrd="0" presId="urn:microsoft.com/office/officeart/2005/8/layout/hierarchy1"/>
    <dgm:cxn modelId="{F585B56A-65E2-45BA-B9AB-E4C37AF85689}" type="presParOf" srcId="{B8ACBD57-0EEA-483A-BCA6-D1F2A9D02F0E}" destId="{73720BB7-4360-4B1E-8CF4-26CD017C0213}" srcOrd="1" destOrd="0" presId="urn:microsoft.com/office/officeart/2005/8/layout/hierarchy1"/>
    <dgm:cxn modelId="{E3ABB729-19E3-4028-8B35-5342915FCCB9}" type="presParOf" srcId="{43E358EB-8180-4EB0-815C-1D96D33C9AC7}" destId="{1A709352-91AA-49E3-A669-A332C17F66A9}" srcOrd="1" destOrd="0" presId="urn:microsoft.com/office/officeart/2005/8/layout/hierarchy1"/>
    <dgm:cxn modelId="{F4C1BB75-5026-47E3-859A-03BA9705966E}" type="presParOf" srcId="{0A3778FD-E115-413D-811F-F5B17C7BCAD9}" destId="{D86147BD-EE82-4123-9A0A-0B3CC4B91034}" srcOrd="2" destOrd="0" presId="urn:microsoft.com/office/officeart/2005/8/layout/hierarchy1"/>
    <dgm:cxn modelId="{2A102221-6BDC-4409-88C9-D3527440067F}" type="presParOf" srcId="{0A3778FD-E115-413D-811F-F5B17C7BCAD9}" destId="{12CB8E4A-EC70-44F1-BF5A-5D5CBCE49524}" srcOrd="3" destOrd="0" presId="urn:microsoft.com/office/officeart/2005/8/layout/hierarchy1"/>
    <dgm:cxn modelId="{2BAAEA8F-F112-46DD-80C7-069B09B6DFC6}" type="presParOf" srcId="{12CB8E4A-EC70-44F1-BF5A-5D5CBCE49524}" destId="{6BF2A79D-1039-421B-BE19-1E008DB99812}" srcOrd="0" destOrd="0" presId="urn:microsoft.com/office/officeart/2005/8/layout/hierarchy1"/>
    <dgm:cxn modelId="{C6DE1873-5550-49E9-B102-2158349002D9}" type="presParOf" srcId="{6BF2A79D-1039-421B-BE19-1E008DB99812}" destId="{BCAF181A-1E00-4AF6-94F9-0B1A7E217154}" srcOrd="0" destOrd="0" presId="urn:microsoft.com/office/officeart/2005/8/layout/hierarchy1"/>
    <dgm:cxn modelId="{C4E5FC33-AD63-4B68-972B-8D0C3876C4BF}" type="presParOf" srcId="{6BF2A79D-1039-421B-BE19-1E008DB99812}" destId="{EE6973A4-A785-440A-8EF1-76EA2EFF2B28}" srcOrd="1" destOrd="0" presId="urn:microsoft.com/office/officeart/2005/8/layout/hierarchy1"/>
    <dgm:cxn modelId="{27509D76-6522-42B7-AB6B-535BCBC42019}" type="presParOf" srcId="{12CB8E4A-EC70-44F1-BF5A-5D5CBCE49524}" destId="{C554305E-44C3-4EF4-8660-45ACB6621881}" srcOrd="1" destOrd="0" presId="urn:microsoft.com/office/officeart/2005/8/layout/hierarchy1"/>
    <dgm:cxn modelId="{F5706779-AF62-42BD-847E-72E31B2C3572}" type="presParOf" srcId="{0A3778FD-E115-413D-811F-F5B17C7BCAD9}" destId="{2D1D544E-F515-4C68-BF46-C1C3F4B81E7E}" srcOrd="4" destOrd="0" presId="urn:microsoft.com/office/officeart/2005/8/layout/hierarchy1"/>
    <dgm:cxn modelId="{4C2E9240-00FC-497C-A6C0-09F41CE4D523}" type="presParOf" srcId="{0A3778FD-E115-413D-811F-F5B17C7BCAD9}" destId="{D3A75FA3-EA62-4E0B-BEB0-F8D024E758D7}" srcOrd="5" destOrd="0" presId="urn:microsoft.com/office/officeart/2005/8/layout/hierarchy1"/>
    <dgm:cxn modelId="{AF8DA72B-1AD5-4D09-B41A-BEA184C1405A}" type="presParOf" srcId="{D3A75FA3-EA62-4E0B-BEB0-F8D024E758D7}" destId="{8848A970-1FFB-491A-8FD8-C35C46C0BDF9}" srcOrd="0" destOrd="0" presId="urn:microsoft.com/office/officeart/2005/8/layout/hierarchy1"/>
    <dgm:cxn modelId="{5D57343E-5BA3-477D-B071-CBC42DF2B82B}" type="presParOf" srcId="{8848A970-1FFB-491A-8FD8-C35C46C0BDF9}" destId="{F46E8DD3-DF08-4CC5-92C7-559776784E5F}" srcOrd="0" destOrd="0" presId="urn:microsoft.com/office/officeart/2005/8/layout/hierarchy1"/>
    <dgm:cxn modelId="{D13464B8-F7A9-452E-85C3-E2BFB14563C6}" type="presParOf" srcId="{8848A970-1FFB-491A-8FD8-C35C46C0BDF9}" destId="{C294F3A5-7EE1-4473-BB95-7BB4464ADF61}" srcOrd="1" destOrd="0" presId="urn:microsoft.com/office/officeart/2005/8/layout/hierarchy1"/>
    <dgm:cxn modelId="{EE75689E-6F76-4FD4-996E-65AEEED16EA0}" type="presParOf" srcId="{D3A75FA3-EA62-4E0B-BEB0-F8D024E758D7}" destId="{B544216E-13C2-4E93-8A91-FF252806BB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0DAE44-DE0B-48D8-96D2-0B6A4CC4733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C0227B-C75A-4061-975A-D77B66612193}">
      <dgm:prSet phldrT="[Tekst]"/>
      <dgm:spPr/>
      <dgm:t>
        <a:bodyPr/>
        <a:lstStyle/>
        <a:p>
          <a:r>
            <a:rPr lang="pl-PL" dirty="0"/>
            <a:t>(do kogo)</a:t>
          </a:r>
        </a:p>
      </dgm:t>
    </dgm:pt>
    <dgm:pt modelId="{6ABE4B4A-4E61-4D5F-8EB2-842CE484AE15}" type="parTrans" cxnId="{B3A3B2EB-E5B0-459D-AD90-2F2F8B205375}">
      <dgm:prSet/>
      <dgm:spPr/>
      <dgm:t>
        <a:bodyPr/>
        <a:lstStyle/>
        <a:p>
          <a:endParaRPr lang="pl-PL"/>
        </a:p>
      </dgm:t>
    </dgm:pt>
    <dgm:pt modelId="{865343D4-0C4B-4056-AC17-75E50DA28FC2}" type="sibTrans" cxnId="{B3A3B2EB-E5B0-459D-AD90-2F2F8B205375}">
      <dgm:prSet/>
      <dgm:spPr/>
      <dgm:t>
        <a:bodyPr/>
        <a:lstStyle/>
        <a:p>
          <a:endParaRPr lang="pl-PL"/>
        </a:p>
      </dgm:t>
    </dgm:pt>
    <dgm:pt modelId="{F0C6B571-A722-4E29-81DD-ADF3A74C58F9}">
      <dgm:prSet phldrT="[Tekst]"/>
      <dgm:spPr/>
      <dgm:t>
        <a:bodyPr/>
        <a:lstStyle/>
        <a:p>
          <a:r>
            <a:rPr lang="pl-PL" dirty="0"/>
            <a:t>(możliwe sposoby postępowania)</a:t>
          </a:r>
        </a:p>
      </dgm:t>
    </dgm:pt>
    <dgm:pt modelId="{F60B0482-A0FC-4BDB-B057-A6D7C775DECB}" type="parTrans" cxnId="{E6C752C1-372E-4987-AA37-D469DFBEC3A0}">
      <dgm:prSet/>
      <dgm:spPr/>
      <dgm:t>
        <a:bodyPr/>
        <a:lstStyle/>
        <a:p>
          <a:endParaRPr lang="pl-PL"/>
        </a:p>
      </dgm:t>
    </dgm:pt>
    <dgm:pt modelId="{F72C6882-D402-4FC4-9568-F1D1124DEACF}" type="sibTrans" cxnId="{E6C752C1-372E-4987-AA37-D469DFBEC3A0}">
      <dgm:prSet/>
      <dgm:spPr/>
      <dgm:t>
        <a:bodyPr/>
        <a:lstStyle/>
        <a:p>
          <a:endParaRPr lang="pl-PL"/>
        </a:p>
      </dgm:t>
    </dgm:pt>
    <dgm:pt modelId="{838C22DC-77ED-417A-91F8-92EA81C783F2}">
      <dgm:prSet phldrT="[Tekst]" phldr="1"/>
      <dgm:spPr/>
      <dgm:t>
        <a:bodyPr/>
        <a:lstStyle/>
        <a:p>
          <a:endParaRPr lang="pl-PL" dirty="0"/>
        </a:p>
      </dgm:t>
    </dgm:pt>
    <dgm:pt modelId="{B348AA92-C5EF-4E99-B4D1-33CEB221337D}" type="parTrans" cxnId="{41E65ACD-AD9C-4128-848A-8A21CBD00D15}">
      <dgm:prSet/>
      <dgm:spPr/>
      <dgm:t>
        <a:bodyPr/>
        <a:lstStyle/>
        <a:p>
          <a:endParaRPr lang="pl-PL"/>
        </a:p>
      </dgm:t>
    </dgm:pt>
    <dgm:pt modelId="{7F385E66-74B7-4538-BBA4-6258A29BD779}" type="sibTrans" cxnId="{41E65ACD-AD9C-4128-848A-8A21CBD00D15}">
      <dgm:prSet/>
      <dgm:spPr/>
      <dgm:t>
        <a:bodyPr/>
        <a:lstStyle/>
        <a:p>
          <a:endParaRPr lang="pl-PL"/>
        </a:p>
      </dgm:t>
    </dgm:pt>
    <dgm:pt modelId="{0FDA4692-4945-4FF1-9BD3-B215AE6A6CCC}">
      <dgm:prSet/>
      <dgm:spPr/>
      <dgm:t>
        <a:bodyPr/>
        <a:lstStyle/>
        <a:p>
          <a:endParaRPr lang="pl-PL"/>
        </a:p>
      </dgm:t>
    </dgm:pt>
    <dgm:pt modelId="{7AA5B44C-C9FE-458E-96CD-4A56CF40BA21}" type="parTrans" cxnId="{4CF0E906-3479-4C0B-B370-A38FF5592A65}">
      <dgm:prSet/>
      <dgm:spPr/>
      <dgm:t>
        <a:bodyPr/>
        <a:lstStyle/>
        <a:p>
          <a:endParaRPr lang="pl-PL"/>
        </a:p>
      </dgm:t>
    </dgm:pt>
    <dgm:pt modelId="{299034A0-6DBB-4FE2-B3B5-BF1CC6E98337}" type="sibTrans" cxnId="{4CF0E906-3479-4C0B-B370-A38FF5592A65}">
      <dgm:prSet/>
      <dgm:spPr/>
      <dgm:t>
        <a:bodyPr/>
        <a:lstStyle/>
        <a:p>
          <a:endParaRPr lang="pl-PL"/>
        </a:p>
      </dgm:t>
    </dgm:pt>
    <dgm:pt modelId="{9F081CBE-355F-4B38-B220-905F323E6E5D}">
      <dgm:prSet custT="1"/>
      <dgm:spPr/>
      <dgm:t>
        <a:bodyPr/>
        <a:lstStyle/>
        <a:p>
          <a:pPr marL="0"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dirty="0"/>
            <a:t>(kto dokonuje zgłoszenia)</a:t>
          </a:r>
        </a:p>
      </dgm:t>
    </dgm:pt>
    <dgm:pt modelId="{6BACA14C-7D47-4AD5-98C9-D5DB37C6C252}" type="parTrans" cxnId="{BA72A7F3-806D-4D90-A29E-69C89C06B725}">
      <dgm:prSet/>
      <dgm:spPr/>
      <dgm:t>
        <a:bodyPr/>
        <a:lstStyle/>
        <a:p>
          <a:endParaRPr lang="pl-PL"/>
        </a:p>
      </dgm:t>
    </dgm:pt>
    <dgm:pt modelId="{DA34A32C-4D6C-4E93-B8DC-08CB6E9E59F5}" type="sibTrans" cxnId="{BA72A7F3-806D-4D90-A29E-69C89C06B725}">
      <dgm:prSet/>
      <dgm:spPr/>
      <dgm:t>
        <a:bodyPr/>
        <a:lstStyle/>
        <a:p>
          <a:endParaRPr lang="pl-PL"/>
        </a:p>
      </dgm:t>
    </dgm:pt>
    <dgm:pt modelId="{282B97BF-2F35-427F-8CBE-132C73889A47}">
      <dgm:prSet/>
      <dgm:spPr/>
      <dgm:t>
        <a:bodyPr/>
        <a:lstStyle/>
        <a:p>
          <a:endParaRPr lang="pl-PL"/>
        </a:p>
      </dgm:t>
    </dgm:pt>
    <dgm:pt modelId="{9EB0D2AA-79AC-4327-B07E-DDC328C061FA}" type="parTrans" cxnId="{C68A710F-1B27-4A05-B1A5-E98B85C33B30}">
      <dgm:prSet/>
      <dgm:spPr/>
      <dgm:t>
        <a:bodyPr/>
        <a:lstStyle/>
        <a:p>
          <a:endParaRPr lang="pl-PL"/>
        </a:p>
      </dgm:t>
    </dgm:pt>
    <dgm:pt modelId="{4B99DD69-791C-4D28-ADE7-A463EEF21A3B}" type="sibTrans" cxnId="{C68A710F-1B27-4A05-B1A5-E98B85C33B30}">
      <dgm:prSet/>
      <dgm:spPr/>
      <dgm:t>
        <a:bodyPr/>
        <a:lstStyle/>
        <a:p>
          <a:endParaRPr lang="pl-PL"/>
        </a:p>
      </dgm:t>
    </dgm:pt>
    <dgm:pt modelId="{619E0448-A8DD-4471-82FB-B25F7948968E}" type="pres">
      <dgm:prSet presAssocID="{B70DAE44-DE0B-48D8-96D2-0B6A4CC473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D787C7-9874-4318-9F6B-F42FD3ED6363}" type="pres">
      <dgm:prSet presAssocID="{9F081CBE-355F-4B38-B220-905F323E6E5D}" presName="hierRoot1" presStyleCnt="0"/>
      <dgm:spPr/>
    </dgm:pt>
    <dgm:pt modelId="{458569F4-253D-402C-BE89-4EFAEA6B89E4}" type="pres">
      <dgm:prSet presAssocID="{9F081CBE-355F-4B38-B220-905F323E6E5D}" presName="composite" presStyleCnt="0"/>
      <dgm:spPr/>
    </dgm:pt>
    <dgm:pt modelId="{76893126-08C7-4F05-854B-75E5F9C73C24}" type="pres">
      <dgm:prSet presAssocID="{9F081CBE-355F-4B38-B220-905F323E6E5D}" presName="background" presStyleLbl="node0" presStyleIdx="0" presStyleCnt="1"/>
      <dgm:spPr/>
    </dgm:pt>
    <dgm:pt modelId="{A6E04DDB-5886-46E9-AE65-A6CECC2E6A08}" type="pres">
      <dgm:prSet presAssocID="{9F081CBE-355F-4B38-B220-905F323E6E5D}" presName="text" presStyleLbl="fgAcc0" presStyleIdx="0" presStyleCnt="1">
        <dgm:presLayoutVars>
          <dgm:chPref val="3"/>
        </dgm:presLayoutVars>
      </dgm:prSet>
      <dgm:spPr/>
    </dgm:pt>
    <dgm:pt modelId="{F3A8B613-ACC8-41DC-9FC4-9CF7D493DF0B}" type="pres">
      <dgm:prSet presAssocID="{9F081CBE-355F-4B38-B220-905F323E6E5D}" presName="hierChild2" presStyleCnt="0"/>
      <dgm:spPr/>
    </dgm:pt>
    <dgm:pt modelId="{42692BC1-F920-476F-80DC-A19D99DEBBC6}" type="pres">
      <dgm:prSet presAssocID="{6ABE4B4A-4E61-4D5F-8EB2-842CE484AE15}" presName="Name10" presStyleLbl="parChTrans1D2" presStyleIdx="0" presStyleCnt="1"/>
      <dgm:spPr/>
    </dgm:pt>
    <dgm:pt modelId="{1FE08C0C-26B9-4876-91DB-2E1C32D59085}" type="pres">
      <dgm:prSet presAssocID="{08C0227B-C75A-4061-975A-D77B66612193}" presName="hierRoot2" presStyleCnt="0"/>
      <dgm:spPr/>
    </dgm:pt>
    <dgm:pt modelId="{73A96A7D-0DD8-45AA-85D8-16FC2EB3DF3D}" type="pres">
      <dgm:prSet presAssocID="{08C0227B-C75A-4061-975A-D77B66612193}" presName="composite2" presStyleCnt="0"/>
      <dgm:spPr/>
    </dgm:pt>
    <dgm:pt modelId="{5F039532-0248-4001-A9D1-4ADA949E1F59}" type="pres">
      <dgm:prSet presAssocID="{08C0227B-C75A-4061-975A-D77B66612193}" presName="background2" presStyleLbl="node2" presStyleIdx="0" presStyleCnt="1"/>
      <dgm:spPr/>
    </dgm:pt>
    <dgm:pt modelId="{ED9481E3-9758-44BF-A095-175F4E7A4EBE}" type="pres">
      <dgm:prSet presAssocID="{08C0227B-C75A-4061-975A-D77B66612193}" presName="text2" presStyleLbl="fgAcc2" presStyleIdx="0" presStyleCnt="1">
        <dgm:presLayoutVars>
          <dgm:chPref val="3"/>
        </dgm:presLayoutVars>
      </dgm:prSet>
      <dgm:spPr/>
    </dgm:pt>
    <dgm:pt modelId="{54436261-14CD-4C84-9D7E-E71BC8BDCABA}" type="pres">
      <dgm:prSet presAssocID="{08C0227B-C75A-4061-975A-D77B66612193}" presName="hierChild3" presStyleCnt="0"/>
      <dgm:spPr/>
    </dgm:pt>
    <dgm:pt modelId="{F5722F92-0338-481D-8289-86A35F1D3741}" type="pres">
      <dgm:prSet presAssocID="{F60B0482-A0FC-4BDB-B057-A6D7C775DECB}" presName="Name17" presStyleLbl="parChTrans1D3" presStyleIdx="0" presStyleCnt="4"/>
      <dgm:spPr/>
    </dgm:pt>
    <dgm:pt modelId="{A6320726-73D6-443B-8190-1E371501A2D7}" type="pres">
      <dgm:prSet presAssocID="{F0C6B571-A722-4E29-81DD-ADF3A74C58F9}" presName="hierRoot3" presStyleCnt="0"/>
      <dgm:spPr/>
    </dgm:pt>
    <dgm:pt modelId="{941512BA-3A19-49A5-A72B-BF73CE19F432}" type="pres">
      <dgm:prSet presAssocID="{F0C6B571-A722-4E29-81DD-ADF3A74C58F9}" presName="composite3" presStyleCnt="0"/>
      <dgm:spPr/>
    </dgm:pt>
    <dgm:pt modelId="{8C76E5A5-D8A2-4819-A401-BCDCE2311C1F}" type="pres">
      <dgm:prSet presAssocID="{F0C6B571-A722-4E29-81DD-ADF3A74C58F9}" presName="background3" presStyleLbl="node3" presStyleIdx="0" presStyleCnt="4"/>
      <dgm:spPr/>
    </dgm:pt>
    <dgm:pt modelId="{6164F1AE-6379-4A94-B42F-23C0989A6B60}" type="pres">
      <dgm:prSet presAssocID="{F0C6B571-A722-4E29-81DD-ADF3A74C58F9}" presName="text3" presStyleLbl="fgAcc3" presStyleIdx="0" presStyleCnt="4">
        <dgm:presLayoutVars>
          <dgm:chPref val="3"/>
        </dgm:presLayoutVars>
      </dgm:prSet>
      <dgm:spPr/>
    </dgm:pt>
    <dgm:pt modelId="{8E199E76-ECAC-4EB4-8AAF-535CAC88C30D}" type="pres">
      <dgm:prSet presAssocID="{F0C6B571-A722-4E29-81DD-ADF3A74C58F9}" presName="hierChild4" presStyleCnt="0"/>
      <dgm:spPr/>
    </dgm:pt>
    <dgm:pt modelId="{36EDD4C6-DA19-4A16-9890-BBA64DC2ACF8}" type="pres">
      <dgm:prSet presAssocID="{B348AA92-C5EF-4E99-B4D1-33CEB221337D}" presName="Name17" presStyleLbl="parChTrans1D3" presStyleIdx="1" presStyleCnt="4"/>
      <dgm:spPr/>
    </dgm:pt>
    <dgm:pt modelId="{56E3A49E-55C7-445E-A9F3-33EFEBF03EEB}" type="pres">
      <dgm:prSet presAssocID="{838C22DC-77ED-417A-91F8-92EA81C783F2}" presName="hierRoot3" presStyleCnt="0"/>
      <dgm:spPr/>
    </dgm:pt>
    <dgm:pt modelId="{B239DDE5-BE5D-4323-943B-E528436257F9}" type="pres">
      <dgm:prSet presAssocID="{838C22DC-77ED-417A-91F8-92EA81C783F2}" presName="composite3" presStyleCnt="0"/>
      <dgm:spPr/>
    </dgm:pt>
    <dgm:pt modelId="{2D4D5837-EF78-4845-BCE1-B1F41CC98160}" type="pres">
      <dgm:prSet presAssocID="{838C22DC-77ED-417A-91F8-92EA81C783F2}" presName="background3" presStyleLbl="node3" presStyleIdx="1" presStyleCnt="4"/>
      <dgm:spPr/>
    </dgm:pt>
    <dgm:pt modelId="{1B70306E-A67C-42D5-A935-12479B2D14B7}" type="pres">
      <dgm:prSet presAssocID="{838C22DC-77ED-417A-91F8-92EA81C783F2}" presName="text3" presStyleLbl="fgAcc3" presStyleIdx="1" presStyleCnt="4">
        <dgm:presLayoutVars>
          <dgm:chPref val="3"/>
        </dgm:presLayoutVars>
      </dgm:prSet>
      <dgm:spPr/>
    </dgm:pt>
    <dgm:pt modelId="{51DC7AC3-B9EA-41D5-9508-ACD375EA1457}" type="pres">
      <dgm:prSet presAssocID="{838C22DC-77ED-417A-91F8-92EA81C783F2}" presName="hierChild4" presStyleCnt="0"/>
      <dgm:spPr/>
    </dgm:pt>
    <dgm:pt modelId="{E8FB0131-BB28-4132-A6A6-0B10B3AB9402}" type="pres">
      <dgm:prSet presAssocID="{7AA5B44C-C9FE-458E-96CD-4A56CF40BA21}" presName="Name17" presStyleLbl="parChTrans1D3" presStyleIdx="2" presStyleCnt="4"/>
      <dgm:spPr/>
    </dgm:pt>
    <dgm:pt modelId="{E338077E-E656-46F2-9C76-090C160DDC5E}" type="pres">
      <dgm:prSet presAssocID="{0FDA4692-4945-4FF1-9BD3-B215AE6A6CCC}" presName="hierRoot3" presStyleCnt="0"/>
      <dgm:spPr/>
    </dgm:pt>
    <dgm:pt modelId="{F0B5A4C2-C113-4B00-BC75-AF25A3ABEB96}" type="pres">
      <dgm:prSet presAssocID="{0FDA4692-4945-4FF1-9BD3-B215AE6A6CCC}" presName="composite3" presStyleCnt="0"/>
      <dgm:spPr/>
    </dgm:pt>
    <dgm:pt modelId="{9C8E1DFE-B629-4547-833A-DA9AECE65E7A}" type="pres">
      <dgm:prSet presAssocID="{0FDA4692-4945-4FF1-9BD3-B215AE6A6CCC}" presName="background3" presStyleLbl="node3" presStyleIdx="2" presStyleCnt="4"/>
      <dgm:spPr/>
    </dgm:pt>
    <dgm:pt modelId="{D76FA3ED-F019-4CEA-9E75-AFE6661CEC14}" type="pres">
      <dgm:prSet presAssocID="{0FDA4692-4945-4FF1-9BD3-B215AE6A6CCC}" presName="text3" presStyleLbl="fgAcc3" presStyleIdx="2" presStyleCnt="4">
        <dgm:presLayoutVars>
          <dgm:chPref val="3"/>
        </dgm:presLayoutVars>
      </dgm:prSet>
      <dgm:spPr/>
    </dgm:pt>
    <dgm:pt modelId="{647C9400-80EB-4605-BF6B-7AAC1E80E8B5}" type="pres">
      <dgm:prSet presAssocID="{0FDA4692-4945-4FF1-9BD3-B215AE6A6CCC}" presName="hierChild4" presStyleCnt="0"/>
      <dgm:spPr/>
    </dgm:pt>
    <dgm:pt modelId="{33D0C5E3-3466-47DC-8B33-F6214C867585}" type="pres">
      <dgm:prSet presAssocID="{9EB0D2AA-79AC-4327-B07E-DDC328C061FA}" presName="Name17" presStyleLbl="parChTrans1D3" presStyleIdx="3" presStyleCnt="4"/>
      <dgm:spPr/>
    </dgm:pt>
    <dgm:pt modelId="{D368F036-2220-47A7-9D92-06C30BB61997}" type="pres">
      <dgm:prSet presAssocID="{282B97BF-2F35-427F-8CBE-132C73889A47}" presName="hierRoot3" presStyleCnt="0"/>
      <dgm:spPr/>
    </dgm:pt>
    <dgm:pt modelId="{44997B0E-1969-428C-85C6-C60CDCD8E2DA}" type="pres">
      <dgm:prSet presAssocID="{282B97BF-2F35-427F-8CBE-132C73889A47}" presName="composite3" presStyleCnt="0"/>
      <dgm:spPr/>
    </dgm:pt>
    <dgm:pt modelId="{5CF07B19-ACAE-4CD4-BCDA-3DD08DF05D31}" type="pres">
      <dgm:prSet presAssocID="{282B97BF-2F35-427F-8CBE-132C73889A47}" presName="background3" presStyleLbl="node3" presStyleIdx="3" presStyleCnt="4"/>
      <dgm:spPr/>
    </dgm:pt>
    <dgm:pt modelId="{F6CF5CE7-BFCE-4146-88F3-03C7DC876184}" type="pres">
      <dgm:prSet presAssocID="{282B97BF-2F35-427F-8CBE-132C73889A47}" presName="text3" presStyleLbl="fgAcc3" presStyleIdx="3" presStyleCnt="4">
        <dgm:presLayoutVars>
          <dgm:chPref val="3"/>
        </dgm:presLayoutVars>
      </dgm:prSet>
      <dgm:spPr/>
    </dgm:pt>
    <dgm:pt modelId="{02FF6E73-8F6E-4E5E-A143-92AF9BA5F226}" type="pres">
      <dgm:prSet presAssocID="{282B97BF-2F35-427F-8CBE-132C73889A47}" presName="hierChild4" presStyleCnt="0"/>
      <dgm:spPr/>
    </dgm:pt>
  </dgm:ptLst>
  <dgm:cxnLst>
    <dgm:cxn modelId="{4CF0E906-3479-4C0B-B370-A38FF5592A65}" srcId="{08C0227B-C75A-4061-975A-D77B66612193}" destId="{0FDA4692-4945-4FF1-9BD3-B215AE6A6CCC}" srcOrd="2" destOrd="0" parTransId="{7AA5B44C-C9FE-458E-96CD-4A56CF40BA21}" sibTransId="{299034A0-6DBB-4FE2-B3B5-BF1CC6E98337}"/>
    <dgm:cxn modelId="{19354E0B-84DF-44F5-9ECA-CD63B246A928}" type="presOf" srcId="{B70DAE44-DE0B-48D8-96D2-0B6A4CC4733B}" destId="{619E0448-A8DD-4471-82FB-B25F7948968E}" srcOrd="0" destOrd="0" presId="urn:microsoft.com/office/officeart/2005/8/layout/hierarchy1"/>
    <dgm:cxn modelId="{C68A710F-1B27-4A05-B1A5-E98B85C33B30}" srcId="{08C0227B-C75A-4061-975A-D77B66612193}" destId="{282B97BF-2F35-427F-8CBE-132C73889A47}" srcOrd="3" destOrd="0" parTransId="{9EB0D2AA-79AC-4327-B07E-DDC328C061FA}" sibTransId="{4B99DD69-791C-4D28-ADE7-A463EEF21A3B}"/>
    <dgm:cxn modelId="{DA15501B-666B-4019-8722-FF76E4AD3D29}" type="presOf" srcId="{B348AA92-C5EF-4E99-B4D1-33CEB221337D}" destId="{36EDD4C6-DA19-4A16-9890-BBA64DC2ACF8}" srcOrd="0" destOrd="0" presId="urn:microsoft.com/office/officeart/2005/8/layout/hierarchy1"/>
    <dgm:cxn modelId="{265AA01F-4C9E-40EC-A8A2-84EF2FDF316C}" type="presOf" srcId="{F0C6B571-A722-4E29-81DD-ADF3A74C58F9}" destId="{6164F1AE-6379-4A94-B42F-23C0989A6B60}" srcOrd="0" destOrd="0" presId="urn:microsoft.com/office/officeart/2005/8/layout/hierarchy1"/>
    <dgm:cxn modelId="{08BBF434-A685-4914-9C7A-980CFA69EC47}" type="presOf" srcId="{0FDA4692-4945-4FF1-9BD3-B215AE6A6CCC}" destId="{D76FA3ED-F019-4CEA-9E75-AFE6661CEC14}" srcOrd="0" destOrd="0" presId="urn:microsoft.com/office/officeart/2005/8/layout/hierarchy1"/>
    <dgm:cxn modelId="{2C074642-1F99-420A-A176-285FB158AAB1}" type="presOf" srcId="{838C22DC-77ED-417A-91F8-92EA81C783F2}" destId="{1B70306E-A67C-42D5-A935-12479B2D14B7}" srcOrd="0" destOrd="0" presId="urn:microsoft.com/office/officeart/2005/8/layout/hierarchy1"/>
    <dgm:cxn modelId="{AFF18473-75A2-435D-AE3F-BA4FE928FA04}" type="presOf" srcId="{9EB0D2AA-79AC-4327-B07E-DDC328C061FA}" destId="{33D0C5E3-3466-47DC-8B33-F6214C867585}" srcOrd="0" destOrd="0" presId="urn:microsoft.com/office/officeart/2005/8/layout/hierarchy1"/>
    <dgm:cxn modelId="{F2B31955-1877-4BE7-A1C1-46E5E63971C1}" type="presOf" srcId="{F60B0482-A0FC-4BDB-B057-A6D7C775DECB}" destId="{F5722F92-0338-481D-8289-86A35F1D3741}" srcOrd="0" destOrd="0" presId="urn:microsoft.com/office/officeart/2005/8/layout/hierarchy1"/>
    <dgm:cxn modelId="{FCBF7CB1-4941-4400-8064-DE9D6AE00170}" type="presOf" srcId="{282B97BF-2F35-427F-8CBE-132C73889A47}" destId="{F6CF5CE7-BFCE-4146-88F3-03C7DC876184}" srcOrd="0" destOrd="0" presId="urn:microsoft.com/office/officeart/2005/8/layout/hierarchy1"/>
    <dgm:cxn modelId="{0565B1B2-5FF5-45A7-9608-E9277956F54C}" type="presOf" srcId="{08C0227B-C75A-4061-975A-D77B66612193}" destId="{ED9481E3-9758-44BF-A095-175F4E7A4EBE}" srcOrd="0" destOrd="0" presId="urn:microsoft.com/office/officeart/2005/8/layout/hierarchy1"/>
    <dgm:cxn modelId="{E6C752C1-372E-4987-AA37-D469DFBEC3A0}" srcId="{08C0227B-C75A-4061-975A-D77B66612193}" destId="{F0C6B571-A722-4E29-81DD-ADF3A74C58F9}" srcOrd="0" destOrd="0" parTransId="{F60B0482-A0FC-4BDB-B057-A6D7C775DECB}" sibTransId="{F72C6882-D402-4FC4-9568-F1D1124DEACF}"/>
    <dgm:cxn modelId="{41E65ACD-AD9C-4128-848A-8A21CBD00D15}" srcId="{08C0227B-C75A-4061-975A-D77B66612193}" destId="{838C22DC-77ED-417A-91F8-92EA81C783F2}" srcOrd="1" destOrd="0" parTransId="{B348AA92-C5EF-4E99-B4D1-33CEB221337D}" sibTransId="{7F385E66-74B7-4538-BBA4-6258A29BD779}"/>
    <dgm:cxn modelId="{6F0B15CF-032C-4586-8D5E-6AD5B22B6B57}" type="presOf" srcId="{9F081CBE-355F-4B38-B220-905F323E6E5D}" destId="{A6E04DDB-5886-46E9-AE65-A6CECC2E6A08}" srcOrd="0" destOrd="0" presId="urn:microsoft.com/office/officeart/2005/8/layout/hierarchy1"/>
    <dgm:cxn modelId="{D01040E9-E749-453C-8D68-9B979DDFFE7B}" type="presOf" srcId="{7AA5B44C-C9FE-458E-96CD-4A56CF40BA21}" destId="{E8FB0131-BB28-4132-A6A6-0B10B3AB9402}" srcOrd="0" destOrd="0" presId="urn:microsoft.com/office/officeart/2005/8/layout/hierarchy1"/>
    <dgm:cxn modelId="{B3A3B2EB-E5B0-459D-AD90-2F2F8B205375}" srcId="{9F081CBE-355F-4B38-B220-905F323E6E5D}" destId="{08C0227B-C75A-4061-975A-D77B66612193}" srcOrd="0" destOrd="0" parTransId="{6ABE4B4A-4E61-4D5F-8EB2-842CE484AE15}" sibTransId="{865343D4-0C4B-4056-AC17-75E50DA28FC2}"/>
    <dgm:cxn modelId="{BA72A7F3-806D-4D90-A29E-69C89C06B725}" srcId="{B70DAE44-DE0B-48D8-96D2-0B6A4CC4733B}" destId="{9F081CBE-355F-4B38-B220-905F323E6E5D}" srcOrd="0" destOrd="0" parTransId="{6BACA14C-7D47-4AD5-98C9-D5DB37C6C252}" sibTransId="{DA34A32C-4D6C-4E93-B8DC-08CB6E9E59F5}"/>
    <dgm:cxn modelId="{893706FE-8112-4004-B1EF-24E35ECE9C63}" type="presOf" srcId="{6ABE4B4A-4E61-4D5F-8EB2-842CE484AE15}" destId="{42692BC1-F920-476F-80DC-A19D99DEBBC6}" srcOrd="0" destOrd="0" presId="urn:microsoft.com/office/officeart/2005/8/layout/hierarchy1"/>
    <dgm:cxn modelId="{E78DE99D-2DFC-454F-8BE3-A429F4E7AE85}" type="presParOf" srcId="{619E0448-A8DD-4471-82FB-B25F7948968E}" destId="{CAD787C7-9874-4318-9F6B-F42FD3ED6363}" srcOrd="0" destOrd="0" presId="urn:microsoft.com/office/officeart/2005/8/layout/hierarchy1"/>
    <dgm:cxn modelId="{F35DFE86-523A-4BC9-A4C2-E24A543A466A}" type="presParOf" srcId="{CAD787C7-9874-4318-9F6B-F42FD3ED6363}" destId="{458569F4-253D-402C-BE89-4EFAEA6B89E4}" srcOrd="0" destOrd="0" presId="urn:microsoft.com/office/officeart/2005/8/layout/hierarchy1"/>
    <dgm:cxn modelId="{73A7DD0C-2FE2-4D48-B690-0C3C0C64A26D}" type="presParOf" srcId="{458569F4-253D-402C-BE89-4EFAEA6B89E4}" destId="{76893126-08C7-4F05-854B-75E5F9C73C24}" srcOrd="0" destOrd="0" presId="urn:microsoft.com/office/officeart/2005/8/layout/hierarchy1"/>
    <dgm:cxn modelId="{4D979DBB-E888-4F08-B86A-91FB9A00FC3D}" type="presParOf" srcId="{458569F4-253D-402C-BE89-4EFAEA6B89E4}" destId="{A6E04DDB-5886-46E9-AE65-A6CECC2E6A08}" srcOrd="1" destOrd="0" presId="urn:microsoft.com/office/officeart/2005/8/layout/hierarchy1"/>
    <dgm:cxn modelId="{3D52024C-8251-47EA-8CC8-71FC93F8042C}" type="presParOf" srcId="{CAD787C7-9874-4318-9F6B-F42FD3ED6363}" destId="{F3A8B613-ACC8-41DC-9FC4-9CF7D493DF0B}" srcOrd="1" destOrd="0" presId="urn:microsoft.com/office/officeart/2005/8/layout/hierarchy1"/>
    <dgm:cxn modelId="{92A894F4-E17F-4A2F-B522-29A3369C5D40}" type="presParOf" srcId="{F3A8B613-ACC8-41DC-9FC4-9CF7D493DF0B}" destId="{42692BC1-F920-476F-80DC-A19D99DEBBC6}" srcOrd="0" destOrd="0" presId="urn:microsoft.com/office/officeart/2005/8/layout/hierarchy1"/>
    <dgm:cxn modelId="{86C99DD3-D52E-490C-B47C-54B14874B754}" type="presParOf" srcId="{F3A8B613-ACC8-41DC-9FC4-9CF7D493DF0B}" destId="{1FE08C0C-26B9-4876-91DB-2E1C32D59085}" srcOrd="1" destOrd="0" presId="urn:microsoft.com/office/officeart/2005/8/layout/hierarchy1"/>
    <dgm:cxn modelId="{AFBDF303-E8FF-41D9-8F4A-3233239D2933}" type="presParOf" srcId="{1FE08C0C-26B9-4876-91DB-2E1C32D59085}" destId="{73A96A7D-0DD8-45AA-85D8-16FC2EB3DF3D}" srcOrd="0" destOrd="0" presId="urn:microsoft.com/office/officeart/2005/8/layout/hierarchy1"/>
    <dgm:cxn modelId="{51D3C273-E0DD-4C89-ACDF-4C224C239687}" type="presParOf" srcId="{73A96A7D-0DD8-45AA-85D8-16FC2EB3DF3D}" destId="{5F039532-0248-4001-A9D1-4ADA949E1F59}" srcOrd="0" destOrd="0" presId="urn:microsoft.com/office/officeart/2005/8/layout/hierarchy1"/>
    <dgm:cxn modelId="{E5ADF6E4-622B-4ADE-9A0C-D093E98B2EEA}" type="presParOf" srcId="{73A96A7D-0DD8-45AA-85D8-16FC2EB3DF3D}" destId="{ED9481E3-9758-44BF-A095-175F4E7A4EBE}" srcOrd="1" destOrd="0" presId="urn:microsoft.com/office/officeart/2005/8/layout/hierarchy1"/>
    <dgm:cxn modelId="{90627554-6A51-40BA-B2A0-1CE417B76E77}" type="presParOf" srcId="{1FE08C0C-26B9-4876-91DB-2E1C32D59085}" destId="{54436261-14CD-4C84-9D7E-E71BC8BDCABA}" srcOrd="1" destOrd="0" presId="urn:microsoft.com/office/officeart/2005/8/layout/hierarchy1"/>
    <dgm:cxn modelId="{14462F94-0005-4704-BAD5-45D087A24D59}" type="presParOf" srcId="{54436261-14CD-4C84-9D7E-E71BC8BDCABA}" destId="{F5722F92-0338-481D-8289-86A35F1D3741}" srcOrd="0" destOrd="0" presId="urn:microsoft.com/office/officeart/2005/8/layout/hierarchy1"/>
    <dgm:cxn modelId="{FAC5746C-FE32-49BA-810D-1B56FE475A4A}" type="presParOf" srcId="{54436261-14CD-4C84-9D7E-E71BC8BDCABA}" destId="{A6320726-73D6-443B-8190-1E371501A2D7}" srcOrd="1" destOrd="0" presId="urn:microsoft.com/office/officeart/2005/8/layout/hierarchy1"/>
    <dgm:cxn modelId="{20DE124E-61D4-48F9-8ACF-5DA457D5356D}" type="presParOf" srcId="{A6320726-73D6-443B-8190-1E371501A2D7}" destId="{941512BA-3A19-49A5-A72B-BF73CE19F432}" srcOrd="0" destOrd="0" presId="urn:microsoft.com/office/officeart/2005/8/layout/hierarchy1"/>
    <dgm:cxn modelId="{8BDA7976-B159-4A6C-BB9C-C88A682F2573}" type="presParOf" srcId="{941512BA-3A19-49A5-A72B-BF73CE19F432}" destId="{8C76E5A5-D8A2-4819-A401-BCDCE2311C1F}" srcOrd="0" destOrd="0" presId="urn:microsoft.com/office/officeart/2005/8/layout/hierarchy1"/>
    <dgm:cxn modelId="{7697DC01-3358-4814-AE28-147A6B977D7B}" type="presParOf" srcId="{941512BA-3A19-49A5-A72B-BF73CE19F432}" destId="{6164F1AE-6379-4A94-B42F-23C0989A6B60}" srcOrd="1" destOrd="0" presId="urn:microsoft.com/office/officeart/2005/8/layout/hierarchy1"/>
    <dgm:cxn modelId="{5EBA7114-2DC3-46ED-9304-49EB6434EB1E}" type="presParOf" srcId="{A6320726-73D6-443B-8190-1E371501A2D7}" destId="{8E199E76-ECAC-4EB4-8AAF-535CAC88C30D}" srcOrd="1" destOrd="0" presId="urn:microsoft.com/office/officeart/2005/8/layout/hierarchy1"/>
    <dgm:cxn modelId="{128B559A-637B-479B-A532-E6CA9B486691}" type="presParOf" srcId="{54436261-14CD-4C84-9D7E-E71BC8BDCABA}" destId="{36EDD4C6-DA19-4A16-9890-BBA64DC2ACF8}" srcOrd="2" destOrd="0" presId="urn:microsoft.com/office/officeart/2005/8/layout/hierarchy1"/>
    <dgm:cxn modelId="{1F68A9CB-451D-431D-8803-4312AB95E082}" type="presParOf" srcId="{54436261-14CD-4C84-9D7E-E71BC8BDCABA}" destId="{56E3A49E-55C7-445E-A9F3-33EFEBF03EEB}" srcOrd="3" destOrd="0" presId="urn:microsoft.com/office/officeart/2005/8/layout/hierarchy1"/>
    <dgm:cxn modelId="{6BD66304-2ED5-44EB-9B32-919B3857E188}" type="presParOf" srcId="{56E3A49E-55C7-445E-A9F3-33EFEBF03EEB}" destId="{B239DDE5-BE5D-4323-943B-E528436257F9}" srcOrd="0" destOrd="0" presId="urn:microsoft.com/office/officeart/2005/8/layout/hierarchy1"/>
    <dgm:cxn modelId="{94EF3C7B-82A2-40A6-9013-8A92C4E862E5}" type="presParOf" srcId="{B239DDE5-BE5D-4323-943B-E528436257F9}" destId="{2D4D5837-EF78-4845-BCE1-B1F41CC98160}" srcOrd="0" destOrd="0" presId="urn:microsoft.com/office/officeart/2005/8/layout/hierarchy1"/>
    <dgm:cxn modelId="{6C1CBA71-E915-4430-B65D-39E7DF93CD3C}" type="presParOf" srcId="{B239DDE5-BE5D-4323-943B-E528436257F9}" destId="{1B70306E-A67C-42D5-A935-12479B2D14B7}" srcOrd="1" destOrd="0" presId="urn:microsoft.com/office/officeart/2005/8/layout/hierarchy1"/>
    <dgm:cxn modelId="{3D4228FF-B982-4C6D-8273-F66CB2721062}" type="presParOf" srcId="{56E3A49E-55C7-445E-A9F3-33EFEBF03EEB}" destId="{51DC7AC3-B9EA-41D5-9508-ACD375EA1457}" srcOrd="1" destOrd="0" presId="urn:microsoft.com/office/officeart/2005/8/layout/hierarchy1"/>
    <dgm:cxn modelId="{16E7DC5A-CF41-4042-A2BC-9B166E7031B9}" type="presParOf" srcId="{54436261-14CD-4C84-9D7E-E71BC8BDCABA}" destId="{E8FB0131-BB28-4132-A6A6-0B10B3AB9402}" srcOrd="4" destOrd="0" presId="urn:microsoft.com/office/officeart/2005/8/layout/hierarchy1"/>
    <dgm:cxn modelId="{98B0B5B3-E9AD-43E9-8763-BC355CC54FD2}" type="presParOf" srcId="{54436261-14CD-4C84-9D7E-E71BC8BDCABA}" destId="{E338077E-E656-46F2-9C76-090C160DDC5E}" srcOrd="5" destOrd="0" presId="urn:microsoft.com/office/officeart/2005/8/layout/hierarchy1"/>
    <dgm:cxn modelId="{037953C7-6A54-49DC-B00A-93F5242F5D34}" type="presParOf" srcId="{E338077E-E656-46F2-9C76-090C160DDC5E}" destId="{F0B5A4C2-C113-4B00-BC75-AF25A3ABEB96}" srcOrd="0" destOrd="0" presId="urn:microsoft.com/office/officeart/2005/8/layout/hierarchy1"/>
    <dgm:cxn modelId="{83B1F173-8E14-4C15-AA76-56F2E2FA4024}" type="presParOf" srcId="{F0B5A4C2-C113-4B00-BC75-AF25A3ABEB96}" destId="{9C8E1DFE-B629-4547-833A-DA9AECE65E7A}" srcOrd="0" destOrd="0" presId="urn:microsoft.com/office/officeart/2005/8/layout/hierarchy1"/>
    <dgm:cxn modelId="{D5701436-3248-4BCA-BE8D-77E452EEBA46}" type="presParOf" srcId="{F0B5A4C2-C113-4B00-BC75-AF25A3ABEB96}" destId="{D76FA3ED-F019-4CEA-9E75-AFE6661CEC14}" srcOrd="1" destOrd="0" presId="urn:microsoft.com/office/officeart/2005/8/layout/hierarchy1"/>
    <dgm:cxn modelId="{757B89B0-067E-4A87-AF52-12DEE0BE0666}" type="presParOf" srcId="{E338077E-E656-46F2-9C76-090C160DDC5E}" destId="{647C9400-80EB-4605-BF6B-7AAC1E80E8B5}" srcOrd="1" destOrd="0" presId="urn:microsoft.com/office/officeart/2005/8/layout/hierarchy1"/>
    <dgm:cxn modelId="{E4086C57-D1CC-4B59-974C-B972C406096D}" type="presParOf" srcId="{54436261-14CD-4C84-9D7E-E71BC8BDCABA}" destId="{33D0C5E3-3466-47DC-8B33-F6214C867585}" srcOrd="6" destOrd="0" presId="urn:microsoft.com/office/officeart/2005/8/layout/hierarchy1"/>
    <dgm:cxn modelId="{A07EB1CB-1EE0-49D7-8157-77DB757E1A92}" type="presParOf" srcId="{54436261-14CD-4C84-9D7E-E71BC8BDCABA}" destId="{D368F036-2220-47A7-9D92-06C30BB61997}" srcOrd="7" destOrd="0" presId="urn:microsoft.com/office/officeart/2005/8/layout/hierarchy1"/>
    <dgm:cxn modelId="{53AAFF40-32EC-4C7B-8944-E98D1BE8E36B}" type="presParOf" srcId="{D368F036-2220-47A7-9D92-06C30BB61997}" destId="{44997B0E-1969-428C-85C6-C60CDCD8E2DA}" srcOrd="0" destOrd="0" presId="urn:microsoft.com/office/officeart/2005/8/layout/hierarchy1"/>
    <dgm:cxn modelId="{9A1B9542-C4FE-4630-9AC9-50A1F204B698}" type="presParOf" srcId="{44997B0E-1969-428C-85C6-C60CDCD8E2DA}" destId="{5CF07B19-ACAE-4CD4-BCDA-3DD08DF05D31}" srcOrd="0" destOrd="0" presId="urn:microsoft.com/office/officeart/2005/8/layout/hierarchy1"/>
    <dgm:cxn modelId="{9BC866B1-1170-4F07-B38E-A5D680365FEB}" type="presParOf" srcId="{44997B0E-1969-428C-85C6-C60CDCD8E2DA}" destId="{F6CF5CE7-BFCE-4146-88F3-03C7DC876184}" srcOrd="1" destOrd="0" presId="urn:microsoft.com/office/officeart/2005/8/layout/hierarchy1"/>
    <dgm:cxn modelId="{365FA6BA-E552-4E0E-ABA8-D396584065B6}" type="presParOf" srcId="{D368F036-2220-47A7-9D92-06C30BB61997}" destId="{02FF6E73-8F6E-4E5E-A143-92AF9BA5F2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861423-7ED3-4696-BD99-576C0044D39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FEB9E77-6D24-42B1-93CC-CEA1B670FD6F}">
      <dgm:prSet phldrT="[Tekst]"/>
      <dgm:spPr/>
      <dgm:t>
        <a:bodyPr/>
        <a:lstStyle/>
        <a:p>
          <a:r>
            <a:rPr lang="pl-PL" dirty="0"/>
            <a:t>(kto dokonuje oceny)</a:t>
          </a:r>
        </a:p>
      </dgm:t>
    </dgm:pt>
    <dgm:pt modelId="{324EF5B3-CFED-47D0-813B-95F096BF14FF}" type="parTrans" cxnId="{E9BD53D6-3F64-491F-967A-8FF28C52C3FA}">
      <dgm:prSet/>
      <dgm:spPr/>
      <dgm:t>
        <a:bodyPr/>
        <a:lstStyle/>
        <a:p>
          <a:endParaRPr lang="pl-PL"/>
        </a:p>
      </dgm:t>
    </dgm:pt>
    <dgm:pt modelId="{5D5B5BC9-45B5-432A-8DCA-0BD5270CC384}" type="sibTrans" cxnId="{E9BD53D6-3F64-491F-967A-8FF28C52C3FA}">
      <dgm:prSet/>
      <dgm:spPr/>
      <dgm:t>
        <a:bodyPr/>
        <a:lstStyle/>
        <a:p>
          <a:endParaRPr lang="pl-PL"/>
        </a:p>
      </dgm:t>
    </dgm:pt>
    <dgm:pt modelId="{C0C9F5C6-A270-4620-AF73-CE69D1C43A2E}">
      <dgm:prSet phldrT="[Tekst]"/>
      <dgm:spPr/>
      <dgm:t>
        <a:bodyPr/>
        <a:lstStyle/>
        <a:p>
          <a:r>
            <a:rPr lang="pl-PL" dirty="0"/>
            <a:t>(charakter)</a:t>
          </a:r>
        </a:p>
      </dgm:t>
    </dgm:pt>
    <dgm:pt modelId="{7271E5F0-0307-4C0F-A8CF-2D8AC52F132E}" type="parTrans" cxnId="{DF7DC5DE-E361-4DFE-BCFD-1BC17E4FFAC2}">
      <dgm:prSet/>
      <dgm:spPr/>
      <dgm:t>
        <a:bodyPr/>
        <a:lstStyle/>
        <a:p>
          <a:endParaRPr lang="pl-PL"/>
        </a:p>
      </dgm:t>
    </dgm:pt>
    <dgm:pt modelId="{B286BE0B-FA9A-4469-8BA6-71071FB534FF}" type="sibTrans" cxnId="{DF7DC5DE-E361-4DFE-BCFD-1BC17E4FFAC2}">
      <dgm:prSet/>
      <dgm:spPr/>
      <dgm:t>
        <a:bodyPr/>
        <a:lstStyle/>
        <a:p>
          <a:endParaRPr lang="pl-PL"/>
        </a:p>
      </dgm:t>
    </dgm:pt>
    <dgm:pt modelId="{89088EC7-C02E-4DF8-B7B5-4A99B3CC91CB}">
      <dgm:prSet phldrT="[Tekst]"/>
      <dgm:spPr/>
      <dgm:t>
        <a:bodyPr/>
        <a:lstStyle/>
        <a:p>
          <a:r>
            <a:rPr lang="pl-PL" dirty="0"/>
            <a:t>(forma)</a:t>
          </a:r>
        </a:p>
      </dgm:t>
    </dgm:pt>
    <dgm:pt modelId="{3E191B5F-2790-4A25-A7CC-31B56991F86F}" type="parTrans" cxnId="{BB9CA83C-1954-4F96-B35D-1732814403E1}">
      <dgm:prSet/>
      <dgm:spPr/>
      <dgm:t>
        <a:bodyPr/>
        <a:lstStyle/>
        <a:p>
          <a:endParaRPr lang="pl-PL"/>
        </a:p>
      </dgm:t>
    </dgm:pt>
    <dgm:pt modelId="{0B4A418D-77FE-4DA7-A885-4F1D16903A0E}" type="sibTrans" cxnId="{BB9CA83C-1954-4F96-B35D-1732814403E1}">
      <dgm:prSet/>
      <dgm:spPr/>
      <dgm:t>
        <a:bodyPr/>
        <a:lstStyle/>
        <a:p>
          <a:endParaRPr lang="pl-PL"/>
        </a:p>
      </dgm:t>
    </dgm:pt>
    <dgm:pt modelId="{6D8CE62D-6028-4426-96E5-C687A86F86EF}">
      <dgm:prSet phldrT="[Tekst]"/>
      <dgm:spPr/>
      <dgm:t>
        <a:bodyPr/>
        <a:lstStyle/>
        <a:p>
          <a:r>
            <a:rPr lang="pl-PL" dirty="0"/>
            <a:t>(charakter)</a:t>
          </a:r>
        </a:p>
      </dgm:t>
    </dgm:pt>
    <dgm:pt modelId="{5FE84C21-17CF-431A-9B06-CAEA7CC7FAF2}" type="parTrans" cxnId="{ADF803A7-4BD4-4941-A98A-FB01FC90CEF9}">
      <dgm:prSet/>
      <dgm:spPr/>
      <dgm:t>
        <a:bodyPr/>
        <a:lstStyle/>
        <a:p>
          <a:endParaRPr lang="pl-PL"/>
        </a:p>
      </dgm:t>
    </dgm:pt>
    <dgm:pt modelId="{B63038FE-E3FC-4F29-B83F-FC5BD2AB96C8}" type="sibTrans" cxnId="{ADF803A7-4BD4-4941-A98A-FB01FC90CEF9}">
      <dgm:prSet/>
      <dgm:spPr/>
      <dgm:t>
        <a:bodyPr/>
        <a:lstStyle/>
        <a:p>
          <a:endParaRPr lang="pl-PL"/>
        </a:p>
      </dgm:t>
    </dgm:pt>
    <dgm:pt modelId="{63BA289B-9B0A-4B26-90E5-EEAA7EC006A4}">
      <dgm:prSet phldrT="[Tekst]"/>
      <dgm:spPr/>
      <dgm:t>
        <a:bodyPr/>
        <a:lstStyle/>
        <a:p>
          <a:r>
            <a:rPr lang="pl-PL" dirty="0"/>
            <a:t>(forma)</a:t>
          </a:r>
        </a:p>
      </dgm:t>
    </dgm:pt>
    <dgm:pt modelId="{1388BD3D-2B6F-418E-B65E-EA0F1E96C27D}" type="parTrans" cxnId="{0E145ECB-6098-411A-9531-68FBD53A5C0F}">
      <dgm:prSet/>
      <dgm:spPr/>
      <dgm:t>
        <a:bodyPr/>
        <a:lstStyle/>
        <a:p>
          <a:endParaRPr lang="pl-PL"/>
        </a:p>
      </dgm:t>
    </dgm:pt>
    <dgm:pt modelId="{7FECC0CC-A256-4AB8-8BFB-DE586564BC72}" type="sibTrans" cxnId="{0E145ECB-6098-411A-9531-68FBD53A5C0F}">
      <dgm:prSet/>
      <dgm:spPr/>
      <dgm:t>
        <a:bodyPr/>
        <a:lstStyle/>
        <a:p>
          <a:endParaRPr lang="pl-PL"/>
        </a:p>
      </dgm:t>
    </dgm:pt>
    <dgm:pt modelId="{435A9887-B234-4812-AE45-5294BB954E61}" type="pres">
      <dgm:prSet presAssocID="{83861423-7ED3-4696-BD99-576C0044D39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BFF430-8616-48E8-B808-773EAD1781DE}" type="pres">
      <dgm:prSet presAssocID="{8FEB9E77-6D24-42B1-93CC-CEA1B670FD6F}" presName="hierRoot1" presStyleCnt="0"/>
      <dgm:spPr/>
    </dgm:pt>
    <dgm:pt modelId="{24CAE6A9-6296-4EF6-9713-C9A8DE219CDF}" type="pres">
      <dgm:prSet presAssocID="{8FEB9E77-6D24-42B1-93CC-CEA1B670FD6F}" presName="composite" presStyleCnt="0"/>
      <dgm:spPr/>
    </dgm:pt>
    <dgm:pt modelId="{F7E503F0-3B43-4984-8555-E3D988B8599A}" type="pres">
      <dgm:prSet presAssocID="{8FEB9E77-6D24-42B1-93CC-CEA1B670FD6F}" presName="background" presStyleLbl="node0" presStyleIdx="0" presStyleCnt="1"/>
      <dgm:spPr/>
    </dgm:pt>
    <dgm:pt modelId="{AC8A0E68-D37A-4999-B274-C07E352CCBB7}" type="pres">
      <dgm:prSet presAssocID="{8FEB9E77-6D24-42B1-93CC-CEA1B670FD6F}" presName="text" presStyleLbl="fgAcc0" presStyleIdx="0" presStyleCnt="1">
        <dgm:presLayoutVars>
          <dgm:chPref val="3"/>
        </dgm:presLayoutVars>
      </dgm:prSet>
      <dgm:spPr/>
    </dgm:pt>
    <dgm:pt modelId="{F9AB953D-7896-40D4-B5A0-D4BF4E1D475B}" type="pres">
      <dgm:prSet presAssocID="{8FEB9E77-6D24-42B1-93CC-CEA1B670FD6F}" presName="hierChild2" presStyleCnt="0"/>
      <dgm:spPr/>
    </dgm:pt>
    <dgm:pt modelId="{5FB258C2-8CFC-4267-AFB2-B99519E3A1DD}" type="pres">
      <dgm:prSet presAssocID="{7271E5F0-0307-4C0F-A8CF-2D8AC52F132E}" presName="Name10" presStyleLbl="parChTrans1D2" presStyleIdx="0" presStyleCnt="2"/>
      <dgm:spPr/>
    </dgm:pt>
    <dgm:pt modelId="{856D33FC-30D0-4B93-9DCE-D76A714529EC}" type="pres">
      <dgm:prSet presAssocID="{C0C9F5C6-A270-4620-AF73-CE69D1C43A2E}" presName="hierRoot2" presStyleCnt="0"/>
      <dgm:spPr/>
    </dgm:pt>
    <dgm:pt modelId="{3A656E33-0124-48FF-802A-82A624D3DE1F}" type="pres">
      <dgm:prSet presAssocID="{C0C9F5C6-A270-4620-AF73-CE69D1C43A2E}" presName="composite2" presStyleCnt="0"/>
      <dgm:spPr/>
    </dgm:pt>
    <dgm:pt modelId="{A562E6B3-C0B0-4FED-90B6-12F930F48F8C}" type="pres">
      <dgm:prSet presAssocID="{C0C9F5C6-A270-4620-AF73-CE69D1C43A2E}" presName="background2" presStyleLbl="node2" presStyleIdx="0" presStyleCnt="2"/>
      <dgm:spPr/>
    </dgm:pt>
    <dgm:pt modelId="{F6667BD3-F5CC-40F1-A0E1-2526EDA49D4B}" type="pres">
      <dgm:prSet presAssocID="{C0C9F5C6-A270-4620-AF73-CE69D1C43A2E}" presName="text2" presStyleLbl="fgAcc2" presStyleIdx="0" presStyleCnt="2">
        <dgm:presLayoutVars>
          <dgm:chPref val="3"/>
        </dgm:presLayoutVars>
      </dgm:prSet>
      <dgm:spPr/>
    </dgm:pt>
    <dgm:pt modelId="{BF14F0BD-0361-4DCE-B578-9CEEF4DB78C1}" type="pres">
      <dgm:prSet presAssocID="{C0C9F5C6-A270-4620-AF73-CE69D1C43A2E}" presName="hierChild3" presStyleCnt="0"/>
      <dgm:spPr/>
    </dgm:pt>
    <dgm:pt modelId="{2092888F-B597-4AF6-8A38-09C5F5A73499}" type="pres">
      <dgm:prSet presAssocID="{3E191B5F-2790-4A25-A7CC-31B56991F86F}" presName="Name17" presStyleLbl="parChTrans1D3" presStyleIdx="0" presStyleCnt="2"/>
      <dgm:spPr/>
    </dgm:pt>
    <dgm:pt modelId="{B6B69CA5-44D9-4CD9-A8B1-0DC0BD5E2762}" type="pres">
      <dgm:prSet presAssocID="{89088EC7-C02E-4DF8-B7B5-4A99B3CC91CB}" presName="hierRoot3" presStyleCnt="0"/>
      <dgm:spPr/>
    </dgm:pt>
    <dgm:pt modelId="{97033802-A5EE-428A-BE29-896A73A68A1F}" type="pres">
      <dgm:prSet presAssocID="{89088EC7-C02E-4DF8-B7B5-4A99B3CC91CB}" presName="composite3" presStyleCnt="0"/>
      <dgm:spPr/>
    </dgm:pt>
    <dgm:pt modelId="{09F773DC-AFAC-4415-9501-02E7D4990B16}" type="pres">
      <dgm:prSet presAssocID="{89088EC7-C02E-4DF8-B7B5-4A99B3CC91CB}" presName="background3" presStyleLbl="node3" presStyleIdx="0" presStyleCnt="2"/>
      <dgm:spPr/>
    </dgm:pt>
    <dgm:pt modelId="{E53C6B90-2746-418F-B41F-73E4D3BECBBD}" type="pres">
      <dgm:prSet presAssocID="{89088EC7-C02E-4DF8-B7B5-4A99B3CC91CB}" presName="text3" presStyleLbl="fgAcc3" presStyleIdx="0" presStyleCnt="2">
        <dgm:presLayoutVars>
          <dgm:chPref val="3"/>
        </dgm:presLayoutVars>
      </dgm:prSet>
      <dgm:spPr/>
    </dgm:pt>
    <dgm:pt modelId="{CDE5AEFD-98AB-422D-8E7D-F6BF41F8473D}" type="pres">
      <dgm:prSet presAssocID="{89088EC7-C02E-4DF8-B7B5-4A99B3CC91CB}" presName="hierChild4" presStyleCnt="0"/>
      <dgm:spPr/>
    </dgm:pt>
    <dgm:pt modelId="{40AE08FD-3CF6-4F85-B527-AE5DF919A522}" type="pres">
      <dgm:prSet presAssocID="{5FE84C21-17CF-431A-9B06-CAEA7CC7FAF2}" presName="Name10" presStyleLbl="parChTrans1D2" presStyleIdx="1" presStyleCnt="2"/>
      <dgm:spPr/>
    </dgm:pt>
    <dgm:pt modelId="{9D72B292-5E36-4CE8-8134-9DA9C531E562}" type="pres">
      <dgm:prSet presAssocID="{6D8CE62D-6028-4426-96E5-C687A86F86EF}" presName="hierRoot2" presStyleCnt="0"/>
      <dgm:spPr/>
    </dgm:pt>
    <dgm:pt modelId="{DA0F085C-DA66-4AC7-8ACA-502498CE7AD6}" type="pres">
      <dgm:prSet presAssocID="{6D8CE62D-6028-4426-96E5-C687A86F86EF}" presName="composite2" presStyleCnt="0"/>
      <dgm:spPr/>
    </dgm:pt>
    <dgm:pt modelId="{4F446924-BCF2-4839-86EF-6000EA37988F}" type="pres">
      <dgm:prSet presAssocID="{6D8CE62D-6028-4426-96E5-C687A86F86EF}" presName="background2" presStyleLbl="node2" presStyleIdx="1" presStyleCnt="2"/>
      <dgm:spPr/>
    </dgm:pt>
    <dgm:pt modelId="{14F6D670-4074-4AD1-9EFF-11EA3909633C}" type="pres">
      <dgm:prSet presAssocID="{6D8CE62D-6028-4426-96E5-C687A86F86EF}" presName="text2" presStyleLbl="fgAcc2" presStyleIdx="1" presStyleCnt="2">
        <dgm:presLayoutVars>
          <dgm:chPref val="3"/>
        </dgm:presLayoutVars>
      </dgm:prSet>
      <dgm:spPr/>
    </dgm:pt>
    <dgm:pt modelId="{73EBFA40-7B52-4542-BF41-35DB5930C6B5}" type="pres">
      <dgm:prSet presAssocID="{6D8CE62D-6028-4426-96E5-C687A86F86EF}" presName="hierChild3" presStyleCnt="0"/>
      <dgm:spPr/>
    </dgm:pt>
    <dgm:pt modelId="{EA46D057-B9D6-4189-9239-D209282B18F0}" type="pres">
      <dgm:prSet presAssocID="{1388BD3D-2B6F-418E-B65E-EA0F1E96C27D}" presName="Name17" presStyleLbl="parChTrans1D3" presStyleIdx="1" presStyleCnt="2"/>
      <dgm:spPr/>
    </dgm:pt>
    <dgm:pt modelId="{4A9C7647-CB71-43D6-B02F-AB5B5DEA9F51}" type="pres">
      <dgm:prSet presAssocID="{63BA289B-9B0A-4B26-90E5-EEAA7EC006A4}" presName="hierRoot3" presStyleCnt="0"/>
      <dgm:spPr/>
    </dgm:pt>
    <dgm:pt modelId="{EFAD8A51-BDC0-482E-A81A-D3AF7F5B4479}" type="pres">
      <dgm:prSet presAssocID="{63BA289B-9B0A-4B26-90E5-EEAA7EC006A4}" presName="composite3" presStyleCnt="0"/>
      <dgm:spPr/>
    </dgm:pt>
    <dgm:pt modelId="{2E53CA5B-C2FC-43C5-AC09-B2E7B88F1697}" type="pres">
      <dgm:prSet presAssocID="{63BA289B-9B0A-4B26-90E5-EEAA7EC006A4}" presName="background3" presStyleLbl="node3" presStyleIdx="1" presStyleCnt="2"/>
      <dgm:spPr/>
    </dgm:pt>
    <dgm:pt modelId="{EC915F0D-AE0E-4F89-9EDF-0FE6FDFCAAC8}" type="pres">
      <dgm:prSet presAssocID="{63BA289B-9B0A-4B26-90E5-EEAA7EC006A4}" presName="text3" presStyleLbl="fgAcc3" presStyleIdx="1" presStyleCnt="2">
        <dgm:presLayoutVars>
          <dgm:chPref val="3"/>
        </dgm:presLayoutVars>
      </dgm:prSet>
      <dgm:spPr/>
    </dgm:pt>
    <dgm:pt modelId="{64E9AB34-464B-43C6-AC54-B8BC7E2A066F}" type="pres">
      <dgm:prSet presAssocID="{63BA289B-9B0A-4B26-90E5-EEAA7EC006A4}" presName="hierChild4" presStyleCnt="0"/>
      <dgm:spPr/>
    </dgm:pt>
  </dgm:ptLst>
  <dgm:cxnLst>
    <dgm:cxn modelId="{2403FF36-21A8-4399-8F9F-015083E2ED1B}" type="presOf" srcId="{7271E5F0-0307-4C0F-A8CF-2D8AC52F132E}" destId="{5FB258C2-8CFC-4267-AFB2-B99519E3A1DD}" srcOrd="0" destOrd="0" presId="urn:microsoft.com/office/officeart/2005/8/layout/hierarchy1"/>
    <dgm:cxn modelId="{BB9CA83C-1954-4F96-B35D-1732814403E1}" srcId="{C0C9F5C6-A270-4620-AF73-CE69D1C43A2E}" destId="{89088EC7-C02E-4DF8-B7B5-4A99B3CC91CB}" srcOrd="0" destOrd="0" parTransId="{3E191B5F-2790-4A25-A7CC-31B56991F86F}" sibTransId="{0B4A418D-77FE-4DA7-A885-4F1D16903A0E}"/>
    <dgm:cxn modelId="{12ACF93E-D810-48BA-8D31-91255FF68409}" type="presOf" srcId="{63BA289B-9B0A-4B26-90E5-EEAA7EC006A4}" destId="{EC915F0D-AE0E-4F89-9EDF-0FE6FDFCAAC8}" srcOrd="0" destOrd="0" presId="urn:microsoft.com/office/officeart/2005/8/layout/hierarchy1"/>
    <dgm:cxn modelId="{8E8AE171-13B9-49F8-BD58-4594D062049B}" type="presOf" srcId="{8FEB9E77-6D24-42B1-93CC-CEA1B670FD6F}" destId="{AC8A0E68-D37A-4999-B274-C07E352CCBB7}" srcOrd="0" destOrd="0" presId="urn:microsoft.com/office/officeart/2005/8/layout/hierarchy1"/>
    <dgm:cxn modelId="{B6E2D493-CC24-48FB-B99C-176872111B10}" type="presOf" srcId="{83861423-7ED3-4696-BD99-576C0044D399}" destId="{435A9887-B234-4812-AE45-5294BB954E61}" srcOrd="0" destOrd="0" presId="urn:microsoft.com/office/officeart/2005/8/layout/hierarchy1"/>
    <dgm:cxn modelId="{C05A7B97-8F0E-4565-BB19-70430E17C4B2}" type="presOf" srcId="{5FE84C21-17CF-431A-9B06-CAEA7CC7FAF2}" destId="{40AE08FD-3CF6-4F85-B527-AE5DF919A522}" srcOrd="0" destOrd="0" presId="urn:microsoft.com/office/officeart/2005/8/layout/hierarchy1"/>
    <dgm:cxn modelId="{6BC2B098-F35B-4791-B8E7-8CDC0421E6EC}" type="presOf" srcId="{3E191B5F-2790-4A25-A7CC-31B56991F86F}" destId="{2092888F-B597-4AF6-8A38-09C5F5A73499}" srcOrd="0" destOrd="0" presId="urn:microsoft.com/office/officeart/2005/8/layout/hierarchy1"/>
    <dgm:cxn modelId="{ADF803A7-4BD4-4941-A98A-FB01FC90CEF9}" srcId="{8FEB9E77-6D24-42B1-93CC-CEA1B670FD6F}" destId="{6D8CE62D-6028-4426-96E5-C687A86F86EF}" srcOrd="1" destOrd="0" parTransId="{5FE84C21-17CF-431A-9B06-CAEA7CC7FAF2}" sibTransId="{B63038FE-E3FC-4F29-B83F-FC5BD2AB96C8}"/>
    <dgm:cxn modelId="{0E145ECB-6098-411A-9531-68FBD53A5C0F}" srcId="{6D8CE62D-6028-4426-96E5-C687A86F86EF}" destId="{63BA289B-9B0A-4B26-90E5-EEAA7EC006A4}" srcOrd="0" destOrd="0" parTransId="{1388BD3D-2B6F-418E-B65E-EA0F1E96C27D}" sibTransId="{7FECC0CC-A256-4AB8-8BFB-DE586564BC72}"/>
    <dgm:cxn modelId="{E9BD53D6-3F64-491F-967A-8FF28C52C3FA}" srcId="{83861423-7ED3-4696-BD99-576C0044D399}" destId="{8FEB9E77-6D24-42B1-93CC-CEA1B670FD6F}" srcOrd="0" destOrd="0" parTransId="{324EF5B3-CFED-47D0-813B-95F096BF14FF}" sibTransId="{5D5B5BC9-45B5-432A-8DCA-0BD5270CC384}"/>
    <dgm:cxn modelId="{DF7DC5DE-E361-4DFE-BCFD-1BC17E4FFAC2}" srcId="{8FEB9E77-6D24-42B1-93CC-CEA1B670FD6F}" destId="{C0C9F5C6-A270-4620-AF73-CE69D1C43A2E}" srcOrd="0" destOrd="0" parTransId="{7271E5F0-0307-4C0F-A8CF-2D8AC52F132E}" sibTransId="{B286BE0B-FA9A-4469-8BA6-71071FB534FF}"/>
    <dgm:cxn modelId="{F58C6BE5-0320-4B33-9D34-DFF22DAF640A}" type="presOf" srcId="{C0C9F5C6-A270-4620-AF73-CE69D1C43A2E}" destId="{F6667BD3-F5CC-40F1-A0E1-2526EDA49D4B}" srcOrd="0" destOrd="0" presId="urn:microsoft.com/office/officeart/2005/8/layout/hierarchy1"/>
    <dgm:cxn modelId="{5727BCF5-F24F-4108-8565-0742B3500788}" type="presOf" srcId="{6D8CE62D-6028-4426-96E5-C687A86F86EF}" destId="{14F6D670-4074-4AD1-9EFF-11EA3909633C}" srcOrd="0" destOrd="0" presId="urn:microsoft.com/office/officeart/2005/8/layout/hierarchy1"/>
    <dgm:cxn modelId="{955396FA-CBE5-4EB4-B6BF-EB41BB24FE76}" type="presOf" srcId="{89088EC7-C02E-4DF8-B7B5-4A99B3CC91CB}" destId="{E53C6B90-2746-418F-B41F-73E4D3BECBBD}" srcOrd="0" destOrd="0" presId="urn:microsoft.com/office/officeart/2005/8/layout/hierarchy1"/>
    <dgm:cxn modelId="{59399DFF-C7E8-4883-AB31-C5F7FD46153A}" type="presOf" srcId="{1388BD3D-2B6F-418E-B65E-EA0F1E96C27D}" destId="{EA46D057-B9D6-4189-9239-D209282B18F0}" srcOrd="0" destOrd="0" presId="urn:microsoft.com/office/officeart/2005/8/layout/hierarchy1"/>
    <dgm:cxn modelId="{D8B58DCE-0663-46E9-A60B-A2B9776C3463}" type="presParOf" srcId="{435A9887-B234-4812-AE45-5294BB954E61}" destId="{1BBFF430-8616-48E8-B808-773EAD1781DE}" srcOrd="0" destOrd="0" presId="urn:microsoft.com/office/officeart/2005/8/layout/hierarchy1"/>
    <dgm:cxn modelId="{E738BC34-0864-46F1-88C5-52EC7EBF2104}" type="presParOf" srcId="{1BBFF430-8616-48E8-B808-773EAD1781DE}" destId="{24CAE6A9-6296-4EF6-9713-C9A8DE219CDF}" srcOrd="0" destOrd="0" presId="urn:microsoft.com/office/officeart/2005/8/layout/hierarchy1"/>
    <dgm:cxn modelId="{70183BC7-7909-4142-A1D2-FF8877EF602A}" type="presParOf" srcId="{24CAE6A9-6296-4EF6-9713-C9A8DE219CDF}" destId="{F7E503F0-3B43-4984-8555-E3D988B8599A}" srcOrd="0" destOrd="0" presId="urn:microsoft.com/office/officeart/2005/8/layout/hierarchy1"/>
    <dgm:cxn modelId="{3206431B-3D2C-4722-AD50-7F6FE71A1B41}" type="presParOf" srcId="{24CAE6A9-6296-4EF6-9713-C9A8DE219CDF}" destId="{AC8A0E68-D37A-4999-B274-C07E352CCBB7}" srcOrd="1" destOrd="0" presId="urn:microsoft.com/office/officeart/2005/8/layout/hierarchy1"/>
    <dgm:cxn modelId="{4E2831DB-88C7-4C2D-B2A3-3A9BB765A772}" type="presParOf" srcId="{1BBFF430-8616-48E8-B808-773EAD1781DE}" destId="{F9AB953D-7896-40D4-B5A0-D4BF4E1D475B}" srcOrd="1" destOrd="0" presId="urn:microsoft.com/office/officeart/2005/8/layout/hierarchy1"/>
    <dgm:cxn modelId="{6C90B6D3-CF34-4845-ACFE-7DD806A7632D}" type="presParOf" srcId="{F9AB953D-7896-40D4-B5A0-D4BF4E1D475B}" destId="{5FB258C2-8CFC-4267-AFB2-B99519E3A1DD}" srcOrd="0" destOrd="0" presId="urn:microsoft.com/office/officeart/2005/8/layout/hierarchy1"/>
    <dgm:cxn modelId="{68E3368C-ACBA-47CA-B244-DAEDD8742949}" type="presParOf" srcId="{F9AB953D-7896-40D4-B5A0-D4BF4E1D475B}" destId="{856D33FC-30D0-4B93-9DCE-D76A714529EC}" srcOrd="1" destOrd="0" presId="urn:microsoft.com/office/officeart/2005/8/layout/hierarchy1"/>
    <dgm:cxn modelId="{27E25CCE-0E98-46D1-BF48-904931B94587}" type="presParOf" srcId="{856D33FC-30D0-4B93-9DCE-D76A714529EC}" destId="{3A656E33-0124-48FF-802A-82A624D3DE1F}" srcOrd="0" destOrd="0" presId="urn:microsoft.com/office/officeart/2005/8/layout/hierarchy1"/>
    <dgm:cxn modelId="{6AE3467E-D595-4E7B-82CD-0A02BDB8BF14}" type="presParOf" srcId="{3A656E33-0124-48FF-802A-82A624D3DE1F}" destId="{A562E6B3-C0B0-4FED-90B6-12F930F48F8C}" srcOrd="0" destOrd="0" presId="urn:microsoft.com/office/officeart/2005/8/layout/hierarchy1"/>
    <dgm:cxn modelId="{7F153369-46DE-46AF-B1A0-990BE39C96CD}" type="presParOf" srcId="{3A656E33-0124-48FF-802A-82A624D3DE1F}" destId="{F6667BD3-F5CC-40F1-A0E1-2526EDA49D4B}" srcOrd="1" destOrd="0" presId="urn:microsoft.com/office/officeart/2005/8/layout/hierarchy1"/>
    <dgm:cxn modelId="{157A8EF6-0D5B-4C86-9C5E-E478E31128AA}" type="presParOf" srcId="{856D33FC-30D0-4B93-9DCE-D76A714529EC}" destId="{BF14F0BD-0361-4DCE-B578-9CEEF4DB78C1}" srcOrd="1" destOrd="0" presId="urn:microsoft.com/office/officeart/2005/8/layout/hierarchy1"/>
    <dgm:cxn modelId="{2E7C6F19-16AB-44C7-8A8F-3E0728F1DBB9}" type="presParOf" srcId="{BF14F0BD-0361-4DCE-B578-9CEEF4DB78C1}" destId="{2092888F-B597-4AF6-8A38-09C5F5A73499}" srcOrd="0" destOrd="0" presId="urn:microsoft.com/office/officeart/2005/8/layout/hierarchy1"/>
    <dgm:cxn modelId="{2BEBC114-BB87-4CE3-BCB1-5993078D178C}" type="presParOf" srcId="{BF14F0BD-0361-4DCE-B578-9CEEF4DB78C1}" destId="{B6B69CA5-44D9-4CD9-A8B1-0DC0BD5E2762}" srcOrd="1" destOrd="0" presId="urn:microsoft.com/office/officeart/2005/8/layout/hierarchy1"/>
    <dgm:cxn modelId="{95B4AB3D-F407-4662-8AE2-42E977EA6DED}" type="presParOf" srcId="{B6B69CA5-44D9-4CD9-A8B1-0DC0BD5E2762}" destId="{97033802-A5EE-428A-BE29-896A73A68A1F}" srcOrd="0" destOrd="0" presId="urn:microsoft.com/office/officeart/2005/8/layout/hierarchy1"/>
    <dgm:cxn modelId="{94D97B03-73C8-4E82-A6A9-D3DFDE2A0CB0}" type="presParOf" srcId="{97033802-A5EE-428A-BE29-896A73A68A1F}" destId="{09F773DC-AFAC-4415-9501-02E7D4990B16}" srcOrd="0" destOrd="0" presId="urn:microsoft.com/office/officeart/2005/8/layout/hierarchy1"/>
    <dgm:cxn modelId="{91F06E73-DCFE-446B-9C5F-FA2FE4335E15}" type="presParOf" srcId="{97033802-A5EE-428A-BE29-896A73A68A1F}" destId="{E53C6B90-2746-418F-B41F-73E4D3BECBBD}" srcOrd="1" destOrd="0" presId="urn:microsoft.com/office/officeart/2005/8/layout/hierarchy1"/>
    <dgm:cxn modelId="{50DC6A60-248C-4BD8-8F3D-A916A2B6D691}" type="presParOf" srcId="{B6B69CA5-44D9-4CD9-A8B1-0DC0BD5E2762}" destId="{CDE5AEFD-98AB-422D-8E7D-F6BF41F8473D}" srcOrd="1" destOrd="0" presId="urn:microsoft.com/office/officeart/2005/8/layout/hierarchy1"/>
    <dgm:cxn modelId="{DF0151B8-FC68-4D00-B094-76BA10FF5B31}" type="presParOf" srcId="{F9AB953D-7896-40D4-B5A0-D4BF4E1D475B}" destId="{40AE08FD-3CF6-4F85-B527-AE5DF919A522}" srcOrd="2" destOrd="0" presId="urn:microsoft.com/office/officeart/2005/8/layout/hierarchy1"/>
    <dgm:cxn modelId="{DDE2B9AE-B383-4D12-B5FC-5A2E06E7262C}" type="presParOf" srcId="{F9AB953D-7896-40D4-B5A0-D4BF4E1D475B}" destId="{9D72B292-5E36-4CE8-8134-9DA9C531E562}" srcOrd="3" destOrd="0" presId="urn:microsoft.com/office/officeart/2005/8/layout/hierarchy1"/>
    <dgm:cxn modelId="{E1997342-BD3C-439B-BE0A-574E366CB3CA}" type="presParOf" srcId="{9D72B292-5E36-4CE8-8134-9DA9C531E562}" destId="{DA0F085C-DA66-4AC7-8ACA-502498CE7AD6}" srcOrd="0" destOrd="0" presId="urn:microsoft.com/office/officeart/2005/8/layout/hierarchy1"/>
    <dgm:cxn modelId="{D88F6D14-5C4D-4D57-9C32-C14D3DB2FA27}" type="presParOf" srcId="{DA0F085C-DA66-4AC7-8ACA-502498CE7AD6}" destId="{4F446924-BCF2-4839-86EF-6000EA37988F}" srcOrd="0" destOrd="0" presId="urn:microsoft.com/office/officeart/2005/8/layout/hierarchy1"/>
    <dgm:cxn modelId="{183F0020-DF0E-4330-9047-E1B2E7AA8B18}" type="presParOf" srcId="{DA0F085C-DA66-4AC7-8ACA-502498CE7AD6}" destId="{14F6D670-4074-4AD1-9EFF-11EA3909633C}" srcOrd="1" destOrd="0" presId="urn:microsoft.com/office/officeart/2005/8/layout/hierarchy1"/>
    <dgm:cxn modelId="{B22BA074-52AD-46E0-8992-5C8E2E0CEB45}" type="presParOf" srcId="{9D72B292-5E36-4CE8-8134-9DA9C531E562}" destId="{73EBFA40-7B52-4542-BF41-35DB5930C6B5}" srcOrd="1" destOrd="0" presId="urn:microsoft.com/office/officeart/2005/8/layout/hierarchy1"/>
    <dgm:cxn modelId="{28447A70-4CCD-4ED8-A09C-72193F44B305}" type="presParOf" srcId="{73EBFA40-7B52-4542-BF41-35DB5930C6B5}" destId="{EA46D057-B9D6-4189-9239-D209282B18F0}" srcOrd="0" destOrd="0" presId="urn:microsoft.com/office/officeart/2005/8/layout/hierarchy1"/>
    <dgm:cxn modelId="{2865F3B6-7071-4AC8-AD82-ED53C90427A1}" type="presParOf" srcId="{73EBFA40-7B52-4542-BF41-35DB5930C6B5}" destId="{4A9C7647-CB71-43D6-B02F-AB5B5DEA9F51}" srcOrd="1" destOrd="0" presId="urn:microsoft.com/office/officeart/2005/8/layout/hierarchy1"/>
    <dgm:cxn modelId="{B30422C1-3544-4096-AA2F-7E2CEF1EDF12}" type="presParOf" srcId="{4A9C7647-CB71-43D6-B02F-AB5B5DEA9F51}" destId="{EFAD8A51-BDC0-482E-A81A-D3AF7F5B4479}" srcOrd="0" destOrd="0" presId="urn:microsoft.com/office/officeart/2005/8/layout/hierarchy1"/>
    <dgm:cxn modelId="{8EB6B277-E33A-4DC3-B68D-3F71C32CA4E4}" type="presParOf" srcId="{EFAD8A51-BDC0-482E-A81A-D3AF7F5B4479}" destId="{2E53CA5B-C2FC-43C5-AC09-B2E7B88F1697}" srcOrd="0" destOrd="0" presId="urn:microsoft.com/office/officeart/2005/8/layout/hierarchy1"/>
    <dgm:cxn modelId="{2D88DB18-A881-4F29-AD98-0779E4F7E20D}" type="presParOf" srcId="{EFAD8A51-BDC0-482E-A81A-D3AF7F5B4479}" destId="{EC915F0D-AE0E-4F89-9EDF-0FE6FDFCAAC8}" srcOrd="1" destOrd="0" presId="urn:microsoft.com/office/officeart/2005/8/layout/hierarchy1"/>
    <dgm:cxn modelId="{EC31F96F-979E-4460-B6DB-75CF1B65F5FE}" type="presParOf" srcId="{4A9C7647-CB71-43D6-B02F-AB5B5DEA9F51}" destId="{64E9AB34-464B-43C6-AC54-B8BC7E2A06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847390-C173-4E61-9A09-83FCA0AF84D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AF2FF06-0F94-45CD-8E37-8B7EEAE8091E}">
      <dgm:prSet phldrT="[Tekst]"/>
      <dgm:spPr/>
      <dgm:t>
        <a:bodyPr/>
        <a:lstStyle/>
        <a:p>
          <a:r>
            <a:rPr lang="pl-PL" dirty="0"/>
            <a:t>WNIOSEK O ODSTĄPIENIE OD PRZEPISÓW TECHNICZNO-BUDOWLANYCH</a:t>
          </a:r>
        </a:p>
      </dgm:t>
    </dgm:pt>
    <dgm:pt modelId="{D59C811F-3314-4292-B290-8661F78A6B49}" type="parTrans" cxnId="{41C18291-41FC-4F60-8075-2582AAE52A24}">
      <dgm:prSet/>
      <dgm:spPr/>
      <dgm:t>
        <a:bodyPr/>
        <a:lstStyle/>
        <a:p>
          <a:endParaRPr lang="pl-PL"/>
        </a:p>
      </dgm:t>
    </dgm:pt>
    <dgm:pt modelId="{9DFBC9F2-53B4-42A0-8A14-B18F9740B18C}" type="sibTrans" cxnId="{41C18291-41FC-4F60-8075-2582AAE52A24}">
      <dgm:prSet/>
      <dgm:spPr/>
      <dgm:t>
        <a:bodyPr/>
        <a:lstStyle/>
        <a:p>
          <a:endParaRPr lang="pl-PL"/>
        </a:p>
      </dgm:t>
    </dgm:pt>
    <dgm:pt modelId="{7E79B026-ADEC-4E18-B6D1-D0EBB8E38EEF}">
      <dgm:prSet phldrT="[Tekst]"/>
      <dgm:spPr/>
      <dgm:t>
        <a:bodyPr/>
        <a:lstStyle/>
        <a:p>
          <a:endParaRPr lang="pl-PL" dirty="0"/>
        </a:p>
      </dgm:t>
    </dgm:pt>
    <dgm:pt modelId="{E88A0FE8-0F69-4FDD-9221-B49E5CF482F9}" type="parTrans" cxnId="{5C4C2B60-1FD9-4DD7-93E1-CD9B491D7A3F}">
      <dgm:prSet/>
      <dgm:spPr/>
      <dgm:t>
        <a:bodyPr/>
        <a:lstStyle/>
        <a:p>
          <a:endParaRPr lang="pl-PL"/>
        </a:p>
      </dgm:t>
    </dgm:pt>
    <dgm:pt modelId="{BD2C1A51-CFC3-49FC-AF21-CFAFEDE8C2FD}" type="sibTrans" cxnId="{5C4C2B60-1FD9-4DD7-93E1-CD9B491D7A3F}">
      <dgm:prSet/>
      <dgm:spPr/>
      <dgm:t>
        <a:bodyPr/>
        <a:lstStyle/>
        <a:p>
          <a:endParaRPr lang="pl-PL"/>
        </a:p>
      </dgm:t>
    </dgm:pt>
    <dgm:pt modelId="{22679FD7-3181-4C82-829E-1B8B74491299}">
      <dgm:prSet/>
      <dgm:spPr/>
      <dgm:t>
        <a:bodyPr/>
        <a:lstStyle/>
        <a:p>
          <a:r>
            <a:rPr lang="pl-PL" dirty="0"/>
            <a:t>MINISTER</a:t>
          </a:r>
        </a:p>
      </dgm:t>
    </dgm:pt>
    <dgm:pt modelId="{D79CEE68-B86A-4482-A92C-7297BA806A7A}" type="parTrans" cxnId="{E63400FD-9812-41A2-8699-3A168A96B440}">
      <dgm:prSet/>
      <dgm:spPr/>
      <dgm:t>
        <a:bodyPr/>
        <a:lstStyle/>
        <a:p>
          <a:endParaRPr lang="pl-PL"/>
        </a:p>
      </dgm:t>
    </dgm:pt>
    <dgm:pt modelId="{F216169F-1E0B-43ED-A983-D947917DB258}" type="sibTrans" cxnId="{E63400FD-9812-41A2-8699-3A168A96B440}">
      <dgm:prSet/>
      <dgm:spPr/>
      <dgm:t>
        <a:bodyPr/>
        <a:lstStyle/>
        <a:p>
          <a:endParaRPr lang="pl-PL"/>
        </a:p>
      </dgm:t>
    </dgm:pt>
    <dgm:pt modelId="{EE5A7494-ECFB-45EC-9F33-1B409D7A73D8}">
      <dgm:prSet/>
      <dgm:spPr/>
      <dgm:t>
        <a:bodyPr/>
        <a:lstStyle/>
        <a:p>
          <a:endParaRPr lang="pl-PL" dirty="0"/>
        </a:p>
      </dgm:t>
    </dgm:pt>
    <dgm:pt modelId="{C03E2F54-B677-4AE0-B638-6899DC45085B}" type="parTrans" cxnId="{45A33CD2-3993-4273-A191-9BD1478DAF85}">
      <dgm:prSet/>
      <dgm:spPr/>
      <dgm:t>
        <a:bodyPr/>
        <a:lstStyle/>
        <a:p>
          <a:endParaRPr lang="pl-PL"/>
        </a:p>
      </dgm:t>
    </dgm:pt>
    <dgm:pt modelId="{E0BA788E-A82E-4037-A6ED-0BBEEE4A0783}" type="sibTrans" cxnId="{45A33CD2-3993-4273-A191-9BD1478DAF85}">
      <dgm:prSet/>
      <dgm:spPr/>
      <dgm:t>
        <a:bodyPr/>
        <a:lstStyle/>
        <a:p>
          <a:endParaRPr lang="pl-PL"/>
        </a:p>
      </dgm:t>
    </dgm:pt>
    <dgm:pt modelId="{AAF532AE-B5E1-4825-B635-2D23638CD3BA}">
      <dgm:prSet/>
      <dgm:spPr/>
      <dgm:t>
        <a:bodyPr/>
        <a:lstStyle/>
        <a:p>
          <a:endParaRPr lang="pl-PL" dirty="0"/>
        </a:p>
      </dgm:t>
    </dgm:pt>
    <dgm:pt modelId="{9476BFFF-B67B-49BB-87A1-ADAEF3D3BEBE}" type="parTrans" cxnId="{1E0E9DF7-4560-4A30-BDA9-1413C364F630}">
      <dgm:prSet/>
      <dgm:spPr/>
      <dgm:t>
        <a:bodyPr/>
        <a:lstStyle/>
        <a:p>
          <a:endParaRPr lang="pl-PL"/>
        </a:p>
      </dgm:t>
    </dgm:pt>
    <dgm:pt modelId="{7E60FCBF-30F8-4898-B01B-C6AFC17D4007}" type="sibTrans" cxnId="{1E0E9DF7-4560-4A30-BDA9-1413C364F630}">
      <dgm:prSet/>
      <dgm:spPr/>
      <dgm:t>
        <a:bodyPr/>
        <a:lstStyle/>
        <a:p>
          <a:endParaRPr lang="pl-PL"/>
        </a:p>
      </dgm:t>
    </dgm:pt>
    <dgm:pt modelId="{E26ACF0D-14C3-4F80-8D33-7702B96E68E5}">
      <dgm:prSet/>
      <dgm:spPr/>
      <dgm:t>
        <a:bodyPr/>
        <a:lstStyle/>
        <a:p>
          <a:endParaRPr lang="pl-PL" dirty="0"/>
        </a:p>
      </dgm:t>
    </dgm:pt>
    <dgm:pt modelId="{8B2D419B-A3EC-4A5B-B0DB-0FE70F576C8B}" type="parTrans" cxnId="{63569CA0-8412-4105-B884-94C46CD2E0CD}">
      <dgm:prSet/>
      <dgm:spPr/>
      <dgm:t>
        <a:bodyPr/>
        <a:lstStyle/>
        <a:p>
          <a:endParaRPr lang="pl-PL"/>
        </a:p>
      </dgm:t>
    </dgm:pt>
    <dgm:pt modelId="{1AE1EB59-ECBB-45F0-9845-83235DEC246A}" type="sibTrans" cxnId="{63569CA0-8412-4105-B884-94C46CD2E0CD}">
      <dgm:prSet/>
      <dgm:spPr/>
      <dgm:t>
        <a:bodyPr/>
        <a:lstStyle/>
        <a:p>
          <a:endParaRPr lang="pl-PL"/>
        </a:p>
      </dgm:t>
    </dgm:pt>
    <dgm:pt modelId="{E489B806-E1D0-4B2F-ABB0-E0B1C80D9933}">
      <dgm:prSet/>
      <dgm:spPr/>
      <dgm:t>
        <a:bodyPr/>
        <a:lstStyle/>
        <a:p>
          <a:endParaRPr lang="pl-PL" dirty="0"/>
        </a:p>
      </dgm:t>
    </dgm:pt>
    <dgm:pt modelId="{768409CA-3E6A-4DE7-8CB0-0AD419D37D9A}" type="parTrans" cxnId="{F36C53CF-0585-4184-9371-23981FA87820}">
      <dgm:prSet/>
      <dgm:spPr/>
      <dgm:t>
        <a:bodyPr/>
        <a:lstStyle/>
        <a:p>
          <a:endParaRPr lang="pl-PL"/>
        </a:p>
      </dgm:t>
    </dgm:pt>
    <dgm:pt modelId="{D3B834DA-73DC-480F-8F4D-9127F9D6830E}" type="sibTrans" cxnId="{F36C53CF-0585-4184-9371-23981FA87820}">
      <dgm:prSet/>
      <dgm:spPr/>
      <dgm:t>
        <a:bodyPr/>
        <a:lstStyle/>
        <a:p>
          <a:endParaRPr lang="pl-PL"/>
        </a:p>
      </dgm:t>
    </dgm:pt>
    <dgm:pt modelId="{136CE4CD-83DA-41C9-B6A3-96A55A82D7DD}">
      <dgm:prSet/>
      <dgm:spPr/>
      <dgm:t>
        <a:bodyPr/>
        <a:lstStyle/>
        <a:p>
          <a:endParaRPr lang="pl-PL" dirty="0"/>
        </a:p>
      </dgm:t>
    </dgm:pt>
    <dgm:pt modelId="{C96C8F27-576A-436D-9D86-2A74E3F8642C}" type="parTrans" cxnId="{EE88EF49-BCED-49A6-AF05-776A06B16BA0}">
      <dgm:prSet/>
      <dgm:spPr/>
      <dgm:t>
        <a:bodyPr/>
        <a:lstStyle/>
        <a:p>
          <a:endParaRPr lang="pl-PL"/>
        </a:p>
      </dgm:t>
    </dgm:pt>
    <dgm:pt modelId="{9EBEFB46-8011-4EC7-9AC5-C8CA5DFB8163}" type="sibTrans" cxnId="{EE88EF49-BCED-49A6-AF05-776A06B16BA0}">
      <dgm:prSet/>
      <dgm:spPr/>
      <dgm:t>
        <a:bodyPr/>
        <a:lstStyle/>
        <a:p>
          <a:endParaRPr lang="pl-PL"/>
        </a:p>
      </dgm:t>
    </dgm:pt>
    <dgm:pt modelId="{99D14B72-4DC5-47F4-A968-EEB5AB6E32A4}">
      <dgm:prSet/>
      <dgm:spPr/>
      <dgm:t>
        <a:bodyPr/>
        <a:lstStyle/>
        <a:p>
          <a:endParaRPr lang="pl-PL" dirty="0"/>
        </a:p>
      </dgm:t>
    </dgm:pt>
    <dgm:pt modelId="{10C0AC7C-9D25-4AEB-8D46-CBAE0A9E23A7}" type="parTrans" cxnId="{BFA7DF1A-1A70-4654-AECD-8A259DDF9C1D}">
      <dgm:prSet/>
      <dgm:spPr/>
      <dgm:t>
        <a:bodyPr/>
        <a:lstStyle/>
        <a:p>
          <a:endParaRPr lang="pl-PL"/>
        </a:p>
      </dgm:t>
    </dgm:pt>
    <dgm:pt modelId="{1D168797-C455-424F-866B-E0A2C7B4F358}" type="sibTrans" cxnId="{BFA7DF1A-1A70-4654-AECD-8A259DDF9C1D}">
      <dgm:prSet/>
      <dgm:spPr/>
      <dgm:t>
        <a:bodyPr/>
        <a:lstStyle/>
        <a:p>
          <a:endParaRPr lang="pl-PL"/>
        </a:p>
      </dgm:t>
    </dgm:pt>
    <dgm:pt modelId="{3C7AF1DC-E85B-4200-9736-43F197861657}">
      <dgm:prSet/>
      <dgm:spPr/>
      <dgm:t>
        <a:bodyPr/>
        <a:lstStyle/>
        <a:p>
          <a:endParaRPr lang="pl-PL" dirty="0"/>
        </a:p>
      </dgm:t>
    </dgm:pt>
    <dgm:pt modelId="{ABD89D1E-C631-4C7E-896A-38016ACBCCC8}" type="sibTrans" cxnId="{9DA7C1F9-EEA4-4983-AFC9-D76DD5ACB74C}">
      <dgm:prSet/>
      <dgm:spPr/>
      <dgm:t>
        <a:bodyPr/>
        <a:lstStyle/>
        <a:p>
          <a:endParaRPr lang="pl-PL"/>
        </a:p>
      </dgm:t>
    </dgm:pt>
    <dgm:pt modelId="{B9DF4767-4A00-40F6-B784-D4AE65B97D7C}" type="parTrans" cxnId="{9DA7C1F9-EEA4-4983-AFC9-D76DD5ACB74C}">
      <dgm:prSet/>
      <dgm:spPr/>
      <dgm:t>
        <a:bodyPr/>
        <a:lstStyle/>
        <a:p>
          <a:endParaRPr lang="pl-PL"/>
        </a:p>
      </dgm:t>
    </dgm:pt>
    <dgm:pt modelId="{ABA650D9-BA66-4FAC-BC41-3E6F1560584D}" type="pres">
      <dgm:prSet presAssocID="{C2847390-C173-4E61-9A09-83FCA0AF84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C75308-1AAF-4175-B243-2CE75D66521C}" type="pres">
      <dgm:prSet presAssocID="{8AF2FF06-0F94-45CD-8E37-8B7EEAE8091E}" presName="hierRoot1" presStyleCnt="0"/>
      <dgm:spPr/>
    </dgm:pt>
    <dgm:pt modelId="{6438F432-F2EE-4506-8B89-EF664ABFDCA0}" type="pres">
      <dgm:prSet presAssocID="{8AF2FF06-0F94-45CD-8E37-8B7EEAE8091E}" presName="composite" presStyleCnt="0"/>
      <dgm:spPr/>
    </dgm:pt>
    <dgm:pt modelId="{003F7C31-CC2E-4052-B367-F47F94C0C2E7}" type="pres">
      <dgm:prSet presAssocID="{8AF2FF06-0F94-45CD-8E37-8B7EEAE8091E}" presName="background" presStyleLbl="node0" presStyleIdx="0" presStyleCnt="1"/>
      <dgm:spPr/>
    </dgm:pt>
    <dgm:pt modelId="{1DC59037-2EE0-4479-86EA-3DD4F76C6FE3}" type="pres">
      <dgm:prSet presAssocID="{8AF2FF06-0F94-45CD-8E37-8B7EEAE8091E}" presName="text" presStyleLbl="fgAcc0" presStyleIdx="0" presStyleCnt="1">
        <dgm:presLayoutVars>
          <dgm:chPref val="3"/>
        </dgm:presLayoutVars>
      </dgm:prSet>
      <dgm:spPr/>
    </dgm:pt>
    <dgm:pt modelId="{B4BB3621-AA09-4ED5-85C1-C3A34484D98D}" type="pres">
      <dgm:prSet presAssocID="{8AF2FF06-0F94-45CD-8E37-8B7EEAE8091E}" presName="hierChild2" presStyleCnt="0"/>
      <dgm:spPr/>
    </dgm:pt>
    <dgm:pt modelId="{4C3F25AF-45F9-4B29-9D63-48A7325C31ED}" type="pres">
      <dgm:prSet presAssocID="{E88A0FE8-0F69-4FDD-9221-B49E5CF482F9}" presName="Name10" presStyleLbl="parChTrans1D2" presStyleIdx="0" presStyleCnt="1"/>
      <dgm:spPr/>
    </dgm:pt>
    <dgm:pt modelId="{72F31918-08D5-4964-87DF-B75A5CAA5015}" type="pres">
      <dgm:prSet presAssocID="{7E79B026-ADEC-4E18-B6D1-D0EBB8E38EEF}" presName="hierRoot2" presStyleCnt="0"/>
      <dgm:spPr/>
    </dgm:pt>
    <dgm:pt modelId="{605D151B-132F-4D2B-8EF3-9F0E0FC71984}" type="pres">
      <dgm:prSet presAssocID="{7E79B026-ADEC-4E18-B6D1-D0EBB8E38EEF}" presName="composite2" presStyleCnt="0"/>
      <dgm:spPr/>
    </dgm:pt>
    <dgm:pt modelId="{90D0C96C-920F-4368-A1BE-C8C0DAC1E086}" type="pres">
      <dgm:prSet presAssocID="{7E79B026-ADEC-4E18-B6D1-D0EBB8E38EEF}" presName="background2" presStyleLbl="node2" presStyleIdx="0" presStyleCnt="1"/>
      <dgm:spPr/>
    </dgm:pt>
    <dgm:pt modelId="{5995D3E9-B588-49F2-99D5-5B29DAA9FFA3}" type="pres">
      <dgm:prSet presAssocID="{7E79B026-ADEC-4E18-B6D1-D0EBB8E38EEF}" presName="text2" presStyleLbl="fgAcc2" presStyleIdx="0" presStyleCnt="1">
        <dgm:presLayoutVars>
          <dgm:chPref val="3"/>
        </dgm:presLayoutVars>
      </dgm:prSet>
      <dgm:spPr/>
    </dgm:pt>
    <dgm:pt modelId="{FCD5E256-0DE1-4F4D-81A8-713146D5FD4A}" type="pres">
      <dgm:prSet presAssocID="{7E79B026-ADEC-4E18-B6D1-D0EBB8E38EEF}" presName="hierChild3" presStyleCnt="0"/>
      <dgm:spPr/>
    </dgm:pt>
    <dgm:pt modelId="{B75C1757-8B20-4E08-94BE-6716C6BE0A41}" type="pres">
      <dgm:prSet presAssocID="{B9DF4767-4A00-40F6-B784-D4AE65B97D7C}" presName="Name17" presStyleLbl="parChTrans1D3" presStyleIdx="0" presStyleCnt="1"/>
      <dgm:spPr/>
    </dgm:pt>
    <dgm:pt modelId="{4179EDC1-6C16-4996-B9F2-2D5802C540AE}" type="pres">
      <dgm:prSet presAssocID="{3C7AF1DC-E85B-4200-9736-43F197861657}" presName="hierRoot3" presStyleCnt="0"/>
      <dgm:spPr/>
    </dgm:pt>
    <dgm:pt modelId="{8557D082-E48B-4A00-9474-BB0214867E3D}" type="pres">
      <dgm:prSet presAssocID="{3C7AF1DC-E85B-4200-9736-43F197861657}" presName="composite3" presStyleCnt="0"/>
      <dgm:spPr/>
    </dgm:pt>
    <dgm:pt modelId="{A247C3CC-3E53-4197-AD67-39983AA7E76D}" type="pres">
      <dgm:prSet presAssocID="{3C7AF1DC-E85B-4200-9736-43F197861657}" presName="background3" presStyleLbl="node3" presStyleIdx="0" presStyleCnt="1"/>
      <dgm:spPr/>
    </dgm:pt>
    <dgm:pt modelId="{DE351404-C04A-4E13-8644-E685CA327EE0}" type="pres">
      <dgm:prSet presAssocID="{3C7AF1DC-E85B-4200-9736-43F197861657}" presName="text3" presStyleLbl="fgAcc3" presStyleIdx="0" presStyleCnt="1">
        <dgm:presLayoutVars>
          <dgm:chPref val="3"/>
        </dgm:presLayoutVars>
      </dgm:prSet>
      <dgm:spPr/>
    </dgm:pt>
    <dgm:pt modelId="{FB3234D7-F03D-4E65-AEC2-B592FE64CD44}" type="pres">
      <dgm:prSet presAssocID="{3C7AF1DC-E85B-4200-9736-43F197861657}" presName="hierChild4" presStyleCnt="0"/>
      <dgm:spPr/>
    </dgm:pt>
    <dgm:pt modelId="{EBD75854-537F-4391-8AAC-0095CDD9F819}" type="pres">
      <dgm:prSet presAssocID="{D79CEE68-B86A-4482-A92C-7297BA806A7A}" presName="Name23" presStyleLbl="parChTrans1D4" presStyleIdx="0" presStyleCnt="7"/>
      <dgm:spPr/>
    </dgm:pt>
    <dgm:pt modelId="{A670E8FB-108E-4A25-B28D-D2580A7C6A57}" type="pres">
      <dgm:prSet presAssocID="{22679FD7-3181-4C82-829E-1B8B74491299}" presName="hierRoot4" presStyleCnt="0"/>
      <dgm:spPr/>
    </dgm:pt>
    <dgm:pt modelId="{903067F0-9C89-4FD8-BD5F-04AB4133227B}" type="pres">
      <dgm:prSet presAssocID="{22679FD7-3181-4C82-829E-1B8B74491299}" presName="composite4" presStyleCnt="0"/>
      <dgm:spPr/>
    </dgm:pt>
    <dgm:pt modelId="{6D03279C-42DF-4FCE-9242-B2249F81D8C6}" type="pres">
      <dgm:prSet presAssocID="{22679FD7-3181-4C82-829E-1B8B74491299}" presName="background4" presStyleLbl="node4" presStyleIdx="0" presStyleCnt="7"/>
      <dgm:spPr/>
    </dgm:pt>
    <dgm:pt modelId="{751921B5-82D6-42F3-8F3B-A53065349750}" type="pres">
      <dgm:prSet presAssocID="{22679FD7-3181-4C82-829E-1B8B74491299}" presName="text4" presStyleLbl="fgAcc4" presStyleIdx="0" presStyleCnt="7">
        <dgm:presLayoutVars>
          <dgm:chPref val="3"/>
        </dgm:presLayoutVars>
      </dgm:prSet>
      <dgm:spPr/>
    </dgm:pt>
    <dgm:pt modelId="{404345EF-C2EE-48BE-BF91-4E79EF23D340}" type="pres">
      <dgm:prSet presAssocID="{22679FD7-3181-4C82-829E-1B8B74491299}" presName="hierChild5" presStyleCnt="0"/>
      <dgm:spPr/>
    </dgm:pt>
    <dgm:pt modelId="{14F8E229-FEB3-4DD4-B084-4779D752C39E}" type="pres">
      <dgm:prSet presAssocID="{C03E2F54-B677-4AE0-B638-6899DC45085B}" presName="Name23" presStyleLbl="parChTrans1D4" presStyleIdx="1" presStyleCnt="7"/>
      <dgm:spPr/>
    </dgm:pt>
    <dgm:pt modelId="{A8499FB0-A4DA-40B1-9D7C-1159F71E2C69}" type="pres">
      <dgm:prSet presAssocID="{EE5A7494-ECFB-45EC-9F33-1B409D7A73D8}" presName="hierRoot4" presStyleCnt="0"/>
      <dgm:spPr/>
    </dgm:pt>
    <dgm:pt modelId="{1026601A-2024-443D-A3B3-CB9070573C4E}" type="pres">
      <dgm:prSet presAssocID="{EE5A7494-ECFB-45EC-9F33-1B409D7A73D8}" presName="composite4" presStyleCnt="0"/>
      <dgm:spPr/>
    </dgm:pt>
    <dgm:pt modelId="{01F795A0-FEB5-4029-B9D8-A57F65B6BB53}" type="pres">
      <dgm:prSet presAssocID="{EE5A7494-ECFB-45EC-9F33-1B409D7A73D8}" presName="background4" presStyleLbl="node4" presStyleIdx="1" presStyleCnt="7"/>
      <dgm:spPr/>
    </dgm:pt>
    <dgm:pt modelId="{8AAD5774-2C36-4C92-846C-66816ED95A95}" type="pres">
      <dgm:prSet presAssocID="{EE5A7494-ECFB-45EC-9F33-1B409D7A73D8}" presName="text4" presStyleLbl="fgAcc4" presStyleIdx="1" presStyleCnt="7">
        <dgm:presLayoutVars>
          <dgm:chPref val="3"/>
        </dgm:presLayoutVars>
      </dgm:prSet>
      <dgm:spPr/>
    </dgm:pt>
    <dgm:pt modelId="{5536BBB5-2817-496E-9111-91EFEE23C2F3}" type="pres">
      <dgm:prSet presAssocID="{EE5A7494-ECFB-45EC-9F33-1B409D7A73D8}" presName="hierChild5" presStyleCnt="0"/>
      <dgm:spPr/>
    </dgm:pt>
    <dgm:pt modelId="{8A9CC872-4E65-4882-82A8-71F5D1D5930A}" type="pres">
      <dgm:prSet presAssocID="{C96C8F27-576A-436D-9D86-2A74E3F8642C}" presName="Name23" presStyleLbl="parChTrans1D4" presStyleIdx="2" presStyleCnt="7"/>
      <dgm:spPr/>
    </dgm:pt>
    <dgm:pt modelId="{C7003F1E-4557-4335-A490-E63CAB95986C}" type="pres">
      <dgm:prSet presAssocID="{136CE4CD-83DA-41C9-B6A3-96A55A82D7DD}" presName="hierRoot4" presStyleCnt="0"/>
      <dgm:spPr/>
    </dgm:pt>
    <dgm:pt modelId="{64AE5EE8-4C2B-48B1-9D87-E550C55F4CDD}" type="pres">
      <dgm:prSet presAssocID="{136CE4CD-83DA-41C9-B6A3-96A55A82D7DD}" presName="composite4" presStyleCnt="0"/>
      <dgm:spPr/>
    </dgm:pt>
    <dgm:pt modelId="{6C737C98-B4BD-4556-964B-56DB8718A2CE}" type="pres">
      <dgm:prSet presAssocID="{136CE4CD-83DA-41C9-B6A3-96A55A82D7DD}" presName="background4" presStyleLbl="node4" presStyleIdx="2" presStyleCnt="7"/>
      <dgm:spPr/>
    </dgm:pt>
    <dgm:pt modelId="{E7EF3BEE-7058-4BC3-912A-45534A0F37CD}" type="pres">
      <dgm:prSet presAssocID="{136CE4CD-83DA-41C9-B6A3-96A55A82D7DD}" presName="text4" presStyleLbl="fgAcc4" presStyleIdx="2" presStyleCnt="7">
        <dgm:presLayoutVars>
          <dgm:chPref val="3"/>
        </dgm:presLayoutVars>
      </dgm:prSet>
      <dgm:spPr/>
    </dgm:pt>
    <dgm:pt modelId="{EF1BCE0A-1279-43EF-9F6E-18C199F29BBB}" type="pres">
      <dgm:prSet presAssocID="{136CE4CD-83DA-41C9-B6A3-96A55A82D7DD}" presName="hierChild5" presStyleCnt="0"/>
      <dgm:spPr/>
    </dgm:pt>
    <dgm:pt modelId="{10635187-1BD5-4BF3-9D44-34072442B485}" type="pres">
      <dgm:prSet presAssocID="{10C0AC7C-9D25-4AEB-8D46-CBAE0A9E23A7}" presName="Name23" presStyleLbl="parChTrans1D4" presStyleIdx="3" presStyleCnt="7"/>
      <dgm:spPr/>
    </dgm:pt>
    <dgm:pt modelId="{83F25448-AAF0-40E4-BB43-A932CBBBECE7}" type="pres">
      <dgm:prSet presAssocID="{99D14B72-4DC5-47F4-A968-EEB5AB6E32A4}" presName="hierRoot4" presStyleCnt="0"/>
      <dgm:spPr/>
    </dgm:pt>
    <dgm:pt modelId="{E901B643-71AD-48C5-8772-F9BBE856C36B}" type="pres">
      <dgm:prSet presAssocID="{99D14B72-4DC5-47F4-A968-EEB5AB6E32A4}" presName="composite4" presStyleCnt="0"/>
      <dgm:spPr/>
    </dgm:pt>
    <dgm:pt modelId="{A7134146-E576-4DB1-875A-D166E3C8F293}" type="pres">
      <dgm:prSet presAssocID="{99D14B72-4DC5-47F4-A968-EEB5AB6E32A4}" presName="background4" presStyleLbl="node4" presStyleIdx="3" presStyleCnt="7"/>
      <dgm:spPr/>
    </dgm:pt>
    <dgm:pt modelId="{438C38D3-8712-4D59-9C34-5DF90B9E7A4F}" type="pres">
      <dgm:prSet presAssocID="{99D14B72-4DC5-47F4-A968-EEB5AB6E32A4}" presName="text4" presStyleLbl="fgAcc4" presStyleIdx="3" presStyleCnt="7">
        <dgm:presLayoutVars>
          <dgm:chPref val="3"/>
        </dgm:presLayoutVars>
      </dgm:prSet>
      <dgm:spPr/>
    </dgm:pt>
    <dgm:pt modelId="{4BDA263E-3B53-4340-BE30-6428512B81AB}" type="pres">
      <dgm:prSet presAssocID="{99D14B72-4DC5-47F4-A968-EEB5AB6E32A4}" presName="hierChild5" presStyleCnt="0"/>
      <dgm:spPr/>
    </dgm:pt>
    <dgm:pt modelId="{8F4D7EEB-52C2-467F-B594-A2E532411808}" type="pres">
      <dgm:prSet presAssocID="{9476BFFF-B67B-49BB-87A1-ADAEF3D3BEBE}" presName="Name23" presStyleLbl="parChTrans1D4" presStyleIdx="4" presStyleCnt="7"/>
      <dgm:spPr/>
    </dgm:pt>
    <dgm:pt modelId="{E951B31B-D1CC-45CD-940D-3E17D7ABDA87}" type="pres">
      <dgm:prSet presAssocID="{AAF532AE-B5E1-4825-B635-2D23638CD3BA}" presName="hierRoot4" presStyleCnt="0"/>
      <dgm:spPr/>
    </dgm:pt>
    <dgm:pt modelId="{F3EF73FC-30B4-4FCB-815D-600BDFA6B01E}" type="pres">
      <dgm:prSet presAssocID="{AAF532AE-B5E1-4825-B635-2D23638CD3BA}" presName="composite4" presStyleCnt="0"/>
      <dgm:spPr/>
    </dgm:pt>
    <dgm:pt modelId="{15B1A47E-CDCB-4396-A409-07326FB0D251}" type="pres">
      <dgm:prSet presAssocID="{AAF532AE-B5E1-4825-B635-2D23638CD3BA}" presName="background4" presStyleLbl="node4" presStyleIdx="4" presStyleCnt="7"/>
      <dgm:spPr/>
    </dgm:pt>
    <dgm:pt modelId="{0D04F1D5-445D-4F31-B798-3032592BEB42}" type="pres">
      <dgm:prSet presAssocID="{AAF532AE-B5E1-4825-B635-2D23638CD3BA}" presName="text4" presStyleLbl="fgAcc4" presStyleIdx="4" presStyleCnt="7">
        <dgm:presLayoutVars>
          <dgm:chPref val="3"/>
        </dgm:presLayoutVars>
      </dgm:prSet>
      <dgm:spPr/>
    </dgm:pt>
    <dgm:pt modelId="{B14DA633-1A15-448D-941E-2D67014211E3}" type="pres">
      <dgm:prSet presAssocID="{AAF532AE-B5E1-4825-B635-2D23638CD3BA}" presName="hierChild5" presStyleCnt="0"/>
      <dgm:spPr/>
    </dgm:pt>
    <dgm:pt modelId="{8FA5E813-6E17-4661-A63E-1FC690C8B137}" type="pres">
      <dgm:prSet presAssocID="{8B2D419B-A3EC-4A5B-B0DB-0FE70F576C8B}" presName="Name23" presStyleLbl="parChTrans1D4" presStyleIdx="5" presStyleCnt="7"/>
      <dgm:spPr/>
    </dgm:pt>
    <dgm:pt modelId="{BD47E1E8-7414-465D-9984-329F36188B09}" type="pres">
      <dgm:prSet presAssocID="{E26ACF0D-14C3-4F80-8D33-7702B96E68E5}" presName="hierRoot4" presStyleCnt="0"/>
      <dgm:spPr/>
    </dgm:pt>
    <dgm:pt modelId="{D0642ECD-CBF4-4659-A82F-FD835983783B}" type="pres">
      <dgm:prSet presAssocID="{E26ACF0D-14C3-4F80-8D33-7702B96E68E5}" presName="composite4" presStyleCnt="0"/>
      <dgm:spPr/>
    </dgm:pt>
    <dgm:pt modelId="{1EB0A5FE-896C-4812-8D86-2CE34EABEB0D}" type="pres">
      <dgm:prSet presAssocID="{E26ACF0D-14C3-4F80-8D33-7702B96E68E5}" presName="background4" presStyleLbl="node4" presStyleIdx="5" presStyleCnt="7"/>
      <dgm:spPr/>
    </dgm:pt>
    <dgm:pt modelId="{57C815D0-A59F-4918-BB85-30AD4CD8785F}" type="pres">
      <dgm:prSet presAssocID="{E26ACF0D-14C3-4F80-8D33-7702B96E68E5}" presName="text4" presStyleLbl="fgAcc4" presStyleIdx="5" presStyleCnt="7">
        <dgm:presLayoutVars>
          <dgm:chPref val="3"/>
        </dgm:presLayoutVars>
      </dgm:prSet>
      <dgm:spPr/>
    </dgm:pt>
    <dgm:pt modelId="{67A9D97A-4DC7-4E59-AE21-2CA4EE30486D}" type="pres">
      <dgm:prSet presAssocID="{E26ACF0D-14C3-4F80-8D33-7702B96E68E5}" presName="hierChild5" presStyleCnt="0"/>
      <dgm:spPr/>
    </dgm:pt>
    <dgm:pt modelId="{467EC27D-C1A0-4619-BE56-C48CCA848BA7}" type="pres">
      <dgm:prSet presAssocID="{768409CA-3E6A-4DE7-8CB0-0AD419D37D9A}" presName="Name23" presStyleLbl="parChTrans1D4" presStyleIdx="6" presStyleCnt="7"/>
      <dgm:spPr/>
    </dgm:pt>
    <dgm:pt modelId="{98B719B0-AD8F-4D9F-9186-F813681070D1}" type="pres">
      <dgm:prSet presAssocID="{E489B806-E1D0-4B2F-ABB0-E0B1C80D9933}" presName="hierRoot4" presStyleCnt="0"/>
      <dgm:spPr/>
    </dgm:pt>
    <dgm:pt modelId="{E9619675-124B-4FA8-A45B-2F31BDA706DB}" type="pres">
      <dgm:prSet presAssocID="{E489B806-E1D0-4B2F-ABB0-E0B1C80D9933}" presName="composite4" presStyleCnt="0"/>
      <dgm:spPr/>
    </dgm:pt>
    <dgm:pt modelId="{234EBFE7-BE48-40A7-A921-3589CBB6B84F}" type="pres">
      <dgm:prSet presAssocID="{E489B806-E1D0-4B2F-ABB0-E0B1C80D9933}" presName="background4" presStyleLbl="node4" presStyleIdx="6" presStyleCnt="7"/>
      <dgm:spPr/>
    </dgm:pt>
    <dgm:pt modelId="{58F83840-EA5C-48F2-B8AA-36B4411438C1}" type="pres">
      <dgm:prSet presAssocID="{E489B806-E1D0-4B2F-ABB0-E0B1C80D9933}" presName="text4" presStyleLbl="fgAcc4" presStyleIdx="6" presStyleCnt="7">
        <dgm:presLayoutVars>
          <dgm:chPref val="3"/>
        </dgm:presLayoutVars>
      </dgm:prSet>
      <dgm:spPr/>
    </dgm:pt>
    <dgm:pt modelId="{1B240B6E-22A9-40A0-B2DD-9CFE941B4D5A}" type="pres">
      <dgm:prSet presAssocID="{E489B806-E1D0-4B2F-ABB0-E0B1C80D9933}" presName="hierChild5" presStyleCnt="0"/>
      <dgm:spPr/>
    </dgm:pt>
  </dgm:ptLst>
  <dgm:cxnLst>
    <dgm:cxn modelId="{BFA7DF1A-1A70-4654-AECD-8A259DDF9C1D}" srcId="{EE5A7494-ECFB-45EC-9F33-1B409D7A73D8}" destId="{99D14B72-4DC5-47F4-A968-EEB5AB6E32A4}" srcOrd="1" destOrd="0" parTransId="{10C0AC7C-9D25-4AEB-8D46-CBAE0A9E23A7}" sibTransId="{1D168797-C455-424F-866B-E0A2C7B4F358}"/>
    <dgm:cxn modelId="{8FD13527-0145-4625-AF14-54BB1AA6D1CA}" type="presOf" srcId="{AAF532AE-B5E1-4825-B635-2D23638CD3BA}" destId="{0D04F1D5-445D-4F31-B798-3032592BEB42}" srcOrd="0" destOrd="0" presId="urn:microsoft.com/office/officeart/2005/8/layout/hierarchy1"/>
    <dgm:cxn modelId="{5C4C2B60-1FD9-4DD7-93E1-CD9B491D7A3F}" srcId="{8AF2FF06-0F94-45CD-8E37-8B7EEAE8091E}" destId="{7E79B026-ADEC-4E18-B6D1-D0EBB8E38EEF}" srcOrd="0" destOrd="0" parTransId="{E88A0FE8-0F69-4FDD-9221-B49E5CF482F9}" sibTransId="{BD2C1A51-CFC3-49FC-AF21-CFAFEDE8C2FD}"/>
    <dgm:cxn modelId="{1EAF5743-7C98-40E6-A475-0CD187F12822}" type="presOf" srcId="{B9DF4767-4A00-40F6-B784-D4AE65B97D7C}" destId="{B75C1757-8B20-4E08-94BE-6716C6BE0A41}" srcOrd="0" destOrd="0" presId="urn:microsoft.com/office/officeart/2005/8/layout/hierarchy1"/>
    <dgm:cxn modelId="{B789B166-3B89-442B-9236-BE2FBC8ADA3F}" type="presOf" srcId="{3C7AF1DC-E85B-4200-9736-43F197861657}" destId="{DE351404-C04A-4E13-8644-E685CA327EE0}" srcOrd="0" destOrd="0" presId="urn:microsoft.com/office/officeart/2005/8/layout/hierarchy1"/>
    <dgm:cxn modelId="{EE88EF49-BCED-49A6-AF05-776A06B16BA0}" srcId="{EE5A7494-ECFB-45EC-9F33-1B409D7A73D8}" destId="{136CE4CD-83DA-41C9-B6A3-96A55A82D7DD}" srcOrd="0" destOrd="0" parTransId="{C96C8F27-576A-436D-9D86-2A74E3F8642C}" sibTransId="{9EBEFB46-8011-4EC7-9AC5-C8CA5DFB8163}"/>
    <dgm:cxn modelId="{D5A2334B-46B7-45EB-B00D-DCB621A74200}" type="presOf" srcId="{EE5A7494-ECFB-45EC-9F33-1B409D7A73D8}" destId="{8AAD5774-2C36-4C92-846C-66816ED95A95}" srcOrd="0" destOrd="0" presId="urn:microsoft.com/office/officeart/2005/8/layout/hierarchy1"/>
    <dgm:cxn modelId="{ADF8BB6B-A61F-4CB1-A36F-053AB4DBD7A8}" type="presOf" srcId="{8B2D419B-A3EC-4A5B-B0DB-0FE70F576C8B}" destId="{8FA5E813-6E17-4661-A63E-1FC690C8B137}" srcOrd="0" destOrd="0" presId="urn:microsoft.com/office/officeart/2005/8/layout/hierarchy1"/>
    <dgm:cxn modelId="{2387DC6C-6AEC-41B2-B7CA-4D3FF760B0D9}" type="presOf" srcId="{99D14B72-4DC5-47F4-A968-EEB5AB6E32A4}" destId="{438C38D3-8712-4D59-9C34-5DF90B9E7A4F}" srcOrd="0" destOrd="0" presId="urn:microsoft.com/office/officeart/2005/8/layout/hierarchy1"/>
    <dgm:cxn modelId="{EE266F6D-F60C-4BCC-AE6F-653EC8EC34A1}" type="presOf" srcId="{E88A0FE8-0F69-4FDD-9221-B49E5CF482F9}" destId="{4C3F25AF-45F9-4B29-9D63-48A7325C31ED}" srcOrd="0" destOrd="0" presId="urn:microsoft.com/office/officeart/2005/8/layout/hierarchy1"/>
    <dgm:cxn modelId="{101C5474-ECD6-4652-B14C-FB435548CB77}" type="presOf" srcId="{22679FD7-3181-4C82-829E-1B8B74491299}" destId="{751921B5-82D6-42F3-8F3B-A53065349750}" srcOrd="0" destOrd="0" presId="urn:microsoft.com/office/officeart/2005/8/layout/hierarchy1"/>
    <dgm:cxn modelId="{95BE1575-380F-4583-9454-4AC8CA449819}" type="presOf" srcId="{768409CA-3E6A-4DE7-8CB0-0AD419D37D9A}" destId="{467EC27D-C1A0-4619-BE56-C48CCA848BA7}" srcOrd="0" destOrd="0" presId="urn:microsoft.com/office/officeart/2005/8/layout/hierarchy1"/>
    <dgm:cxn modelId="{5738847A-F0FA-42D0-82C1-55C54EF29CE8}" type="presOf" srcId="{C03E2F54-B677-4AE0-B638-6899DC45085B}" destId="{14F8E229-FEB3-4DD4-B084-4779D752C39E}" srcOrd="0" destOrd="0" presId="urn:microsoft.com/office/officeart/2005/8/layout/hierarchy1"/>
    <dgm:cxn modelId="{F9BFF27F-1F39-41AA-8F7D-6DB0D40A23ED}" type="presOf" srcId="{E26ACF0D-14C3-4F80-8D33-7702B96E68E5}" destId="{57C815D0-A59F-4918-BB85-30AD4CD8785F}" srcOrd="0" destOrd="0" presId="urn:microsoft.com/office/officeart/2005/8/layout/hierarchy1"/>
    <dgm:cxn modelId="{CCDA4482-7032-40B0-ADFD-02F6EA75D103}" type="presOf" srcId="{E489B806-E1D0-4B2F-ABB0-E0B1C80D9933}" destId="{58F83840-EA5C-48F2-B8AA-36B4411438C1}" srcOrd="0" destOrd="0" presId="urn:microsoft.com/office/officeart/2005/8/layout/hierarchy1"/>
    <dgm:cxn modelId="{11F19F8E-BB97-41E3-AF4D-386E2E1A592E}" type="presOf" srcId="{136CE4CD-83DA-41C9-B6A3-96A55A82D7DD}" destId="{E7EF3BEE-7058-4BC3-912A-45534A0F37CD}" srcOrd="0" destOrd="0" presId="urn:microsoft.com/office/officeart/2005/8/layout/hierarchy1"/>
    <dgm:cxn modelId="{50F7278F-2C53-49B5-9981-979D13340687}" type="presOf" srcId="{7E79B026-ADEC-4E18-B6D1-D0EBB8E38EEF}" destId="{5995D3E9-B588-49F2-99D5-5B29DAA9FFA3}" srcOrd="0" destOrd="0" presId="urn:microsoft.com/office/officeart/2005/8/layout/hierarchy1"/>
    <dgm:cxn modelId="{41C18291-41FC-4F60-8075-2582AAE52A24}" srcId="{C2847390-C173-4E61-9A09-83FCA0AF84DC}" destId="{8AF2FF06-0F94-45CD-8E37-8B7EEAE8091E}" srcOrd="0" destOrd="0" parTransId="{D59C811F-3314-4292-B290-8661F78A6B49}" sibTransId="{9DFBC9F2-53B4-42A0-8A14-B18F9740B18C}"/>
    <dgm:cxn modelId="{8A14AA9D-80C1-49C7-8D63-315C0FCB4963}" type="presOf" srcId="{8AF2FF06-0F94-45CD-8E37-8B7EEAE8091E}" destId="{1DC59037-2EE0-4479-86EA-3DD4F76C6FE3}" srcOrd="0" destOrd="0" presId="urn:microsoft.com/office/officeart/2005/8/layout/hierarchy1"/>
    <dgm:cxn modelId="{63569CA0-8412-4105-B884-94C46CD2E0CD}" srcId="{AAF532AE-B5E1-4825-B635-2D23638CD3BA}" destId="{E26ACF0D-14C3-4F80-8D33-7702B96E68E5}" srcOrd="0" destOrd="0" parTransId="{8B2D419B-A3EC-4A5B-B0DB-0FE70F576C8B}" sibTransId="{1AE1EB59-ECBB-45F0-9845-83235DEC246A}"/>
    <dgm:cxn modelId="{A30BD5A3-6EB2-4EB6-8FA5-73C2B5813EBF}" type="presOf" srcId="{D79CEE68-B86A-4482-A92C-7297BA806A7A}" destId="{EBD75854-537F-4391-8AAC-0095CDD9F819}" srcOrd="0" destOrd="0" presId="urn:microsoft.com/office/officeart/2005/8/layout/hierarchy1"/>
    <dgm:cxn modelId="{1AEF08A5-2A72-4D8B-ACBE-1A2FF074BE76}" type="presOf" srcId="{C2847390-C173-4E61-9A09-83FCA0AF84DC}" destId="{ABA650D9-BA66-4FAC-BC41-3E6F1560584D}" srcOrd="0" destOrd="0" presId="urn:microsoft.com/office/officeart/2005/8/layout/hierarchy1"/>
    <dgm:cxn modelId="{48948FC2-DED0-4394-B279-32D7307C2A07}" type="presOf" srcId="{C96C8F27-576A-436D-9D86-2A74E3F8642C}" destId="{8A9CC872-4E65-4882-82A8-71F5D1D5930A}" srcOrd="0" destOrd="0" presId="urn:microsoft.com/office/officeart/2005/8/layout/hierarchy1"/>
    <dgm:cxn modelId="{27EB09C3-E203-42A0-9D8E-AEB8A1CAAA11}" type="presOf" srcId="{9476BFFF-B67B-49BB-87A1-ADAEF3D3BEBE}" destId="{8F4D7EEB-52C2-467F-B594-A2E532411808}" srcOrd="0" destOrd="0" presId="urn:microsoft.com/office/officeart/2005/8/layout/hierarchy1"/>
    <dgm:cxn modelId="{F36C53CF-0585-4184-9371-23981FA87820}" srcId="{22679FD7-3181-4C82-829E-1B8B74491299}" destId="{E489B806-E1D0-4B2F-ABB0-E0B1C80D9933}" srcOrd="2" destOrd="0" parTransId="{768409CA-3E6A-4DE7-8CB0-0AD419D37D9A}" sibTransId="{D3B834DA-73DC-480F-8F4D-9127F9D6830E}"/>
    <dgm:cxn modelId="{45A33CD2-3993-4273-A191-9BD1478DAF85}" srcId="{22679FD7-3181-4C82-829E-1B8B74491299}" destId="{EE5A7494-ECFB-45EC-9F33-1B409D7A73D8}" srcOrd="0" destOrd="0" parTransId="{C03E2F54-B677-4AE0-B638-6899DC45085B}" sibTransId="{E0BA788E-A82E-4037-A6ED-0BBEEE4A0783}"/>
    <dgm:cxn modelId="{5F3E81E7-4FC7-4BA5-8920-8DE0F9E9D00C}" type="presOf" srcId="{10C0AC7C-9D25-4AEB-8D46-CBAE0A9E23A7}" destId="{10635187-1BD5-4BF3-9D44-34072442B485}" srcOrd="0" destOrd="0" presId="urn:microsoft.com/office/officeart/2005/8/layout/hierarchy1"/>
    <dgm:cxn modelId="{1E0E9DF7-4560-4A30-BDA9-1413C364F630}" srcId="{22679FD7-3181-4C82-829E-1B8B74491299}" destId="{AAF532AE-B5E1-4825-B635-2D23638CD3BA}" srcOrd="1" destOrd="0" parTransId="{9476BFFF-B67B-49BB-87A1-ADAEF3D3BEBE}" sibTransId="{7E60FCBF-30F8-4898-B01B-C6AFC17D4007}"/>
    <dgm:cxn modelId="{9DA7C1F9-EEA4-4983-AFC9-D76DD5ACB74C}" srcId="{7E79B026-ADEC-4E18-B6D1-D0EBB8E38EEF}" destId="{3C7AF1DC-E85B-4200-9736-43F197861657}" srcOrd="0" destOrd="0" parTransId="{B9DF4767-4A00-40F6-B784-D4AE65B97D7C}" sibTransId="{ABD89D1E-C631-4C7E-896A-38016ACBCCC8}"/>
    <dgm:cxn modelId="{E63400FD-9812-41A2-8699-3A168A96B440}" srcId="{3C7AF1DC-E85B-4200-9736-43F197861657}" destId="{22679FD7-3181-4C82-829E-1B8B74491299}" srcOrd="0" destOrd="0" parTransId="{D79CEE68-B86A-4482-A92C-7297BA806A7A}" sibTransId="{F216169F-1E0B-43ED-A983-D947917DB258}"/>
    <dgm:cxn modelId="{4345019E-79D9-4248-B1DE-FF262FA71680}" type="presParOf" srcId="{ABA650D9-BA66-4FAC-BC41-3E6F1560584D}" destId="{70C75308-1AAF-4175-B243-2CE75D66521C}" srcOrd="0" destOrd="0" presId="urn:microsoft.com/office/officeart/2005/8/layout/hierarchy1"/>
    <dgm:cxn modelId="{B7FD3D49-CED7-4161-814B-646200025737}" type="presParOf" srcId="{70C75308-1AAF-4175-B243-2CE75D66521C}" destId="{6438F432-F2EE-4506-8B89-EF664ABFDCA0}" srcOrd="0" destOrd="0" presId="urn:microsoft.com/office/officeart/2005/8/layout/hierarchy1"/>
    <dgm:cxn modelId="{4E56A491-4265-4826-8300-A3C9F38D7200}" type="presParOf" srcId="{6438F432-F2EE-4506-8B89-EF664ABFDCA0}" destId="{003F7C31-CC2E-4052-B367-F47F94C0C2E7}" srcOrd="0" destOrd="0" presId="urn:microsoft.com/office/officeart/2005/8/layout/hierarchy1"/>
    <dgm:cxn modelId="{25289C90-3D14-4C91-8A6B-6511D0923551}" type="presParOf" srcId="{6438F432-F2EE-4506-8B89-EF664ABFDCA0}" destId="{1DC59037-2EE0-4479-86EA-3DD4F76C6FE3}" srcOrd="1" destOrd="0" presId="urn:microsoft.com/office/officeart/2005/8/layout/hierarchy1"/>
    <dgm:cxn modelId="{4C31A37D-3D95-4E10-8A23-EF4F305A4536}" type="presParOf" srcId="{70C75308-1AAF-4175-B243-2CE75D66521C}" destId="{B4BB3621-AA09-4ED5-85C1-C3A34484D98D}" srcOrd="1" destOrd="0" presId="urn:microsoft.com/office/officeart/2005/8/layout/hierarchy1"/>
    <dgm:cxn modelId="{53021EDF-2DEB-441E-BFC6-011415C3294B}" type="presParOf" srcId="{B4BB3621-AA09-4ED5-85C1-C3A34484D98D}" destId="{4C3F25AF-45F9-4B29-9D63-48A7325C31ED}" srcOrd="0" destOrd="0" presId="urn:microsoft.com/office/officeart/2005/8/layout/hierarchy1"/>
    <dgm:cxn modelId="{8C0749E6-E3C4-472E-8E60-4E8B6FD0DDCF}" type="presParOf" srcId="{B4BB3621-AA09-4ED5-85C1-C3A34484D98D}" destId="{72F31918-08D5-4964-87DF-B75A5CAA5015}" srcOrd="1" destOrd="0" presId="urn:microsoft.com/office/officeart/2005/8/layout/hierarchy1"/>
    <dgm:cxn modelId="{3A0DD135-87C2-41AA-B8C9-02D42FFDDAAB}" type="presParOf" srcId="{72F31918-08D5-4964-87DF-B75A5CAA5015}" destId="{605D151B-132F-4D2B-8EF3-9F0E0FC71984}" srcOrd="0" destOrd="0" presId="urn:microsoft.com/office/officeart/2005/8/layout/hierarchy1"/>
    <dgm:cxn modelId="{5CBB040F-6F6E-4870-9FEA-9DD822CB0834}" type="presParOf" srcId="{605D151B-132F-4D2B-8EF3-9F0E0FC71984}" destId="{90D0C96C-920F-4368-A1BE-C8C0DAC1E086}" srcOrd="0" destOrd="0" presId="urn:microsoft.com/office/officeart/2005/8/layout/hierarchy1"/>
    <dgm:cxn modelId="{A2AEF639-1269-4A1B-AE24-F56FC7B5951D}" type="presParOf" srcId="{605D151B-132F-4D2B-8EF3-9F0E0FC71984}" destId="{5995D3E9-B588-49F2-99D5-5B29DAA9FFA3}" srcOrd="1" destOrd="0" presId="urn:microsoft.com/office/officeart/2005/8/layout/hierarchy1"/>
    <dgm:cxn modelId="{D8BDD695-5DAD-42CF-BF11-B315AF590642}" type="presParOf" srcId="{72F31918-08D5-4964-87DF-B75A5CAA5015}" destId="{FCD5E256-0DE1-4F4D-81A8-713146D5FD4A}" srcOrd="1" destOrd="0" presId="urn:microsoft.com/office/officeart/2005/8/layout/hierarchy1"/>
    <dgm:cxn modelId="{F0095C83-91A2-47A1-AFC9-05B0ED940A5F}" type="presParOf" srcId="{FCD5E256-0DE1-4F4D-81A8-713146D5FD4A}" destId="{B75C1757-8B20-4E08-94BE-6716C6BE0A41}" srcOrd="0" destOrd="0" presId="urn:microsoft.com/office/officeart/2005/8/layout/hierarchy1"/>
    <dgm:cxn modelId="{4C70B21D-8AE5-494D-892D-0D805DA1D329}" type="presParOf" srcId="{FCD5E256-0DE1-4F4D-81A8-713146D5FD4A}" destId="{4179EDC1-6C16-4996-B9F2-2D5802C540AE}" srcOrd="1" destOrd="0" presId="urn:microsoft.com/office/officeart/2005/8/layout/hierarchy1"/>
    <dgm:cxn modelId="{205B63C9-60D7-4C2D-92AF-C587C1BFC055}" type="presParOf" srcId="{4179EDC1-6C16-4996-B9F2-2D5802C540AE}" destId="{8557D082-E48B-4A00-9474-BB0214867E3D}" srcOrd="0" destOrd="0" presId="urn:microsoft.com/office/officeart/2005/8/layout/hierarchy1"/>
    <dgm:cxn modelId="{29CFA11C-D123-4EFB-8E3C-BE4C03D974C7}" type="presParOf" srcId="{8557D082-E48B-4A00-9474-BB0214867E3D}" destId="{A247C3CC-3E53-4197-AD67-39983AA7E76D}" srcOrd="0" destOrd="0" presId="urn:microsoft.com/office/officeart/2005/8/layout/hierarchy1"/>
    <dgm:cxn modelId="{1C5EB5C4-3B98-4C72-BA45-C21CB6A6ADE2}" type="presParOf" srcId="{8557D082-E48B-4A00-9474-BB0214867E3D}" destId="{DE351404-C04A-4E13-8644-E685CA327EE0}" srcOrd="1" destOrd="0" presId="urn:microsoft.com/office/officeart/2005/8/layout/hierarchy1"/>
    <dgm:cxn modelId="{4E724DAC-B906-4206-8DAD-E29EB9C5BBEC}" type="presParOf" srcId="{4179EDC1-6C16-4996-B9F2-2D5802C540AE}" destId="{FB3234D7-F03D-4E65-AEC2-B592FE64CD44}" srcOrd="1" destOrd="0" presId="urn:microsoft.com/office/officeart/2005/8/layout/hierarchy1"/>
    <dgm:cxn modelId="{60E8EB48-BFCA-4A82-AF4E-01CED2BD2CE5}" type="presParOf" srcId="{FB3234D7-F03D-4E65-AEC2-B592FE64CD44}" destId="{EBD75854-537F-4391-8AAC-0095CDD9F819}" srcOrd="0" destOrd="0" presId="urn:microsoft.com/office/officeart/2005/8/layout/hierarchy1"/>
    <dgm:cxn modelId="{8E70C413-99EE-4D45-A210-4D226A9FC2BF}" type="presParOf" srcId="{FB3234D7-F03D-4E65-AEC2-B592FE64CD44}" destId="{A670E8FB-108E-4A25-B28D-D2580A7C6A57}" srcOrd="1" destOrd="0" presId="urn:microsoft.com/office/officeart/2005/8/layout/hierarchy1"/>
    <dgm:cxn modelId="{D4D5897F-CF25-44F8-A6E3-82179DB97E64}" type="presParOf" srcId="{A670E8FB-108E-4A25-B28D-D2580A7C6A57}" destId="{903067F0-9C89-4FD8-BD5F-04AB4133227B}" srcOrd="0" destOrd="0" presId="urn:microsoft.com/office/officeart/2005/8/layout/hierarchy1"/>
    <dgm:cxn modelId="{3A7A2A33-F6B5-4CCA-9FB6-0903D1C21024}" type="presParOf" srcId="{903067F0-9C89-4FD8-BD5F-04AB4133227B}" destId="{6D03279C-42DF-4FCE-9242-B2249F81D8C6}" srcOrd="0" destOrd="0" presId="urn:microsoft.com/office/officeart/2005/8/layout/hierarchy1"/>
    <dgm:cxn modelId="{1914BCD4-1BA6-41FF-B7F8-D59C83A680A1}" type="presParOf" srcId="{903067F0-9C89-4FD8-BD5F-04AB4133227B}" destId="{751921B5-82D6-42F3-8F3B-A53065349750}" srcOrd="1" destOrd="0" presId="urn:microsoft.com/office/officeart/2005/8/layout/hierarchy1"/>
    <dgm:cxn modelId="{41561581-87C8-4E92-9699-B8838100835E}" type="presParOf" srcId="{A670E8FB-108E-4A25-B28D-D2580A7C6A57}" destId="{404345EF-C2EE-48BE-BF91-4E79EF23D340}" srcOrd="1" destOrd="0" presId="urn:microsoft.com/office/officeart/2005/8/layout/hierarchy1"/>
    <dgm:cxn modelId="{5D2086B4-8D0B-4B30-BD21-EB4CE12FED32}" type="presParOf" srcId="{404345EF-C2EE-48BE-BF91-4E79EF23D340}" destId="{14F8E229-FEB3-4DD4-B084-4779D752C39E}" srcOrd="0" destOrd="0" presId="urn:microsoft.com/office/officeart/2005/8/layout/hierarchy1"/>
    <dgm:cxn modelId="{91092540-24F7-4902-B575-BF13899B6CF0}" type="presParOf" srcId="{404345EF-C2EE-48BE-BF91-4E79EF23D340}" destId="{A8499FB0-A4DA-40B1-9D7C-1159F71E2C69}" srcOrd="1" destOrd="0" presId="urn:microsoft.com/office/officeart/2005/8/layout/hierarchy1"/>
    <dgm:cxn modelId="{08541C23-85EB-4E2C-A817-CE80A9647A76}" type="presParOf" srcId="{A8499FB0-A4DA-40B1-9D7C-1159F71E2C69}" destId="{1026601A-2024-443D-A3B3-CB9070573C4E}" srcOrd="0" destOrd="0" presId="urn:microsoft.com/office/officeart/2005/8/layout/hierarchy1"/>
    <dgm:cxn modelId="{A0C87E76-7C0B-487E-80F8-2739B5807F7C}" type="presParOf" srcId="{1026601A-2024-443D-A3B3-CB9070573C4E}" destId="{01F795A0-FEB5-4029-B9D8-A57F65B6BB53}" srcOrd="0" destOrd="0" presId="urn:microsoft.com/office/officeart/2005/8/layout/hierarchy1"/>
    <dgm:cxn modelId="{397320B2-DBA2-4BB2-87F7-3D93BCE9D549}" type="presParOf" srcId="{1026601A-2024-443D-A3B3-CB9070573C4E}" destId="{8AAD5774-2C36-4C92-846C-66816ED95A95}" srcOrd="1" destOrd="0" presId="urn:microsoft.com/office/officeart/2005/8/layout/hierarchy1"/>
    <dgm:cxn modelId="{675CC80C-2683-40F0-8FFC-FE8223B28C92}" type="presParOf" srcId="{A8499FB0-A4DA-40B1-9D7C-1159F71E2C69}" destId="{5536BBB5-2817-496E-9111-91EFEE23C2F3}" srcOrd="1" destOrd="0" presId="urn:microsoft.com/office/officeart/2005/8/layout/hierarchy1"/>
    <dgm:cxn modelId="{C4EA5097-C642-4728-9838-F2FEBF32AA0D}" type="presParOf" srcId="{5536BBB5-2817-496E-9111-91EFEE23C2F3}" destId="{8A9CC872-4E65-4882-82A8-71F5D1D5930A}" srcOrd="0" destOrd="0" presId="urn:microsoft.com/office/officeart/2005/8/layout/hierarchy1"/>
    <dgm:cxn modelId="{FF9782F1-C2FE-4F65-B368-83E9499ECA1B}" type="presParOf" srcId="{5536BBB5-2817-496E-9111-91EFEE23C2F3}" destId="{C7003F1E-4557-4335-A490-E63CAB95986C}" srcOrd="1" destOrd="0" presId="urn:microsoft.com/office/officeart/2005/8/layout/hierarchy1"/>
    <dgm:cxn modelId="{FA34B453-5E3A-4A1B-A25F-251D6D96A243}" type="presParOf" srcId="{C7003F1E-4557-4335-A490-E63CAB95986C}" destId="{64AE5EE8-4C2B-48B1-9D87-E550C55F4CDD}" srcOrd="0" destOrd="0" presId="urn:microsoft.com/office/officeart/2005/8/layout/hierarchy1"/>
    <dgm:cxn modelId="{C650E31B-8859-4894-A918-B9CDE02A810C}" type="presParOf" srcId="{64AE5EE8-4C2B-48B1-9D87-E550C55F4CDD}" destId="{6C737C98-B4BD-4556-964B-56DB8718A2CE}" srcOrd="0" destOrd="0" presId="urn:microsoft.com/office/officeart/2005/8/layout/hierarchy1"/>
    <dgm:cxn modelId="{D1757551-5CC5-4246-834A-1151C9571410}" type="presParOf" srcId="{64AE5EE8-4C2B-48B1-9D87-E550C55F4CDD}" destId="{E7EF3BEE-7058-4BC3-912A-45534A0F37CD}" srcOrd="1" destOrd="0" presId="urn:microsoft.com/office/officeart/2005/8/layout/hierarchy1"/>
    <dgm:cxn modelId="{C87BF499-ADA0-4579-A953-5F0F08D6A730}" type="presParOf" srcId="{C7003F1E-4557-4335-A490-E63CAB95986C}" destId="{EF1BCE0A-1279-43EF-9F6E-18C199F29BBB}" srcOrd="1" destOrd="0" presId="urn:microsoft.com/office/officeart/2005/8/layout/hierarchy1"/>
    <dgm:cxn modelId="{B5AA30FD-99D3-4B27-A061-7B057957094E}" type="presParOf" srcId="{5536BBB5-2817-496E-9111-91EFEE23C2F3}" destId="{10635187-1BD5-4BF3-9D44-34072442B485}" srcOrd="2" destOrd="0" presId="urn:microsoft.com/office/officeart/2005/8/layout/hierarchy1"/>
    <dgm:cxn modelId="{B553F7E8-97D9-4244-AFAD-EF59F25C0D0F}" type="presParOf" srcId="{5536BBB5-2817-496E-9111-91EFEE23C2F3}" destId="{83F25448-AAF0-40E4-BB43-A932CBBBECE7}" srcOrd="3" destOrd="0" presId="urn:microsoft.com/office/officeart/2005/8/layout/hierarchy1"/>
    <dgm:cxn modelId="{4B050359-CF11-4EC3-BBD4-3AA93468221B}" type="presParOf" srcId="{83F25448-AAF0-40E4-BB43-A932CBBBECE7}" destId="{E901B643-71AD-48C5-8772-F9BBE856C36B}" srcOrd="0" destOrd="0" presId="urn:microsoft.com/office/officeart/2005/8/layout/hierarchy1"/>
    <dgm:cxn modelId="{550765F7-1DD3-4C86-9EFF-15C8246A6B6D}" type="presParOf" srcId="{E901B643-71AD-48C5-8772-F9BBE856C36B}" destId="{A7134146-E576-4DB1-875A-D166E3C8F293}" srcOrd="0" destOrd="0" presId="urn:microsoft.com/office/officeart/2005/8/layout/hierarchy1"/>
    <dgm:cxn modelId="{104AEE38-05A0-46D0-AA6D-256EEAB17841}" type="presParOf" srcId="{E901B643-71AD-48C5-8772-F9BBE856C36B}" destId="{438C38D3-8712-4D59-9C34-5DF90B9E7A4F}" srcOrd="1" destOrd="0" presId="urn:microsoft.com/office/officeart/2005/8/layout/hierarchy1"/>
    <dgm:cxn modelId="{A884FA65-C893-46AE-A06D-DB421A8C3FF2}" type="presParOf" srcId="{83F25448-AAF0-40E4-BB43-A932CBBBECE7}" destId="{4BDA263E-3B53-4340-BE30-6428512B81AB}" srcOrd="1" destOrd="0" presId="urn:microsoft.com/office/officeart/2005/8/layout/hierarchy1"/>
    <dgm:cxn modelId="{275F03FD-C4B2-4A43-99D4-52053B6629B2}" type="presParOf" srcId="{404345EF-C2EE-48BE-BF91-4E79EF23D340}" destId="{8F4D7EEB-52C2-467F-B594-A2E532411808}" srcOrd="2" destOrd="0" presId="urn:microsoft.com/office/officeart/2005/8/layout/hierarchy1"/>
    <dgm:cxn modelId="{D548CE98-C89E-4546-A443-73A9651EB758}" type="presParOf" srcId="{404345EF-C2EE-48BE-BF91-4E79EF23D340}" destId="{E951B31B-D1CC-45CD-940D-3E17D7ABDA87}" srcOrd="3" destOrd="0" presId="urn:microsoft.com/office/officeart/2005/8/layout/hierarchy1"/>
    <dgm:cxn modelId="{004B2BBC-B54D-427D-8CB6-86EF71E0C102}" type="presParOf" srcId="{E951B31B-D1CC-45CD-940D-3E17D7ABDA87}" destId="{F3EF73FC-30B4-4FCB-815D-600BDFA6B01E}" srcOrd="0" destOrd="0" presId="urn:microsoft.com/office/officeart/2005/8/layout/hierarchy1"/>
    <dgm:cxn modelId="{FF35374D-7C8A-4FE3-A612-BB4CCA252D31}" type="presParOf" srcId="{F3EF73FC-30B4-4FCB-815D-600BDFA6B01E}" destId="{15B1A47E-CDCB-4396-A409-07326FB0D251}" srcOrd="0" destOrd="0" presId="urn:microsoft.com/office/officeart/2005/8/layout/hierarchy1"/>
    <dgm:cxn modelId="{716E705C-53BB-4052-BB7F-3304E37E827D}" type="presParOf" srcId="{F3EF73FC-30B4-4FCB-815D-600BDFA6B01E}" destId="{0D04F1D5-445D-4F31-B798-3032592BEB42}" srcOrd="1" destOrd="0" presId="urn:microsoft.com/office/officeart/2005/8/layout/hierarchy1"/>
    <dgm:cxn modelId="{F7FADFCB-72A7-420A-86B9-6075A3DD66A8}" type="presParOf" srcId="{E951B31B-D1CC-45CD-940D-3E17D7ABDA87}" destId="{B14DA633-1A15-448D-941E-2D67014211E3}" srcOrd="1" destOrd="0" presId="urn:microsoft.com/office/officeart/2005/8/layout/hierarchy1"/>
    <dgm:cxn modelId="{EFA1D7FA-7875-4254-804A-37C49B2BEF88}" type="presParOf" srcId="{B14DA633-1A15-448D-941E-2D67014211E3}" destId="{8FA5E813-6E17-4661-A63E-1FC690C8B137}" srcOrd="0" destOrd="0" presId="urn:microsoft.com/office/officeart/2005/8/layout/hierarchy1"/>
    <dgm:cxn modelId="{BE264600-2838-446A-9801-82C4CFDAF898}" type="presParOf" srcId="{B14DA633-1A15-448D-941E-2D67014211E3}" destId="{BD47E1E8-7414-465D-9984-329F36188B09}" srcOrd="1" destOrd="0" presId="urn:microsoft.com/office/officeart/2005/8/layout/hierarchy1"/>
    <dgm:cxn modelId="{DFA5936A-4DA9-4E06-853C-52DDF49E1C3E}" type="presParOf" srcId="{BD47E1E8-7414-465D-9984-329F36188B09}" destId="{D0642ECD-CBF4-4659-A82F-FD835983783B}" srcOrd="0" destOrd="0" presId="urn:microsoft.com/office/officeart/2005/8/layout/hierarchy1"/>
    <dgm:cxn modelId="{DA68D2C9-96A8-47F7-9A1A-ACD1638EF3AC}" type="presParOf" srcId="{D0642ECD-CBF4-4659-A82F-FD835983783B}" destId="{1EB0A5FE-896C-4812-8D86-2CE34EABEB0D}" srcOrd="0" destOrd="0" presId="urn:microsoft.com/office/officeart/2005/8/layout/hierarchy1"/>
    <dgm:cxn modelId="{F7320F45-39D1-4CC1-A22A-D7090809A79D}" type="presParOf" srcId="{D0642ECD-CBF4-4659-A82F-FD835983783B}" destId="{57C815D0-A59F-4918-BB85-30AD4CD8785F}" srcOrd="1" destOrd="0" presId="urn:microsoft.com/office/officeart/2005/8/layout/hierarchy1"/>
    <dgm:cxn modelId="{40B680DF-5042-4DE1-88D0-5D70B328E3CB}" type="presParOf" srcId="{BD47E1E8-7414-465D-9984-329F36188B09}" destId="{67A9D97A-4DC7-4E59-AE21-2CA4EE30486D}" srcOrd="1" destOrd="0" presId="urn:microsoft.com/office/officeart/2005/8/layout/hierarchy1"/>
    <dgm:cxn modelId="{FCD67738-5DC3-43A8-94F8-76EEE1FDB8D8}" type="presParOf" srcId="{404345EF-C2EE-48BE-BF91-4E79EF23D340}" destId="{467EC27D-C1A0-4619-BE56-C48CCA848BA7}" srcOrd="4" destOrd="0" presId="urn:microsoft.com/office/officeart/2005/8/layout/hierarchy1"/>
    <dgm:cxn modelId="{BBF984B6-372A-451A-A42B-E9CFF3D47098}" type="presParOf" srcId="{404345EF-C2EE-48BE-BF91-4E79EF23D340}" destId="{98B719B0-AD8F-4D9F-9186-F813681070D1}" srcOrd="5" destOrd="0" presId="urn:microsoft.com/office/officeart/2005/8/layout/hierarchy1"/>
    <dgm:cxn modelId="{FF1AD4E9-2C5E-4BDA-8D6B-14A7635D4E70}" type="presParOf" srcId="{98B719B0-AD8F-4D9F-9186-F813681070D1}" destId="{E9619675-124B-4FA8-A45B-2F31BDA706DB}" srcOrd="0" destOrd="0" presId="urn:microsoft.com/office/officeart/2005/8/layout/hierarchy1"/>
    <dgm:cxn modelId="{6ECC640F-455B-4DC2-9166-D2555FC131F4}" type="presParOf" srcId="{E9619675-124B-4FA8-A45B-2F31BDA706DB}" destId="{234EBFE7-BE48-40A7-A921-3589CBB6B84F}" srcOrd="0" destOrd="0" presId="urn:microsoft.com/office/officeart/2005/8/layout/hierarchy1"/>
    <dgm:cxn modelId="{5007C530-11E4-4898-B617-A72CE8C1F1E1}" type="presParOf" srcId="{E9619675-124B-4FA8-A45B-2F31BDA706DB}" destId="{58F83840-EA5C-48F2-B8AA-36B4411438C1}" srcOrd="1" destOrd="0" presId="urn:microsoft.com/office/officeart/2005/8/layout/hierarchy1"/>
    <dgm:cxn modelId="{901D6CC6-F0FA-4A9A-954D-9D67AB3127F8}" type="presParOf" srcId="{98B719B0-AD8F-4D9F-9186-F813681070D1}" destId="{1B240B6E-22A9-40A0-B2DD-9CFE941B4D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A59322-FD2E-4ABF-85F5-AAB9518D9B14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C4CFEA5F-BFFD-4A03-93D0-E8D757E1E6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OBIEKT BUDOWLANY</a:t>
          </a:r>
        </a:p>
      </dgm:t>
    </dgm:pt>
    <dgm:pt modelId="{633B619E-D129-407D-B1F1-B631FA24D5A6}" type="parTrans" cxnId="{0C444E48-2A1F-4479-950B-EBC62AADC4EB}">
      <dgm:prSet/>
      <dgm:spPr/>
      <dgm:t>
        <a:bodyPr/>
        <a:lstStyle/>
        <a:p>
          <a:endParaRPr lang="pl-PL"/>
        </a:p>
      </dgm:t>
    </dgm:pt>
    <dgm:pt modelId="{4A266BB3-49CD-4B25-928B-27612A06D501}" type="sibTrans" cxnId="{0C444E48-2A1F-4479-950B-EBC62AADC4EB}">
      <dgm:prSet/>
      <dgm:spPr/>
      <dgm:t>
        <a:bodyPr/>
        <a:lstStyle/>
        <a:p>
          <a:endParaRPr lang="pl-PL"/>
        </a:p>
      </dgm:t>
    </dgm:pt>
    <dgm:pt modelId="{C8404A04-A950-4133-9A3C-DB67F9D30CC9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40E6236F-EB5D-4C92-996E-C086C4872CA4}" type="parTrans" cxnId="{7DA54F20-3BB9-4642-A58C-5605EF57BC21}">
      <dgm:prSet/>
      <dgm:spPr/>
      <dgm:t>
        <a:bodyPr/>
        <a:lstStyle/>
        <a:p>
          <a:endParaRPr lang="pl-PL"/>
        </a:p>
      </dgm:t>
    </dgm:pt>
    <dgm:pt modelId="{04AC4634-96ED-41CF-BEC5-0133193F448D}" type="sibTrans" cxnId="{7DA54F20-3BB9-4642-A58C-5605EF57BC21}">
      <dgm:prSet/>
      <dgm:spPr/>
      <dgm:t>
        <a:bodyPr/>
        <a:lstStyle/>
        <a:p>
          <a:endParaRPr lang="pl-PL"/>
        </a:p>
      </dgm:t>
    </dgm:pt>
    <dgm:pt modelId="{8CECEE20-2A99-4637-BC60-DACE641F711D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139C63C2-FA97-4AAA-A10F-9B84EA9B0052}" type="parTrans" cxnId="{C074F1B8-C52F-47BB-A74B-BEFA16AD3621}">
      <dgm:prSet/>
      <dgm:spPr/>
      <dgm:t>
        <a:bodyPr/>
        <a:lstStyle/>
        <a:p>
          <a:endParaRPr lang="pl-PL"/>
        </a:p>
      </dgm:t>
    </dgm:pt>
    <dgm:pt modelId="{4B1E240C-2C56-4265-997A-00707A79B3FF}" type="sibTrans" cxnId="{C074F1B8-C52F-47BB-A74B-BEFA16AD3621}">
      <dgm:prSet/>
      <dgm:spPr/>
      <dgm:t>
        <a:bodyPr/>
        <a:lstStyle/>
        <a:p>
          <a:endParaRPr lang="pl-PL"/>
        </a:p>
      </dgm:t>
    </dgm:pt>
    <dgm:pt modelId="{58467345-CB8B-4B18-A1BD-F22B15E0429B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90039CFC-B2B0-4FA5-9DAF-58D61E70C8DE}" type="parTrans" cxnId="{E7C5B6A3-5A16-4205-B009-DF07D6748DBD}">
      <dgm:prSet/>
      <dgm:spPr/>
      <dgm:t>
        <a:bodyPr/>
        <a:lstStyle/>
        <a:p>
          <a:endParaRPr lang="pl-PL"/>
        </a:p>
      </dgm:t>
    </dgm:pt>
    <dgm:pt modelId="{CDB3A389-E517-4E51-9551-711ABB867952}" type="sibTrans" cxnId="{E7C5B6A3-5A16-4205-B009-DF07D6748DBD}">
      <dgm:prSet/>
      <dgm:spPr/>
      <dgm:t>
        <a:bodyPr/>
        <a:lstStyle/>
        <a:p>
          <a:endParaRPr lang="pl-PL"/>
        </a:p>
      </dgm:t>
    </dgm:pt>
    <dgm:pt modelId="{E834AC60-E284-4377-AD8A-CA85238AB009}">
      <dgm:prSet/>
      <dgm:spPr/>
      <dgm:t>
        <a:bodyPr/>
        <a:lstStyle/>
        <a:p>
          <a:endParaRPr lang="pl-PL"/>
        </a:p>
      </dgm:t>
    </dgm:pt>
    <dgm:pt modelId="{03830F5B-0953-4D60-8078-9ED12B675D28}" type="parTrans" cxnId="{07AC6E68-6C12-4CAB-A3FA-D1E760C92F26}">
      <dgm:prSet/>
      <dgm:spPr/>
      <dgm:t>
        <a:bodyPr/>
        <a:lstStyle/>
        <a:p>
          <a:endParaRPr lang="pl-PL"/>
        </a:p>
      </dgm:t>
    </dgm:pt>
    <dgm:pt modelId="{307F188E-2268-4C96-83E4-DCBC248E87E5}" type="sibTrans" cxnId="{07AC6E68-6C12-4CAB-A3FA-D1E760C92F26}">
      <dgm:prSet/>
      <dgm:spPr/>
      <dgm:t>
        <a:bodyPr/>
        <a:lstStyle/>
        <a:p>
          <a:endParaRPr lang="pl-PL"/>
        </a:p>
      </dgm:t>
    </dgm:pt>
    <dgm:pt modelId="{A5F125B5-1102-4934-92F3-355A719E0780}">
      <dgm:prSet/>
      <dgm:spPr/>
      <dgm:t>
        <a:bodyPr/>
        <a:lstStyle/>
        <a:p>
          <a:endParaRPr lang="pl-PL"/>
        </a:p>
      </dgm:t>
    </dgm:pt>
    <dgm:pt modelId="{955E0E23-A85B-49CB-836E-F9EBCE7FC222}" type="parTrans" cxnId="{0448E794-6288-44B3-AD1A-7740F3DC08FA}">
      <dgm:prSet/>
      <dgm:spPr/>
      <dgm:t>
        <a:bodyPr/>
        <a:lstStyle/>
        <a:p>
          <a:endParaRPr lang="pl-PL"/>
        </a:p>
      </dgm:t>
    </dgm:pt>
    <dgm:pt modelId="{C66BA807-DD0B-442E-A7EC-5851B82B3F96}" type="sibTrans" cxnId="{0448E794-6288-44B3-AD1A-7740F3DC08FA}">
      <dgm:prSet/>
      <dgm:spPr/>
      <dgm:t>
        <a:bodyPr/>
        <a:lstStyle/>
        <a:p>
          <a:endParaRPr lang="pl-PL"/>
        </a:p>
      </dgm:t>
    </dgm:pt>
    <dgm:pt modelId="{1FE64513-464F-4958-A763-81B9B576523C}">
      <dgm:prSet/>
      <dgm:spPr/>
      <dgm:t>
        <a:bodyPr/>
        <a:lstStyle/>
        <a:p>
          <a:endParaRPr lang="pl-PL"/>
        </a:p>
      </dgm:t>
    </dgm:pt>
    <dgm:pt modelId="{277D0D80-4BA9-4CF7-B59A-ADEAD3C23721}" type="parTrans" cxnId="{A93122DD-3823-475D-A839-BACE53A86BB9}">
      <dgm:prSet/>
      <dgm:spPr/>
      <dgm:t>
        <a:bodyPr/>
        <a:lstStyle/>
        <a:p>
          <a:endParaRPr lang="pl-PL"/>
        </a:p>
      </dgm:t>
    </dgm:pt>
    <dgm:pt modelId="{81FA7AA2-58FC-4B26-AF57-398B1545C9A3}" type="sibTrans" cxnId="{A93122DD-3823-475D-A839-BACE53A86BB9}">
      <dgm:prSet/>
      <dgm:spPr/>
      <dgm:t>
        <a:bodyPr/>
        <a:lstStyle/>
        <a:p>
          <a:endParaRPr lang="pl-PL"/>
        </a:p>
      </dgm:t>
    </dgm:pt>
    <dgm:pt modelId="{18C604EE-FC0D-4891-8CB6-185EAEEBDE0B}">
      <dgm:prSet/>
      <dgm:spPr/>
      <dgm:t>
        <a:bodyPr/>
        <a:lstStyle/>
        <a:p>
          <a:endParaRPr lang="pl-PL"/>
        </a:p>
      </dgm:t>
    </dgm:pt>
    <dgm:pt modelId="{566A71EC-4824-4B48-8BCC-F4CD319B1C94}" type="parTrans" cxnId="{074D72F8-F927-4076-A2EB-FA897BBF36BD}">
      <dgm:prSet/>
      <dgm:spPr/>
      <dgm:t>
        <a:bodyPr/>
        <a:lstStyle/>
        <a:p>
          <a:endParaRPr lang="pl-PL"/>
        </a:p>
      </dgm:t>
    </dgm:pt>
    <dgm:pt modelId="{4D875054-AD59-4B08-BE34-681707D0538E}" type="sibTrans" cxnId="{074D72F8-F927-4076-A2EB-FA897BBF36BD}">
      <dgm:prSet/>
      <dgm:spPr/>
      <dgm:t>
        <a:bodyPr/>
        <a:lstStyle/>
        <a:p>
          <a:endParaRPr lang="pl-PL"/>
        </a:p>
      </dgm:t>
    </dgm:pt>
    <dgm:pt modelId="{B6C45DC3-C4FF-4241-9E11-89F1F2C58AAE}">
      <dgm:prSet/>
      <dgm:spPr/>
      <dgm:t>
        <a:bodyPr/>
        <a:lstStyle/>
        <a:p>
          <a:endParaRPr lang="pl-PL"/>
        </a:p>
      </dgm:t>
    </dgm:pt>
    <dgm:pt modelId="{9EB437CE-CE18-4586-A326-3C8415323894}" type="parTrans" cxnId="{3657200C-F5B4-413F-884F-1DB887DE87AB}">
      <dgm:prSet/>
      <dgm:spPr/>
      <dgm:t>
        <a:bodyPr/>
        <a:lstStyle/>
        <a:p>
          <a:endParaRPr lang="pl-PL"/>
        </a:p>
      </dgm:t>
    </dgm:pt>
    <dgm:pt modelId="{C2212DDC-13AC-4E73-B18E-31ECF44FFEB6}" type="sibTrans" cxnId="{3657200C-F5B4-413F-884F-1DB887DE87AB}">
      <dgm:prSet/>
      <dgm:spPr/>
      <dgm:t>
        <a:bodyPr/>
        <a:lstStyle/>
        <a:p>
          <a:endParaRPr lang="pl-PL"/>
        </a:p>
      </dgm:t>
    </dgm:pt>
    <dgm:pt modelId="{A584C212-24CA-452E-9118-76FB1FB99EF3}">
      <dgm:prSet/>
      <dgm:spPr/>
      <dgm:t>
        <a:bodyPr/>
        <a:lstStyle/>
        <a:p>
          <a:endParaRPr lang="pl-PL"/>
        </a:p>
      </dgm:t>
    </dgm:pt>
    <dgm:pt modelId="{0F0112AF-C6FC-4BAD-9F6A-3495A52D1F0E}" type="parTrans" cxnId="{73F9433B-7268-4823-9BD4-8F9EF9C3B454}">
      <dgm:prSet/>
      <dgm:spPr/>
      <dgm:t>
        <a:bodyPr/>
        <a:lstStyle/>
        <a:p>
          <a:endParaRPr lang="pl-PL"/>
        </a:p>
      </dgm:t>
    </dgm:pt>
    <dgm:pt modelId="{47AE662E-3548-4999-BBD9-743387918BF2}" type="sibTrans" cxnId="{73F9433B-7268-4823-9BD4-8F9EF9C3B454}">
      <dgm:prSet/>
      <dgm:spPr/>
      <dgm:t>
        <a:bodyPr/>
        <a:lstStyle/>
        <a:p>
          <a:endParaRPr lang="pl-PL"/>
        </a:p>
      </dgm:t>
    </dgm:pt>
    <dgm:pt modelId="{E10629F9-2625-4E0D-98F5-716F23DB7449}">
      <dgm:prSet/>
      <dgm:spPr/>
      <dgm:t>
        <a:bodyPr/>
        <a:lstStyle/>
        <a:p>
          <a:endParaRPr lang="pl-PL"/>
        </a:p>
      </dgm:t>
    </dgm:pt>
    <dgm:pt modelId="{D5344477-E1CC-4A8A-980A-9A942C6CB01A}" type="parTrans" cxnId="{B42D5E17-4418-4DDC-8C58-B6237FFBFA3C}">
      <dgm:prSet/>
      <dgm:spPr/>
      <dgm:t>
        <a:bodyPr/>
        <a:lstStyle/>
        <a:p>
          <a:endParaRPr lang="pl-PL"/>
        </a:p>
      </dgm:t>
    </dgm:pt>
    <dgm:pt modelId="{58AD964D-82E6-4E95-8EB5-098C0A49DB4C}" type="sibTrans" cxnId="{B42D5E17-4418-4DDC-8C58-B6237FFBFA3C}">
      <dgm:prSet/>
      <dgm:spPr/>
      <dgm:t>
        <a:bodyPr/>
        <a:lstStyle/>
        <a:p>
          <a:endParaRPr lang="pl-PL"/>
        </a:p>
      </dgm:t>
    </dgm:pt>
    <dgm:pt modelId="{39FF2401-103F-4428-B6B9-9336E664F25A}" type="pres">
      <dgm:prSet presAssocID="{BDA59322-FD2E-4ABF-85F5-AAB9518D9B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E58A58-5C40-4E69-85D8-DF050B7D5755}" type="pres">
      <dgm:prSet presAssocID="{C4CFEA5F-BFFD-4A03-93D0-E8D757E1E692}" presName="hierRoot1" presStyleCnt="0">
        <dgm:presLayoutVars>
          <dgm:hierBranch val="init"/>
        </dgm:presLayoutVars>
      </dgm:prSet>
      <dgm:spPr/>
    </dgm:pt>
    <dgm:pt modelId="{63298EEE-7AF4-4AC4-A180-3B21E14335A6}" type="pres">
      <dgm:prSet presAssocID="{C4CFEA5F-BFFD-4A03-93D0-E8D757E1E692}" presName="rootComposite1" presStyleCnt="0"/>
      <dgm:spPr/>
    </dgm:pt>
    <dgm:pt modelId="{57DF8B3A-8E0F-400B-99A6-806709227565}" type="pres">
      <dgm:prSet presAssocID="{C4CFEA5F-BFFD-4A03-93D0-E8D757E1E692}" presName="rootText1" presStyleLbl="node0" presStyleIdx="0" presStyleCnt="1">
        <dgm:presLayoutVars>
          <dgm:chPref val="3"/>
        </dgm:presLayoutVars>
      </dgm:prSet>
      <dgm:spPr/>
    </dgm:pt>
    <dgm:pt modelId="{C0981C2E-DFE5-4E4A-A59E-45A43D74F747}" type="pres">
      <dgm:prSet presAssocID="{C4CFEA5F-BFFD-4A03-93D0-E8D757E1E692}" presName="rootConnector1" presStyleLbl="node1" presStyleIdx="0" presStyleCnt="0"/>
      <dgm:spPr/>
    </dgm:pt>
    <dgm:pt modelId="{2871F513-4855-4C6B-B80F-98A707DB1000}" type="pres">
      <dgm:prSet presAssocID="{C4CFEA5F-BFFD-4A03-93D0-E8D757E1E692}" presName="hierChild2" presStyleCnt="0"/>
      <dgm:spPr/>
    </dgm:pt>
    <dgm:pt modelId="{4040D8F7-3463-456C-8C49-2AEFD2C0A6BB}" type="pres">
      <dgm:prSet presAssocID="{40E6236F-EB5D-4C92-996E-C086C4872CA4}" presName="Name37" presStyleLbl="parChTrans1D2" presStyleIdx="0" presStyleCnt="3"/>
      <dgm:spPr/>
    </dgm:pt>
    <dgm:pt modelId="{F6BD0C87-EE17-4E71-BBBB-CD2C17B68571}" type="pres">
      <dgm:prSet presAssocID="{C8404A04-A950-4133-9A3C-DB67F9D30CC9}" presName="hierRoot2" presStyleCnt="0">
        <dgm:presLayoutVars>
          <dgm:hierBranch val="init"/>
        </dgm:presLayoutVars>
      </dgm:prSet>
      <dgm:spPr/>
    </dgm:pt>
    <dgm:pt modelId="{A001444C-88D1-4C04-BB72-460E9C91C5BD}" type="pres">
      <dgm:prSet presAssocID="{C8404A04-A950-4133-9A3C-DB67F9D30CC9}" presName="rootComposite" presStyleCnt="0"/>
      <dgm:spPr/>
    </dgm:pt>
    <dgm:pt modelId="{268536D5-113C-4CD8-A953-BEEEB38887E5}" type="pres">
      <dgm:prSet presAssocID="{C8404A04-A950-4133-9A3C-DB67F9D30CC9}" presName="rootText" presStyleLbl="node2" presStyleIdx="0" presStyleCnt="3">
        <dgm:presLayoutVars>
          <dgm:chPref val="3"/>
        </dgm:presLayoutVars>
      </dgm:prSet>
      <dgm:spPr/>
    </dgm:pt>
    <dgm:pt modelId="{D6E4212C-EFD3-471A-95FD-CB43AC1676A9}" type="pres">
      <dgm:prSet presAssocID="{C8404A04-A950-4133-9A3C-DB67F9D30CC9}" presName="rootConnector" presStyleLbl="node2" presStyleIdx="0" presStyleCnt="3"/>
      <dgm:spPr/>
    </dgm:pt>
    <dgm:pt modelId="{CE315BA6-5740-42B0-9FAF-AAC30EF999D8}" type="pres">
      <dgm:prSet presAssocID="{C8404A04-A950-4133-9A3C-DB67F9D30CC9}" presName="hierChild4" presStyleCnt="0"/>
      <dgm:spPr/>
    </dgm:pt>
    <dgm:pt modelId="{E3305BC8-2013-4785-AECA-A664ACD5D2BB}" type="pres">
      <dgm:prSet presAssocID="{566A71EC-4824-4B48-8BCC-F4CD319B1C94}" presName="Name37" presStyleLbl="parChTrans1D3" presStyleIdx="0" presStyleCnt="7"/>
      <dgm:spPr/>
    </dgm:pt>
    <dgm:pt modelId="{4E3D7190-7CCA-4FDB-AD59-8479E698A094}" type="pres">
      <dgm:prSet presAssocID="{18C604EE-FC0D-4891-8CB6-185EAEEBDE0B}" presName="hierRoot2" presStyleCnt="0">
        <dgm:presLayoutVars>
          <dgm:hierBranch val="init"/>
        </dgm:presLayoutVars>
      </dgm:prSet>
      <dgm:spPr/>
    </dgm:pt>
    <dgm:pt modelId="{FDCFF99F-6D6F-4FDB-A9FA-92AA6B2CA03C}" type="pres">
      <dgm:prSet presAssocID="{18C604EE-FC0D-4891-8CB6-185EAEEBDE0B}" presName="rootComposite" presStyleCnt="0"/>
      <dgm:spPr/>
    </dgm:pt>
    <dgm:pt modelId="{3ADA71F5-FCBD-4D77-BEAE-BFD8CDE15101}" type="pres">
      <dgm:prSet presAssocID="{18C604EE-FC0D-4891-8CB6-185EAEEBDE0B}" presName="rootText" presStyleLbl="node3" presStyleIdx="0" presStyleCnt="7">
        <dgm:presLayoutVars>
          <dgm:chPref val="3"/>
        </dgm:presLayoutVars>
      </dgm:prSet>
      <dgm:spPr/>
    </dgm:pt>
    <dgm:pt modelId="{A1C2F776-90E9-4FC5-8994-65055370F0CE}" type="pres">
      <dgm:prSet presAssocID="{18C604EE-FC0D-4891-8CB6-185EAEEBDE0B}" presName="rootConnector" presStyleLbl="node3" presStyleIdx="0" presStyleCnt="7"/>
      <dgm:spPr/>
    </dgm:pt>
    <dgm:pt modelId="{7A8E4E68-2FE7-43F7-B600-8A82C5ED7943}" type="pres">
      <dgm:prSet presAssocID="{18C604EE-FC0D-4891-8CB6-185EAEEBDE0B}" presName="hierChild4" presStyleCnt="0"/>
      <dgm:spPr/>
    </dgm:pt>
    <dgm:pt modelId="{E4BD17BD-3F87-48F0-B737-4A70BB2864E7}" type="pres">
      <dgm:prSet presAssocID="{18C604EE-FC0D-4891-8CB6-185EAEEBDE0B}" presName="hierChild5" presStyleCnt="0"/>
      <dgm:spPr/>
    </dgm:pt>
    <dgm:pt modelId="{509D053E-D291-4D04-B356-FDCDE5D55842}" type="pres">
      <dgm:prSet presAssocID="{9EB437CE-CE18-4586-A326-3C8415323894}" presName="Name37" presStyleLbl="parChTrans1D3" presStyleIdx="1" presStyleCnt="7"/>
      <dgm:spPr/>
    </dgm:pt>
    <dgm:pt modelId="{D6724DA8-96B7-4038-9ADE-E029708BE5A3}" type="pres">
      <dgm:prSet presAssocID="{B6C45DC3-C4FF-4241-9E11-89F1F2C58AAE}" presName="hierRoot2" presStyleCnt="0">
        <dgm:presLayoutVars>
          <dgm:hierBranch val="init"/>
        </dgm:presLayoutVars>
      </dgm:prSet>
      <dgm:spPr/>
    </dgm:pt>
    <dgm:pt modelId="{5E3BAF03-17C5-4E13-8BD1-8890FD5CA127}" type="pres">
      <dgm:prSet presAssocID="{B6C45DC3-C4FF-4241-9E11-89F1F2C58AAE}" presName="rootComposite" presStyleCnt="0"/>
      <dgm:spPr/>
    </dgm:pt>
    <dgm:pt modelId="{90CAA461-C077-4044-8134-1E2A81A64E33}" type="pres">
      <dgm:prSet presAssocID="{B6C45DC3-C4FF-4241-9E11-89F1F2C58AAE}" presName="rootText" presStyleLbl="node3" presStyleIdx="1" presStyleCnt="7">
        <dgm:presLayoutVars>
          <dgm:chPref val="3"/>
        </dgm:presLayoutVars>
      </dgm:prSet>
      <dgm:spPr/>
    </dgm:pt>
    <dgm:pt modelId="{57516CD9-0433-4D94-A439-84BCD64B8F74}" type="pres">
      <dgm:prSet presAssocID="{B6C45DC3-C4FF-4241-9E11-89F1F2C58AAE}" presName="rootConnector" presStyleLbl="node3" presStyleIdx="1" presStyleCnt="7"/>
      <dgm:spPr/>
    </dgm:pt>
    <dgm:pt modelId="{CE564339-BF78-4DFF-80DF-36BB060657C3}" type="pres">
      <dgm:prSet presAssocID="{B6C45DC3-C4FF-4241-9E11-89F1F2C58AAE}" presName="hierChild4" presStyleCnt="0"/>
      <dgm:spPr/>
    </dgm:pt>
    <dgm:pt modelId="{59797C74-6734-450A-914D-708219409E0B}" type="pres">
      <dgm:prSet presAssocID="{B6C45DC3-C4FF-4241-9E11-89F1F2C58AAE}" presName="hierChild5" presStyleCnt="0"/>
      <dgm:spPr/>
    </dgm:pt>
    <dgm:pt modelId="{061194D4-57C2-46B8-B5CB-922EC7A3F761}" type="pres">
      <dgm:prSet presAssocID="{0F0112AF-C6FC-4BAD-9F6A-3495A52D1F0E}" presName="Name37" presStyleLbl="parChTrans1D3" presStyleIdx="2" presStyleCnt="7"/>
      <dgm:spPr/>
    </dgm:pt>
    <dgm:pt modelId="{DD8B5B6B-B455-47B2-9DB7-600BADD6DACE}" type="pres">
      <dgm:prSet presAssocID="{A584C212-24CA-452E-9118-76FB1FB99EF3}" presName="hierRoot2" presStyleCnt="0">
        <dgm:presLayoutVars>
          <dgm:hierBranch val="init"/>
        </dgm:presLayoutVars>
      </dgm:prSet>
      <dgm:spPr/>
    </dgm:pt>
    <dgm:pt modelId="{A0E6A29C-C8C2-43D0-B271-A9B677E77BF0}" type="pres">
      <dgm:prSet presAssocID="{A584C212-24CA-452E-9118-76FB1FB99EF3}" presName="rootComposite" presStyleCnt="0"/>
      <dgm:spPr/>
    </dgm:pt>
    <dgm:pt modelId="{7FA02977-612C-4ACF-B526-7964915CB625}" type="pres">
      <dgm:prSet presAssocID="{A584C212-24CA-452E-9118-76FB1FB99EF3}" presName="rootText" presStyleLbl="node3" presStyleIdx="2" presStyleCnt="7">
        <dgm:presLayoutVars>
          <dgm:chPref val="3"/>
        </dgm:presLayoutVars>
      </dgm:prSet>
      <dgm:spPr/>
    </dgm:pt>
    <dgm:pt modelId="{3210A3D0-2798-4682-B757-470F7ACFD74F}" type="pres">
      <dgm:prSet presAssocID="{A584C212-24CA-452E-9118-76FB1FB99EF3}" presName="rootConnector" presStyleLbl="node3" presStyleIdx="2" presStyleCnt="7"/>
      <dgm:spPr/>
    </dgm:pt>
    <dgm:pt modelId="{F6D98F16-CC61-44FF-9B77-0A091BD07171}" type="pres">
      <dgm:prSet presAssocID="{A584C212-24CA-452E-9118-76FB1FB99EF3}" presName="hierChild4" presStyleCnt="0"/>
      <dgm:spPr/>
    </dgm:pt>
    <dgm:pt modelId="{D0337237-CB69-44D1-A5B2-D0DBDD156D45}" type="pres">
      <dgm:prSet presAssocID="{A584C212-24CA-452E-9118-76FB1FB99EF3}" presName="hierChild5" presStyleCnt="0"/>
      <dgm:spPr/>
    </dgm:pt>
    <dgm:pt modelId="{1E41DF1D-C4DF-4869-ADFF-D4D908575149}" type="pres">
      <dgm:prSet presAssocID="{C8404A04-A950-4133-9A3C-DB67F9D30CC9}" presName="hierChild5" presStyleCnt="0"/>
      <dgm:spPr/>
    </dgm:pt>
    <dgm:pt modelId="{A105CD91-E013-4D52-9BFA-9BBF6D99679C}" type="pres">
      <dgm:prSet presAssocID="{139C63C2-FA97-4AAA-A10F-9B84EA9B0052}" presName="Name37" presStyleLbl="parChTrans1D2" presStyleIdx="1" presStyleCnt="3"/>
      <dgm:spPr/>
    </dgm:pt>
    <dgm:pt modelId="{3D1487C2-9A0E-442A-AC17-9E7E75F80E0B}" type="pres">
      <dgm:prSet presAssocID="{8CECEE20-2A99-4637-BC60-DACE641F711D}" presName="hierRoot2" presStyleCnt="0">
        <dgm:presLayoutVars>
          <dgm:hierBranch val="init"/>
        </dgm:presLayoutVars>
      </dgm:prSet>
      <dgm:spPr/>
    </dgm:pt>
    <dgm:pt modelId="{935B935F-48E5-4937-B490-2EE45C2BC2C5}" type="pres">
      <dgm:prSet presAssocID="{8CECEE20-2A99-4637-BC60-DACE641F711D}" presName="rootComposite" presStyleCnt="0"/>
      <dgm:spPr/>
    </dgm:pt>
    <dgm:pt modelId="{9CE23FD3-22A0-44F9-9908-6574DBD393F5}" type="pres">
      <dgm:prSet presAssocID="{8CECEE20-2A99-4637-BC60-DACE641F711D}" presName="rootText" presStyleLbl="node2" presStyleIdx="1" presStyleCnt="3">
        <dgm:presLayoutVars>
          <dgm:chPref val="3"/>
        </dgm:presLayoutVars>
      </dgm:prSet>
      <dgm:spPr/>
    </dgm:pt>
    <dgm:pt modelId="{4C61FD00-0CB0-4FF4-A7FE-587B16352297}" type="pres">
      <dgm:prSet presAssocID="{8CECEE20-2A99-4637-BC60-DACE641F711D}" presName="rootConnector" presStyleLbl="node2" presStyleIdx="1" presStyleCnt="3"/>
      <dgm:spPr/>
    </dgm:pt>
    <dgm:pt modelId="{231CEC84-E80E-42F8-943A-3AD6516D484A}" type="pres">
      <dgm:prSet presAssocID="{8CECEE20-2A99-4637-BC60-DACE641F711D}" presName="hierChild4" presStyleCnt="0"/>
      <dgm:spPr/>
    </dgm:pt>
    <dgm:pt modelId="{0D828187-8C6C-4C1D-8F52-3FF04CC30AD9}" type="pres">
      <dgm:prSet presAssocID="{D5344477-E1CC-4A8A-980A-9A942C6CB01A}" presName="Name37" presStyleLbl="parChTrans1D3" presStyleIdx="3" presStyleCnt="7"/>
      <dgm:spPr/>
    </dgm:pt>
    <dgm:pt modelId="{72FFB30C-0AC1-4569-9906-E5889296EDF9}" type="pres">
      <dgm:prSet presAssocID="{E10629F9-2625-4E0D-98F5-716F23DB7449}" presName="hierRoot2" presStyleCnt="0">
        <dgm:presLayoutVars>
          <dgm:hierBranch val="init"/>
        </dgm:presLayoutVars>
      </dgm:prSet>
      <dgm:spPr/>
    </dgm:pt>
    <dgm:pt modelId="{FFBCCFFE-3155-49C3-B4B0-4A580C1AF831}" type="pres">
      <dgm:prSet presAssocID="{E10629F9-2625-4E0D-98F5-716F23DB7449}" presName="rootComposite" presStyleCnt="0"/>
      <dgm:spPr/>
    </dgm:pt>
    <dgm:pt modelId="{1222750B-0077-455A-A4DC-EA4238936EAC}" type="pres">
      <dgm:prSet presAssocID="{E10629F9-2625-4E0D-98F5-716F23DB7449}" presName="rootText" presStyleLbl="node3" presStyleIdx="3" presStyleCnt="7">
        <dgm:presLayoutVars>
          <dgm:chPref val="3"/>
        </dgm:presLayoutVars>
      </dgm:prSet>
      <dgm:spPr/>
    </dgm:pt>
    <dgm:pt modelId="{1FB834D4-C007-4BA6-A9BE-F2A13EB40A11}" type="pres">
      <dgm:prSet presAssocID="{E10629F9-2625-4E0D-98F5-716F23DB7449}" presName="rootConnector" presStyleLbl="node3" presStyleIdx="3" presStyleCnt="7"/>
      <dgm:spPr/>
    </dgm:pt>
    <dgm:pt modelId="{65144807-5521-4110-AE9A-7014C4EEA767}" type="pres">
      <dgm:prSet presAssocID="{E10629F9-2625-4E0D-98F5-716F23DB7449}" presName="hierChild4" presStyleCnt="0"/>
      <dgm:spPr/>
    </dgm:pt>
    <dgm:pt modelId="{3AC8BAF2-9B0C-4ED5-878D-E7B94E49A68D}" type="pres">
      <dgm:prSet presAssocID="{E10629F9-2625-4E0D-98F5-716F23DB7449}" presName="hierChild5" presStyleCnt="0"/>
      <dgm:spPr/>
    </dgm:pt>
    <dgm:pt modelId="{2516155A-21A0-4388-938F-EEE31CC08400}" type="pres">
      <dgm:prSet presAssocID="{8CECEE20-2A99-4637-BC60-DACE641F711D}" presName="hierChild5" presStyleCnt="0"/>
      <dgm:spPr/>
    </dgm:pt>
    <dgm:pt modelId="{9B1A95A7-C945-480B-85EA-785515C29551}" type="pres">
      <dgm:prSet presAssocID="{90039CFC-B2B0-4FA5-9DAF-58D61E70C8DE}" presName="Name37" presStyleLbl="parChTrans1D2" presStyleIdx="2" presStyleCnt="3"/>
      <dgm:spPr/>
    </dgm:pt>
    <dgm:pt modelId="{7E0A14AE-A739-4231-9371-2D1DA1D3866B}" type="pres">
      <dgm:prSet presAssocID="{58467345-CB8B-4B18-A1BD-F22B15E0429B}" presName="hierRoot2" presStyleCnt="0">
        <dgm:presLayoutVars>
          <dgm:hierBranch val="init"/>
        </dgm:presLayoutVars>
      </dgm:prSet>
      <dgm:spPr/>
    </dgm:pt>
    <dgm:pt modelId="{65F72425-2D30-4B77-9CFE-F9D138892C02}" type="pres">
      <dgm:prSet presAssocID="{58467345-CB8B-4B18-A1BD-F22B15E0429B}" presName="rootComposite" presStyleCnt="0"/>
      <dgm:spPr/>
    </dgm:pt>
    <dgm:pt modelId="{2FC0FE4F-BF21-412F-BFE0-97BD8F73FE7E}" type="pres">
      <dgm:prSet presAssocID="{58467345-CB8B-4B18-A1BD-F22B15E0429B}" presName="rootText" presStyleLbl="node2" presStyleIdx="2" presStyleCnt="3">
        <dgm:presLayoutVars>
          <dgm:chPref val="3"/>
        </dgm:presLayoutVars>
      </dgm:prSet>
      <dgm:spPr/>
    </dgm:pt>
    <dgm:pt modelId="{A8EF974D-BC88-484E-87AC-27EACD55A10A}" type="pres">
      <dgm:prSet presAssocID="{58467345-CB8B-4B18-A1BD-F22B15E0429B}" presName="rootConnector" presStyleLbl="node2" presStyleIdx="2" presStyleCnt="3"/>
      <dgm:spPr/>
    </dgm:pt>
    <dgm:pt modelId="{115A5CDA-F83D-4858-A72E-7FCEF6B9D950}" type="pres">
      <dgm:prSet presAssocID="{58467345-CB8B-4B18-A1BD-F22B15E0429B}" presName="hierChild4" presStyleCnt="0"/>
      <dgm:spPr/>
    </dgm:pt>
    <dgm:pt modelId="{D3649B09-8504-491E-9165-F087EC9646DE}" type="pres">
      <dgm:prSet presAssocID="{03830F5B-0953-4D60-8078-9ED12B675D28}" presName="Name37" presStyleLbl="parChTrans1D3" presStyleIdx="4" presStyleCnt="7"/>
      <dgm:spPr/>
    </dgm:pt>
    <dgm:pt modelId="{12DF88FE-0BEB-4EF3-9D6A-9E6C84245AF0}" type="pres">
      <dgm:prSet presAssocID="{E834AC60-E284-4377-AD8A-CA85238AB009}" presName="hierRoot2" presStyleCnt="0">
        <dgm:presLayoutVars>
          <dgm:hierBranch val="init"/>
        </dgm:presLayoutVars>
      </dgm:prSet>
      <dgm:spPr/>
    </dgm:pt>
    <dgm:pt modelId="{59757ECD-6B29-49FE-AEED-3F356C66C5EB}" type="pres">
      <dgm:prSet presAssocID="{E834AC60-E284-4377-AD8A-CA85238AB009}" presName="rootComposite" presStyleCnt="0"/>
      <dgm:spPr/>
    </dgm:pt>
    <dgm:pt modelId="{0817F1F6-B030-4710-9869-68B5A660AC27}" type="pres">
      <dgm:prSet presAssocID="{E834AC60-E284-4377-AD8A-CA85238AB009}" presName="rootText" presStyleLbl="node3" presStyleIdx="4" presStyleCnt="7">
        <dgm:presLayoutVars>
          <dgm:chPref val="3"/>
        </dgm:presLayoutVars>
      </dgm:prSet>
      <dgm:spPr/>
    </dgm:pt>
    <dgm:pt modelId="{AB519B97-7764-4AB5-A1E6-0541BC50EE84}" type="pres">
      <dgm:prSet presAssocID="{E834AC60-E284-4377-AD8A-CA85238AB009}" presName="rootConnector" presStyleLbl="node3" presStyleIdx="4" presStyleCnt="7"/>
      <dgm:spPr/>
    </dgm:pt>
    <dgm:pt modelId="{1E4FE996-3113-482D-BF7F-0E04A09C6363}" type="pres">
      <dgm:prSet presAssocID="{E834AC60-E284-4377-AD8A-CA85238AB009}" presName="hierChild4" presStyleCnt="0"/>
      <dgm:spPr/>
    </dgm:pt>
    <dgm:pt modelId="{10C66EE6-7D68-48DB-8D48-CE0AC1B9831F}" type="pres">
      <dgm:prSet presAssocID="{E834AC60-E284-4377-AD8A-CA85238AB009}" presName="hierChild5" presStyleCnt="0"/>
      <dgm:spPr/>
    </dgm:pt>
    <dgm:pt modelId="{21E87FA3-2420-44B5-B516-26204F14655E}" type="pres">
      <dgm:prSet presAssocID="{955E0E23-A85B-49CB-836E-F9EBCE7FC222}" presName="Name37" presStyleLbl="parChTrans1D3" presStyleIdx="5" presStyleCnt="7"/>
      <dgm:spPr/>
    </dgm:pt>
    <dgm:pt modelId="{B1E0BEE9-12E0-4645-9972-D66729AE9B7A}" type="pres">
      <dgm:prSet presAssocID="{A5F125B5-1102-4934-92F3-355A719E0780}" presName="hierRoot2" presStyleCnt="0">
        <dgm:presLayoutVars>
          <dgm:hierBranch val="init"/>
        </dgm:presLayoutVars>
      </dgm:prSet>
      <dgm:spPr/>
    </dgm:pt>
    <dgm:pt modelId="{4A02C31D-5913-4F4D-9697-D71845F0AFF4}" type="pres">
      <dgm:prSet presAssocID="{A5F125B5-1102-4934-92F3-355A719E0780}" presName="rootComposite" presStyleCnt="0"/>
      <dgm:spPr/>
    </dgm:pt>
    <dgm:pt modelId="{0DC9FB92-DD12-41CD-B0DA-ADCDDDB0F4DB}" type="pres">
      <dgm:prSet presAssocID="{A5F125B5-1102-4934-92F3-355A719E0780}" presName="rootText" presStyleLbl="node3" presStyleIdx="5" presStyleCnt="7">
        <dgm:presLayoutVars>
          <dgm:chPref val="3"/>
        </dgm:presLayoutVars>
      </dgm:prSet>
      <dgm:spPr/>
    </dgm:pt>
    <dgm:pt modelId="{57B6039C-9830-4B57-91FB-95CB8B509FE2}" type="pres">
      <dgm:prSet presAssocID="{A5F125B5-1102-4934-92F3-355A719E0780}" presName="rootConnector" presStyleLbl="node3" presStyleIdx="5" presStyleCnt="7"/>
      <dgm:spPr/>
    </dgm:pt>
    <dgm:pt modelId="{0ECA9982-2205-4E85-ACCE-A8442C0C599A}" type="pres">
      <dgm:prSet presAssocID="{A5F125B5-1102-4934-92F3-355A719E0780}" presName="hierChild4" presStyleCnt="0"/>
      <dgm:spPr/>
    </dgm:pt>
    <dgm:pt modelId="{09ECAA62-81F8-4A74-8A44-558307FB8A2A}" type="pres">
      <dgm:prSet presAssocID="{A5F125B5-1102-4934-92F3-355A719E0780}" presName="hierChild5" presStyleCnt="0"/>
      <dgm:spPr/>
    </dgm:pt>
    <dgm:pt modelId="{52F91D31-6F34-49DE-BDB6-C97BA486583B}" type="pres">
      <dgm:prSet presAssocID="{277D0D80-4BA9-4CF7-B59A-ADEAD3C23721}" presName="Name37" presStyleLbl="parChTrans1D3" presStyleIdx="6" presStyleCnt="7"/>
      <dgm:spPr/>
    </dgm:pt>
    <dgm:pt modelId="{701977A6-8A3E-4F8C-B4DA-67F8371FD651}" type="pres">
      <dgm:prSet presAssocID="{1FE64513-464F-4958-A763-81B9B576523C}" presName="hierRoot2" presStyleCnt="0">
        <dgm:presLayoutVars>
          <dgm:hierBranch val="init"/>
        </dgm:presLayoutVars>
      </dgm:prSet>
      <dgm:spPr/>
    </dgm:pt>
    <dgm:pt modelId="{227603E7-16E9-462D-8D02-37E93F070436}" type="pres">
      <dgm:prSet presAssocID="{1FE64513-464F-4958-A763-81B9B576523C}" presName="rootComposite" presStyleCnt="0"/>
      <dgm:spPr/>
    </dgm:pt>
    <dgm:pt modelId="{0D7E6019-6049-4894-B376-BC709CD11AAB}" type="pres">
      <dgm:prSet presAssocID="{1FE64513-464F-4958-A763-81B9B576523C}" presName="rootText" presStyleLbl="node3" presStyleIdx="6" presStyleCnt="7">
        <dgm:presLayoutVars>
          <dgm:chPref val="3"/>
        </dgm:presLayoutVars>
      </dgm:prSet>
      <dgm:spPr/>
    </dgm:pt>
    <dgm:pt modelId="{846075C0-D4FC-4867-AC2C-C531BA663AD0}" type="pres">
      <dgm:prSet presAssocID="{1FE64513-464F-4958-A763-81B9B576523C}" presName="rootConnector" presStyleLbl="node3" presStyleIdx="6" presStyleCnt="7"/>
      <dgm:spPr/>
    </dgm:pt>
    <dgm:pt modelId="{8A91755F-D850-493F-988E-A8B93961C70E}" type="pres">
      <dgm:prSet presAssocID="{1FE64513-464F-4958-A763-81B9B576523C}" presName="hierChild4" presStyleCnt="0"/>
      <dgm:spPr/>
    </dgm:pt>
    <dgm:pt modelId="{DEAC214D-B55A-46C8-B43A-291D79669D95}" type="pres">
      <dgm:prSet presAssocID="{1FE64513-464F-4958-A763-81B9B576523C}" presName="hierChild5" presStyleCnt="0"/>
      <dgm:spPr/>
    </dgm:pt>
    <dgm:pt modelId="{9A5715E3-25C6-4027-8190-D8C33D36D8F8}" type="pres">
      <dgm:prSet presAssocID="{58467345-CB8B-4B18-A1BD-F22B15E0429B}" presName="hierChild5" presStyleCnt="0"/>
      <dgm:spPr/>
    </dgm:pt>
    <dgm:pt modelId="{7A03AEB5-C77E-4467-9DFB-B7B64549AD46}" type="pres">
      <dgm:prSet presAssocID="{C4CFEA5F-BFFD-4A03-93D0-E8D757E1E692}" presName="hierChild3" presStyleCnt="0"/>
      <dgm:spPr/>
    </dgm:pt>
  </dgm:ptLst>
  <dgm:cxnLst>
    <dgm:cxn modelId="{3657200C-F5B4-413F-884F-1DB887DE87AB}" srcId="{C8404A04-A950-4133-9A3C-DB67F9D30CC9}" destId="{B6C45DC3-C4FF-4241-9E11-89F1F2C58AAE}" srcOrd="1" destOrd="0" parTransId="{9EB437CE-CE18-4586-A326-3C8415323894}" sibTransId="{C2212DDC-13AC-4E73-B18E-31ECF44FFEB6}"/>
    <dgm:cxn modelId="{48559F16-81BF-430E-8AAB-422117A923AD}" type="presOf" srcId="{C4CFEA5F-BFFD-4A03-93D0-E8D757E1E692}" destId="{C0981C2E-DFE5-4E4A-A59E-45A43D74F747}" srcOrd="1" destOrd="0" presId="urn:microsoft.com/office/officeart/2005/8/layout/orgChart1"/>
    <dgm:cxn modelId="{B42D5E17-4418-4DDC-8C58-B6237FFBFA3C}" srcId="{8CECEE20-2A99-4637-BC60-DACE641F711D}" destId="{E10629F9-2625-4E0D-98F5-716F23DB7449}" srcOrd="0" destOrd="0" parTransId="{D5344477-E1CC-4A8A-980A-9A942C6CB01A}" sibTransId="{58AD964D-82E6-4E95-8EB5-098C0A49DB4C}"/>
    <dgm:cxn modelId="{A87A1118-A563-4FCA-B0B3-D24DFDF70421}" type="presOf" srcId="{1FE64513-464F-4958-A763-81B9B576523C}" destId="{846075C0-D4FC-4867-AC2C-C531BA663AD0}" srcOrd="1" destOrd="0" presId="urn:microsoft.com/office/officeart/2005/8/layout/orgChart1"/>
    <dgm:cxn modelId="{AD576320-6943-4628-93AD-CB61F1DBA3A9}" type="presOf" srcId="{C4CFEA5F-BFFD-4A03-93D0-E8D757E1E692}" destId="{57DF8B3A-8E0F-400B-99A6-806709227565}" srcOrd="0" destOrd="0" presId="urn:microsoft.com/office/officeart/2005/8/layout/orgChart1"/>
    <dgm:cxn modelId="{7DA54F20-3BB9-4642-A58C-5605EF57BC21}" srcId="{C4CFEA5F-BFFD-4A03-93D0-E8D757E1E692}" destId="{C8404A04-A950-4133-9A3C-DB67F9D30CC9}" srcOrd="0" destOrd="0" parTransId="{40E6236F-EB5D-4C92-996E-C086C4872CA4}" sibTransId="{04AC4634-96ED-41CF-BEC5-0133193F448D}"/>
    <dgm:cxn modelId="{B402A321-C2D1-4095-AFF0-43B425D5FFA9}" type="presOf" srcId="{B6C45DC3-C4FF-4241-9E11-89F1F2C58AAE}" destId="{90CAA461-C077-4044-8134-1E2A81A64E33}" srcOrd="0" destOrd="0" presId="urn:microsoft.com/office/officeart/2005/8/layout/orgChart1"/>
    <dgm:cxn modelId="{69063324-833B-4486-9D2C-9618FB6193FA}" type="presOf" srcId="{E834AC60-E284-4377-AD8A-CA85238AB009}" destId="{AB519B97-7764-4AB5-A1E6-0541BC50EE84}" srcOrd="1" destOrd="0" presId="urn:microsoft.com/office/officeart/2005/8/layout/orgChart1"/>
    <dgm:cxn modelId="{5949D337-D90F-4189-9430-188D5A2CB4A8}" type="presOf" srcId="{277D0D80-4BA9-4CF7-B59A-ADEAD3C23721}" destId="{52F91D31-6F34-49DE-BDB6-C97BA486583B}" srcOrd="0" destOrd="0" presId="urn:microsoft.com/office/officeart/2005/8/layout/orgChart1"/>
    <dgm:cxn modelId="{73F9433B-7268-4823-9BD4-8F9EF9C3B454}" srcId="{C8404A04-A950-4133-9A3C-DB67F9D30CC9}" destId="{A584C212-24CA-452E-9118-76FB1FB99EF3}" srcOrd="2" destOrd="0" parTransId="{0F0112AF-C6FC-4BAD-9F6A-3495A52D1F0E}" sibTransId="{47AE662E-3548-4999-BBD9-743387918BF2}"/>
    <dgm:cxn modelId="{CAD6EA3D-977F-4AE5-A52B-987B569EB62D}" type="presOf" srcId="{1FE64513-464F-4958-A763-81B9B576523C}" destId="{0D7E6019-6049-4894-B376-BC709CD11AAB}" srcOrd="0" destOrd="0" presId="urn:microsoft.com/office/officeart/2005/8/layout/orgChart1"/>
    <dgm:cxn modelId="{7E0F8F3F-58BE-4477-AF08-E5AAF115A6A5}" type="presOf" srcId="{E834AC60-E284-4377-AD8A-CA85238AB009}" destId="{0817F1F6-B030-4710-9869-68B5A660AC27}" srcOrd="0" destOrd="0" presId="urn:microsoft.com/office/officeart/2005/8/layout/orgChart1"/>
    <dgm:cxn modelId="{62414464-0524-4061-9126-36CF881E5B16}" type="presOf" srcId="{A584C212-24CA-452E-9118-76FB1FB99EF3}" destId="{3210A3D0-2798-4682-B757-470F7ACFD74F}" srcOrd="1" destOrd="0" presId="urn:microsoft.com/office/officeart/2005/8/layout/orgChart1"/>
    <dgm:cxn modelId="{6A245467-6FDE-42D9-8F83-FEBACDFC436A}" type="presOf" srcId="{139C63C2-FA97-4AAA-A10F-9B84EA9B0052}" destId="{A105CD91-E013-4D52-9BFA-9BBF6D99679C}" srcOrd="0" destOrd="0" presId="urn:microsoft.com/office/officeart/2005/8/layout/orgChart1"/>
    <dgm:cxn modelId="{0C444E48-2A1F-4479-950B-EBC62AADC4EB}" srcId="{BDA59322-FD2E-4ABF-85F5-AAB9518D9B14}" destId="{C4CFEA5F-BFFD-4A03-93D0-E8D757E1E692}" srcOrd="0" destOrd="0" parTransId="{633B619E-D129-407D-B1F1-B631FA24D5A6}" sibTransId="{4A266BB3-49CD-4B25-928B-27612A06D501}"/>
    <dgm:cxn modelId="{07AC6E68-6C12-4CAB-A3FA-D1E760C92F26}" srcId="{58467345-CB8B-4B18-A1BD-F22B15E0429B}" destId="{E834AC60-E284-4377-AD8A-CA85238AB009}" srcOrd="0" destOrd="0" parTransId="{03830F5B-0953-4D60-8078-9ED12B675D28}" sibTransId="{307F188E-2268-4C96-83E4-DCBC248E87E5}"/>
    <dgm:cxn modelId="{79411349-A9D8-4D3F-83C6-B0836E3D606B}" type="presOf" srcId="{03830F5B-0953-4D60-8078-9ED12B675D28}" destId="{D3649B09-8504-491E-9165-F087EC9646DE}" srcOrd="0" destOrd="0" presId="urn:microsoft.com/office/officeart/2005/8/layout/orgChart1"/>
    <dgm:cxn modelId="{F9473B4B-59E0-42F6-8B3F-C7F44EB1FEEC}" type="presOf" srcId="{C8404A04-A950-4133-9A3C-DB67F9D30CC9}" destId="{268536D5-113C-4CD8-A953-BEEEB38887E5}" srcOrd="0" destOrd="0" presId="urn:microsoft.com/office/officeart/2005/8/layout/orgChart1"/>
    <dgm:cxn modelId="{34428970-36B8-40F2-AE77-C6E41DD2C8D7}" type="presOf" srcId="{40E6236F-EB5D-4C92-996E-C086C4872CA4}" destId="{4040D8F7-3463-456C-8C49-2AEFD2C0A6BB}" srcOrd="0" destOrd="0" presId="urn:microsoft.com/office/officeart/2005/8/layout/orgChart1"/>
    <dgm:cxn modelId="{5BF7E55A-5470-48ED-8BCC-2773368B3B26}" type="presOf" srcId="{E10629F9-2625-4E0D-98F5-716F23DB7449}" destId="{1FB834D4-C007-4BA6-A9BE-F2A13EB40A11}" srcOrd="1" destOrd="0" presId="urn:microsoft.com/office/officeart/2005/8/layout/orgChart1"/>
    <dgm:cxn modelId="{ECCA5484-D2AF-4418-99D2-2B2259EE8B8D}" type="presOf" srcId="{8CECEE20-2A99-4637-BC60-DACE641F711D}" destId="{4C61FD00-0CB0-4FF4-A7FE-587B16352297}" srcOrd="1" destOrd="0" presId="urn:microsoft.com/office/officeart/2005/8/layout/orgChart1"/>
    <dgm:cxn modelId="{5ED2C985-9D3B-4BFE-9215-DC052225BA8E}" type="presOf" srcId="{C8404A04-A950-4133-9A3C-DB67F9D30CC9}" destId="{D6E4212C-EFD3-471A-95FD-CB43AC1676A9}" srcOrd="1" destOrd="0" presId="urn:microsoft.com/office/officeart/2005/8/layout/orgChart1"/>
    <dgm:cxn modelId="{3E806587-C476-448A-ADD1-50130B02C1D9}" type="presOf" srcId="{9EB437CE-CE18-4586-A326-3C8415323894}" destId="{509D053E-D291-4D04-B356-FDCDE5D55842}" srcOrd="0" destOrd="0" presId="urn:microsoft.com/office/officeart/2005/8/layout/orgChart1"/>
    <dgm:cxn modelId="{B50BFC88-D153-46F3-9B46-6607E54D32FD}" type="presOf" srcId="{18C604EE-FC0D-4891-8CB6-185EAEEBDE0B}" destId="{3ADA71F5-FCBD-4D77-BEAE-BFD8CDE15101}" srcOrd="0" destOrd="0" presId="urn:microsoft.com/office/officeart/2005/8/layout/orgChart1"/>
    <dgm:cxn modelId="{B54EEA8E-88C6-437E-AAB4-ACB540ADBC9F}" type="presOf" srcId="{955E0E23-A85B-49CB-836E-F9EBCE7FC222}" destId="{21E87FA3-2420-44B5-B516-26204F14655E}" srcOrd="0" destOrd="0" presId="urn:microsoft.com/office/officeart/2005/8/layout/orgChart1"/>
    <dgm:cxn modelId="{AA19D990-7001-46B0-963E-7D4F1780AD57}" type="presOf" srcId="{18C604EE-FC0D-4891-8CB6-185EAEEBDE0B}" destId="{A1C2F776-90E9-4FC5-8994-65055370F0CE}" srcOrd="1" destOrd="0" presId="urn:microsoft.com/office/officeart/2005/8/layout/orgChart1"/>
    <dgm:cxn modelId="{0448E794-6288-44B3-AD1A-7740F3DC08FA}" srcId="{58467345-CB8B-4B18-A1BD-F22B15E0429B}" destId="{A5F125B5-1102-4934-92F3-355A719E0780}" srcOrd="1" destOrd="0" parTransId="{955E0E23-A85B-49CB-836E-F9EBCE7FC222}" sibTransId="{C66BA807-DD0B-442E-A7EC-5851B82B3F96}"/>
    <dgm:cxn modelId="{77B0DCA2-AE63-4A71-8542-CF19D67EEB99}" type="presOf" srcId="{B6C45DC3-C4FF-4241-9E11-89F1F2C58AAE}" destId="{57516CD9-0433-4D94-A439-84BCD64B8F74}" srcOrd="1" destOrd="0" presId="urn:microsoft.com/office/officeart/2005/8/layout/orgChart1"/>
    <dgm:cxn modelId="{E7C5B6A3-5A16-4205-B009-DF07D6748DBD}" srcId="{C4CFEA5F-BFFD-4A03-93D0-E8D757E1E692}" destId="{58467345-CB8B-4B18-A1BD-F22B15E0429B}" srcOrd="2" destOrd="0" parTransId="{90039CFC-B2B0-4FA5-9DAF-58D61E70C8DE}" sibTransId="{CDB3A389-E517-4E51-9551-711ABB867952}"/>
    <dgm:cxn modelId="{51BEDCB0-86A8-4D0E-8346-88189E050E44}" type="presOf" srcId="{8CECEE20-2A99-4637-BC60-DACE641F711D}" destId="{9CE23FD3-22A0-44F9-9908-6574DBD393F5}" srcOrd="0" destOrd="0" presId="urn:microsoft.com/office/officeart/2005/8/layout/orgChart1"/>
    <dgm:cxn modelId="{C074F1B8-C52F-47BB-A74B-BEFA16AD3621}" srcId="{C4CFEA5F-BFFD-4A03-93D0-E8D757E1E692}" destId="{8CECEE20-2A99-4637-BC60-DACE641F711D}" srcOrd="1" destOrd="0" parTransId="{139C63C2-FA97-4AAA-A10F-9B84EA9B0052}" sibTransId="{4B1E240C-2C56-4265-997A-00707A79B3FF}"/>
    <dgm:cxn modelId="{B02661CB-D882-4D97-8116-E4DC5703DD81}" type="presOf" srcId="{E10629F9-2625-4E0D-98F5-716F23DB7449}" destId="{1222750B-0077-455A-A4DC-EA4238936EAC}" srcOrd="0" destOrd="0" presId="urn:microsoft.com/office/officeart/2005/8/layout/orgChart1"/>
    <dgm:cxn modelId="{9DF398D8-83AE-4A8C-B7D0-B1D5157341B3}" type="presOf" srcId="{D5344477-E1CC-4A8A-980A-9A942C6CB01A}" destId="{0D828187-8C6C-4C1D-8F52-3FF04CC30AD9}" srcOrd="0" destOrd="0" presId="urn:microsoft.com/office/officeart/2005/8/layout/orgChart1"/>
    <dgm:cxn modelId="{5565D8DA-E373-4392-B9F8-B1D11CEAA891}" type="presOf" srcId="{A5F125B5-1102-4934-92F3-355A719E0780}" destId="{0DC9FB92-DD12-41CD-B0DA-ADCDDDB0F4DB}" srcOrd="0" destOrd="0" presId="urn:microsoft.com/office/officeart/2005/8/layout/orgChart1"/>
    <dgm:cxn modelId="{A93122DD-3823-475D-A839-BACE53A86BB9}" srcId="{58467345-CB8B-4B18-A1BD-F22B15E0429B}" destId="{1FE64513-464F-4958-A763-81B9B576523C}" srcOrd="2" destOrd="0" parTransId="{277D0D80-4BA9-4CF7-B59A-ADEAD3C23721}" sibTransId="{81FA7AA2-58FC-4B26-AF57-398B1545C9A3}"/>
    <dgm:cxn modelId="{4CFA4BDE-1780-48DC-926B-122FB2CE5593}" type="presOf" srcId="{58467345-CB8B-4B18-A1BD-F22B15E0429B}" destId="{2FC0FE4F-BF21-412F-BFE0-97BD8F73FE7E}" srcOrd="0" destOrd="0" presId="urn:microsoft.com/office/officeart/2005/8/layout/orgChart1"/>
    <dgm:cxn modelId="{C1B565E1-D41F-4CC1-8B0E-A77D0141D4CD}" type="presOf" srcId="{A584C212-24CA-452E-9118-76FB1FB99EF3}" destId="{7FA02977-612C-4ACF-B526-7964915CB625}" srcOrd="0" destOrd="0" presId="urn:microsoft.com/office/officeart/2005/8/layout/orgChart1"/>
    <dgm:cxn modelId="{12AFCFE1-07D4-47D6-84D1-EDC7BB5023B3}" type="presOf" srcId="{BDA59322-FD2E-4ABF-85F5-AAB9518D9B14}" destId="{39FF2401-103F-4428-B6B9-9336E664F25A}" srcOrd="0" destOrd="0" presId="urn:microsoft.com/office/officeart/2005/8/layout/orgChart1"/>
    <dgm:cxn modelId="{A63E38F0-0EE0-492F-A4C9-6F1B7AC0E529}" type="presOf" srcId="{58467345-CB8B-4B18-A1BD-F22B15E0429B}" destId="{A8EF974D-BC88-484E-87AC-27EACD55A10A}" srcOrd="1" destOrd="0" presId="urn:microsoft.com/office/officeart/2005/8/layout/orgChart1"/>
    <dgm:cxn modelId="{4AC361F3-D3F4-4D17-81DC-87D4DCD59C8A}" type="presOf" srcId="{90039CFC-B2B0-4FA5-9DAF-58D61E70C8DE}" destId="{9B1A95A7-C945-480B-85EA-785515C29551}" srcOrd="0" destOrd="0" presId="urn:microsoft.com/office/officeart/2005/8/layout/orgChart1"/>
    <dgm:cxn modelId="{8285D6F5-4A5A-4257-9B9F-C2F0B1B8760E}" type="presOf" srcId="{0F0112AF-C6FC-4BAD-9F6A-3495A52D1F0E}" destId="{061194D4-57C2-46B8-B5CB-922EC7A3F761}" srcOrd="0" destOrd="0" presId="urn:microsoft.com/office/officeart/2005/8/layout/orgChart1"/>
    <dgm:cxn modelId="{0C7D20F7-8754-41E1-9DAA-DF132619C3C0}" type="presOf" srcId="{566A71EC-4824-4B48-8BCC-F4CD319B1C94}" destId="{E3305BC8-2013-4785-AECA-A664ACD5D2BB}" srcOrd="0" destOrd="0" presId="urn:microsoft.com/office/officeart/2005/8/layout/orgChart1"/>
    <dgm:cxn modelId="{074D72F8-F927-4076-A2EB-FA897BBF36BD}" srcId="{C8404A04-A950-4133-9A3C-DB67F9D30CC9}" destId="{18C604EE-FC0D-4891-8CB6-185EAEEBDE0B}" srcOrd="0" destOrd="0" parTransId="{566A71EC-4824-4B48-8BCC-F4CD319B1C94}" sibTransId="{4D875054-AD59-4B08-BE34-681707D0538E}"/>
    <dgm:cxn modelId="{91FB57FD-550D-45C0-B72F-1D14DD6250C3}" type="presOf" srcId="{A5F125B5-1102-4934-92F3-355A719E0780}" destId="{57B6039C-9830-4B57-91FB-95CB8B509FE2}" srcOrd="1" destOrd="0" presId="urn:microsoft.com/office/officeart/2005/8/layout/orgChart1"/>
    <dgm:cxn modelId="{043BFCDC-51E1-46CE-89CE-F3043915B5EE}" type="presParOf" srcId="{39FF2401-103F-4428-B6B9-9336E664F25A}" destId="{91E58A58-5C40-4E69-85D8-DF050B7D5755}" srcOrd="0" destOrd="0" presId="urn:microsoft.com/office/officeart/2005/8/layout/orgChart1"/>
    <dgm:cxn modelId="{F781C254-A980-4024-9D3F-65236DA408EE}" type="presParOf" srcId="{91E58A58-5C40-4E69-85D8-DF050B7D5755}" destId="{63298EEE-7AF4-4AC4-A180-3B21E14335A6}" srcOrd="0" destOrd="0" presId="urn:microsoft.com/office/officeart/2005/8/layout/orgChart1"/>
    <dgm:cxn modelId="{A856FCDA-E3D4-4D0C-9BCF-8339B3D30F11}" type="presParOf" srcId="{63298EEE-7AF4-4AC4-A180-3B21E14335A6}" destId="{57DF8B3A-8E0F-400B-99A6-806709227565}" srcOrd="0" destOrd="0" presId="urn:microsoft.com/office/officeart/2005/8/layout/orgChart1"/>
    <dgm:cxn modelId="{3B855546-2638-4F6A-9AEE-5E2359A0B882}" type="presParOf" srcId="{63298EEE-7AF4-4AC4-A180-3B21E14335A6}" destId="{C0981C2E-DFE5-4E4A-A59E-45A43D74F747}" srcOrd="1" destOrd="0" presId="urn:microsoft.com/office/officeart/2005/8/layout/orgChart1"/>
    <dgm:cxn modelId="{76E62BE5-31A4-46CA-9F3E-DF70047A9201}" type="presParOf" srcId="{91E58A58-5C40-4E69-85D8-DF050B7D5755}" destId="{2871F513-4855-4C6B-B80F-98A707DB1000}" srcOrd="1" destOrd="0" presId="urn:microsoft.com/office/officeart/2005/8/layout/orgChart1"/>
    <dgm:cxn modelId="{466351E6-9465-4FCB-98DD-A786AC391F75}" type="presParOf" srcId="{2871F513-4855-4C6B-B80F-98A707DB1000}" destId="{4040D8F7-3463-456C-8C49-2AEFD2C0A6BB}" srcOrd="0" destOrd="0" presId="urn:microsoft.com/office/officeart/2005/8/layout/orgChart1"/>
    <dgm:cxn modelId="{62215F62-C287-4010-9A94-CCE219777017}" type="presParOf" srcId="{2871F513-4855-4C6B-B80F-98A707DB1000}" destId="{F6BD0C87-EE17-4E71-BBBB-CD2C17B68571}" srcOrd="1" destOrd="0" presId="urn:microsoft.com/office/officeart/2005/8/layout/orgChart1"/>
    <dgm:cxn modelId="{DA28F3E3-F090-4693-A488-E605447DCCD0}" type="presParOf" srcId="{F6BD0C87-EE17-4E71-BBBB-CD2C17B68571}" destId="{A001444C-88D1-4C04-BB72-460E9C91C5BD}" srcOrd="0" destOrd="0" presId="urn:microsoft.com/office/officeart/2005/8/layout/orgChart1"/>
    <dgm:cxn modelId="{E432968E-E5E1-4A77-AA1B-7BA839CDA2C7}" type="presParOf" srcId="{A001444C-88D1-4C04-BB72-460E9C91C5BD}" destId="{268536D5-113C-4CD8-A953-BEEEB38887E5}" srcOrd="0" destOrd="0" presId="urn:microsoft.com/office/officeart/2005/8/layout/orgChart1"/>
    <dgm:cxn modelId="{8176C422-ABD2-4FBD-8108-B0DE2B34879D}" type="presParOf" srcId="{A001444C-88D1-4C04-BB72-460E9C91C5BD}" destId="{D6E4212C-EFD3-471A-95FD-CB43AC1676A9}" srcOrd="1" destOrd="0" presId="urn:microsoft.com/office/officeart/2005/8/layout/orgChart1"/>
    <dgm:cxn modelId="{5B1C80D7-AB18-4BCA-9FC7-BE4062D39D82}" type="presParOf" srcId="{F6BD0C87-EE17-4E71-BBBB-CD2C17B68571}" destId="{CE315BA6-5740-42B0-9FAF-AAC30EF999D8}" srcOrd="1" destOrd="0" presId="urn:microsoft.com/office/officeart/2005/8/layout/orgChart1"/>
    <dgm:cxn modelId="{FE528525-4D9B-4F21-A3AD-2E6F0C74C731}" type="presParOf" srcId="{CE315BA6-5740-42B0-9FAF-AAC30EF999D8}" destId="{E3305BC8-2013-4785-AECA-A664ACD5D2BB}" srcOrd="0" destOrd="0" presId="urn:microsoft.com/office/officeart/2005/8/layout/orgChart1"/>
    <dgm:cxn modelId="{84E416B5-4535-467E-B1E0-5202D57A6D62}" type="presParOf" srcId="{CE315BA6-5740-42B0-9FAF-AAC30EF999D8}" destId="{4E3D7190-7CCA-4FDB-AD59-8479E698A094}" srcOrd="1" destOrd="0" presId="urn:microsoft.com/office/officeart/2005/8/layout/orgChart1"/>
    <dgm:cxn modelId="{45FEC210-6D01-41CB-8B24-B41186E422D0}" type="presParOf" srcId="{4E3D7190-7CCA-4FDB-AD59-8479E698A094}" destId="{FDCFF99F-6D6F-4FDB-A9FA-92AA6B2CA03C}" srcOrd="0" destOrd="0" presId="urn:microsoft.com/office/officeart/2005/8/layout/orgChart1"/>
    <dgm:cxn modelId="{4486039C-3281-4024-88E2-9B8E42AE5BAD}" type="presParOf" srcId="{FDCFF99F-6D6F-4FDB-A9FA-92AA6B2CA03C}" destId="{3ADA71F5-FCBD-4D77-BEAE-BFD8CDE15101}" srcOrd="0" destOrd="0" presId="urn:microsoft.com/office/officeart/2005/8/layout/orgChart1"/>
    <dgm:cxn modelId="{678FE57F-BF7B-44D2-9E11-51C7EFE0649E}" type="presParOf" srcId="{FDCFF99F-6D6F-4FDB-A9FA-92AA6B2CA03C}" destId="{A1C2F776-90E9-4FC5-8994-65055370F0CE}" srcOrd="1" destOrd="0" presId="urn:microsoft.com/office/officeart/2005/8/layout/orgChart1"/>
    <dgm:cxn modelId="{677F11F7-B57E-400D-8020-690AB69E0F56}" type="presParOf" srcId="{4E3D7190-7CCA-4FDB-AD59-8479E698A094}" destId="{7A8E4E68-2FE7-43F7-B600-8A82C5ED7943}" srcOrd="1" destOrd="0" presId="urn:microsoft.com/office/officeart/2005/8/layout/orgChart1"/>
    <dgm:cxn modelId="{11CEA8D2-5AA9-4DC4-BE83-D6F0A47AC809}" type="presParOf" srcId="{4E3D7190-7CCA-4FDB-AD59-8479E698A094}" destId="{E4BD17BD-3F87-48F0-B737-4A70BB2864E7}" srcOrd="2" destOrd="0" presId="urn:microsoft.com/office/officeart/2005/8/layout/orgChart1"/>
    <dgm:cxn modelId="{B33002DD-2E3C-47FB-B71B-05F82E7150C4}" type="presParOf" srcId="{CE315BA6-5740-42B0-9FAF-AAC30EF999D8}" destId="{509D053E-D291-4D04-B356-FDCDE5D55842}" srcOrd="2" destOrd="0" presId="urn:microsoft.com/office/officeart/2005/8/layout/orgChart1"/>
    <dgm:cxn modelId="{B20A6B23-DB64-4848-9EC3-6EF273F36BC2}" type="presParOf" srcId="{CE315BA6-5740-42B0-9FAF-AAC30EF999D8}" destId="{D6724DA8-96B7-4038-9ADE-E029708BE5A3}" srcOrd="3" destOrd="0" presId="urn:microsoft.com/office/officeart/2005/8/layout/orgChart1"/>
    <dgm:cxn modelId="{CEAF4C57-DD3A-4560-875C-14372900B816}" type="presParOf" srcId="{D6724DA8-96B7-4038-9ADE-E029708BE5A3}" destId="{5E3BAF03-17C5-4E13-8BD1-8890FD5CA127}" srcOrd="0" destOrd="0" presId="urn:microsoft.com/office/officeart/2005/8/layout/orgChart1"/>
    <dgm:cxn modelId="{7FCE9B0A-7D4D-4511-A946-B4E672B37394}" type="presParOf" srcId="{5E3BAF03-17C5-4E13-8BD1-8890FD5CA127}" destId="{90CAA461-C077-4044-8134-1E2A81A64E33}" srcOrd="0" destOrd="0" presId="urn:microsoft.com/office/officeart/2005/8/layout/orgChart1"/>
    <dgm:cxn modelId="{FF662DEF-EA06-4447-8D59-8FF00F8093A4}" type="presParOf" srcId="{5E3BAF03-17C5-4E13-8BD1-8890FD5CA127}" destId="{57516CD9-0433-4D94-A439-84BCD64B8F74}" srcOrd="1" destOrd="0" presId="urn:microsoft.com/office/officeart/2005/8/layout/orgChart1"/>
    <dgm:cxn modelId="{273EB480-E894-4F9D-9D31-FFB1488F83E3}" type="presParOf" srcId="{D6724DA8-96B7-4038-9ADE-E029708BE5A3}" destId="{CE564339-BF78-4DFF-80DF-36BB060657C3}" srcOrd="1" destOrd="0" presId="urn:microsoft.com/office/officeart/2005/8/layout/orgChart1"/>
    <dgm:cxn modelId="{B4A0F5FA-9E25-4F29-BDC9-290FDA4C17F7}" type="presParOf" srcId="{D6724DA8-96B7-4038-9ADE-E029708BE5A3}" destId="{59797C74-6734-450A-914D-708219409E0B}" srcOrd="2" destOrd="0" presId="urn:microsoft.com/office/officeart/2005/8/layout/orgChart1"/>
    <dgm:cxn modelId="{EADBFA25-BEBB-4328-A04D-44B8FF1C1110}" type="presParOf" srcId="{CE315BA6-5740-42B0-9FAF-AAC30EF999D8}" destId="{061194D4-57C2-46B8-B5CB-922EC7A3F761}" srcOrd="4" destOrd="0" presId="urn:microsoft.com/office/officeart/2005/8/layout/orgChart1"/>
    <dgm:cxn modelId="{5D646C0E-2445-4D1E-89AC-04416E483799}" type="presParOf" srcId="{CE315BA6-5740-42B0-9FAF-AAC30EF999D8}" destId="{DD8B5B6B-B455-47B2-9DB7-600BADD6DACE}" srcOrd="5" destOrd="0" presId="urn:microsoft.com/office/officeart/2005/8/layout/orgChart1"/>
    <dgm:cxn modelId="{04F81315-29D2-4B02-A734-FB737F98FA35}" type="presParOf" srcId="{DD8B5B6B-B455-47B2-9DB7-600BADD6DACE}" destId="{A0E6A29C-C8C2-43D0-B271-A9B677E77BF0}" srcOrd="0" destOrd="0" presId="urn:microsoft.com/office/officeart/2005/8/layout/orgChart1"/>
    <dgm:cxn modelId="{38D1607D-2870-4199-B01B-C4AE97BD44FB}" type="presParOf" srcId="{A0E6A29C-C8C2-43D0-B271-A9B677E77BF0}" destId="{7FA02977-612C-4ACF-B526-7964915CB625}" srcOrd="0" destOrd="0" presId="urn:microsoft.com/office/officeart/2005/8/layout/orgChart1"/>
    <dgm:cxn modelId="{A2E03973-9A7C-4FF0-958C-60B30C0E64C7}" type="presParOf" srcId="{A0E6A29C-C8C2-43D0-B271-A9B677E77BF0}" destId="{3210A3D0-2798-4682-B757-470F7ACFD74F}" srcOrd="1" destOrd="0" presId="urn:microsoft.com/office/officeart/2005/8/layout/orgChart1"/>
    <dgm:cxn modelId="{E0DA8AFE-F7E0-467C-A258-9BDF7C563DF4}" type="presParOf" srcId="{DD8B5B6B-B455-47B2-9DB7-600BADD6DACE}" destId="{F6D98F16-CC61-44FF-9B77-0A091BD07171}" srcOrd="1" destOrd="0" presId="urn:microsoft.com/office/officeart/2005/8/layout/orgChart1"/>
    <dgm:cxn modelId="{60CDED3E-4330-4362-B5FE-0872353144EC}" type="presParOf" srcId="{DD8B5B6B-B455-47B2-9DB7-600BADD6DACE}" destId="{D0337237-CB69-44D1-A5B2-D0DBDD156D45}" srcOrd="2" destOrd="0" presId="urn:microsoft.com/office/officeart/2005/8/layout/orgChart1"/>
    <dgm:cxn modelId="{DFD0413E-BF99-4759-8688-609862423D29}" type="presParOf" srcId="{F6BD0C87-EE17-4E71-BBBB-CD2C17B68571}" destId="{1E41DF1D-C4DF-4869-ADFF-D4D908575149}" srcOrd="2" destOrd="0" presId="urn:microsoft.com/office/officeart/2005/8/layout/orgChart1"/>
    <dgm:cxn modelId="{C40EAC09-F562-4637-B25C-15360DDA1CC7}" type="presParOf" srcId="{2871F513-4855-4C6B-B80F-98A707DB1000}" destId="{A105CD91-E013-4D52-9BFA-9BBF6D99679C}" srcOrd="2" destOrd="0" presId="urn:microsoft.com/office/officeart/2005/8/layout/orgChart1"/>
    <dgm:cxn modelId="{CBDC6B77-AB54-4119-BA4E-D7A050ABD52E}" type="presParOf" srcId="{2871F513-4855-4C6B-B80F-98A707DB1000}" destId="{3D1487C2-9A0E-442A-AC17-9E7E75F80E0B}" srcOrd="3" destOrd="0" presId="urn:microsoft.com/office/officeart/2005/8/layout/orgChart1"/>
    <dgm:cxn modelId="{45219D4E-10AF-4DC1-A639-4C37E2F0381B}" type="presParOf" srcId="{3D1487C2-9A0E-442A-AC17-9E7E75F80E0B}" destId="{935B935F-48E5-4937-B490-2EE45C2BC2C5}" srcOrd="0" destOrd="0" presId="urn:microsoft.com/office/officeart/2005/8/layout/orgChart1"/>
    <dgm:cxn modelId="{567AE322-A7DA-47E0-8D4E-344B6B70FA71}" type="presParOf" srcId="{935B935F-48E5-4937-B490-2EE45C2BC2C5}" destId="{9CE23FD3-22A0-44F9-9908-6574DBD393F5}" srcOrd="0" destOrd="0" presId="urn:microsoft.com/office/officeart/2005/8/layout/orgChart1"/>
    <dgm:cxn modelId="{81E1DFA1-8EDD-490B-9723-9E6C302D9513}" type="presParOf" srcId="{935B935F-48E5-4937-B490-2EE45C2BC2C5}" destId="{4C61FD00-0CB0-4FF4-A7FE-587B16352297}" srcOrd="1" destOrd="0" presId="urn:microsoft.com/office/officeart/2005/8/layout/orgChart1"/>
    <dgm:cxn modelId="{61FE1AA9-F8D8-4564-A8B1-2FB5EB13BC63}" type="presParOf" srcId="{3D1487C2-9A0E-442A-AC17-9E7E75F80E0B}" destId="{231CEC84-E80E-42F8-943A-3AD6516D484A}" srcOrd="1" destOrd="0" presId="urn:microsoft.com/office/officeart/2005/8/layout/orgChart1"/>
    <dgm:cxn modelId="{93DAD08E-3533-47BD-9650-337CBB64DD02}" type="presParOf" srcId="{231CEC84-E80E-42F8-943A-3AD6516D484A}" destId="{0D828187-8C6C-4C1D-8F52-3FF04CC30AD9}" srcOrd="0" destOrd="0" presId="urn:microsoft.com/office/officeart/2005/8/layout/orgChart1"/>
    <dgm:cxn modelId="{659A1BB1-8B1E-42CA-8E3E-225DD066E167}" type="presParOf" srcId="{231CEC84-E80E-42F8-943A-3AD6516D484A}" destId="{72FFB30C-0AC1-4569-9906-E5889296EDF9}" srcOrd="1" destOrd="0" presId="urn:microsoft.com/office/officeart/2005/8/layout/orgChart1"/>
    <dgm:cxn modelId="{71E88BB2-F31B-4F08-9590-0E59F7E99BDD}" type="presParOf" srcId="{72FFB30C-0AC1-4569-9906-E5889296EDF9}" destId="{FFBCCFFE-3155-49C3-B4B0-4A580C1AF831}" srcOrd="0" destOrd="0" presId="urn:microsoft.com/office/officeart/2005/8/layout/orgChart1"/>
    <dgm:cxn modelId="{C5EBDD71-3401-49E5-8B7A-49611C62739D}" type="presParOf" srcId="{FFBCCFFE-3155-49C3-B4B0-4A580C1AF831}" destId="{1222750B-0077-455A-A4DC-EA4238936EAC}" srcOrd="0" destOrd="0" presId="urn:microsoft.com/office/officeart/2005/8/layout/orgChart1"/>
    <dgm:cxn modelId="{9C9909FE-C3AF-45A5-AD00-58E3C286BC37}" type="presParOf" srcId="{FFBCCFFE-3155-49C3-B4B0-4A580C1AF831}" destId="{1FB834D4-C007-4BA6-A9BE-F2A13EB40A11}" srcOrd="1" destOrd="0" presId="urn:microsoft.com/office/officeart/2005/8/layout/orgChart1"/>
    <dgm:cxn modelId="{776840AB-ED41-446B-9213-C56DF6269291}" type="presParOf" srcId="{72FFB30C-0AC1-4569-9906-E5889296EDF9}" destId="{65144807-5521-4110-AE9A-7014C4EEA767}" srcOrd="1" destOrd="0" presId="urn:microsoft.com/office/officeart/2005/8/layout/orgChart1"/>
    <dgm:cxn modelId="{466E61DE-282B-4A17-A33D-A0CAA8514C5F}" type="presParOf" srcId="{72FFB30C-0AC1-4569-9906-E5889296EDF9}" destId="{3AC8BAF2-9B0C-4ED5-878D-E7B94E49A68D}" srcOrd="2" destOrd="0" presId="urn:microsoft.com/office/officeart/2005/8/layout/orgChart1"/>
    <dgm:cxn modelId="{D95606C4-CD73-4275-A17F-D5CBE69E3108}" type="presParOf" srcId="{3D1487C2-9A0E-442A-AC17-9E7E75F80E0B}" destId="{2516155A-21A0-4388-938F-EEE31CC08400}" srcOrd="2" destOrd="0" presId="urn:microsoft.com/office/officeart/2005/8/layout/orgChart1"/>
    <dgm:cxn modelId="{39DEB429-9F1E-49E9-A00B-EBCEFAB459E2}" type="presParOf" srcId="{2871F513-4855-4C6B-B80F-98A707DB1000}" destId="{9B1A95A7-C945-480B-85EA-785515C29551}" srcOrd="4" destOrd="0" presId="urn:microsoft.com/office/officeart/2005/8/layout/orgChart1"/>
    <dgm:cxn modelId="{0712C043-2BB5-4F79-AA6F-0BDF2BF3CAE5}" type="presParOf" srcId="{2871F513-4855-4C6B-B80F-98A707DB1000}" destId="{7E0A14AE-A739-4231-9371-2D1DA1D3866B}" srcOrd="5" destOrd="0" presId="urn:microsoft.com/office/officeart/2005/8/layout/orgChart1"/>
    <dgm:cxn modelId="{53E6BDB8-4453-489C-B886-A91783DA6ECF}" type="presParOf" srcId="{7E0A14AE-A739-4231-9371-2D1DA1D3866B}" destId="{65F72425-2D30-4B77-9CFE-F9D138892C02}" srcOrd="0" destOrd="0" presId="urn:microsoft.com/office/officeart/2005/8/layout/orgChart1"/>
    <dgm:cxn modelId="{2FE9CAD7-9D85-4DE8-9F61-5F105B49583C}" type="presParOf" srcId="{65F72425-2D30-4B77-9CFE-F9D138892C02}" destId="{2FC0FE4F-BF21-412F-BFE0-97BD8F73FE7E}" srcOrd="0" destOrd="0" presId="urn:microsoft.com/office/officeart/2005/8/layout/orgChart1"/>
    <dgm:cxn modelId="{1B593647-9D6C-450F-BCE3-2009326CB735}" type="presParOf" srcId="{65F72425-2D30-4B77-9CFE-F9D138892C02}" destId="{A8EF974D-BC88-484E-87AC-27EACD55A10A}" srcOrd="1" destOrd="0" presId="urn:microsoft.com/office/officeart/2005/8/layout/orgChart1"/>
    <dgm:cxn modelId="{5BC60DD8-6845-4419-A7FE-CB81F8927463}" type="presParOf" srcId="{7E0A14AE-A739-4231-9371-2D1DA1D3866B}" destId="{115A5CDA-F83D-4858-A72E-7FCEF6B9D950}" srcOrd="1" destOrd="0" presId="urn:microsoft.com/office/officeart/2005/8/layout/orgChart1"/>
    <dgm:cxn modelId="{4052513A-8253-4FA1-ABBF-22F6AD0A4AD7}" type="presParOf" srcId="{115A5CDA-F83D-4858-A72E-7FCEF6B9D950}" destId="{D3649B09-8504-491E-9165-F087EC9646DE}" srcOrd="0" destOrd="0" presId="urn:microsoft.com/office/officeart/2005/8/layout/orgChart1"/>
    <dgm:cxn modelId="{AF9B7DEE-A9EE-4A92-A585-4B6A9C1EC13F}" type="presParOf" srcId="{115A5CDA-F83D-4858-A72E-7FCEF6B9D950}" destId="{12DF88FE-0BEB-4EF3-9D6A-9E6C84245AF0}" srcOrd="1" destOrd="0" presId="urn:microsoft.com/office/officeart/2005/8/layout/orgChart1"/>
    <dgm:cxn modelId="{99645794-D675-4191-9CE1-2F01A203C63C}" type="presParOf" srcId="{12DF88FE-0BEB-4EF3-9D6A-9E6C84245AF0}" destId="{59757ECD-6B29-49FE-AEED-3F356C66C5EB}" srcOrd="0" destOrd="0" presId="urn:microsoft.com/office/officeart/2005/8/layout/orgChart1"/>
    <dgm:cxn modelId="{B98A17B0-1B74-4C70-A104-A812AE74BB66}" type="presParOf" srcId="{59757ECD-6B29-49FE-AEED-3F356C66C5EB}" destId="{0817F1F6-B030-4710-9869-68B5A660AC27}" srcOrd="0" destOrd="0" presId="urn:microsoft.com/office/officeart/2005/8/layout/orgChart1"/>
    <dgm:cxn modelId="{D439B0DF-D98C-4307-B637-F98CFD823469}" type="presParOf" srcId="{59757ECD-6B29-49FE-AEED-3F356C66C5EB}" destId="{AB519B97-7764-4AB5-A1E6-0541BC50EE84}" srcOrd="1" destOrd="0" presId="urn:microsoft.com/office/officeart/2005/8/layout/orgChart1"/>
    <dgm:cxn modelId="{DD0180C9-BF20-48F7-B100-C0EAEE55189D}" type="presParOf" srcId="{12DF88FE-0BEB-4EF3-9D6A-9E6C84245AF0}" destId="{1E4FE996-3113-482D-BF7F-0E04A09C6363}" srcOrd="1" destOrd="0" presId="urn:microsoft.com/office/officeart/2005/8/layout/orgChart1"/>
    <dgm:cxn modelId="{259BCF93-BE15-489C-8BC0-2281F7CC6D65}" type="presParOf" srcId="{12DF88FE-0BEB-4EF3-9D6A-9E6C84245AF0}" destId="{10C66EE6-7D68-48DB-8D48-CE0AC1B9831F}" srcOrd="2" destOrd="0" presId="urn:microsoft.com/office/officeart/2005/8/layout/orgChart1"/>
    <dgm:cxn modelId="{C2C91B29-E825-4DC8-BA9A-49CC64085A04}" type="presParOf" srcId="{115A5CDA-F83D-4858-A72E-7FCEF6B9D950}" destId="{21E87FA3-2420-44B5-B516-26204F14655E}" srcOrd="2" destOrd="0" presId="urn:microsoft.com/office/officeart/2005/8/layout/orgChart1"/>
    <dgm:cxn modelId="{A68E63FB-3549-4A93-8B7F-BC7AB0574EE5}" type="presParOf" srcId="{115A5CDA-F83D-4858-A72E-7FCEF6B9D950}" destId="{B1E0BEE9-12E0-4645-9972-D66729AE9B7A}" srcOrd="3" destOrd="0" presId="urn:microsoft.com/office/officeart/2005/8/layout/orgChart1"/>
    <dgm:cxn modelId="{00D616D2-4C7C-44D7-BF78-51AE9D06ACD7}" type="presParOf" srcId="{B1E0BEE9-12E0-4645-9972-D66729AE9B7A}" destId="{4A02C31D-5913-4F4D-9697-D71845F0AFF4}" srcOrd="0" destOrd="0" presId="urn:microsoft.com/office/officeart/2005/8/layout/orgChart1"/>
    <dgm:cxn modelId="{B8A61E11-24F4-45AF-80F7-E5C0BBADA930}" type="presParOf" srcId="{4A02C31D-5913-4F4D-9697-D71845F0AFF4}" destId="{0DC9FB92-DD12-41CD-B0DA-ADCDDDB0F4DB}" srcOrd="0" destOrd="0" presId="urn:microsoft.com/office/officeart/2005/8/layout/orgChart1"/>
    <dgm:cxn modelId="{B1180B73-BD0E-44A5-9FBA-72631600874D}" type="presParOf" srcId="{4A02C31D-5913-4F4D-9697-D71845F0AFF4}" destId="{57B6039C-9830-4B57-91FB-95CB8B509FE2}" srcOrd="1" destOrd="0" presId="urn:microsoft.com/office/officeart/2005/8/layout/orgChart1"/>
    <dgm:cxn modelId="{1631933D-D980-475E-A0E2-630F12889A79}" type="presParOf" srcId="{B1E0BEE9-12E0-4645-9972-D66729AE9B7A}" destId="{0ECA9982-2205-4E85-ACCE-A8442C0C599A}" srcOrd="1" destOrd="0" presId="urn:microsoft.com/office/officeart/2005/8/layout/orgChart1"/>
    <dgm:cxn modelId="{DF84B265-8A89-4D53-8F4C-6199BCBFF6D9}" type="presParOf" srcId="{B1E0BEE9-12E0-4645-9972-D66729AE9B7A}" destId="{09ECAA62-81F8-4A74-8A44-558307FB8A2A}" srcOrd="2" destOrd="0" presId="urn:microsoft.com/office/officeart/2005/8/layout/orgChart1"/>
    <dgm:cxn modelId="{1AD40A91-4EF4-4C1F-938E-CF9FC817044B}" type="presParOf" srcId="{115A5CDA-F83D-4858-A72E-7FCEF6B9D950}" destId="{52F91D31-6F34-49DE-BDB6-C97BA486583B}" srcOrd="4" destOrd="0" presId="urn:microsoft.com/office/officeart/2005/8/layout/orgChart1"/>
    <dgm:cxn modelId="{E55CD5E1-A639-41C8-BA74-6BA82E88B0C8}" type="presParOf" srcId="{115A5CDA-F83D-4858-A72E-7FCEF6B9D950}" destId="{701977A6-8A3E-4F8C-B4DA-67F8371FD651}" srcOrd="5" destOrd="0" presId="urn:microsoft.com/office/officeart/2005/8/layout/orgChart1"/>
    <dgm:cxn modelId="{14258A6E-87EF-4437-8D8F-8738D7259188}" type="presParOf" srcId="{701977A6-8A3E-4F8C-B4DA-67F8371FD651}" destId="{227603E7-16E9-462D-8D02-37E93F070436}" srcOrd="0" destOrd="0" presId="urn:microsoft.com/office/officeart/2005/8/layout/orgChart1"/>
    <dgm:cxn modelId="{2461030E-B639-44B7-B68D-307CF7B0C3A9}" type="presParOf" srcId="{227603E7-16E9-462D-8D02-37E93F070436}" destId="{0D7E6019-6049-4894-B376-BC709CD11AAB}" srcOrd="0" destOrd="0" presId="urn:microsoft.com/office/officeart/2005/8/layout/orgChart1"/>
    <dgm:cxn modelId="{AE1A6FF1-6127-42D0-A8E2-1AEF295D13BA}" type="presParOf" srcId="{227603E7-16E9-462D-8D02-37E93F070436}" destId="{846075C0-D4FC-4867-AC2C-C531BA663AD0}" srcOrd="1" destOrd="0" presId="urn:microsoft.com/office/officeart/2005/8/layout/orgChart1"/>
    <dgm:cxn modelId="{A8BC6020-4C4A-48FD-870A-AA51C00F4F94}" type="presParOf" srcId="{701977A6-8A3E-4F8C-B4DA-67F8371FD651}" destId="{8A91755F-D850-493F-988E-A8B93961C70E}" srcOrd="1" destOrd="0" presId="urn:microsoft.com/office/officeart/2005/8/layout/orgChart1"/>
    <dgm:cxn modelId="{6FE343CF-B0A2-4646-8837-4D08293FDBDA}" type="presParOf" srcId="{701977A6-8A3E-4F8C-B4DA-67F8371FD651}" destId="{DEAC214D-B55A-46C8-B43A-291D79669D95}" srcOrd="2" destOrd="0" presId="urn:microsoft.com/office/officeart/2005/8/layout/orgChart1"/>
    <dgm:cxn modelId="{03698E47-569D-4053-B7DB-9367AC18A614}" type="presParOf" srcId="{7E0A14AE-A739-4231-9371-2D1DA1D3866B}" destId="{9A5715E3-25C6-4027-8190-D8C33D36D8F8}" srcOrd="2" destOrd="0" presId="urn:microsoft.com/office/officeart/2005/8/layout/orgChart1"/>
    <dgm:cxn modelId="{7F553E22-B1FD-4D82-95AB-21FA3FB0D6C9}" type="presParOf" srcId="{91E58A58-5C40-4E69-85D8-DF050B7D5755}" destId="{7A03AEB5-C77E-4467-9DFB-B7B64549AD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9445A-535A-4678-9CCE-91B2D42F46A5}">
      <dsp:nvSpPr>
        <dsp:cNvPr id="0" name=""/>
        <dsp:cNvSpPr/>
      </dsp:nvSpPr>
      <dsp:spPr>
        <a:xfrm>
          <a:off x="10511283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116508" y="181052"/>
              </a:lnTo>
              <a:lnTo>
                <a:pt x="1116508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8E3C-109E-4C76-BB91-EE22330FAAE3}">
      <dsp:nvSpPr>
        <dsp:cNvPr id="0" name=""/>
        <dsp:cNvSpPr/>
      </dsp:nvSpPr>
      <dsp:spPr>
        <a:xfrm>
          <a:off x="10465563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606D4-CCC9-4254-9444-D914504E7EDD}">
      <dsp:nvSpPr>
        <dsp:cNvPr id="0" name=""/>
        <dsp:cNvSpPr/>
      </dsp:nvSpPr>
      <dsp:spPr>
        <a:xfrm>
          <a:off x="9394775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1116508" y="0"/>
              </a:moveTo>
              <a:lnTo>
                <a:pt x="1116508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65B6E-7D41-4C28-B120-92A9DB8268C3}">
      <dsp:nvSpPr>
        <dsp:cNvPr id="0" name=""/>
        <dsp:cNvSpPr/>
      </dsp:nvSpPr>
      <dsp:spPr>
        <a:xfrm>
          <a:off x="8836521" y="4126930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674762" y="181052"/>
              </a:lnTo>
              <a:lnTo>
                <a:pt x="1674762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179AF-2C0C-41D9-960E-A3C5FF8F85F5}">
      <dsp:nvSpPr>
        <dsp:cNvPr id="0" name=""/>
        <dsp:cNvSpPr/>
      </dsp:nvSpPr>
      <dsp:spPr>
        <a:xfrm>
          <a:off x="7161758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116508" y="181052"/>
              </a:lnTo>
              <a:lnTo>
                <a:pt x="1116508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B1076-04F8-40B4-A6CA-97267A0D68E9}">
      <dsp:nvSpPr>
        <dsp:cNvPr id="0" name=""/>
        <dsp:cNvSpPr/>
      </dsp:nvSpPr>
      <dsp:spPr>
        <a:xfrm>
          <a:off x="7116038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D93A9-17CB-4639-A07C-8BC6C5FC1EDD}">
      <dsp:nvSpPr>
        <dsp:cNvPr id="0" name=""/>
        <dsp:cNvSpPr/>
      </dsp:nvSpPr>
      <dsp:spPr>
        <a:xfrm>
          <a:off x="6045249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1116508" y="0"/>
              </a:moveTo>
              <a:lnTo>
                <a:pt x="1116508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ED0-8DF9-4925-B525-88B600075D6B}">
      <dsp:nvSpPr>
        <dsp:cNvPr id="0" name=""/>
        <dsp:cNvSpPr/>
      </dsp:nvSpPr>
      <dsp:spPr>
        <a:xfrm>
          <a:off x="7161758" y="4126930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1674762" y="0"/>
              </a:moveTo>
              <a:lnTo>
                <a:pt x="1674762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EDB86-051B-4E27-B86A-6CA94BBFF6E3}">
      <dsp:nvSpPr>
        <dsp:cNvPr id="0" name=""/>
        <dsp:cNvSpPr/>
      </dsp:nvSpPr>
      <dsp:spPr>
        <a:xfrm>
          <a:off x="6184813" y="3281175"/>
          <a:ext cx="2651707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2651707" y="181052"/>
              </a:lnTo>
              <a:lnTo>
                <a:pt x="2651707" y="2656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A0D66-1C7B-4FCB-9598-4B483A8A9275}">
      <dsp:nvSpPr>
        <dsp:cNvPr id="0" name=""/>
        <dsp:cNvSpPr/>
      </dsp:nvSpPr>
      <dsp:spPr>
        <a:xfrm>
          <a:off x="4883021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ADC44-8561-4A55-848B-E14581FA3243}">
      <dsp:nvSpPr>
        <dsp:cNvPr id="0" name=""/>
        <dsp:cNvSpPr/>
      </dsp:nvSpPr>
      <dsp:spPr>
        <a:xfrm>
          <a:off x="3533105" y="4126930"/>
          <a:ext cx="1395635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395635" y="181052"/>
              </a:lnTo>
              <a:lnTo>
                <a:pt x="1395635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62654-04AD-44E1-8247-9F1F984FAF7A}">
      <dsp:nvSpPr>
        <dsp:cNvPr id="0" name=""/>
        <dsp:cNvSpPr/>
      </dsp:nvSpPr>
      <dsp:spPr>
        <a:xfrm>
          <a:off x="2137469" y="4972686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674762" y="181052"/>
              </a:lnTo>
              <a:lnTo>
                <a:pt x="1674762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2EA5-06A4-4940-9A14-161F1ECD35A8}">
      <dsp:nvSpPr>
        <dsp:cNvPr id="0" name=""/>
        <dsp:cNvSpPr/>
      </dsp:nvSpPr>
      <dsp:spPr>
        <a:xfrm>
          <a:off x="2137469" y="4972686"/>
          <a:ext cx="558254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558254" y="181052"/>
              </a:lnTo>
              <a:lnTo>
                <a:pt x="558254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DAA90-B732-417D-B435-9256DFA12BA2}">
      <dsp:nvSpPr>
        <dsp:cNvPr id="0" name=""/>
        <dsp:cNvSpPr/>
      </dsp:nvSpPr>
      <dsp:spPr>
        <a:xfrm>
          <a:off x="1579215" y="4972686"/>
          <a:ext cx="558254" cy="265678"/>
        </a:xfrm>
        <a:custGeom>
          <a:avLst/>
          <a:gdLst/>
          <a:ahLst/>
          <a:cxnLst/>
          <a:rect l="0" t="0" r="0" b="0"/>
          <a:pathLst>
            <a:path>
              <a:moveTo>
                <a:pt x="558254" y="0"/>
              </a:moveTo>
              <a:lnTo>
                <a:pt x="558254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CFF1D-7533-4470-BC8D-A837C6F869A9}">
      <dsp:nvSpPr>
        <dsp:cNvPr id="0" name=""/>
        <dsp:cNvSpPr/>
      </dsp:nvSpPr>
      <dsp:spPr>
        <a:xfrm>
          <a:off x="462706" y="4972686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1674762" y="0"/>
              </a:moveTo>
              <a:lnTo>
                <a:pt x="1674762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F8874-0A49-4756-B373-0B3999767062}">
      <dsp:nvSpPr>
        <dsp:cNvPr id="0" name=""/>
        <dsp:cNvSpPr/>
      </dsp:nvSpPr>
      <dsp:spPr>
        <a:xfrm>
          <a:off x="2137469" y="4126930"/>
          <a:ext cx="1395635" cy="265678"/>
        </a:xfrm>
        <a:custGeom>
          <a:avLst/>
          <a:gdLst/>
          <a:ahLst/>
          <a:cxnLst/>
          <a:rect l="0" t="0" r="0" b="0"/>
          <a:pathLst>
            <a:path>
              <a:moveTo>
                <a:pt x="1395635" y="0"/>
              </a:moveTo>
              <a:lnTo>
                <a:pt x="1395635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1A12B-AA4F-464A-B80A-476BBC49CA21}">
      <dsp:nvSpPr>
        <dsp:cNvPr id="0" name=""/>
        <dsp:cNvSpPr/>
      </dsp:nvSpPr>
      <dsp:spPr>
        <a:xfrm>
          <a:off x="3533105" y="3281175"/>
          <a:ext cx="2651707" cy="265678"/>
        </a:xfrm>
        <a:custGeom>
          <a:avLst/>
          <a:gdLst/>
          <a:ahLst/>
          <a:cxnLst/>
          <a:rect l="0" t="0" r="0" b="0"/>
          <a:pathLst>
            <a:path>
              <a:moveTo>
                <a:pt x="2651707" y="0"/>
              </a:moveTo>
              <a:lnTo>
                <a:pt x="2651707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5DFE1-35EB-4388-B40A-E57AF1925A71}">
      <dsp:nvSpPr>
        <dsp:cNvPr id="0" name=""/>
        <dsp:cNvSpPr/>
      </dsp:nvSpPr>
      <dsp:spPr>
        <a:xfrm>
          <a:off x="5728059" y="2701098"/>
          <a:ext cx="913507" cy="5800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BAC13-EB25-4E80-978E-1ECCF15508AD}">
      <dsp:nvSpPr>
        <dsp:cNvPr id="0" name=""/>
        <dsp:cNvSpPr/>
      </dsp:nvSpPr>
      <dsp:spPr>
        <a:xfrm>
          <a:off x="5829560" y="2797524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ZAKRES PODMIOTOWY USTAWY PRAWO BUDOWLANE</a:t>
          </a:r>
        </a:p>
      </dsp:txBody>
      <dsp:txXfrm>
        <a:off x="5846550" y="2814514"/>
        <a:ext cx="879527" cy="546096"/>
      </dsp:txXfrm>
    </dsp:sp>
    <dsp:sp modelId="{7DFE802E-938D-4DFA-9F91-08044261134A}">
      <dsp:nvSpPr>
        <dsp:cNvPr id="0" name=""/>
        <dsp:cNvSpPr/>
      </dsp:nvSpPr>
      <dsp:spPr>
        <a:xfrm>
          <a:off x="3076351" y="3546854"/>
          <a:ext cx="913507" cy="5800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4BD07-E2E3-4065-8265-16E205D1D22E}">
      <dsp:nvSpPr>
        <dsp:cNvPr id="0" name=""/>
        <dsp:cNvSpPr/>
      </dsp:nvSpPr>
      <dsp:spPr>
        <a:xfrm>
          <a:off x="3177852" y="3643279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3194842" y="3660269"/>
        <a:ext cx="879527" cy="546096"/>
      </dsp:txXfrm>
    </dsp:sp>
    <dsp:sp modelId="{B604273C-982F-40E7-B69A-4DC13403105A}">
      <dsp:nvSpPr>
        <dsp:cNvPr id="0" name=""/>
        <dsp:cNvSpPr/>
      </dsp:nvSpPr>
      <dsp:spPr>
        <a:xfrm>
          <a:off x="1680716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C2E69-1E97-46C2-971E-3CF5023E66E7}">
      <dsp:nvSpPr>
        <dsp:cNvPr id="0" name=""/>
        <dsp:cNvSpPr/>
      </dsp:nvSpPr>
      <dsp:spPr>
        <a:xfrm>
          <a:off x="1782216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799206" y="4506025"/>
        <a:ext cx="879527" cy="546096"/>
      </dsp:txXfrm>
    </dsp:sp>
    <dsp:sp modelId="{731EA145-5FF9-431B-9C72-4F6F7C4B3E63}">
      <dsp:nvSpPr>
        <dsp:cNvPr id="0" name=""/>
        <dsp:cNvSpPr/>
      </dsp:nvSpPr>
      <dsp:spPr>
        <a:xfrm>
          <a:off x="5953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24AFA-CC13-4EA6-B18D-107B03A97B1A}">
      <dsp:nvSpPr>
        <dsp:cNvPr id="0" name=""/>
        <dsp:cNvSpPr/>
      </dsp:nvSpPr>
      <dsp:spPr>
        <a:xfrm>
          <a:off x="107453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24443" y="5351780"/>
        <a:ext cx="879527" cy="546096"/>
      </dsp:txXfrm>
    </dsp:sp>
    <dsp:sp modelId="{8D88E7E0-4BA8-4E5D-9E1C-8D4563104D67}">
      <dsp:nvSpPr>
        <dsp:cNvPr id="0" name=""/>
        <dsp:cNvSpPr/>
      </dsp:nvSpPr>
      <dsp:spPr>
        <a:xfrm>
          <a:off x="1122461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A34EF-AEAC-4813-804C-73C4B6B7281A}">
      <dsp:nvSpPr>
        <dsp:cNvPr id="0" name=""/>
        <dsp:cNvSpPr/>
      </dsp:nvSpPr>
      <dsp:spPr>
        <a:xfrm>
          <a:off x="1223962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PROJEKTANT</a:t>
          </a:r>
        </a:p>
      </dsp:txBody>
      <dsp:txXfrm>
        <a:off x="1240952" y="5351780"/>
        <a:ext cx="879527" cy="546096"/>
      </dsp:txXfrm>
    </dsp:sp>
    <dsp:sp modelId="{6886C442-CDC7-4C53-B0DB-20490C6D32BA}">
      <dsp:nvSpPr>
        <dsp:cNvPr id="0" name=""/>
        <dsp:cNvSpPr/>
      </dsp:nvSpPr>
      <dsp:spPr>
        <a:xfrm>
          <a:off x="2238970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EE1D9-77B7-4752-A9E0-7A07AD6D67ED}">
      <dsp:nvSpPr>
        <dsp:cNvPr id="0" name=""/>
        <dsp:cNvSpPr/>
      </dsp:nvSpPr>
      <dsp:spPr>
        <a:xfrm>
          <a:off x="2340471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2357461" y="5351780"/>
        <a:ext cx="879527" cy="546096"/>
      </dsp:txXfrm>
    </dsp:sp>
    <dsp:sp modelId="{38A4333E-1FE6-45D0-9B1E-1EF1512DD478}">
      <dsp:nvSpPr>
        <dsp:cNvPr id="0" name=""/>
        <dsp:cNvSpPr/>
      </dsp:nvSpPr>
      <dsp:spPr>
        <a:xfrm>
          <a:off x="3355478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C5A01-ED78-4B6E-8947-92AC2DC7D6AA}">
      <dsp:nvSpPr>
        <dsp:cNvPr id="0" name=""/>
        <dsp:cNvSpPr/>
      </dsp:nvSpPr>
      <dsp:spPr>
        <a:xfrm>
          <a:off x="3456979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3473969" y="5351780"/>
        <a:ext cx="879527" cy="546096"/>
      </dsp:txXfrm>
    </dsp:sp>
    <dsp:sp modelId="{8BD5FCFA-32FF-4B37-AAE2-8B1B30DBAB86}">
      <dsp:nvSpPr>
        <dsp:cNvPr id="0" name=""/>
        <dsp:cNvSpPr/>
      </dsp:nvSpPr>
      <dsp:spPr>
        <a:xfrm>
          <a:off x="4471987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7EDB5-3833-4033-9022-6035A7F5D9F5}">
      <dsp:nvSpPr>
        <dsp:cNvPr id="0" name=""/>
        <dsp:cNvSpPr/>
      </dsp:nvSpPr>
      <dsp:spPr>
        <a:xfrm>
          <a:off x="4573488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POZOSTALI</a:t>
          </a:r>
        </a:p>
      </dsp:txBody>
      <dsp:txXfrm>
        <a:off x="4590478" y="4506025"/>
        <a:ext cx="879527" cy="546096"/>
      </dsp:txXfrm>
    </dsp:sp>
    <dsp:sp modelId="{20F2890F-E62A-4CF3-8591-6BB9B382829D}">
      <dsp:nvSpPr>
        <dsp:cNvPr id="0" name=""/>
        <dsp:cNvSpPr/>
      </dsp:nvSpPr>
      <dsp:spPr>
        <a:xfrm>
          <a:off x="4471987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7F5B1-11A0-4BE3-8691-D95D96612926}">
      <dsp:nvSpPr>
        <dsp:cNvPr id="0" name=""/>
        <dsp:cNvSpPr/>
      </dsp:nvSpPr>
      <dsp:spPr>
        <a:xfrm>
          <a:off x="4573488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4590478" y="5351780"/>
        <a:ext cx="879527" cy="546096"/>
      </dsp:txXfrm>
    </dsp:sp>
    <dsp:sp modelId="{1C5A1717-6E61-4B19-8600-42C9EDDADE79}">
      <dsp:nvSpPr>
        <dsp:cNvPr id="0" name=""/>
        <dsp:cNvSpPr/>
      </dsp:nvSpPr>
      <dsp:spPr>
        <a:xfrm>
          <a:off x="8379767" y="3546854"/>
          <a:ext cx="913507" cy="5800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F8498-1914-461D-8AF1-54D1379CCFB5}">
      <dsp:nvSpPr>
        <dsp:cNvPr id="0" name=""/>
        <dsp:cNvSpPr/>
      </dsp:nvSpPr>
      <dsp:spPr>
        <a:xfrm>
          <a:off x="8481268" y="3643279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8498258" y="3660269"/>
        <a:ext cx="879527" cy="546096"/>
      </dsp:txXfrm>
    </dsp:sp>
    <dsp:sp modelId="{0603AC7C-0054-496E-86BF-71EC650D31FD}">
      <dsp:nvSpPr>
        <dsp:cNvPr id="0" name=""/>
        <dsp:cNvSpPr/>
      </dsp:nvSpPr>
      <dsp:spPr>
        <a:xfrm>
          <a:off x="6705004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ADABB-060A-46AE-8E3D-601CB9D7B725}">
      <dsp:nvSpPr>
        <dsp:cNvPr id="0" name=""/>
        <dsp:cNvSpPr/>
      </dsp:nvSpPr>
      <dsp:spPr>
        <a:xfrm>
          <a:off x="6806505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6823495" y="4506025"/>
        <a:ext cx="879527" cy="546096"/>
      </dsp:txXfrm>
    </dsp:sp>
    <dsp:sp modelId="{A90B2A5C-9BA7-4A0B-8AE4-C710ED6E7DB4}">
      <dsp:nvSpPr>
        <dsp:cNvPr id="0" name=""/>
        <dsp:cNvSpPr/>
      </dsp:nvSpPr>
      <dsp:spPr>
        <a:xfrm>
          <a:off x="5588496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43844-40B7-4716-A2C1-2754DE29D3EA}">
      <dsp:nvSpPr>
        <dsp:cNvPr id="0" name=""/>
        <dsp:cNvSpPr/>
      </dsp:nvSpPr>
      <dsp:spPr>
        <a:xfrm>
          <a:off x="5689996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5706986" y="5351780"/>
        <a:ext cx="879527" cy="546096"/>
      </dsp:txXfrm>
    </dsp:sp>
    <dsp:sp modelId="{D4EB7C7D-2FEB-4057-A78C-722866D69F2D}">
      <dsp:nvSpPr>
        <dsp:cNvPr id="0" name=""/>
        <dsp:cNvSpPr/>
      </dsp:nvSpPr>
      <dsp:spPr>
        <a:xfrm>
          <a:off x="6705004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8BD40-7C2C-4880-A262-889CC2DD86D2}">
      <dsp:nvSpPr>
        <dsp:cNvPr id="0" name=""/>
        <dsp:cNvSpPr/>
      </dsp:nvSpPr>
      <dsp:spPr>
        <a:xfrm>
          <a:off x="6806505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6823495" y="5351780"/>
        <a:ext cx="879527" cy="546096"/>
      </dsp:txXfrm>
    </dsp:sp>
    <dsp:sp modelId="{32D8FE75-30B4-47EA-9CF7-CBFC06AEC573}">
      <dsp:nvSpPr>
        <dsp:cNvPr id="0" name=""/>
        <dsp:cNvSpPr/>
      </dsp:nvSpPr>
      <dsp:spPr>
        <a:xfrm>
          <a:off x="7821513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F09ED-7D83-4D84-8352-63766BE2EFD0}">
      <dsp:nvSpPr>
        <dsp:cNvPr id="0" name=""/>
        <dsp:cNvSpPr/>
      </dsp:nvSpPr>
      <dsp:spPr>
        <a:xfrm>
          <a:off x="7923014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GŁÓWNY INSPEKTOR NADZORU BUDOWLANEGO</a:t>
          </a:r>
        </a:p>
      </dsp:txBody>
      <dsp:txXfrm>
        <a:off x="7940004" y="5351780"/>
        <a:ext cx="879527" cy="546096"/>
      </dsp:txXfrm>
    </dsp:sp>
    <dsp:sp modelId="{39952BC5-31D4-42D9-B27B-F97017AD746B}">
      <dsp:nvSpPr>
        <dsp:cNvPr id="0" name=""/>
        <dsp:cNvSpPr/>
      </dsp:nvSpPr>
      <dsp:spPr>
        <a:xfrm>
          <a:off x="10054530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E0D60-E11D-4F44-AF17-81ADF949F572}">
      <dsp:nvSpPr>
        <dsp:cNvPr id="0" name=""/>
        <dsp:cNvSpPr/>
      </dsp:nvSpPr>
      <dsp:spPr>
        <a:xfrm>
          <a:off x="10156031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0173021" y="4506025"/>
        <a:ext cx="879527" cy="546096"/>
      </dsp:txXfrm>
    </dsp:sp>
    <dsp:sp modelId="{99391BC6-171E-4F4B-B2C2-5E6040A5E73E}">
      <dsp:nvSpPr>
        <dsp:cNvPr id="0" name=""/>
        <dsp:cNvSpPr/>
      </dsp:nvSpPr>
      <dsp:spPr>
        <a:xfrm>
          <a:off x="8938021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1B725-7505-4301-9ED8-83A5110757E3}">
      <dsp:nvSpPr>
        <dsp:cNvPr id="0" name=""/>
        <dsp:cNvSpPr/>
      </dsp:nvSpPr>
      <dsp:spPr>
        <a:xfrm>
          <a:off x="9039522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9056512" y="5351780"/>
        <a:ext cx="879527" cy="546096"/>
      </dsp:txXfrm>
    </dsp:sp>
    <dsp:sp modelId="{E96E50D9-A3A7-440F-AD12-F22D4DFACE1E}">
      <dsp:nvSpPr>
        <dsp:cNvPr id="0" name=""/>
        <dsp:cNvSpPr/>
      </dsp:nvSpPr>
      <dsp:spPr>
        <a:xfrm>
          <a:off x="10054530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FE445-8ED5-4289-B0F5-24DD6E08DCC9}">
      <dsp:nvSpPr>
        <dsp:cNvPr id="0" name=""/>
        <dsp:cNvSpPr/>
      </dsp:nvSpPr>
      <dsp:spPr>
        <a:xfrm>
          <a:off x="10156031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0173021" y="5351780"/>
        <a:ext cx="879527" cy="546096"/>
      </dsp:txXfrm>
    </dsp:sp>
    <dsp:sp modelId="{7D22DA90-3272-45DF-BFC0-24AFB7121FD1}">
      <dsp:nvSpPr>
        <dsp:cNvPr id="0" name=""/>
        <dsp:cNvSpPr/>
      </dsp:nvSpPr>
      <dsp:spPr>
        <a:xfrm>
          <a:off x="11171039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A1A9B-667A-4AC7-834B-A55A21AE8602}">
      <dsp:nvSpPr>
        <dsp:cNvPr id="0" name=""/>
        <dsp:cNvSpPr/>
      </dsp:nvSpPr>
      <dsp:spPr>
        <a:xfrm>
          <a:off x="11272539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1289529" y="5351780"/>
        <a:ext cx="879527" cy="546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D544E-F515-4C68-BF46-C1C3F4B81E7E}">
      <dsp:nvSpPr>
        <dsp:cNvPr id="0" name=""/>
        <dsp:cNvSpPr/>
      </dsp:nvSpPr>
      <dsp:spPr>
        <a:xfrm>
          <a:off x="8758237" y="3725990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1830288" y="296797"/>
              </a:lnTo>
              <a:lnTo>
                <a:pt x="1830288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147BD-EE82-4123-9A0A-0B3CC4B91034}">
      <dsp:nvSpPr>
        <dsp:cNvPr id="0" name=""/>
        <dsp:cNvSpPr/>
      </dsp:nvSpPr>
      <dsp:spPr>
        <a:xfrm>
          <a:off x="8712517" y="3725990"/>
          <a:ext cx="91440" cy="435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CEC61-613E-45DE-9CA4-700D81B0B25E}">
      <dsp:nvSpPr>
        <dsp:cNvPr id="0" name=""/>
        <dsp:cNvSpPr/>
      </dsp:nvSpPr>
      <dsp:spPr>
        <a:xfrm>
          <a:off x="6927949" y="3725990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1830288" y="0"/>
              </a:moveTo>
              <a:lnTo>
                <a:pt x="1830288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590D7-23B2-422E-A11F-32F1B5E1D62E}">
      <dsp:nvSpPr>
        <dsp:cNvPr id="0" name=""/>
        <dsp:cNvSpPr/>
      </dsp:nvSpPr>
      <dsp:spPr>
        <a:xfrm>
          <a:off x="6927949" y="2339547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1830288" y="296797"/>
              </a:lnTo>
              <a:lnTo>
                <a:pt x="1830288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79249-BBFB-4FCD-BFA4-304B6C09EBFD}">
      <dsp:nvSpPr>
        <dsp:cNvPr id="0" name=""/>
        <dsp:cNvSpPr/>
      </dsp:nvSpPr>
      <dsp:spPr>
        <a:xfrm>
          <a:off x="5051940" y="3725990"/>
          <a:ext cx="91440" cy="435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9692B-DF90-4E82-8B71-51B6CF74EBD8}">
      <dsp:nvSpPr>
        <dsp:cNvPr id="0" name=""/>
        <dsp:cNvSpPr/>
      </dsp:nvSpPr>
      <dsp:spPr>
        <a:xfrm>
          <a:off x="5097660" y="2339547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1830288" y="0"/>
              </a:moveTo>
              <a:lnTo>
                <a:pt x="1830288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32AB9-D086-46F6-8450-CADA948B90D3}">
      <dsp:nvSpPr>
        <dsp:cNvPr id="0" name=""/>
        <dsp:cNvSpPr/>
      </dsp:nvSpPr>
      <dsp:spPr>
        <a:xfrm>
          <a:off x="4640088" y="1001334"/>
          <a:ext cx="2287860" cy="387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67"/>
              </a:lnTo>
              <a:lnTo>
                <a:pt x="2287860" y="248567"/>
              </a:lnTo>
              <a:lnTo>
                <a:pt x="2287860" y="38729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A6C27-7992-4BCA-AE48-2979913C8016}">
      <dsp:nvSpPr>
        <dsp:cNvPr id="0" name=""/>
        <dsp:cNvSpPr/>
      </dsp:nvSpPr>
      <dsp:spPr>
        <a:xfrm>
          <a:off x="2352228" y="2339547"/>
          <a:ext cx="915144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915144" y="296797"/>
              </a:lnTo>
              <a:lnTo>
                <a:pt x="915144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8B43D-D5AA-4FCB-9AEF-0C2D33BD2DA9}">
      <dsp:nvSpPr>
        <dsp:cNvPr id="0" name=""/>
        <dsp:cNvSpPr/>
      </dsp:nvSpPr>
      <dsp:spPr>
        <a:xfrm>
          <a:off x="1437084" y="2339547"/>
          <a:ext cx="915144" cy="435525"/>
        </a:xfrm>
        <a:custGeom>
          <a:avLst/>
          <a:gdLst/>
          <a:ahLst/>
          <a:cxnLst/>
          <a:rect l="0" t="0" r="0" b="0"/>
          <a:pathLst>
            <a:path>
              <a:moveTo>
                <a:pt x="915144" y="0"/>
              </a:moveTo>
              <a:lnTo>
                <a:pt x="915144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88492-9CE8-416D-BDE7-CBA263DC60B9}">
      <dsp:nvSpPr>
        <dsp:cNvPr id="0" name=""/>
        <dsp:cNvSpPr/>
      </dsp:nvSpPr>
      <dsp:spPr>
        <a:xfrm>
          <a:off x="2352228" y="1001334"/>
          <a:ext cx="2287860" cy="387294"/>
        </a:xfrm>
        <a:custGeom>
          <a:avLst/>
          <a:gdLst/>
          <a:ahLst/>
          <a:cxnLst/>
          <a:rect l="0" t="0" r="0" b="0"/>
          <a:pathLst>
            <a:path>
              <a:moveTo>
                <a:pt x="2287860" y="0"/>
              </a:moveTo>
              <a:lnTo>
                <a:pt x="2287860" y="248567"/>
              </a:lnTo>
              <a:lnTo>
                <a:pt x="0" y="248567"/>
              </a:lnTo>
              <a:lnTo>
                <a:pt x="0" y="38729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30913-369D-43F8-8002-801A7832E133}">
      <dsp:nvSpPr>
        <dsp:cNvPr id="0" name=""/>
        <dsp:cNvSpPr/>
      </dsp:nvSpPr>
      <dsp:spPr>
        <a:xfrm>
          <a:off x="3891334" y="50416"/>
          <a:ext cx="1497508" cy="95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6E7A7-248D-4047-AA17-326DC8CBA5F0}">
      <dsp:nvSpPr>
        <dsp:cNvPr id="0" name=""/>
        <dsp:cNvSpPr/>
      </dsp:nvSpPr>
      <dsp:spPr>
        <a:xfrm>
          <a:off x="4057724" y="208487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ZAKRES PRZEDMIOTOWY USTAWY PRAWO BUDOWLANE</a:t>
          </a:r>
        </a:p>
      </dsp:txBody>
      <dsp:txXfrm>
        <a:off x="4085575" y="236338"/>
        <a:ext cx="1441806" cy="895215"/>
      </dsp:txXfrm>
    </dsp:sp>
    <dsp:sp modelId="{FF0892CA-ED6A-4FBC-A711-5B39FE9700EC}">
      <dsp:nvSpPr>
        <dsp:cNvPr id="0" name=""/>
        <dsp:cNvSpPr/>
      </dsp:nvSpPr>
      <dsp:spPr>
        <a:xfrm>
          <a:off x="1603474" y="1388629"/>
          <a:ext cx="1497508" cy="950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AA31C-B6FB-4613-BF6A-F3426880ED03}">
      <dsp:nvSpPr>
        <dsp:cNvPr id="0" name=""/>
        <dsp:cNvSpPr/>
      </dsp:nvSpPr>
      <dsp:spPr>
        <a:xfrm>
          <a:off x="1769864" y="1546700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(?)</a:t>
          </a:r>
        </a:p>
      </dsp:txBody>
      <dsp:txXfrm>
        <a:off x="1797715" y="1574551"/>
        <a:ext cx="1441806" cy="895215"/>
      </dsp:txXfrm>
    </dsp:sp>
    <dsp:sp modelId="{0E00D3E9-5475-4D91-BB91-7AE2AE0E594F}">
      <dsp:nvSpPr>
        <dsp:cNvPr id="0" name=""/>
        <dsp:cNvSpPr/>
      </dsp:nvSpPr>
      <dsp:spPr>
        <a:xfrm>
          <a:off x="688330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6B5F8-C8E1-4AA7-9EBD-7360A434D0D3}">
      <dsp:nvSpPr>
        <dsp:cNvPr id="0" name=""/>
        <dsp:cNvSpPr/>
      </dsp:nvSpPr>
      <dsp:spPr>
        <a:xfrm>
          <a:off x="854719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882570" y="2960994"/>
        <a:ext cx="1441806" cy="895215"/>
      </dsp:txXfrm>
    </dsp:sp>
    <dsp:sp modelId="{D31FA38E-3BA2-433A-B5F5-89ED3A2E3A6F}">
      <dsp:nvSpPr>
        <dsp:cNvPr id="0" name=""/>
        <dsp:cNvSpPr/>
      </dsp:nvSpPr>
      <dsp:spPr>
        <a:xfrm>
          <a:off x="2518618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516D7-AD2A-4DBB-AFD3-00A69E937243}">
      <dsp:nvSpPr>
        <dsp:cNvPr id="0" name=""/>
        <dsp:cNvSpPr/>
      </dsp:nvSpPr>
      <dsp:spPr>
        <a:xfrm>
          <a:off x="2685008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2712859" y="2960994"/>
        <a:ext cx="1441806" cy="895215"/>
      </dsp:txXfrm>
    </dsp:sp>
    <dsp:sp modelId="{86FFC4F0-582C-4A82-9843-5A6A433BAA74}">
      <dsp:nvSpPr>
        <dsp:cNvPr id="0" name=""/>
        <dsp:cNvSpPr/>
      </dsp:nvSpPr>
      <dsp:spPr>
        <a:xfrm>
          <a:off x="6179194" y="1388629"/>
          <a:ext cx="1497508" cy="950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C628C-89D5-4745-A785-1688CC077827}">
      <dsp:nvSpPr>
        <dsp:cNvPr id="0" name=""/>
        <dsp:cNvSpPr/>
      </dsp:nvSpPr>
      <dsp:spPr>
        <a:xfrm>
          <a:off x="6345584" y="1546700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(?)</a:t>
          </a:r>
        </a:p>
      </dsp:txBody>
      <dsp:txXfrm>
        <a:off x="6373435" y="1574551"/>
        <a:ext cx="1441806" cy="895215"/>
      </dsp:txXfrm>
    </dsp:sp>
    <dsp:sp modelId="{EBF84AF3-5A16-4060-BA95-7E69B6928D3C}">
      <dsp:nvSpPr>
        <dsp:cNvPr id="0" name=""/>
        <dsp:cNvSpPr/>
      </dsp:nvSpPr>
      <dsp:spPr>
        <a:xfrm>
          <a:off x="4348906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2AC36-0441-433B-ABEA-7FCE6A305C3B}">
      <dsp:nvSpPr>
        <dsp:cNvPr id="0" name=""/>
        <dsp:cNvSpPr/>
      </dsp:nvSpPr>
      <dsp:spPr>
        <a:xfrm>
          <a:off x="4515296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WYŁĄCZENIE CAŁKOWITE</a:t>
          </a:r>
        </a:p>
      </dsp:txBody>
      <dsp:txXfrm>
        <a:off x="4543147" y="2960994"/>
        <a:ext cx="1441806" cy="895215"/>
      </dsp:txXfrm>
    </dsp:sp>
    <dsp:sp modelId="{083D57C4-AC28-4AE2-8606-4D9B9C02A71B}">
      <dsp:nvSpPr>
        <dsp:cNvPr id="0" name=""/>
        <dsp:cNvSpPr/>
      </dsp:nvSpPr>
      <dsp:spPr>
        <a:xfrm>
          <a:off x="4348906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0FA85-10BB-45D9-BC89-5CE790B0F448}">
      <dsp:nvSpPr>
        <dsp:cNvPr id="0" name=""/>
        <dsp:cNvSpPr/>
      </dsp:nvSpPr>
      <dsp:spPr>
        <a:xfrm>
          <a:off x="4515296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4543147" y="4347437"/>
        <a:ext cx="1441806" cy="895215"/>
      </dsp:txXfrm>
    </dsp:sp>
    <dsp:sp modelId="{45FCA157-DE1C-48DD-A444-3E76893B1527}">
      <dsp:nvSpPr>
        <dsp:cNvPr id="0" name=""/>
        <dsp:cNvSpPr/>
      </dsp:nvSpPr>
      <dsp:spPr>
        <a:xfrm>
          <a:off x="8009483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B3BDB-3DC5-4D05-8D1F-03E00EDD821D}">
      <dsp:nvSpPr>
        <dsp:cNvPr id="0" name=""/>
        <dsp:cNvSpPr/>
      </dsp:nvSpPr>
      <dsp:spPr>
        <a:xfrm>
          <a:off x="8175873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WSPÓŁSTOSOWANIE </a:t>
          </a:r>
          <a:r>
            <a:rPr lang="pl-PL" sz="1200" kern="1200"/>
            <a:t>USTAW </a:t>
          </a:r>
          <a:br>
            <a:rPr lang="pl-PL" sz="1200" kern="1200"/>
          </a:br>
          <a:r>
            <a:rPr lang="pl-PL" sz="1200" kern="1200"/>
            <a:t>(PRZEPISY LEX </a:t>
          </a:r>
          <a:r>
            <a:rPr lang="pl-PL" sz="1200" kern="1200" dirty="0"/>
            <a:t>SPECIALIS)</a:t>
          </a:r>
        </a:p>
      </dsp:txBody>
      <dsp:txXfrm>
        <a:off x="8203724" y="2960994"/>
        <a:ext cx="1441806" cy="895215"/>
      </dsp:txXfrm>
    </dsp:sp>
    <dsp:sp modelId="{85A389AA-8DBF-4709-ACC2-8B7BE67B263F}">
      <dsp:nvSpPr>
        <dsp:cNvPr id="0" name=""/>
        <dsp:cNvSpPr/>
      </dsp:nvSpPr>
      <dsp:spPr>
        <a:xfrm>
          <a:off x="6179194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20BB7-4360-4B1E-8CF4-26CD017C0213}">
      <dsp:nvSpPr>
        <dsp:cNvPr id="0" name=""/>
        <dsp:cNvSpPr/>
      </dsp:nvSpPr>
      <dsp:spPr>
        <a:xfrm>
          <a:off x="6345584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6373435" y="4347437"/>
        <a:ext cx="1441806" cy="895215"/>
      </dsp:txXfrm>
    </dsp:sp>
    <dsp:sp modelId="{BCAF181A-1E00-4AF6-94F9-0B1A7E217154}">
      <dsp:nvSpPr>
        <dsp:cNvPr id="0" name=""/>
        <dsp:cNvSpPr/>
      </dsp:nvSpPr>
      <dsp:spPr>
        <a:xfrm>
          <a:off x="8009483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973A4-A785-440A-8EF1-76EA2EFF2B28}">
      <dsp:nvSpPr>
        <dsp:cNvPr id="0" name=""/>
        <dsp:cNvSpPr/>
      </dsp:nvSpPr>
      <dsp:spPr>
        <a:xfrm>
          <a:off x="8175873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8203724" y="4347437"/>
        <a:ext cx="1441806" cy="895215"/>
      </dsp:txXfrm>
    </dsp:sp>
    <dsp:sp modelId="{F46E8DD3-DF08-4CC5-92C7-559776784E5F}">
      <dsp:nvSpPr>
        <dsp:cNvPr id="0" name=""/>
        <dsp:cNvSpPr/>
      </dsp:nvSpPr>
      <dsp:spPr>
        <a:xfrm>
          <a:off x="9839771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4F3A5-7EE1-4473-BB95-7BB4464ADF61}">
      <dsp:nvSpPr>
        <dsp:cNvPr id="0" name=""/>
        <dsp:cNvSpPr/>
      </dsp:nvSpPr>
      <dsp:spPr>
        <a:xfrm>
          <a:off x="10006161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10034012" y="4347437"/>
        <a:ext cx="1441806" cy="8952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0C5E3-3466-47DC-8B33-F6214C867585}">
      <dsp:nvSpPr>
        <dsp:cNvPr id="0" name=""/>
        <dsp:cNvSpPr/>
      </dsp:nvSpPr>
      <dsp:spPr>
        <a:xfrm>
          <a:off x="5988248" y="3029623"/>
          <a:ext cx="3555801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3555801" y="384403"/>
              </a:lnTo>
              <a:lnTo>
                <a:pt x="3555801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B0131-BB28-4132-A6A6-0B10B3AB9402}">
      <dsp:nvSpPr>
        <dsp:cNvPr id="0" name=""/>
        <dsp:cNvSpPr/>
      </dsp:nvSpPr>
      <dsp:spPr>
        <a:xfrm>
          <a:off x="5988248" y="302962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1185267" y="384403"/>
              </a:lnTo>
              <a:lnTo>
                <a:pt x="1185267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DD4C6-DA19-4A16-9890-BBA64DC2ACF8}">
      <dsp:nvSpPr>
        <dsp:cNvPr id="0" name=""/>
        <dsp:cNvSpPr/>
      </dsp:nvSpPr>
      <dsp:spPr>
        <a:xfrm>
          <a:off x="4802981" y="302962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1185267" y="0"/>
              </a:moveTo>
              <a:lnTo>
                <a:pt x="1185267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22F92-0338-481D-8289-86A35F1D3741}">
      <dsp:nvSpPr>
        <dsp:cNvPr id="0" name=""/>
        <dsp:cNvSpPr/>
      </dsp:nvSpPr>
      <dsp:spPr>
        <a:xfrm>
          <a:off x="2432446" y="3029623"/>
          <a:ext cx="3555801" cy="564079"/>
        </a:xfrm>
        <a:custGeom>
          <a:avLst/>
          <a:gdLst/>
          <a:ahLst/>
          <a:cxnLst/>
          <a:rect l="0" t="0" r="0" b="0"/>
          <a:pathLst>
            <a:path>
              <a:moveTo>
                <a:pt x="3555801" y="0"/>
              </a:moveTo>
              <a:lnTo>
                <a:pt x="3555801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92BC1-F920-476F-80DC-A19D99DEBBC6}">
      <dsp:nvSpPr>
        <dsp:cNvPr id="0" name=""/>
        <dsp:cNvSpPr/>
      </dsp:nvSpPr>
      <dsp:spPr>
        <a:xfrm>
          <a:off x="5942528" y="123394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93126-08C7-4F05-854B-75E5F9C73C24}">
      <dsp:nvSpPr>
        <dsp:cNvPr id="0" name=""/>
        <dsp:cNvSpPr/>
      </dsp:nvSpPr>
      <dsp:spPr>
        <a:xfrm>
          <a:off x="5018484" y="234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04DDB-5886-46E9-AE65-A6CECC2E6A08}">
      <dsp:nvSpPr>
        <dsp:cNvPr id="0" name=""/>
        <dsp:cNvSpPr/>
      </dsp:nvSpPr>
      <dsp:spPr>
        <a:xfrm>
          <a:off x="5233987" y="20707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(kto dokonuje zgłoszenia)</a:t>
          </a:r>
        </a:p>
      </dsp:txBody>
      <dsp:txXfrm>
        <a:off x="5270059" y="243143"/>
        <a:ext cx="1867384" cy="1159456"/>
      </dsp:txXfrm>
    </dsp:sp>
    <dsp:sp modelId="{5F039532-0248-4001-A9D1-4ADA949E1F59}">
      <dsp:nvSpPr>
        <dsp:cNvPr id="0" name=""/>
        <dsp:cNvSpPr/>
      </dsp:nvSpPr>
      <dsp:spPr>
        <a:xfrm>
          <a:off x="5018484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481E3-9758-44BF-A095-175F4E7A4EBE}">
      <dsp:nvSpPr>
        <dsp:cNvPr id="0" name=""/>
        <dsp:cNvSpPr/>
      </dsp:nvSpPr>
      <dsp:spPr>
        <a:xfrm>
          <a:off x="5233987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(do kogo)</a:t>
          </a:r>
        </a:p>
      </dsp:txBody>
      <dsp:txXfrm>
        <a:off x="5270059" y="2038823"/>
        <a:ext cx="1867384" cy="1159456"/>
      </dsp:txXfrm>
    </dsp:sp>
    <dsp:sp modelId="{8C76E5A5-D8A2-4819-A401-BCDCE2311C1F}">
      <dsp:nvSpPr>
        <dsp:cNvPr id="0" name=""/>
        <dsp:cNvSpPr/>
      </dsp:nvSpPr>
      <dsp:spPr>
        <a:xfrm>
          <a:off x="1462682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4F1AE-6379-4A94-B42F-23C0989A6B60}">
      <dsp:nvSpPr>
        <dsp:cNvPr id="0" name=""/>
        <dsp:cNvSpPr/>
      </dsp:nvSpPr>
      <dsp:spPr>
        <a:xfrm>
          <a:off x="1678185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(możliwe sposoby postępowania)</a:t>
          </a:r>
        </a:p>
      </dsp:txBody>
      <dsp:txXfrm>
        <a:off x="1714257" y="3834503"/>
        <a:ext cx="1867384" cy="1159456"/>
      </dsp:txXfrm>
    </dsp:sp>
    <dsp:sp modelId="{2D4D5837-EF78-4845-BCE1-B1F41CC98160}">
      <dsp:nvSpPr>
        <dsp:cNvPr id="0" name=""/>
        <dsp:cNvSpPr/>
      </dsp:nvSpPr>
      <dsp:spPr>
        <a:xfrm>
          <a:off x="3833217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0306E-A67C-42D5-A935-12479B2D14B7}">
      <dsp:nvSpPr>
        <dsp:cNvPr id="0" name=""/>
        <dsp:cNvSpPr/>
      </dsp:nvSpPr>
      <dsp:spPr>
        <a:xfrm>
          <a:off x="4048720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 dirty="0"/>
        </a:p>
      </dsp:txBody>
      <dsp:txXfrm>
        <a:off x="4084792" y="3834503"/>
        <a:ext cx="1867384" cy="1159456"/>
      </dsp:txXfrm>
    </dsp:sp>
    <dsp:sp modelId="{9C8E1DFE-B629-4547-833A-DA9AECE65E7A}">
      <dsp:nvSpPr>
        <dsp:cNvPr id="0" name=""/>
        <dsp:cNvSpPr/>
      </dsp:nvSpPr>
      <dsp:spPr>
        <a:xfrm>
          <a:off x="6203751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FA3ED-F019-4CEA-9E75-AFE6661CEC14}">
      <dsp:nvSpPr>
        <dsp:cNvPr id="0" name=""/>
        <dsp:cNvSpPr/>
      </dsp:nvSpPr>
      <dsp:spPr>
        <a:xfrm>
          <a:off x="6419254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6455326" y="3834503"/>
        <a:ext cx="1867384" cy="1159456"/>
      </dsp:txXfrm>
    </dsp:sp>
    <dsp:sp modelId="{5CF07B19-ACAE-4CD4-BCDA-3DD08DF05D31}">
      <dsp:nvSpPr>
        <dsp:cNvPr id="0" name=""/>
        <dsp:cNvSpPr/>
      </dsp:nvSpPr>
      <dsp:spPr>
        <a:xfrm>
          <a:off x="8574285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F5CE7-BFCE-4146-88F3-03C7DC876184}">
      <dsp:nvSpPr>
        <dsp:cNvPr id="0" name=""/>
        <dsp:cNvSpPr/>
      </dsp:nvSpPr>
      <dsp:spPr>
        <a:xfrm>
          <a:off x="8789789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8825861" y="3834503"/>
        <a:ext cx="1867384" cy="1159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6D057-B9D6-4189-9239-D209282B18F0}">
      <dsp:nvSpPr>
        <dsp:cNvPr id="0" name=""/>
        <dsp:cNvSpPr/>
      </dsp:nvSpPr>
      <dsp:spPr>
        <a:xfrm>
          <a:off x="7127795" y="302962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E08FD-3CF6-4F85-B527-AE5DF919A522}">
      <dsp:nvSpPr>
        <dsp:cNvPr id="0" name=""/>
        <dsp:cNvSpPr/>
      </dsp:nvSpPr>
      <dsp:spPr>
        <a:xfrm>
          <a:off x="5988248" y="123394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1185267" y="384403"/>
              </a:lnTo>
              <a:lnTo>
                <a:pt x="1185267" y="56407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2888F-B597-4AF6-8A38-09C5F5A73499}">
      <dsp:nvSpPr>
        <dsp:cNvPr id="0" name=""/>
        <dsp:cNvSpPr/>
      </dsp:nvSpPr>
      <dsp:spPr>
        <a:xfrm>
          <a:off x="4757261" y="302962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58C2-8CFC-4267-AFB2-B99519E3A1DD}">
      <dsp:nvSpPr>
        <dsp:cNvPr id="0" name=""/>
        <dsp:cNvSpPr/>
      </dsp:nvSpPr>
      <dsp:spPr>
        <a:xfrm>
          <a:off x="4802981" y="123394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1185267" y="0"/>
              </a:moveTo>
              <a:lnTo>
                <a:pt x="1185267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503F0-3B43-4984-8555-E3D988B8599A}">
      <dsp:nvSpPr>
        <dsp:cNvPr id="0" name=""/>
        <dsp:cNvSpPr/>
      </dsp:nvSpPr>
      <dsp:spPr>
        <a:xfrm>
          <a:off x="5018484" y="2343"/>
          <a:ext cx="1939528" cy="123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A0E68-D37A-4999-B274-C07E352CCBB7}">
      <dsp:nvSpPr>
        <dsp:cNvPr id="0" name=""/>
        <dsp:cNvSpPr/>
      </dsp:nvSpPr>
      <dsp:spPr>
        <a:xfrm>
          <a:off x="5233987" y="20707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(kto dokonuje oceny)</a:t>
          </a:r>
        </a:p>
      </dsp:txBody>
      <dsp:txXfrm>
        <a:off x="5270059" y="243143"/>
        <a:ext cx="1867384" cy="1159456"/>
      </dsp:txXfrm>
    </dsp:sp>
    <dsp:sp modelId="{A562E6B3-C0B0-4FED-90B6-12F930F48F8C}">
      <dsp:nvSpPr>
        <dsp:cNvPr id="0" name=""/>
        <dsp:cNvSpPr/>
      </dsp:nvSpPr>
      <dsp:spPr>
        <a:xfrm>
          <a:off x="3833217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67BD3-F5CC-40F1-A0E1-2526EDA49D4B}">
      <dsp:nvSpPr>
        <dsp:cNvPr id="0" name=""/>
        <dsp:cNvSpPr/>
      </dsp:nvSpPr>
      <dsp:spPr>
        <a:xfrm>
          <a:off x="4048720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(charakter)</a:t>
          </a:r>
        </a:p>
      </dsp:txBody>
      <dsp:txXfrm>
        <a:off x="4084792" y="2038823"/>
        <a:ext cx="1867384" cy="1159456"/>
      </dsp:txXfrm>
    </dsp:sp>
    <dsp:sp modelId="{09F773DC-AFAC-4415-9501-02E7D4990B16}">
      <dsp:nvSpPr>
        <dsp:cNvPr id="0" name=""/>
        <dsp:cNvSpPr/>
      </dsp:nvSpPr>
      <dsp:spPr>
        <a:xfrm>
          <a:off x="3833217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C6B90-2746-418F-B41F-73E4D3BECBBD}">
      <dsp:nvSpPr>
        <dsp:cNvPr id="0" name=""/>
        <dsp:cNvSpPr/>
      </dsp:nvSpPr>
      <dsp:spPr>
        <a:xfrm>
          <a:off x="4048720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(forma)</a:t>
          </a:r>
        </a:p>
      </dsp:txBody>
      <dsp:txXfrm>
        <a:off x="4084792" y="3834503"/>
        <a:ext cx="1867384" cy="1159456"/>
      </dsp:txXfrm>
    </dsp:sp>
    <dsp:sp modelId="{4F446924-BCF2-4839-86EF-6000EA37988F}">
      <dsp:nvSpPr>
        <dsp:cNvPr id="0" name=""/>
        <dsp:cNvSpPr/>
      </dsp:nvSpPr>
      <dsp:spPr>
        <a:xfrm>
          <a:off x="6203751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6D670-4074-4AD1-9EFF-11EA3909633C}">
      <dsp:nvSpPr>
        <dsp:cNvPr id="0" name=""/>
        <dsp:cNvSpPr/>
      </dsp:nvSpPr>
      <dsp:spPr>
        <a:xfrm>
          <a:off x="6419254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(charakter)</a:t>
          </a:r>
        </a:p>
      </dsp:txBody>
      <dsp:txXfrm>
        <a:off x="6455326" y="2038823"/>
        <a:ext cx="1867384" cy="1159456"/>
      </dsp:txXfrm>
    </dsp:sp>
    <dsp:sp modelId="{2E53CA5B-C2FC-43C5-AC09-B2E7B88F1697}">
      <dsp:nvSpPr>
        <dsp:cNvPr id="0" name=""/>
        <dsp:cNvSpPr/>
      </dsp:nvSpPr>
      <dsp:spPr>
        <a:xfrm>
          <a:off x="6203751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15F0D-AE0E-4F89-9EDF-0FE6FDFCAAC8}">
      <dsp:nvSpPr>
        <dsp:cNvPr id="0" name=""/>
        <dsp:cNvSpPr/>
      </dsp:nvSpPr>
      <dsp:spPr>
        <a:xfrm>
          <a:off x="6419254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(forma)</a:t>
          </a:r>
        </a:p>
      </dsp:txBody>
      <dsp:txXfrm>
        <a:off x="6455326" y="3834503"/>
        <a:ext cx="1867384" cy="11594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EC27D-C1A0-4619-BE56-C48CCA848BA7}">
      <dsp:nvSpPr>
        <dsp:cNvPr id="0" name=""/>
        <dsp:cNvSpPr/>
      </dsp:nvSpPr>
      <dsp:spPr>
        <a:xfrm>
          <a:off x="6395032" y="4085339"/>
          <a:ext cx="1827423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1827423" y="237066"/>
              </a:lnTo>
              <a:lnTo>
                <a:pt x="1827423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5E813-6E17-4661-A63E-1FC690C8B137}">
      <dsp:nvSpPr>
        <dsp:cNvPr id="0" name=""/>
        <dsp:cNvSpPr/>
      </dsp:nvSpPr>
      <dsp:spPr>
        <a:xfrm>
          <a:off x="6714797" y="5192757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D7EEB-52C2-467F-B594-A2E532411808}">
      <dsp:nvSpPr>
        <dsp:cNvPr id="0" name=""/>
        <dsp:cNvSpPr/>
      </dsp:nvSpPr>
      <dsp:spPr>
        <a:xfrm>
          <a:off x="6395032" y="4085339"/>
          <a:ext cx="365484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365484" y="237066"/>
              </a:lnTo>
              <a:lnTo>
                <a:pt x="365484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35187-1BD5-4BF3-9D44-34072442B485}">
      <dsp:nvSpPr>
        <dsp:cNvPr id="0" name=""/>
        <dsp:cNvSpPr/>
      </dsp:nvSpPr>
      <dsp:spPr>
        <a:xfrm>
          <a:off x="4567609" y="5192757"/>
          <a:ext cx="730969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730969" y="237066"/>
              </a:lnTo>
              <a:lnTo>
                <a:pt x="730969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CC872-4E65-4882-82A8-71F5D1D5930A}">
      <dsp:nvSpPr>
        <dsp:cNvPr id="0" name=""/>
        <dsp:cNvSpPr/>
      </dsp:nvSpPr>
      <dsp:spPr>
        <a:xfrm>
          <a:off x="3836640" y="5192757"/>
          <a:ext cx="730969" cy="347874"/>
        </a:xfrm>
        <a:custGeom>
          <a:avLst/>
          <a:gdLst/>
          <a:ahLst/>
          <a:cxnLst/>
          <a:rect l="0" t="0" r="0" b="0"/>
          <a:pathLst>
            <a:path>
              <a:moveTo>
                <a:pt x="730969" y="0"/>
              </a:moveTo>
              <a:lnTo>
                <a:pt x="730969" y="237066"/>
              </a:lnTo>
              <a:lnTo>
                <a:pt x="0" y="237066"/>
              </a:lnTo>
              <a:lnTo>
                <a:pt x="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E229-FEB3-4DD4-B084-4779D752C39E}">
      <dsp:nvSpPr>
        <dsp:cNvPr id="0" name=""/>
        <dsp:cNvSpPr/>
      </dsp:nvSpPr>
      <dsp:spPr>
        <a:xfrm>
          <a:off x="4567609" y="4085339"/>
          <a:ext cx="1827423" cy="347874"/>
        </a:xfrm>
        <a:custGeom>
          <a:avLst/>
          <a:gdLst/>
          <a:ahLst/>
          <a:cxnLst/>
          <a:rect l="0" t="0" r="0" b="0"/>
          <a:pathLst>
            <a:path>
              <a:moveTo>
                <a:pt x="1827423" y="0"/>
              </a:moveTo>
              <a:lnTo>
                <a:pt x="1827423" y="237066"/>
              </a:lnTo>
              <a:lnTo>
                <a:pt x="0" y="237066"/>
              </a:lnTo>
              <a:lnTo>
                <a:pt x="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75854-537F-4391-8AAC-0095CDD9F819}">
      <dsp:nvSpPr>
        <dsp:cNvPr id="0" name=""/>
        <dsp:cNvSpPr/>
      </dsp:nvSpPr>
      <dsp:spPr>
        <a:xfrm>
          <a:off x="6349312" y="2977920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C1757-8B20-4E08-94BE-6716C6BE0A41}">
      <dsp:nvSpPr>
        <dsp:cNvPr id="0" name=""/>
        <dsp:cNvSpPr/>
      </dsp:nvSpPr>
      <dsp:spPr>
        <a:xfrm>
          <a:off x="6349312" y="1870502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F25AF-45F9-4B29-9D63-48A7325C31ED}">
      <dsp:nvSpPr>
        <dsp:cNvPr id="0" name=""/>
        <dsp:cNvSpPr/>
      </dsp:nvSpPr>
      <dsp:spPr>
        <a:xfrm>
          <a:off x="6349312" y="763083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F7C31-CC2E-4052-B367-F47F94C0C2E7}">
      <dsp:nvSpPr>
        <dsp:cNvPr id="0" name=""/>
        <dsp:cNvSpPr/>
      </dsp:nvSpPr>
      <dsp:spPr>
        <a:xfrm>
          <a:off x="5796967" y="3540"/>
          <a:ext cx="1196131" cy="7595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59037-2EE0-4479-86EA-3DD4F76C6FE3}">
      <dsp:nvSpPr>
        <dsp:cNvPr id="0" name=""/>
        <dsp:cNvSpPr/>
      </dsp:nvSpPr>
      <dsp:spPr>
        <a:xfrm>
          <a:off x="5929870" y="129798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WNIOSEK O ODSTĄPIENIE OD PRZEPISÓW TECHNICZNO-BUDOWLANYCH</a:t>
          </a:r>
        </a:p>
      </dsp:txBody>
      <dsp:txXfrm>
        <a:off x="5952116" y="152044"/>
        <a:ext cx="1151639" cy="715051"/>
      </dsp:txXfrm>
    </dsp:sp>
    <dsp:sp modelId="{90D0C96C-920F-4368-A1BE-C8C0DAC1E086}">
      <dsp:nvSpPr>
        <dsp:cNvPr id="0" name=""/>
        <dsp:cNvSpPr/>
      </dsp:nvSpPr>
      <dsp:spPr>
        <a:xfrm>
          <a:off x="5796967" y="1110958"/>
          <a:ext cx="1196131" cy="7595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5D3E9-B588-49F2-99D5-5B29DAA9FFA3}">
      <dsp:nvSpPr>
        <dsp:cNvPr id="0" name=""/>
        <dsp:cNvSpPr/>
      </dsp:nvSpPr>
      <dsp:spPr>
        <a:xfrm>
          <a:off x="5929870" y="1237217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5952116" y="1259463"/>
        <a:ext cx="1151639" cy="715051"/>
      </dsp:txXfrm>
    </dsp:sp>
    <dsp:sp modelId="{A247C3CC-3E53-4197-AD67-39983AA7E76D}">
      <dsp:nvSpPr>
        <dsp:cNvPr id="0" name=""/>
        <dsp:cNvSpPr/>
      </dsp:nvSpPr>
      <dsp:spPr>
        <a:xfrm>
          <a:off x="5796967" y="2218377"/>
          <a:ext cx="1196131" cy="7595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51404-C04A-4E13-8644-E685CA327EE0}">
      <dsp:nvSpPr>
        <dsp:cNvPr id="0" name=""/>
        <dsp:cNvSpPr/>
      </dsp:nvSpPr>
      <dsp:spPr>
        <a:xfrm>
          <a:off x="5929870" y="2344635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5952116" y="2366881"/>
        <a:ext cx="1151639" cy="715051"/>
      </dsp:txXfrm>
    </dsp:sp>
    <dsp:sp modelId="{6D03279C-42DF-4FCE-9242-B2249F81D8C6}">
      <dsp:nvSpPr>
        <dsp:cNvPr id="0" name=""/>
        <dsp:cNvSpPr/>
      </dsp:nvSpPr>
      <dsp:spPr>
        <a:xfrm>
          <a:off x="5796967" y="3325795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921B5-82D6-42F3-8F3B-A53065349750}">
      <dsp:nvSpPr>
        <dsp:cNvPr id="0" name=""/>
        <dsp:cNvSpPr/>
      </dsp:nvSpPr>
      <dsp:spPr>
        <a:xfrm>
          <a:off x="5929870" y="3452054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MINISTER</a:t>
          </a:r>
        </a:p>
      </dsp:txBody>
      <dsp:txXfrm>
        <a:off x="5952116" y="3474300"/>
        <a:ext cx="1151639" cy="715051"/>
      </dsp:txXfrm>
    </dsp:sp>
    <dsp:sp modelId="{01F795A0-FEB5-4029-B9D8-A57F65B6BB53}">
      <dsp:nvSpPr>
        <dsp:cNvPr id="0" name=""/>
        <dsp:cNvSpPr/>
      </dsp:nvSpPr>
      <dsp:spPr>
        <a:xfrm>
          <a:off x="3969543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D5774-2C36-4C92-846C-66816ED95A95}">
      <dsp:nvSpPr>
        <dsp:cNvPr id="0" name=""/>
        <dsp:cNvSpPr/>
      </dsp:nvSpPr>
      <dsp:spPr>
        <a:xfrm>
          <a:off x="4102447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4124693" y="4581718"/>
        <a:ext cx="1151639" cy="715051"/>
      </dsp:txXfrm>
    </dsp:sp>
    <dsp:sp modelId="{6C737C98-B4BD-4556-964B-56DB8718A2CE}">
      <dsp:nvSpPr>
        <dsp:cNvPr id="0" name=""/>
        <dsp:cNvSpPr/>
      </dsp:nvSpPr>
      <dsp:spPr>
        <a:xfrm>
          <a:off x="3238574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F3BEE-7058-4BC3-912A-45534A0F37CD}">
      <dsp:nvSpPr>
        <dsp:cNvPr id="0" name=""/>
        <dsp:cNvSpPr/>
      </dsp:nvSpPr>
      <dsp:spPr>
        <a:xfrm>
          <a:off x="3371477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3393723" y="5689137"/>
        <a:ext cx="1151639" cy="715051"/>
      </dsp:txXfrm>
    </dsp:sp>
    <dsp:sp modelId="{A7134146-E576-4DB1-875A-D166E3C8F293}">
      <dsp:nvSpPr>
        <dsp:cNvPr id="0" name=""/>
        <dsp:cNvSpPr/>
      </dsp:nvSpPr>
      <dsp:spPr>
        <a:xfrm>
          <a:off x="4700513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C38D3-8712-4D59-9C34-5DF90B9E7A4F}">
      <dsp:nvSpPr>
        <dsp:cNvPr id="0" name=""/>
        <dsp:cNvSpPr/>
      </dsp:nvSpPr>
      <dsp:spPr>
        <a:xfrm>
          <a:off x="4833416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4855662" y="5689137"/>
        <a:ext cx="1151639" cy="715051"/>
      </dsp:txXfrm>
    </dsp:sp>
    <dsp:sp modelId="{15B1A47E-CDCB-4396-A409-07326FB0D251}">
      <dsp:nvSpPr>
        <dsp:cNvPr id="0" name=""/>
        <dsp:cNvSpPr/>
      </dsp:nvSpPr>
      <dsp:spPr>
        <a:xfrm>
          <a:off x="6162451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4F1D5-445D-4F31-B798-3032592BEB42}">
      <dsp:nvSpPr>
        <dsp:cNvPr id="0" name=""/>
        <dsp:cNvSpPr/>
      </dsp:nvSpPr>
      <dsp:spPr>
        <a:xfrm>
          <a:off x="6295355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6317601" y="4581718"/>
        <a:ext cx="1151639" cy="715051"/>
      </dsp:txXfrm>
    </dsp:sp>
    <dsp:sp modelId="{1EB0A5FE-896C-4812-8D86-2CE34EABEB0D}">
      <dsp:nvSpPr>
        <dsp:cNvPr id="0" name=""/>
        <dsp:cNvSpPr/>
      </dsp:nvSpPr>
      <dsp:spPr>
        <a:xfrm>
          <a:off x="6162451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815D0-A59F-4918-BB85-30AD4CD8785F}">
      <dsp:nvSpPr>
        <dsp:cNvPr id="0" name=""/>
        <dsp:cNvSpPr/>
      </dsp:nvSpPr>
      <dsp:spPr>
        <a:xfrm>
          <a:off x="6295355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6317601" y="5689137"/>
        <a:ext cx="1151639" cy="715051"/>
      </dsp:txXfrm>
    </dsp:sp>
    <dsp:sp modelId="{234EBFE7-BE48-40A7-A921-3589CBB6B84F}">
      <dsp:nvSpPr>
        <dsp:cNvPr id="0" name=""/>
        <dsp:cNvSpPr/>
      </dsp:nvSpPr>
      <dsp:spPr>
        <a:xfrm>
          <a:off x="7624390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83840-EA5C-48F2-B8AA-36B4411438C1}">
      <dsp:nvSpPr>
        <dsp:cNvPr id="0" name=""/>
        <dsp:cNvSpPr/>
      </dsp:nvSpPr>
      <dsp:spPr>
        <a:xfrm>
          <a:off x="7757293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7779539" y="4581718"/>
        <a:ext cx="1151639" cy="7150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91D31-6F34-49DE-BDB6-C97BA486583B}">
      <dsp:nvSpPr>
        <dsp:cNvPr id="0" name=""/>
        <dsp:cNvSpPr/>
      </dsp:nvSpPr>
      <dsp:spPr>
        <a:xfrm>
          <a:off x="7161348" y="1884908"/>
          <a:ext cx="233288" cy="292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877"/>
              </a:lnTo>
              <a:lnTo>
                <a:pt x="233288" y="292387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87FA3-2420-44B5-B516-26204F14655E}">
      <dsp:nvSpPr>
        <dsp:cNvPr id="0" name=""/>
        <dsp:cNvSpPr/>
      </dsp:nvSpPr>
      <dsp:spPr>
        <a:xfrm>
          <a:off x="7161348" y="1884908"/>
          <a:ext cx="233288" cy="181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647"/>
              </a:lnTo>
              <a:lnTo>
                <a:pt x="233288" y="181964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49B09-8504-491E-9165-F087EC9646DE}">
      <dsp:nvSpPr>
        <dsp:cNvPr id="0" name=""/>
        <dsp:cNvSpPr/>
      </dsp:nvSpPr>
      <dsp:spPr>
        <a:xfrm>
          <a:off x="7161348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A95A7-C945-480B-85EA-785515C29551}">
      <dsp:nvSpPr>
        <dsp:cNvPr id="0" name=""/>
        <dsp:cNvSpPr/>
      </dsp:nvSpPr>
      <dsp:spPr>
        <a:xfrm>
          <a:off x="5901593" y="780678"/>
          <a:ext cx="1881857" cy="32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1"/>
              </a:lnTo>
              <a:lnTo>
                <a:pt x="1881857" y="163301"/>
              </a:lnTo>
              <a:lnTo>
                <a:pt x="1881857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28187-8C6C-4C1D-8F52-3FF04CC30AD9}">
      <dsp:nvSpPr>
        <dsp:cNvPr id="0" name=""/>
        <dsp:cNvSpPr/>
      </dsp:nvSpPr>
      <dsp:spPr>
        <a:xfrm>
          <a:off x="5279491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5CD91-E013-4D52-9BFA-9BBF6D99679C}">
      <dsp:nvSpPr>
        <dsp:cNvPr id="0" name=""/>
        <dsp:cNvSpPr/>
      </dsp:nvSpPr>
      <dsp:spPr>
        <a:xfrm>
          <a:off x="5855873" y="780678"/>
          <a:ext cx="91440" cy="326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194D4-57C2-46B8-B5CB-922EC7A3F761}">
      <dsp:nvSpPr>
        <dsp:cNvPr id="0" name=""/>
        <dsp:cNvSpPr/>
      </dsp:nvSpPr>
      <dsp:spPr>
        <a:xfrm>
          <a:off x="3397634" y="1884908"/>
          <a:ext cx="233288" cy="292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877"/>
              </a:lnTo>
              <a:lnTo>
                <a:pt x="233288" y="292387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D053E-D291-4D04-B356-FDCDE5D55842}">
      <dsp:nvSpPr>
        <dsp:cNvPr id="0" name=""/>
        <dsp:cNvSpPr/>
      </dsp:nvSpPr>
      <dsp:spPr>
        <a:xfrm>
          <a:off x="3397634" y="1884908"/>
          <a:ext cx="233288" cy="181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647"/>
              </a:lnTo>
              <a:lnTo>
                <a:pt x="233288" y="181964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05BC8-2013-4785-AECA-A664ACD5D2BB}">
      <dsp:nvSpPr>
        <dsp:cNvPr id="0" name=""/>
        <dsp:cNvSpPr/>
      </dsp:nvSpPr>
      <dsp:spPr>
        <a:xfrm>
          <a:off x="3397634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0D8F7-3463-456C-8C49-2AEFD2C0A6BB}">
      <dsp:nvSpPr>
        <dsp:cNvPr id="0" name=""/>
        <dsp:cNvSpPr/>
      </dsp:nvSpPr>
      <dsp:spPr>
        <a:xfrm>
          <a:off x="4019736" y="780678"/>
          <a:ext cx="1881857" cy="326603"/>
        </a:xfrm>
        <a:custGeom>
          <a:avLst/>
          <a:gdLst/>
          <a:ahLst/>
          <a:cxnLst/>
          <a:rect l="0" t="0" r="0" b="0"/>
          <a:pathLst>
            <a:path>
              <a:moveTo>
                <a:pt x="1881857" y="0"/>
              </a:moveTo>
              <a:lnTo>
                <a:pt x="1881857" y="163301"/>
              </a:lnTo>
              <a:lnTo>
                <a:pt x="0" y="163301"/>
              </a:lnTo>
              <a:lnTo>
                <a:pt x="0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F8B3A-8E0F-400B-99A6-806709227565}">
      <dsp:nvSpPr>
        <dsp:cNvPr id="0" name=""/>
        <dsp:cNvSpPr/>
      </dsp:nvSpPr>
      <dsp:spPr>
        <a:xfrm>
          <a:off x="5123966" y="3051"/>
          <a:ext cx="1555253" cy="7776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OBIEKT BUDOWLANY</a:t>
          </a:r>
        </a:p>
      </dsp:txBody>
      <dsp:txXfrm>
        <a:off x="5123966" y="3051"/>
        <a:ext cx="1555253" cy="777626"/>
      </dsp:txXfrm>
    </dsp:sp>
    <dsp:sp modelId="{268536D5-113C-4CD8-A953-BEEEB38887E5}">
      <dsp:nvSpPr>
        <dsp:cNvPr id="0" name=""/>
        <dsp:cNvSpPr/>
      </dsp:nvSpPr>
      <dsp:spPr>
        <a:xfrm>
          <a:off x="3242109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3242109" y="1107281"/>
        <a:ext cx="1555253" cy="777626"/>
      </dsp:txXfrm>
    </dsp:sp>
    <dsp:sp modelId="{3ADA71F5-FCBD-4D77-BEAE-BFD8CDE15101}">
      <dsp:nvSpPr>
        <dsp:cNvPr id="0" name=""/>
        <dsp:cNvSpPr/>
      </dsp:nvSpPr>
      <dsp:spPr>
        <a:xfrm>
          <a:off x="3630922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2211512"/>
        <a:ext cx="1555253" cy="777626"/>
      </dsp:txXfrm>
    </dsp:sp>
    <dsp:sp modelId="{90CAA461-C077-4044-8134-1E2A81A64E33}">
      <dsp:nvSpPr>
        <dsp:cNvPr id="0" name=""/>
        <dsp:cNvSpPr/>
      </dsp:nvSpPr>
      <dsp:spPr>
        <a:xfrm>
          <a:off x="3630922" y="331574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3315742"/>
        <a:ext cx="1555253" cy="777626"/>
      </dsp:txXfrm>
    </dsp:sp>
    <dsp:sp modelId="{7FA02977-612C-4ACF-B526-7964915CB625}">
      <dsp:nvSpPr>
        <dsp:cNvPr id="0" name=""/>
        <dsp:cNvSpPr/>
      </dsp:nvSpPr>
      <dsp:spPr>
        <a:xfrm>
          <a:off x="3630922" y="441997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4419972"/>
        <a:ext cx="1555253" cy="777626"/>
      </dsp:txXfrm>
    </dsp:sp>
    <dsp:sp modelId="{9CE23FD3-22A0-44F9-9908-6574DBD393F5}">
      <dsp:nvSpPr>
        <dsp:cNvPr id="0" name=""/>
        <dsp:cNvSpPr/>
      </dsp:nvSpPr>
      <dsp:spPr>
        <a:xfrm>
          <a:off x="5123966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5123966" y="1107281"/>
        <a:ext cx="1555253" cy="777626"/>
      </dsp:txXfrm>
    </dsp:sp>
    <dsp:sp modelId="{1222750B-0077-455A-A4DC-EA4238936EAC}">
      <dsp:nvSpPr>
        <dsp:cNvPr id="0" name=""/>
        <dsp:cNvSpPr/>
      </dsp:nvSpPr>
      <dsp:spPr>
        <a:xfrm>
          <a:off x="5512779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5512779" y="2211512"/>
        <a:ext cx="1555253" cy="777626"/>
      </dsp:txXfrm>
    </dsp:sp>
    <dsp:sp modelId="{2FC0FE4F-BF21-412F-BFE0-97BD8F73FE7E}">
      <dsp:nvSpPr>
        <dsp:cNvPr id="0" name=""/>
        <dsp:cNvSpPr/>
      </dsp:nvSpPr>
      <dsp:spPr>
        <a:xfrm>
          <a:off x="7005823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7005823" y="1107281"/>
        <a:ext cx="1555253" cy="777626"/>
      </dsp:txXfrm>
    </dsp:sp>
    <dsp:sp modelId="{0817F1F6-B030-4710-9869-68B5A660AC27}">
      <dsp:nvSpPr>
        <dsp:cNvPr id="0" name=""/>
        <dsp:cNvSpPr/>
      </dsp:nvSpPr>
      <dsp:spPr>
        <a:xfrm>
          <a:off x="7394637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2211512"/>
        <a:ext cx="1555253" cy="777626"/>
      </dsp:txXfrm>
    </dsp:sp>
    <dsp:sp modelId="{0DC9FB92-DD12-41CD-B0DA-ADCDDDB0F4DB}">
      <dsp:nvSpPr>
        <dsp:cNvPr id="0" name=""/>
        <dsp:cNvSpPr/>
      </dsp:nvSpPr>
      <dsp:spPr>
        <a:xfrm>
          <a:off x="7394637" y="331574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3315742"/>
        <a:ext cx="1555253" cy="777626"/>
      </dsp:txXfrm>
    </dsp:sp>
    <dsp:sp modelId="{0D7E6019-6049-4894-B376-BC709CD11AAB}">
      <dsp:nvSpPr>
        <dsp:cNvPr id="0" name=""/>
        <dsp:cNvSpPr/>
      </dsp:nvSpPr>
      <dsp:spPr>
        <a:xfrm>
          <a:off x="7394637" y="441997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4419972"/>
        <a:ext cx="1555253" cy="77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C2E4BE-C461-4F68-A790-056355B29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86BD26-7873-4FB7-AA5E-8083F93BB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E2E189-E275-4AAB-9575-CF4873C8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0FDA65-442B-404B-B022-CC3D6E89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724C8-EDD8-47AD-8ED6-C74C3A85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7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C5C7B2-8E99-4974-8BA7-C569D774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56CAF5E-A9E3-4BD4-A6A8-8B71A3B82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0895DB-2803-469D-BBB8-5F32E356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599C923-2325-48D0-874C-543F27EC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DF791-B921-4E98-9601-1DF6796C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23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E14B69-E305-4566-B546-F04D069AE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2CD4024-B790-441D-B6DA-9AA2059A0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058FAA-F11F-4650-9591-53C92CB0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980961-C30B-439F-9BA9-9419FDBD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3F8E40-53C3-432E-ACB0-C6A951D1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1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D209F7-A09F-4C85-88DB-CF49406A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930DB-C898-4ED6-8CB7-E15C675C3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E5AD19-1313-4A07-A8E9-ECD761EE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9C138D-9431-4D7B-AE77-7163DA84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ED1A38-E1C9-489E-A716-A8076467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15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585F2-9498-4659-A702-F6F86E6C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52217A-B94D-49BA-81FF-A9F36878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430A54-A171-4B35-A3B4-D05E7AF1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16EE2D-F146-40B0-BEF4-13783FF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BBB5A8-1E00-4D3C-A049-106BE775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11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E12892-4791-47DD-AD6A-5D30CDAE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4B07B-B565-4D86-BF2F-FBAF5CFF2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D0404D-629F-40E9-BE44-8E73E41A1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8D763C-D597-49DB-8907-4273DE5E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2CF635-7E70-4C69-87E3-F3A72DDD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2E8D6D-3A1F-4B1C-AB06-1A75C727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21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26ACAA-6ED8-49B8-BAEB-E96023EDE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0676A2-230B-44B0-A78C-36ED7896A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81DF58-8923-4207-B453-8420D5F43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EBCB459-DA07-4A43-A6F3-59CDD770C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F595CE7-D160-43CC-868B-C524D16A1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807BC53-BC5D-4F14-86EB-49DC2DE1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3BCD8A-9D11-4B97-A697-BCDB22A8B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23C3D71-35DB-4441-AC89-C4AA4F3B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67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47CD4-8671-4EF3-83EC-A0C104CD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5FEACF2-00FA-4604-A0D3-58AE39DF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DC2349-9792-43B1-A9EE-7790E6AA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F448AB-BE5D-4A93-BA3A-026A69DA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29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10BF9D9-C46F-418D-837F-3D4F1DE0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A203FB-77B5-44C9-81D6-FA67CD4E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8718AB-64FF-49A7-B4EE-1277E2AB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89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1FCA4C-E9F1-45F7-B6D4-58F93324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4F937-53DB-4A58-9077-56572DF21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4587EB-E008-4066-BFBF-4311FCB55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2AA103-99FF-4225-8CF0-12FCC703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BAA81D1-7A5F-4951-A83C-CDE7F446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14DD43-C153-48FE-BC06-29EB5B86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48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44DBB2-2400-4739-A49F-71A62295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255F373-1CAE-4632-A614-25CACFB48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C6CD7D-B12E-424F-84D6-C2E871315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FEBEE8F-1F97-4167-9B92-27F8B4D9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2F55BC-DC4B-4238-B89F-553EBB54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F0D5F9-3CD4-43CF-9F25-9F7FD012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31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E084C7D-7D4F-4681-A1F6-07C30DBA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797305-BCD3-4D95-B9AF-BFC30BCE9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9CC27-86D6-4CAD-83D7-AD534B1EC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29090-65E5-44BA-99AE-5C67B994402D}" type="datetimeFigureOut">
              <a:rPr lang="pl-PL" smtClean="0"/>
              <a:t>13.09.2022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AAC668-A753-4628-B02B-639EE710F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CCE893-AC98-4F50-965F-FCF4C8E25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67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9BC2D-FCE8-48C8-8038-4CF5E701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D1879F5-2FA2-4721-9772-FD701CDCE2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57827"/>
              </p:ext>
            </p:extLst>
          </p:nvPr>
        </p:nvGraphicFramePr>
        <p:xfrm>
          <a:off x="0" y="-1197735"/>
          <a:ext cx="12192000" cy="861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65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E454EA-74AE-4316-807F-D7D3E7E73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E88453F-6755-42D9-A259-26710C127A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442434"/>
          <a:ext cx="12192000" cy="5272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81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60B0E9-261B-4649-AB3C-C5A00946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Zgłoszenie budowy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5851748-C924-4DD8-959E-EEE427B87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107867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76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A31343-AE86-4EE6-90CE-A9882DDD4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Ocena odstąpienia od zatwierdzonego projektu zagospodarowania działki lub terenu oraz </a:t>
            </a:r>
            <a:r>
              <a:rPr lang="pl-PL"/>
              <a:t>projektu architektoniczno-budowlanego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5300EF5-7227-485B-8D73-6B52D9785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644817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15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BA1CC-D9C8-432B-9DEE-7A952F22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BF4F4F5-7C84-45FD-88DC-58236F10B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189378"/>
              </p:ext>
            </p:extLst>
          </p:nvPr>
        </p:nvGraphicFramePr>
        <p:xfrm>
          <a:off x="-243349" y="214012"/>
          <a:ext cx="12192000" cy="642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08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6CE99-F7C3-4894-9512-1A69BF8D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792D7CF-AF71-4FD2-9125-9F287665D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219870"/>
              </p:ext>
            </p:extLst>
          </p:nvPr>
        </p:nvGraphicFramePr>
        <p:xfrm>
          <a:off x="0" y="1471612"/>
          <a:ext cx="12192000" cy="5200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30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9E7DF-ABBF-40A7-9FD8-B320B0B9E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1747F9-13DA-4DB6-B04E-438340B9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2E3FF30-E49E-4A34-AE29-14DF08FDF5BC}"/>
              </a:ext>
            </a:extLst>
          </p:cNvPr>
          <p:cNvSpPr/>
          <p:nvPr/>
        </p:nvSpPr>
        <p:spPr>
          <a:xfrm>
            <a:off x="1852612" y="2071687"/>
            <a:ext cx="8486775" cy="814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PROCES BUDOWLANY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421E0ED-B2D2-4BB6-A5A8-0EE2282EA651}"/>
              </a:ext>
            </a:extLst>
          </p:cNvPr>
          <p:cNvSpPr/>
          <p:nvPr/>
        </p:nvSpPr>
        <p:spPr>
          <a:xfrm>
            <a:off x="0" y="3128963"/>
            <a:ext cx="5372100" cy="5143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PRZEDMIOT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2A1D007-AF3D-45FB-B1C0-6E108A57D920}"/>
              </a:ext>
            </a:extLst>
          </p:cNvPr>
          <p:cNvSpPr/>
          <p:nvPr/>
        </p:nvSpPr>
        <p:spPr>
          <a:xfrm>
            <a:off x="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ETAPY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5463BAF-DC27-4C9E-A76A-61819AEB7F53}"/>
              </a:ext>
            </a:extLst>
          </p:cNvPr>
          <p:cNvSpPr/>
          <p:nvPr/>
        </p:nvSpPr>
        <p:spPr>
          <a:xfrm>
            <a:off x="0" y="4586291"/>
            <a:ext cx="5372100" cy="5143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ASPEKTY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94F80FE-C957-45FF-98CC-BF45F414DDA9}"/>
              </a:ext>
            </a:extLst>
          </p:cNvPr>
          <p:cNvSpPr/>
          <p:nvPr/>
        </p:nvSpPr>
        <p:spPr>
          <a:xfrm>
            <a:off x="6819900" y="3128963"/>
            <a:ext cx="5372100" cy="5143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47CB38B-2D42-4297-AFBF-2E07C0A65B80}"/>
              </a:ext>
            </a:extLst>
          </p:cNvPr>
          <p:cNvSpPr/>
          <p:nvPr/>
        </p:nvSpPr>
        <p:spPr>
          <a:xfrm>
            <a:off x="6819900" y="3809999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A2BD9AEF-B6D7-43FF-9415-564B40D96ED1}"/>
              </a:ext>
            </a:extLst>
          </p:cNvPr>
          <p:cNvSpPr/>
          <p:nvPr/>
        </p:nvSpPr>
        <p:spPr>
          <a:xfrm>
            <a:off x="6819900" y="4586291"/>
            <a:ext cx="5372100" cy="5143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163996F5-858E-4C4E-871F-0FC4F7B64645}"/>
              </a:ext>
            </a:extLst>
          </p:cNvPr>
          <p:cNvSpPr/>
          <p:nvPr/>
        </p:nvSpPr>
        <p:spPr>
          <a:xfrm>
            <a:off x="5593555" y="3196435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64C9E814-EC21-4769-AC53-EEA148C55653}"/>
              </a:ext>
            </a:extLst>
          </p:cNvPr>
          <p:cNvSpPr/>
          <p:nvPr/>
        </p:nvSpPr>
        <p:spPr>
          <a:xfrm>
            <a:off x="5593554" y="3921527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A472411C-02A7-4A25-B9BE-2F8E76B94EC9}"/>
              </a:ext>
            </a:extLst>
          </p:cNvPr>
          <p:cNvSpPr/>
          <p:nvPr/>
        </p:nvSpPr>
        <p:spPr>
          <a:xfrm>
            <a:off x="5593554" y="4686699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43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F75336-63C7-4DE1-B3A7-37E53937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001200-FF26-480C-A891-261B312EE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6A905F1-F2C9-4A64-8E21-27A292D7FD30}"/>
              </a:ext>
            </a:extLst>
          </p:cNvPr>
          <p:cNvSpPr/>
          <p:nvPr/>
        </p:nvSpPr>
        <p:spPr>
          <a:xfrm>
            <a:off x="1852612" y="2071687"/>
            <a:ext cx="8486775" cy="814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PRAWO DO DYSPONOWANIA NIERUCHOMOŚCIĄ NA CELE BUDOWLANE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5323252-A65A-4ED5-A018-5D3ABDA9A46B}"/>
              </a:ext>
            </a:extLst>
          </p:cNvPr>
          <p:cNvSpPr/>
          <p:nvPr/>
        </p:nvSpPr>
        <p:spPr>
          <a:xfrm>
            <a:off x="0" y="3128963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Z JAKĄ ZASADĄ PRAWA BUDOWLANEGO JEST ZWIĄZANE?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81B70D5D-4AB4-49A0-A3FF-A9A765306C13}"/>
              </a:ext>
            </a:extLst>
          </p:cNvPr>
          <p:cNvSpPr/>
          <p:nvPr/>
        </p:nvSpPr>
        <p:spPr>
          <a:xfrm>
            <a:off x="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NA CO NAM POZWALA?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3EF87E9-518D-48EE-98A7-4C7A5F85DC4F}"/>
              </a:ext>
            </a:extLst>
          </p:cNvPr>
          <p:cNvSpPr/>
          <p:nvPr/>
        </p:nvSpPr>
        <p:spPr>
          <a:xfrm>
            <a:off x="0" y="4586291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KTO MUSI JE POSIADAĆ?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8D0CCA-3E83-445C-837E-0C7854C8599C}"/>
              </a:ext>
            </a:extLst>
          </p:cNvPr>
          <p:cNvSpPr/>
          <p:nvPr/>
        </p:nvSpPr>
        <p:spPr>
          <a:xfrm>
            <a:off x="0" y="5307812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KTO BADA ISTNIENIE TEGO TYTUŁU PRAWNEGO?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09E44CB5-141F-498E-A47D-68F4AC911B68}"/>
              </a:ext>
            </a:extLst>
          </p:cNvPr>
          <p:cNvSpPr/>
          <p:nvPr/>
        </p:nvSpPr>
        <p:spPr>
          <a:xfrm>
            <a:off x="6819900" y="3128963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E66DC01-BAAC-4B6E-8464-C48A9FDE09C4}"/>
              </a:ext>
            </a:extLst>
          </p:cNvPr>
          <p:cNvSpPr/>
          <p:nvPr/>
        </p:nvSpPr>
        <p:spPr>
          <a:xfrm>
            <a:off x="681990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0BD6F210-6AF4-4BCC-A3D2-CCD17D550C1D}"/>
              </a:ext>
            </a:extLst>
          </p:cNvPr>
          <p:cNvSpPr/>
          <p:nvPr/>
        </p:nvSpPr>
        <p:spPr>
          <a:xfrm>
            <a:off x="6819900" y="4586291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F32BF3F1-2CF4-47A7-87E1-96AD4C687E98}"/>
              </a:ext>
            </a:extLst>
          </p:cNvPr>
          <p:cNvSpPr/>
          <p:nvPr/>
        </p:nvSpPr>
        <p:spPr>
          <a:xfrm>
            <a:off x="6819900" y="5307812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id="{93313A8A-23C2-47D8-B4E0-17A0FEA4E4D5}"/>
              </a:ext>
            </a:extLst>
          </p:cNvPr>
          <p:cNvSpPr/>
          <p:nvPr/>
        </p:nvSpPr>
        <p:spPr>
          <a:xfrm>
            <a:off x="5593555" y="3196435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94F6EDA7-BDCA-4764-A028-F6515B283238}"/>
              </a:ext>
            </a:extLst>
          </p:cNvPr>
          <p:cNvSpPr/>
          <p:nvPr/>
        </p:nvSpPr>
        <p:spPr>
          <a:xfrm>
            <a:off x="5593554" y="3921527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id="{A205BF04-48E1-4000-BE7B-5A9B0705B81A}"/>
              </a:ext>
            </a:extLst>
          </p:cNvPr>
          <p:cNvSpPr/>
          <p:nvPr/>
        </p:nvSpPr>
        <p:spPr>
          <a:xfrm>
            <a:off x="5593554" y="4686699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: w prawo 18">
            <a:extLst>
              <a:ext uri="{FF2B5EF4-FFF2-40B4-BE49-F238E27FC236}">
                <a16:creationId xmlns:a16="http://schemas.microsoft.com/office/drawing/2014/main" id="{87914BD1-43C0-4FE4-ABCC-ACA2927D3232}"/>
              </a:ext>
            </a:extLst>
          </p:cNvPr>
          <p:cNvSpPr/>
          <p:nvPr/>
        </p:nvSpPr>
        <p:spPr>
          <a:xfrm>
            <a:off x="5593553" y="5389571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521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Panoramiczny</PresentationFormat>
  <Paragraphs>34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Zgłoszenie budowy</vt:lpstr>
      <vt:lpstr>Ocena odstąpienia od zatwierdzonego projektu zagospodarowania działki lub terenu oraz projektu architektoniczno-budowlanego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SCHEMATY</dc:title>
  <dc:creator>Karina Pilarz</dc:creator>
  <cp:lastModifiedBy>Karina Pilarz</cp:lastModifiedBy>
  <cp:revision>7</cp:revision>
  <dcterms:created xsi:type="dcterms:W3CDTF">2018-11-21T14:24:21Z</dcterms:created>
  <dcterms:modified xsi:type="dcterms:W3CDTF">2022-09-13T10:02:01Z</dcterms:modified>
</cp:coreProperties>
</file>