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A25D-CFA1-4446-BD08-D539297455DE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CFFA-1FEB-43B9-AC28-935576E43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884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A25D-CFA1-4446-BD08-D539297455DE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CFFA-1FEB-43B9-AC28-935576E43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36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A25D-CFA1-4446-BD08-D539297455DE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CFFA-1FEB-43B9-AC28-935576E43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166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A25D-CFA1-4446-BD08-D539297455DE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CFFA-1FEB-43B9-AC28-935576E43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06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A25D-CFA1-4446-BD08-D539297455DE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CFFA-1FEB-43B9-AC28-935576E43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81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A25D-CFA1-4446-BD08-D539297455DE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CFFA-1FEB-43B9-AC28-935576E43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812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A25D-CFA1-4446-BD08-D539297455DE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CFFA-1FEB-43B9-AC28-935576E43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018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A25D-CFA1-4446-BD08-D539297455DE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CFFA-1FEB-43B9-AC28-935576E43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31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A25D-CFA1-4446-BD08-D539297455DE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CFFA-1FEB-43B9-AC28-935576E43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141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A25D-CFA1-4446-BD08-D539297455DE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CFFA-1FEB-43B9-AC28-935576E43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A25D-CFA1-4446-BD08-D539297455DE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CFFA-1FEB-43B9-AC28-935576E43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187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7A25D-CFA1-4446-BD08-D539297455DE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4CFFA-1FEB-43B9-AC28-935576E43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3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Tworzenie i stosowanie prawa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Wprowadzenie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360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w Polsce system prawa stanowionego (w opozycji do systemu </a:t>
            </a:r>
            <a:r>
              <a:rPr lang="pl-PL" i="1" dirty="0" err="1" smtClean="0"/>
              <a:t>common</a:t>
            </a:r>
            <a:r>
              <a:rPr lang="pl-PL" i="1" dirty="0" smtClean="0"/>
              <a:t> law</a:t>
            </a:r>
            <a:r>
              <a:rPr lang="pl-PL" dirty="0" smtClean="0"/>
              <a:t>);</a:t>
            </a:r>
          </a:p>
          <a:p>
            <a:pPr>
              <a:buFontTx/>
              <a:buChar char="-"/>
            </a:pPr>
            <a:r>
              <a:rPr lang="pl-PL" dirty="0" smtClean="0"/>
              <a:t>staranność przygotowanych tekstów prawnych pomaga podmiotom w dokonaniu prawidłowej ich interpretacji</a:t>
            </a:r>
          </a:p>
          <a:p>
            <a:pPr>
              <a:buFontTx/>
              <a:buChar char="-"/>
            </a:pPr>
            <a:r>
              <a:rPr lang="pl-PL" dirty="0" smtClean="0"/>
              <a:t>znajomość prawidłowego tworzenia prawa niezbędna w prawidłowym jego stosowaniu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737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Technika prawodawcza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umiejętność prawidłowego formułowania tekstów prawnych i poprawnego wprowadzania ich do systemu (celowe, racjonalne, oparte na wiedzy);</a:t>
            </a:r>
          </a:p>
          <a:p>
            <a:pPr>
              <a:buFontTx/>
              <a:buChar char="-"/>
            </a:pPr>
            <a:r>
              <a:rPr lang="pl-PL" dirty="0" smtClean="0"/>
              <a:t>zbiór wskazań kierowanych do podmiotów przygotowujących teksty prawne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84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Technika prawodawcza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najszersze;</a:t>
            </a:r>
          </a:p>
          <a:p>
            <a:pPr>
              <a:buFontTx/>
              <a:buChar char="-"/>
            </a:pPr>
            <a:r>
              <a:rPr lang="pl-PL" dirty="0" smtClean="0"/>
              <a:t>węższe;</a:t>
            </a:r>
          </a:p>
          <a:p>
            <a:pPr>
              <a:buFontTx/>
              <a:buChar char="-"/>
            </a:pPr>
            <a:r>
              <a:rPr lang="pl-PL" dirty="0" smtClean="0"/>
              <a:t>najwęższe;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053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Technika prawodawcza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charakter instrumentalny;</a:t>
            </a:r>
          </a:p>
          <a:p>
            <a:pPr>
              <a:buFontTx/>
              <a:buChar char="-"/>
            </a:pPr>
            <a:r>
              <a:rPr lang="pl-PL" dirty="0" smtClean="0"/>
              <a:t>proces złożony, składający się z czynności o zróżnicowanym charakterze;</a:t>
            </a:r>
          </a:p>
          <a:p>
            <a:pPr>
              <a:buFontTx/>
              <a:buChar char="-"/>
            </a:pPr>
            <a:r>
              <a:rPr lang="pl-PL" dirty="0" smtClean="0"/>
              <a:t>trzy rodzaje reguł dot. Czynności prawodawczych (wg S. Wronkowskiej):</a:t>
            </a:r>
          </a:p>
          <a:p>
            <a:pPr lvl="1">
              <a:buFontTx/>
              <a:buChar char="-"/>
            </a:pPr>
            <a:r>
              <a:rPr lang="pl-PL" dirty="0" smtClean="0"/>
              <a:t>reguły konstytutywne,</a:t>
            </a:r>
          </a:p>
          <a:p>
            <a:pPr lvl="1">
              <a:buFontTx/>
              <a:buChar char="-"/>
            </a:pPr>
            <a:r>
              <a:rPr lang="pl-PL" dirty="0" smtClean="0"/>
              <a:t>dyrektywy techniczne,</a:t>
            </a:r>
          </a:p>
          <a:p>
            <a:pPr lvl="1">
              <a:buFontTx/>
              <a:buChar char="-"/>
            </a:pPr>
            <a:r>
              <a:rPr lang="pl-PL" dirty="0" smtClean="0"/>
              <a:t>normy postępowania.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705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Forma dyrektyw techniki prawodawczej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dokumenty sporządzone na wzór aktów prawnych,</a:t>
            </a:r>
          </a:p>
          <a:p>
            <a:pPr>
              <a:buFontTx/>
              <a:buChar char="-"/>
            </a:pPr>
            <a:r>
              <a:rPr lang="pl-PL" dirty="0" smtClean="0"/>
              <a:t>akty normatywne niższe rangą.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08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techniki prawodawczej w Polsce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r</a:t>
            </a:r>
            <a:r>
              <a:rPr lang="pl-PL" dirty="0" smtClean="0"/>
              <a:t>ozporządzenie Prezesa Rady Ministrów z dnia 20 czerwca 2002 r. w sprawie „Zasad techniki prawodawczej”,</a:t>
            </a:r>
          </a:p>
          <a:p>
            <a:pPr>
              <a:buFontTx/>
              <a:buChar char="-"/>
            </a:pPr>
            <a:r>
              <a:rPr lang="pl-PL" dirty="0" smtClean="0"/>
              <a:t>charakter norm zawartych </a:t>
            </a:r>
            <a:r>
              <a:rPr lang="pl-PL" dirty="0" smtClean="0"/>
              <a:t>w rozporządzeniu</a:t>
            </a:r>
          </a:p>
          <a:p>
            <a:pPr>
              <a:buFontTx/>
              <a:buChar char="-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412610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158</Words>
  <Application>Microsoft Office PowerPoint</Application>
  <PresentationFormat>Pokaz na ekranie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Tworzenie i stosowanie prawa</vt:lpstr>
      <vt:lpstr>Prezentacja programu PowerPoint</vt:lpstr>
      <vt:lpstr>Technika prawodawcza</vt:lpstr>
      <vt:lpstr>Technika prawodawcza</vt:lpstr>
      <vt:lpstr>Technika prawodawcza</vt:lpstr>
      <vt:lpstr>Forma dyrektyw techniki prawodawczej</vt:lpstr>
      <vt:lpstr>Zasady techniki prawodawczej w Polsce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Tworzenie i stosowanie prawa</dc:title>
  <dc:creator>Basia</dc:creator>
  <cp:lastModifiedBy>Basia</cp:lastModifiedBy>
  <cp:revision>3</cp:revision>
  <dcterms:created xsi:type="dcterms:W3CDTF">2016-10-13T12:11:28Z</dcterms:created>
  <dcterms:modified xsi:type="dcterms:W3CDTF">2016-11-02T09:24:43Z</dcterms:modified>
</cp:coreProperties>
</file>