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9" r:id="rId13"/>
    <p:sldId id="281" r:id="rId14"/>
    <p:sldId id="271" r:id="rId15"/>
    <p:sldId id="268" r:id="rId16"/>
    <p:sldId id="282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2018-10-07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 smtClean="0"/>
              <a:t>Ślady kryminalistyczne</a:t>
            </a:r>
            <a:endParaRPr lang="pl-PL" sz="6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 smtClean="0"/>
              <a:t>Funkcje śladów kryminalistycznych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 smtClean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zapobiegawcza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daktyloskopijne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Podział śladów daktyloskopijnych:</a:t>
            </a:r>
          </a:p>
          <a:p>
            <a:pPr marL="0" indent="0">
              <a:buNone/>
            </a:pPr>
            <a:endParaRPr lang="pl-PL" sz="2400" b="1" dirty="0" smtClean="0"/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czerwieni wargowej (</a:t>
            </a:r>
            <a:r>
              <a:rPr lang="pl-PL" sz="2400" b="1" dirty="0" err="1" smtClean="0"/>
              <a:t>cheiloskopijne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małżowiny usznej (</a:t>
            </a:r>
            <a:r>
              <a:rPr lang="pl-PL" sz="2400" b="1" dirty="0" err="1" smtClean="0"/>
              <a:t>otoskopijne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endParaRPr lang="pl-PL" b="1" dirty="0" smtClean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 smtClean="0"/>
              <a:t>Wzory linii papilarnych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</a:t>
            </a:r>
            <a:r>
              <a:rPr lang="pl-PL" sz="2600" dirty="0" smtClean="0"/>
              <a:t>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Zasada 3N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 smtClean="0"/>
              <a:t>Ślady traseologiczne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 smtClean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wierząt;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ojazdów;</a:t>
            </a:r>
          </a:p>
          <a:p>
            <a:pPr>
              <a:buFontTx/>
              <a:buChar char="-"/>
            </a:pPr>
            <a:r>
              <a:rPr lang="pl-PL" sz="2400" dirty="0" smtClean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 smtClean="0"/>
              <a:t>Ślady biologiczne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wydaliny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 smtClean="0"/>
              <a:t>ślady </a:t>
            </a:r>
            <a:r>
              <a:rPr lang="pl-PL" sz="3200" dirty="0"/>
              <a:t>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 smtClean="0"/>
              <a:t>Ślady użycia </a:t>
            </a:r>
            <a:r>
              <a:rPr lang="pl-PL" b="1" dirty="0"/>
              <a:t>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broń </a:t>
            </a:r>
            <a:r>
              <a:rPr lang="pl-PL" sz="2400" dirty="0"/>
              <a:t>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</a:t>
            </a:r>
            <a:r>
              <a:rPr lang="pl-PL" sz="2400" dirty="0" smtClean="0"/>
              <a:t>strzału;</a:t>
            </a:r>
          </a:p>
          <a:p>
            <a:r>
              <a:rPr lang="pl-PL" sz="2400" dirty="0" smtClean="0"/>
              <a:t>inne </a:t>
            </a:r>
            <a:r>
              <a:rPr lang="pl-PL" sz="2400" dirty="0"/>
              <a:t>skutki działania broni </a:t>
            </a:r>
            <a:r>
              <a:rPr lang="pl-PL" sz="2400" dirty="0" smtClean="0"/>
              <a:t>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Pojęcie śladu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Ślad</a:t>
            </a:r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znaczenie węższe										znaczenie szerokie</a:t>
            </a:r>
            <a:endParaRPr lang="pl-PL" sz="2400" dirty="0"/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</a:t>
            </a:r>
            <a:r>
              <a:rPr lang="pl-PL" sz="2400" dirty="0" smtClean="0"/>
              <a:t>kreślony </a:t>
            </a:r>
            <a:r>
              <a:rPr lang="pl-PL" sz="2400" b="1" dirty="0" smtClean="0"/>
              <a:t>stan</a:t>
            </a:r>
            <a:r>
              <a:rPr lang="pl-PL" sz="2400" dirty="0" smtClean="0"/>
              <a:t> rzeczywistości;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wiązek</a:t>
            </a:r>
            <a:r>
              <a:rPr lang="pl-PL" sz="2400" dirty="0" smtClean="0"/>
              <a:t> przyczynowo – skutkowy stanu z badanym zdarzeniem;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naczenie</a:t>
            </a:r>
            <a:r>
              <a:rPr lang="pl-PL" sz="2400" dirty="0" smtClean="0"/>
              <a:t> kryminalistyczne stanu dla wyjaśnienia badanego zdarzenia;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</a:t>
            </a:r>
            <a:r>
              <a:rPr lang="pl-PL" sz="2400" b="1" dirty="0" smtClean="0"/>
              <a:t>oznawalność</a:t>
            </a:r>
            <a:r>
              <a:rPr lang="pl-PL" sz="2400" dirty="0" smtClean="0"/>
              <a:t> stanu;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 smtClean="0"/>
              <a:t>Podział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AutoNum type="arabicPeriod"/>
            </a:pPr>
            <a:r>
              <a:rPr lang="pl-PL" sz="2000" b="1" dirty="0" smtClean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 smtClean="0"/>
              <a:t>materialne												pamięciowe</a:t>
            </a:r>
          </a:p>
          <a:p>
            <a:pPr>
              <a:buAutoNum type="arabicPeriod"/>
            </a:pPr>
            <a:endParaRPr lang="pl-PL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13690" y="2511380"/>
            <a:ext cx="1532586" cy="9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2. biorąc </a:t>
            </a:r>
            <a:r>
              <a:rPr lang="pl-PL" sz="2000" b="1" dirty="0"/>
              <a:t>pod uwagę postać zjawiskową materii tworzącej ślady </a:t>
            </a:r>
            <a:r>
              <a:rPr lang="pl-PL" sz="2000" b="1" dirty="0" smtClean="0"/>
              <a:t>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/>
              <a:t>ś</a:t>
            </a:r>
            <a:r>
              <a:rPr lang="pl-PL" sz="2400" dirty="0" smtClean="0"/>
              <a:t>lady substancji												ślady energii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293995" y="2485623"/>
            <a:ext cx="1777284" cy="128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000" b="1" dirty="0" smtClean="0"/>
              <a:t>3. </a:t>
            </a:r>
            <a:r>
              <a:rPr lang="pl-PL" sz="2000" b="1" dirty="0"/>
              <a:t>według miejsca występowania </a:t>
            </a:r>
            <a:r>
              <a:rPr lang="pl-PL" sz="2000" b="1" dirty="0" smtClean="0"/>
              <a:t>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4. </a:t>
            </a:r>
            <a:r>
              <a:rPr lang="pl-PL" sz="2000" b="1" dirty="0"/>
              <a:t>ze </a:t>
            </a:r>
            <a:r>
              <a:rPr lang="pl-PL" sz="2000" b="1" dirty="0" smtClean="0"/>
              <a:t>względu </a:t>
            </a:r>
            <a:r>
              <a:rPr lang="pl-PL" sz="2000" b="1" dirty="0"/>
              <a:t>na wielkość </a:t>
            </a:r>
            <a:r>
              <a:rPr lang="pl-PL" sz="2000" b="1" dirty="0" smtClean="0"/>
              <a:t>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makroślady											mikroślady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5. </a:t>
            </a:r>
            <a:r>
              <a:rPr lang="pl-PL" sz="2000" b="1" dirty="0"/>
              <a:t>ze względu na dział techniki </a:t>
            </a:r>
            <a:r>
              <a:rPr lang="pl-PL" sz="2000" b="1" dirty="0" smtClean="0"/>
              <a:t>kryminalistycznej: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daktyloskopijne;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mechanoskopijne;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- ślady traseologiczne;</a:t>
            </a:r>
          </a:p>
          <a:p>
            <a:pPr marL="0" indent="0" algn="ctr">
              <a:buNone/>
            </a:pPr>
            <a:r>
              <a:rPr lang="pl-PL" sz="2400" dirty="0" smtClean="0"/>
              <a:t>- ślady pisma;</a:t>
            </a:r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fonoskopijne;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biologiczne;</a:t>
            </a:r>
            <a:endParaRPr lang="pl-PL" sz="2400" dirty="0"/>
          </a:p>
          <a:p>
            <a:pPr algn="ctr">
              <a:buFontTx/>
              <a:buChar char="-"/>
            </a:pPr>
            <a:r>
              <a:rPr lang="pl-PL" sz="2400" dirty="0" smtClean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 smtClean="0"/>
              <a:t>itd.</a:t>
            </a:r>
            <a:endParaRPr lang="pl-PL" sz="2400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3223</TotalTime>
  <Words>373</Words>
  <Application>Microsoft Office PowerPoint</Application>
  <PresentationFormat>Panoramiczny</PresentationFormat>
  <Paragraphs>117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Funkcje śladów kryminalistycznych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</cp:lastModifiedBy>
  <cp:revision>45</cp:revision>
  <dcterms:created xsi:type="dcterms:W3CDTF">2018-03-04T14:56:16Z</dcterms:created>
  <dcterms:modified xsi:type="dcterms:W3CDTF">2018-10-07T18:57:56Z</dcterms:modified>
</cp:coreProperties>
</file>