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D3155E-E90C-44D9-BBCE-EBBE8E479876}" type="datetimeFigureOut">
              <a:rPr lang="pl-PL" smtClean="0"/>
              <a:t>2018-06-04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CD4370-CBF4-4672-9401-DE7F72208C5D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ips.gov.pl/wsparcie-dla-rodzin-z-dziecmi/swiadczenia-rodzinne/rodzaje-i-wysokosc-swiadczen-rodzinnych-kryteria-uzyskania/swiadczenia-opiekuncze/swiadczenie-pielegnacyjne/" TargetMode="External"/><Relationship Id="rId2" Type="http://schemas.openxmlformats.org/officeDocument/2006/relationships/hyperlink" Target="https://www.mpips.gov.pl/wsparcie-dla-rodzin-z-dziecmi/swiadczenia-rodzinne/test-rodzaje-i-wysokosc-swiadczen-rodzinnych-kryteria-uzyskania-/test-swiadczenia-pielegnacyjne/test-zasilek-pielegnacyjny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ŚWIADCZENIA RODZINNE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</a:t>
            </a:r>
            <a:r>
              <a:rPr lang="pl-PL" dirty="0" smtClean="0"/>
              <a:t>gr Liwia Palus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61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Zasiłek rodzinny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1 stycznia 2016 r. obowiązuje nowe brzmienie art. 5 ust. 3 ustawy o świadczeniach rodzinnych, który wprowadza nowy sposób ustalania wysokości przysługujących zasiłków rodzinnych wraz z dodatkami w przypadku przekroczenia kryterium dochodowego uprawniającego do zasiłku rodzinnego (tzw. mechanizm złotówka za złotówkę). Zgodnie z art. 3 ust. 3 ustawy w przypadku gdy dochód rodziny w przeliczeniu na osobę w rodzinie lub dochód osoby uczącej się przekracza kwotę uprawniającą daną rodzinę lub osobę uczącą się do zasiłku rodzinnego pomnożoną przez liczbę członków danej rodziny o kwotę nie wyższą niż łączna kwota zasiłków rodzinnych wraz z dodatkami przysługujących danej rodzinie w okresie zasiłkowym, na który jest ustalane prawo do tych świadczeń, zasiłek rodzinny wraz z dodatkami przysługują w wysokości różnicy między łączną kwotą zasiłków rodzinnych wraz z dodatkami, a kwotą, o którą został przekroczony dochód rodziny.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1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Zasiłek rodzinny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Łączną kwotę zasiłków rodzinnych wraz z dodatkami, o której mowa w zdaniu poprzednim, stanowi suma przysługujących danej rodzinie w danym okresie zasiłkowym: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zasiłków rodzinnych podzielonych przez liczbę miesięcy, na które danej rodzinie jest ustalane prawo do tych zasiłków;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dodatków do zasiłku rodzinnego z tytułu: opieki nad dzieckiem w okresie korzystania z urlopu wychowawczego, samotnego wychowywania dziecka, wychowywania dziecka w rodzinie wielodzietnej, kształcenia i rehabilitacji dziecka -podzielonych przez liczbę miesięcy, na które danej rodzinie jest ustalane prawo do tych dodatków;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dodatków do zasiłku rodzinnego z tytułu: urodzenia dziecka, rozpoczęcia roku szkolnego, podjęcia przez dziecko nauki w szkole poza miejscem zamieszkania - podzielonych przez 12.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gdy wysokość zasiłków rodzinnych wraz z dodatkami przysługująca danej rodzinie, ustalona zgodnie z powyższym mechanizmem, jest niższa niż 20,00 zł, świadczenia te nie przysługują (art. 5 ust. 3-3d ustawy).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0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Zasiłek rodzinny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brane pod uwagę przy ustalaniu prawa do świadczeń rodzinnych to: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przychody podlegające opodatkowaniu na zasadach określonych w art. 27, 30b, 30c, 30e i art. 30f  ustawy z dnia 26 lipca 1991 r. o podatku dochodowym od osób fizycznych, pomniejszone o koszty uzyskania przychodu, należny podatek dochodowy od osób fizycznych, składki na ubezpieczenia społeczne niezaliczone do kosztów uzyskania przychodu oraz składki na ubezpieczenie zdrowotne,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dochód z działalności podlegającej opodatkowaniu na podstawie przepisów o zryczałtowanym podatku dochodowym od niektórych przychodów osiąganych przez osoby fizyczne,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inne dochody niepodlegające opodatkowaniu na podstawie przepisów o podatku dochodowym od osób fizycznych (w szczególności: alimenty na rzecz dzieci, wypłacone świadczenia z funduszu alimentacyjnego, stypendia socjalne, należności otrzymywane z tytułu wynajmu pokoi gościnnych).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dochodów odlicza się kwotę alimentów świadczonych na rzecz innych osób.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98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URODZENIA DZIECKA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do zasiłku rodzinnego z tytułu urodzenia dziecka przysługuje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jednorazowo w wysokości 1000 zł.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urodzenia dziecka przysługuje: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matce lub ojcu albo opiekunowi prawnemu dziecka;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opiekunowi faktycznemu dziecka w wieku do ukończenia przez dziecko pierwszego roku życia, jeżeli nie został przyznany rodzicom lub opiekunowi prawnemu dziecka.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wystąpienia o przysposobienie więcej niż jednego dziecka lub urodzenia więcej niż jednego dziecka podczas jednego porodu dodatek przysługuje na każde dziecko.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urodzenia dziecka przysługuje, jeśli matka dziecka pozostawała pod opieką medyczną nie później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niż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10 tygodnia ciąży.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o pozostawaniu matki dziecka pod opieką medyczną nie później niż od 10 tygodnia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ciąży do dnia porodu może wystawić lekarz lub położna. Warunek udokumentowania pozostawania matki dziecka pod opieką medyczną nie dotyczy osób będących prawnymi albo faktycznymi opiekunami dziecka, a także osób, które przysposobiły dziecko.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699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opieki nad dzieckiem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okresie korzystania z urlopu wychowawczego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do zasiłku rodzinnego z tytułu opieki nad dzieckiem w okresie korzystania z urlopu wychowawczego przysługuje 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wysokości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miesięcznie.</a:t>
            </a: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matce lub ojcu, opiekunowi faktycznemu dziecka (osoba faktycznie opiekująca się dzieckiem, jeżeli wystąpiła z wnioskiem do sądu rodzinnego o przysposobienie dziecka) albo opiekunowi prawnemu dziecka, jeżeli dziecko pozostaje pod jego faktyczną opieką, uprawnionemu do urlopu wychowawczego, nie dłużej jednak niż przez okres: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miesięcy kalendarzowych;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miesięcy kalendarzowych, jeżeli sprawuje opiekę nad więcej niż jednym dzieckiem urodzonym podczas jednego porodu;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miesięcy kalendarzowych, jeżeli sprawuje opiekę nad dzieckiem legitymującym się orzeczeniem o niepełnosprawności albo o znacznym stopniu niepełnosprawności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równoczesnego korzystania z urlopu wychowawczego przez oboje rodziców lub opiekunów prawnych dziecka przysługuje jeden dodatek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123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opieki nad dzieckiem                     w okresie korzystania z urlopu wychowawczego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900" b="1" dirty="0"/>
              <a:t>Dodatek nie przysługuje, jeżeli osoba ubiegająca się o </a:t>
            </a:r>
            <a:r>
              <a:rPr lang="pl-PL" sz="2900" b="1" dirty="0" smtClean="0"/>
              <a:t>dodatek:</a:t>
            </a:r>
          </a:p>
          <a:p>
            <a:pPr marL="0" indent="0">
              <a:buNone/>
            </a:pPr>
            <a:endParaRPr lang="pl-PL" sz="2900" dirty="0"/>
          </a:p>
          <a:p>
            <a:r>
              <a:rPr lang="pl-PL" sz="2900" dirty="0" smtClean="0"/>
              <a:t>bezpośrednio </a:t>
            </a:r>
            <a:r>
              <a:rPr lang="pl-PL" sz="2900" dirty="0"/>
              <a:t>przed uzyskaniem prawa do urlopu wychowawczego pozostawała w stosunku pracy przez okres krótszy niż 6 miesięcy;</a:t>
            </a:r>
          </a:p>
          <a:p>
            <a:r>
              <a:rPr lang="pl-PL" sz="2900" dirty="0"/>
              <a:t>podjęła lub kontynuuje zatrudnienie lub inną pracę zarobkową, która uniemożliwia sprawowanie osobistej opieki nad dzieckiem w okresie korzystania z urlopu wychowawczego;</a:t>
            </a:r>
          </a:p>
          <a:p>
            <a:r>
              <a:rPr lang="pl-PL" sz="2900" dirty="0"/>
              <a:t>w okresie urlopu wychowawczego korzysta z zasiłku macierzyńskiego</a:t>
            </a:r>
          </a:p>
          <a:p>
            <a:r>
              <a:rPr lang="pl-PL" sz="2900" dirty="0"/>
              <a:t>korzysta ze świadczenia rodzicielskiego;</a:t>
            </a:r>
          </a:p>
          <a:p>
            <a:r>
              <a:rPr lang="pl-PL" sz="2900" dirty="0" smtClean="0"/>
              <a:t>gdy dziecko </a:t>
            </a:r>
            <a:r>
              <a:rPr lang="pl-PL" sz="2900" dirty="0"/>
              <a:t>zostało umieszczone w placówce zapewniającej całodobową opiekę, w tym w specjalnym ośrodku szkolno-wychowawczym, i korzysta w niej z całodobowej opieki przez więcej niż 5 dni w tygodniu, z wyjątkiem dziecka przebywającego w zakładzie opieki zdrowotnej;</a:t>
            </a:r>
          </a:p>
          <a:p>
            <a:r>
              <a:rPr lang="pl-PL" sz="2900" dirty="0"/>
              <a:t>w innych przypadkach zaprzestania sprawowania osobistej opieki nad dzieckiem.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7729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opieki nad dzieckiem                     w okresie korzystania z urlopu wychowawczego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zbiegu uprawnień do następujących świadczeń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rodzicielskiego lub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pielęgnacyjnego, lub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specjalnego zasiłku opiekuńczego, lub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dodatku do zasiłku rodzinnego z tytułu opieki nad dzieckiem w okresie korzystania z urlopu wychowawczego, lub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zasiłku dla opiekuna, o którym mowa w ustawie z dnia 4 kwietnia 2014 r. o ustaleniu i wypłacie zasiłków dla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opiekunów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 z tych świadczeń wybrane przez osobę uprawnioną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przysługujący za niepełne miesiące kalendarzowe wypłaca się w wysokości 1/30 dodatku miesięcznego za każdy dzień. Kwotę dodatku przysługującą za niepełny miesiąc zaokrągla się do 10 groszy w górę.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506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SAMOTNEGO WYCHOWYWANIA DZIECKA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do zasiłku rodzinnego z tytułu samotnego wychowywania dziecka przysługuje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wysokości 193,00 zł miesięcznie na dziecko, nie więcej jednak niż 386,00 zł na wszystkie dzieci.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dziecka legitymującego się orzeczeniem o niepełnosprawności lub orzeczeniem o znacznym stopniu niepełnosprawności kwotę dodatku zwiększa się o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dziecko, nie więcej jednak niż o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wszystkie dzieci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przysługuje również pełnoletniej osobie do ukończenia 24 roku życia, uczącej się w szkole lub w szkole wyższej, jeżeli oboje rodzice osoby uczącej się nie żyją.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1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SAMOTNEGO WYCHOWYWANIA DZIECKA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samotnego wychowywania dziecka przysługuje samotnie wychowującym dziecko matce lub ojcu, opiekunowi faktycznemu dziecka albo opiekunowi prawnemu dziecka,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zostało zasądzone świadczenie alimentacyjne na rzecz dziecka 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drugiego z rodziców dziecka, ponieważ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drugi z rodziców dziecka nie żyje;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ojciec dziecka jest nieznany;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powództwo o ustalenie świadczenia alimentacyjnego od drugiego z rodziców zostało oddalone.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56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WYCHOWYWANIA DZIECKA W RODZINIE WIELODZIETNEJ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dodatku do zasiłku rodzinnego z tytułu wychowywania dziecka w rodzinie wielodzietnej wynosi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95,00 zł miesięcznie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przysługuje na trzecie i na następne dzieci uprawnione do zasiłku rodzinnego.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wychowywania dziecka w rodzinie wielodzietnej przysługuje matce lub ojcu, opiekunowi faktycznemu dziecka (osoba faktycznie opiekująca się dzieckiem, jeżeli wystąpiła z wnioskiem do sadu rodzinnego o przysposobienie dziecka) albo opiekunowi prawnemu dziecka.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 akty </a:t>
            </a:r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</a:t>
            </a:r>
          </a:p>
          <a:p>
            <a:pPr marL="0" indent="0">
              <a:buNone/>
            </a:pPr>
            <a:endParaRPr lang="pl-PL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28 listopada 2003 r. o świadczeniach rodzinnych (Dz.U.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r., poz. 1952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Rady Ministrów z dnia 7 sierpnia 2015 r. w sprawie wysokości dochodu rodziny albo wysokości dochodu osoby uczącej się stanowiących podstawę ubiegania się o zasiłek rodzinny i specjalny zasiłek opiekuńczy, wysokości świadczeń rodzinnych oraz wysokości zasiłku dla opiekuna (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DzU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27 sierpnia 2015 r. poz.1238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4 kwietnia 2014 r. o ustaleniu i wypłacie zasiłków dla opiekunów (Dz. U. z dnia 30 kwietnia 2014 r., poz. 567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Zdrowia z dnia 14 września 2010 r. w sprawie formy opieki medycznej nad kobieta w ciąży, uprawniającej do dodatku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tytułu urodzenia dziecka oraz wzoru zaświadczenia potwierdzającego pozostawanie pod ta opieką (Dz. U. Nr 183, poz. 1234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Rodziny, Pracy i Polityki Społecznej z dnia 27 lipca 2017 r. w sprawie sposobu i trybu postępowania w sprawach o przyznanie świadczeń rodzinnych oraz zakresu informacji, jakie mają być zawarte we wniosku, zaświadczeniach i oświadczeniach o ustalenie prawa do świadczeń rodzinnych (Dz. U. poz. 1466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6241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kształcenia i rehabilitacji dziecka niepełnosprawnego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dodatku do zasiłku rodzinnego z tytułu kształcenia i rehabilitacji dziecka niepełnosprawnego wynosi miesięcznie: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pl-PL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90,00 zł</a:t>
            </a: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 w wieku do ukończenia 5 roku życia;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pl-PL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110,00 zł</a:t>
            </a: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 w wieku powyżej 5 roku życia do ukończenia 24 roku życia.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kształcenia i rehabilitacji dziecka przysługuje: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matce lub ojcu dziecka;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opiekunowi faktycznemu dziecka (osoba faktycznie opiekująca się dzieckiem, jeżeli wystąpiła z wnioskiem do sądu rodzinnego o przysposobienie dziecka) albo opiekunowi prawnemu dziecka, a także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osobie uczącej się (osoba pełnoletnia ucząca się, niepozostająca na utrzymaniu rodziców w związku z ich śmiercią lub w związku z ustaleniem wyrokiem sądowym lub ugodą sądową prawa do alimentów z ich strony) </a:t>
            </a:r>
            <a:r>
              <a:rPr lang="pl-PL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pokrycie zwiększonych wydatków związanych z rehabilitacją lub kształceniem</a:t>
            </a: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dziecka w wieku</a:t>
            </a:r>
            <a:r>
              <a:rPr lang="pl-PL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do ukończenia 16 roku życia, jeżeli legitymuje się orzeczeniem o niepełnosprawności,</a:t>
            </a:r>
            <a:b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powyżej 16 roku życia do ukończenia 24 roku życia, jeżeli legitymuje się orzeczeniem o umiarkowanym albo o znacznym stopniu niepełnosprawności.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616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rozpoczęcia roku szkolnego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do zasiłku rodzinnego z tytułu rozpoczęcia roku szkolnego przysługuje raz w roku szkolnym w wysokości 100 zł na dziecko.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rozpoczęcia roku szkolnego przysługuje matce lub ojcu, opiekunowi faktycznemu dziecka albo opiekunowi prawnemu dziecka, a także osobie uczącej się na częściowe pokrycie wydatków związanych z rozpoczęciem w szkole nowego roku szkolnego albo rocznego przygotowania przedszkolnego.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wypłatę dodatku składa się do dnia zakończenia okresu zasiłkowego, w którym rozpoczęto rok szkolny albo roczne przygotowanie przedszkolne. Wniosek złożony po terminie organ właściwy pozostawia bez rozpoznania.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56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tytułu podjęcia nauki poza miejscem zamieszkania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do zasiłku rodzinnego z tytułu podjęcia przez dziecko nauki w szkole poza miejscem zamieszkania przysługuje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 związku z zamieszkiwaniem w miejscowości, w której znajduje się siedziba szkoły ponadgimnazjalnej lub szkoły artystycznej, w której realizowany jest obowiązek szkolny i obowiązek nauki, a także szkoły podstawowej lub gimnazjum w przypadku dziecka lub osoby uczącej się, legitymującej się orzeczeniem o niepełnosprawności lub o stopniu niepełnosprawności - 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wysokości 113,00 zł miesięcznie na dziecko 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 związku z dojazdem z miejsca zamieszkania do miejscowości, w której znajduje się siedziba szkoły, w przypadku dojazdu do szkoły ponadgimnazjalnej, a także szkoły artystycznej, w której realizowany jest obowiązek szkolny i obowiązek nauki w zakresie odpowiadającym nauce w szkole ponadgimnazjalnej - 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wysokości 69,00 zł miesięcznie na dziecko.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7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z tytułu podjęcia nauki poza miejscem zamieszkania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Dodatek przysługuje matce lub ojcu dziecka, opiekunowi prawnemu albo opiekunowi faktycznemu dziecka (osoba faktycznie opiekująca się dzieckiem, jeżeli wystąpiła z wnioskiem do sądu rodzinnego o przysposobienie dziecka) lub osobie uczącej się (osoba pełnoletnia ucząca się, niepozostająca na utrzymaniu rodziców w związku z ich śmiercią lub w związku z ustaleniem wyrokiem sądowym lub ugodą sądową prawa do alimentów z ich strony) przez 10 miesięcy w roku w okresie pobierania nauki od września do czerwca następnego roku kalendarzowego.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4826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JEDNORAZOWA ZAPOMOGA Z TYTUŁU URODZENIA DZIECKA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tytułu urodzenia się żywego dziecka przyznaje się jednorazową zapomogę w wysokości 1000 zł na jedno dziecko. 2. Jednorazowa zapomoga przysługuje matce lub ojcu dziecka, opiekunowi prawnemu albo opiekunowi faktycznemu dziecka, jeżeli dochód rodziny w przeliczeniu na osobę nie przekracza kwoty 1922,00 zł.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wypłatę jednorazowej zapomogi składa się w terminie 12 miesięcy od dnia narodzin dziecka, a w przypadku gdy wniosek dotyczy dziecka objętego opieką prawną, opieką faktyczną albo dziecka przysposobionego – w terminie 12 miesięcy od dnia objęcia dziecka opieką albo przysposobienia nie później niż do ukończenia przez dziecko 18. roku życia. Wniosek złożony po terminie organ właściwy pozostawia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1080398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JEDNORAZOWA ZAPOMOGA Z TYTUŁU URODZENIA DZIECKA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Jednorazowa zapomoga nie przysługuje, jeżeli: </a:t>
            </a:r>
            <a:endParaRPr lang="pl-PL" sz="17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członkowi rodziny przysługuje za granicą świadczenie z tytułu urodzenia dziecka, chyba że przepisy o koordynacji systemów zabezpieczenia społecznego lub dwustronne umowy o zabezpieczeniu społecznym stanowią inaczej;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osobie samotnie wychowującej dziecko nie zostało ustalone, na rzecz danego dziecka od jego rodzica, świadczenie alimentacyjne na podstawie tytułu wykonawczego pochodzącego lub zatwierdzonego przez sąd, chyba że: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rodzice lub jedno z rodziców dziecka nie żyje,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ojciec dziecka jest nieznany,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powództwo o ustalenie świadczenia alimentacyjnego od drugiego z rodziców zostało oddalone,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sąd zobowiązał jedno z rodziców do ponoszenia całkowitych kosztów utrzymania dziecka i nie zobowiązał drugiego z rodziców do świadczenia alimentacyjnego na rzecz tego dziecka, </a:t>
            </a:r>
            <a:endParaRPr lang="pl-PL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dziecko, zgodnie z orzeczeniem sądu, jest pod opieką naprzemienną obojga rodziców sprawowaną w porównywalnych i powtarzających się okresach.</a:t>
            </a:r>
          </a:p>
        </p:txBody>
      </p:sp>
    </p:spTree>
    <p:extLst>
      <p:ext uri="{BB962C8B-B14F-4D97-AF65-F5344CB8AC3E}">
        <p14:creationId xmlns:p14="http://schemas.microsoft.com/office/powerpoint/2010/main" val="2109688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opiekuńcze </a:t>
            </a:r>
            <a:endParaRPr lang="pl-PL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69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pielęgnacyjny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pielęgnacyjny przyznaje się w celu częściowego pokrycia wydatków wynikających z konieczności zapewnienia opieki i pomocy innej osoby w związku z niezdolnością do samodzielnej egzystencji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Zasiłek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pielęgnacyjny przysługuje: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niepełnosprawnemu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dziecku;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osobie niepełnosprawnej w wieku powyżej 16. roku życia, jeżeli legitymuje się orzeczeniem o znacznym stopniu niepełnosprawności;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osobie, która ukończyła 75 lat. 3.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pielęgnacyjny przysługuje także osobie niepełnosprawnej w wieku powyżej 16. roku życia legitymującej się orzeczeniem o umiarkowanym stopniu niepełnosprawności, jeżeli niepełnosprawność powstała w wieku do ukończenia 21. roku życia</a:t>
            </a:r>
          </a:p>
        </p:txBody>
      </p:sp>
    </p:spTree>
    <p:extLst>
      <p:ext uri="{BB962C8B-B14F-4D97-AF65-F5344CB8AC3E}">
        <p14:creationId xmlns:p14="http://schemas.microsoft.com/office/powerpoint/2010/main" val="2019667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pielęgnacyjny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pielęgnacyjny przysługuje w wysokości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153,00 zł miesięcznie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pielęgnacyjny nie przysługuje osobie umieszczonej w instytucji zapewniającej całodobowe utrzymanie.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pielęgnacyjny nie przysługuje osobie uprawnionej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dodatku pielęgnacyjnego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pielęgnacyjne z tytułu rezygnacji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zatrudnienia lub innej pracy zarobkowej,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matce albo ojcu,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opiekunowi faktycznemu dziecka,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osobie będącej rodziną zastępczą spokrewnioną, w rozumieniu ustawy z dnia 9 czerwca 2011 r. o wspieraniu rodziny i systemie pieczy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zastępczej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rodzicielskie przysługuje: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 ojcu dziecka,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opiekunowi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faktycznemu dziecka w przypadku objęcia opieką dziecka w wieku do ukończenia 7. roku życia, a w przypadku dziecka, wobec którego podjęto decyzję o odroczeniu obowiązku szkolnego – do ukończenia 10. roku życia;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zastępczej, z wyjątkiem rodziny zastępczej zawodowej, w przypadku objęcia opieką dziecka w wieku do ukończenia 7. roku życia, a w przypadku dziecka, wobec którego podjęto decyzję o odroczeniu obowiązku szkolnego – do ukończenia 10. roku życia;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przysposobiła dziecko, w przypadku objęcia opieką dziecka w wieku do ukończenia 7. roku życia, a w przypadku dziecka, wobec którego podjęto decyzję o odroczeniu obowiązku szkolnego – do ukończenia 10. roku życia.</a:t>
            </a:r>
          </a:p>
        </p:txBody>
      </p:sp>
    </p:spTree>
    <p:extLst>
      <p:ext uri="{BB962C8B-B14F-4D97-AF65-F5344CB8AC3E}">
        <p14:creationId xmlns:p14="http://schemas.microsoft.com/office/powerpoint/2010/main" val="230026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ŚWIADCZEŃ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Świadczeniami rodzinnymi są: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 oraz dodatki do zasiłku rodzinnego,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jednorazowa zapomoga z tytułu urodzenia się dziecka,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opiekuńcze: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pielęgnacyjny ,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 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pielęgnacyjne i specjalny zasiłek opiekuńczy,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dla opiekuna jako świadczenie będące realizacją wyroku Trybunału Konstytucyjnego z dnia 5 grudnia 2013 r., sygn. akt TK akt K 27/13.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010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przysługuje od dnia: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porodu </a:t>
            </a: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objęcia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dziecka opieką, nie dłużej niż do ukończenia przez dziecko 7. roku życia, a w przypadku dziecka, wobec którego podjęto decyzję o odroczeniu obowiązku szkolnego, nie dłużej niż do ukończenia przez nie 10. roku życia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przysposobienia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dziecka, nie dłużej niż do ukończenia przez dziecko 7. roku życia, a w przypadku dziecka, wobec którego podjęto decyzję o odroczeniu obowiązku szkolnego, nie dłużej niż do ukończenia przez nie 10. roku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życia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93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przysługuje w wysokości 1000,00 zł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miesięcznie.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Kwotę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rodzicielskiego przysługującą za niepełny miesiąc ustala się, dzieląc kwotę świadczenia przez liczbę wszystkich dni kalendarzowych w tym miesiącu, a otrzymaną kwotę mnoży się przez liczbę dni kalendarzowych, za które świadczenie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przysługuje. Kwotę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przysługującą za niepełny miesiąc zaokrągla się do 10 groszy 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górę.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16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Osobie uprawnionej do świadczenia rodzicielskiego przysługuje: </a:t>
            </a:r>
            <a:endParaRPr lang="pl-P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samym czasie jedno świadczenie rodzicielskie bez względu na liczbę wychowywanych dzieci; </a:t>
            </a:r>
            <a:endParaRPr lang="pl-P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pl-PL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rodzicielskie w związku z wychowywaniem tego samego dziecka.</a:t>
            </a:r>
          </a:p>
        </p:txBody>
      </p:sp>
    </p:spTree>
    <p:extLst>
      <p:ext uri="{BB962C8B-B14F-4D97-AF65-F5344CB8AC3E}">
        <p14:creationId xmlns:p14="http://schemas.microsoft.com/office/powerpoint/2010/main" val="74350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OKRES, NA KTÓRY ŚWIADCZENIE JEST PRZYZNAWANE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zasiłkowy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(zasiłki rodzinne wraz z dodatkami, specjalny zasiłek opiekuńczy)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inny okres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(zasiłek pielęgnacyjny, świadczenie pielęgnacyjne, jednorazowa zapomoga z tytułu urodzenia dziecka, świadczenie rodzicielskie)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247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zasiłku rodzinnego wynosi miesięcznie: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95,00 zł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 w wieku do ukończenia 5 roku życia;</a:t>
            </a:r>
            <a:b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124,00 zł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 w wieku powyżej 5 roku życia do ukończenia 18 roku życia;</a:t>
            </a:r>
          </a:p>
          <a:p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135,00 zł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dziecko w wieku powyżej 18 roku życia do ukończenia 24 roku życia. .</a:t>
            </a:r>
            <a:b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 ma na celu częściowe pokrycie wydatków na utrzymanie dziecka.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798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do zasiłku rodzinnego i dodatków do tego zasiłku przysługuje: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rodzicom, jednemu z rodziców albo opiekunowi prawnemu dziecka;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opiekunowi faktycznemu dziecka (osoba faktycznie opiekującą się dzieckiem, jeżeli wystąpiła z wnioskiem do sądu rodzinnego o przysposobienie dziecka);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osobie uczącej się (osoba pełnoletnia ucząca się, niepozostająca na utrzymaniu rodziców w związku z ich śmiercią lub w związku z ustaleniem wyrokiem sądowym lub ugodą sądową prawa do alimentów z ich strony).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64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mająca prawo do zasiłku rodzinnego może ubiegać się o następujące dodatki: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urodzenia dziecka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opieki nad dzieckiem w okresie korzystania z urlopu wychowawczego</a:t>
            </a:r>
          </a:p>
          <a:p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samotnego wychowywania dziecka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wychowywania dziecka w rodzinie wielodzietnej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kształcenia i rehabilitacji dziecka niepełnosprawnego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podjęcia przez dziecko nauki w szkole poza miejscem zamieszkania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tytułu rozpoczęcia roku szkolnego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484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Zasiłek rodzinny nie przysługuje, jeżeli: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dziecko lub osoba ucząca się pozostają w związku małżeńskim;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dziecko zostało umieszczone w instytucji zapewniającej całodobowe utrzymanie albo w pieczy zastępczej;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osoba ucząca się została umieszczona w instytucji zapewniającej całodobowe utrzymanie;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pełnoletnie dziecko lub osoba ucząca się jest uprawniona do zasiłku rodzinnego na własne dziecko;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osobie samotnie wychowującej dziecko nie zostało zasądzone świadczenie alimentacyjne na rzecz dziecka od jego rodzica, chyba że: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rodzice lub jedno z rodziców dziecka nie żyje,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ojciec dziecka jest nieznany,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powództwo o ustalenie świadczenia alimentacyjnego od drugiego z rodziców zostało oddalone,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 sąd zobowiązał jednego z rodziców do ponoszenia całkowitych kosztów utrzymania dziecka i nie zobowiązał drugiego z rodziców do świadczenia alimentacyjnego na rzecz tego dziecka;</a:t>
            </a:r>
          </a:p>
          <a:p>
            <a:pPr marL="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dziecko zgodnie z orzeczeniem sądu, jest pod opieką naprzemienną obojga rodziców sprawowaną w porównywalnych i powtarzających się okresach;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członkowi rodziny przysługuje na dziecko zasiłek rodzinny za granicą, chyba że przepisy o koordynacji systemów zabezpieczenia społecznego lub dwustronne umowy o zabezpieczeniu społecznym stanowią inaczej.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10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Zasiłek rodzinny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Przyznanie prawa do zasiłku rodzinnego uzależnione jest m.in. od spełnienia kryterium dochodowego. Zasiłek rodzinny przysługuje, jeżeli przeciętny miesięczny dochód rodziny w przeliczeniu na osobę albo dochód osoby uczącej się nie przekracza kwoty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674,00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gdy członkiem rodziny jest dziecko legitymujące się orzeczeniem o niepełnosprawności lub orzeczeniem o umiarkowanym albo o znacznym stopniu niepełnosprawności, zasiłek rodzinny przysługuje, jeżeli przeciętny miesięczny dochód rodziny w przeliczeniu na osobę albo dochód osoby uczącej się nie przekracza kwoty 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764,00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743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1861</Words>
  <Application>Microsoft Office PowerPoint</Application>
  <PresentationFormat>Pokaz na ekranie (4:3)</PresentationFormat>
  <Paragraphs>145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Wykusz</vt:lpstr>
      <vt:lpstr>ŚWIADCZENIA RODZINNE</vt:lpstr>
      <vt:lpstr>Prezentacja programu PowerPoint</vt:lpstr>
      <vt:lpstr>RODZAJE ŚWIADCZEŃ</vt:lpstr>
      <vt:lpstr>OKRES, NA KTÓRY ŚWIADCZENIE JEST PRZYZNAWANE </vt:lpstr>
      <vt:lpstr>Zasiłek rodzinny</vt:lpstr>
      <vt:lpstr>Zasiłek rodzinny </vt:lpstr>
      <vt:lpstr>ZASIŁEK RODZINNY </vt:lpstr>
      <vt:lpstr>ZASIŁEK RODZINNY</vt:lpstr>
      <vt:lpstr>Zasiłek rodzinny </vt:lpstr>
      <vt:lpstr>Zasiłek rodzinny </vt:lpstr>
      <vt:lpstr>Zasiłek rodzinny </vt:lpstr>
      <vt:lpstr>Zasiłek rodzinny </vt:lpstr>
      <vt:lpstr>DODATEK Z TYTUŁU URODZENIA DZIECKA </vt:lpstr>
      <vt:lpstr>Dodatek z tytułu opieki nad dzieckiem                     w okresie korzystania z urlopu wychowawczego</vt:lpstr>
      <vt:lpstr>Dodatek z tytułu opieki nad dzieckiem                     w okresie korzystania z urlopu wychowawczego</vt:lpstr>
      <vt:lpstr>Dodatek z tytułu opieki nad dzieckiem                     w okresie korzystania z urlopu wychowawczego</vt:lpstr>
      <vt:lpstr>DODATEK Z TYTUŁU SAMOTNEGO WYCHOWYWANIA DZIECKA </vt:lpstr>
      <vt:lpstr>DODATEK Z TYTUŁU SAMOTNEGO WYCHOWYWANIA DZIECKA </vt:lpstr>
      <vt:lpstr>DODATEK Z TYTUŁU WYCHOWYWANIA DZIECKA W RODZINIE WIELODZIETNEJ </vt:lpstr>
      <vt:lpstr>Dodatek z tytułu kształcenia i rehabilitacji dziecka niepełnosprawnego </vt:lpstr>
      <vt:lpstr>Dodatek z tytułu rozpoczęcia roku szkolnego </vt:lpstr>
      <vt:lpstr>Dodatek z tytułu podjęcia nauki poza miejscem zamieszkania </vt:lpstr>
      <vt:lpstr>Dodatek z tytułu podjęcia nauki poza miejscem zamieszkania </vt:lpstr>
      <vt:lpstr>JEDNORAZOWA ZAPOMOGA Z TYTUŁU URODZENIA DZIECKA </vt:lpstr>
      <vt:lpstr>JEDNORAZOWA ZAPOMOGA Z TYTUŁU URODZENIA DZIECKA </vt:lpstr>
      <vt:lpstr>Świadczenia opiekuńcze </vt:lpstr>
      <vt:lpstr>Zasiłek pielęgnacyjny </vt:lpstr>
      <vt:lpstr>Zasiłek pielęgnacyjny </vt:lpstr>
      <vt:lpstr>Świadczenie rodzicielskie </vt:lpstr>
      <vt:lpstr>Świadczenie rodzicielskie </vt:lpstr>
      <vt:lpstr>Świadczenie rodzicielskie </vt:lpstr>
      <vt:lpstr>Świadczenie rodzicielskie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ŚWIADCZENIA RODZINNE</dc:title>
  <dc:creator>JA</dc:creator>
  <cp:lastModifiedBy>JA</cp:lastModifiedBy>
  <cp:revision>6</cp:revision>
  <dcterms:created xsi:type="dcterms:W3CDTF">2018-06-04T16:08:43Z</dcterms:created>
  <dcterms:modified xsi:type="dcterms:W3CDTF">2018-06-04T16:54:34Z</dcterms:modified>
</cp:coreProperties>
</file>