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2016-09-10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Materiały dydaktyczne dla grupy 9 i 10 SSA(2) II, prawo egzekucyjne, rok akademicki </a:t>
            </a:r>
            <a:r>
              <a:rPr lang="pl-PL" dirty="0" smtClean="0"/>
              <a:t>2015/16, </a:t>
            </a:r>
            <a:r>
              <a:rPr lang="pl-PL" smtClean="0"/>
              <a:t>semestr zimowy</a:t>
            </a:r>
            <a:endParaRPr lang="pl-PL" dirty="0" smtClean="0"/>
          </a:p>
          <a:p>
            <a:r>
              <a:rPr lang="pl-PL" dirty="0" smtClean="0"/>
              <a:t>Mgr </a:t>
            </a:r>
            <a:r>
              <a:rPr lang="pl-PL" dirty="0" err="1" smtClean="0"/>
              <a:t>artur</a:t>
            </a:r>
            <a:r>
              <a:rPr lang="pl-PL" dirty="0" smtClean="0"/>
              <a:t> </a:t>
            </a:r>
            <a:r>
              <a:rPr lang="pl-PL" dirty="0" err="1" smtClean="0"/>
              <a:t>fojt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Środki zaskarżenia na drodze sądowej w postępowaniu egzekucyjnym w administracji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Środki zaskarżenia w postępowaniu egzekucyjnym w administracji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 postępowaniu egzekucyjnym w administracji występuje dychotomiczny  system podziału środków zaskarżenia na środki zaskarżenia na drodze instancyjnej oraz na drodze sądowej,</a:t>
            </a:r>
          </a:p>
          <a:p>
            <a:r>
              <a:rPr lang="pl-PL" dirty="0" smtClean="0"/>
              <a:t>Ustawa z dnia 17 czerwca 1966r. O postępowaniu egzekucyjnym w administracji wprowadza środki zaskarżenia na drodze instancyjnej do których zaliczają się:</a:t>
            </a:r>
          </a:p>
          <a:p>
            <a:r>
              <a:rPr lang="pl-PL" dirty="0" smtClean="0"/>
              <a:t> Zarzut ( art. 26 </a:t>
            </a:r>
            <a:r>
              <a:rPr lang="pl-PL" dirty="0" err="1" smtClean="0"/>
              <a:t>u.p.e.a</a:t>
            </a:r>
            <a:r>
              <a:rPr lang="pl-PL" dirty="0" smtClean="0"/>
              <a:t>), </a:t>
            </a:r>
          </a:p>
          <a:p>
            <a:r>
              <a:rPr lang="pl-PL" dirty="0" smtClean="0"/>
              <a:t>Skarga na bezczynność w postępowaniu egzekucyjnym,</a:t>
            </a:r>
          </a:p>
          <a:p>
            <a:r>
              <a:rPr lang="pl-PL" dirty="0" smtClean="0"/>
              <a:t>Skarga na czynności wykonawcze w postępowaniu egzekucyjnym</a:t>
            </a:r>
          </a:p>
          <a:p>
            <a:r>
              <a:rPr lang="pl-PL" dirty="0" smtClean="0"/>
              <a:t>Skarga na oszacowanie ruchomości dokonane przez poborcę skarbowego,</a:t>
            </a:r>
          </a:p>
          <a:p>
            <a:r>
              <a:rPr lang="pl-PL" dirty="0" smtClean="0"/>
              <a:t>Skarga na naruszenie przepisów o przeprowadzeniu licytacji,</a:t>
            </a:r>
          </a:p>
          <a:p>
            <a:r>
              <a:rPr lang="pl-PL" dirty="0" smtClean="0"/>
              <a:t>Skarga na czynności dotyczące obwieszczenia o licytacji, </a:t>
            </a:r>
          </a:p>
          <a:p>
            <a:r>
              <a:rPr lang="pl-PL" dirty="0" smtClean="0"/>
              <a:t>Skarga na czynności poborcy skarbowego w toku licytacji, </a:t>
            </a:r>
          </a:p>
          <a:p>
            <a:r>
              <a:rPr lang="pl-PL" dirty="0" smtClean="0"/>
              <a:t>Wniosek o wyłączenie spod egzekucji rzeczy lub praw majątkowych.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Środki zaskarżenia na drodze przed  sądami powszechnymi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Środki zaskarżenia przed sądami administracyjnymi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Do środków zaskarżenia przed sądami powszechnymi zaliczamy:</a:t>
            </a:r>
          </a:p>
          <a:p>
            <a:r>
              <a:rPr lang="pl-PL" dirty="0" smtClean="0"/>
              <a:t>1) powództwo </a:t>
            </a:r>
            <a:r>
              <a:rPr lang="pl-PL" dirty="0" err="1" smtClean="0"/>
              <a:t>przeciwegzekucyjne</a:t>
            </a:r>
            <a:r>
              <a:rPr lang="pl-PL" dirty="0" smtClean="0"/>
              <a:t> zobowiązanego,</a:t>
            </a:r>
          </a:p>
          <a:p>
            <a:r>
              <a:rPr lang="pl-PL" dirty="0" smtClean="0"/>
              <a:t>2)powództwo </a:t>
            </a:r>
            <a:r>
              <a:rPr lang="pl-PL" dirty="0" err="1" smtClean="0"/>
              <a:t>przeciwegzekucyjne</a:t>
            </a:r>
            <a:r>
              <a:rPr lang="pl-PL" dirty="0" smtClean="0"/>
              <a:t> osoby trzeciej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Środkiem zaskarżenia przed sądem administracyjnym jest skarga do </a:t>
            </a:r>
            <a:r>
              <a:rPr lang="pl-PL" dirty="0" err="1" smtClean="0"/>
              <a:t>w.s.a</a:t>
            </a:r>
            <a:r>
              <a:rPr lang="pl-PL" dirty="0" smtClean="0"/>
              <a:t> na postanowienia wydane w postępowaniu egzekucyjnym i zabezpieczającym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Środki zaskarżenia na drodze sądowej.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Powództwo </a:t>
            </a:r>
            <a:r>
              <a:rPr lang="pl-PL" dirty="0" err="1" smtClean="0"/>
              <a:t>przeciwegzekiucyjne</a:t>
            </a:r>
            <a:r>
              <a:rPr lang="pl-PL" dirty="0" smtClean="0"/>
              <a:t> zobowiązanego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Powództwo </a:t>
            </a:r>
            <a:r>
              <a:rPr lang="pl-PL" dirty="0" err="1" smtClean="0"/>
              <a:t>przeciwegzekcyjne</a:t>
            </a:r>
            <a:r>
              <a:rPr lang="pl-PL" dirty="0" smtClean="0"/>
              <a:t> zobowiązanego do sądu powszechnego służy do merytorycznej obrony przed egzekucją, w zakresie kwestionowania jej zasadności i prawnej dopuszczalności, </a:t>
            </a:r>
          </a:p>
          <a:p>
            <a:pPr algn="just"/>
            <a:r>
              <a:rPr lang="pl-PL" dirty="0" smtClean="0"/>
              <a:t>Powództwo </a:t>
            </a:r>
            <a:r>
              <a:rPr lang="pl-PL" dirty="0" err="1" smtClean="0"/>
              <a:t>przeciwegzekucyjne</a:t>
            </a:r>
            <a:r>
              <a:rPr lang="pl-PL" dirty="0" smtClean="0"/>
              <a:t> zobowiązanego oparte jest na normach Kodeksu postępowania cywilnego,</a:t>
            </a:r>
          </a:p>
          <a:p>
            <a:pPr algn="just"/>
            <a:r>
              <a:rPr lang="pl-PL" dirty="0" smtClean="0"/>
              <a:t>Powództwo </a:t>
            </a:r>
            <a:r>
              <a:rPr lang="pl-PL" dirty="0" err="1" smtClean="0"/>
              <a:t>przeciwegzekucyjne</a:t>
            </a:r>
            <a:r>
              <a:rPr lang="pl-PL" dirty="0" smtClean="0"/>
              <a:t>  jest uregulowane w art. 840 Kodeksu postępowania cywilnego, zgodnie z którym dłużnik może w drodze powództwa żądać pozbawienia tytułu wykonawczego w całości lub w części albo ograniczenia jeśli:</a:t>
            </a:r>
          </a:p>
          <a:p>
            <a:pPr algn="just"/>
            <a:r>
              <a:rPr lang="pl-PL" dirty="0" smtClean="0"/>
              <a:t>A) przeczy zdarzeniom na których oparto wydanie klauzuli wykonalności, a w szczególności gdy kwestionuje istnienie obowiązku stwierdzonego tytułem egzekucyjnym niebędącym orzeczeniem sądu, </a:t>
            </a:r>
          </a:p>
          <a:p>
            <a:r>
              <a:rPr lang="pl-PL" dirty="0" smtClean="0"/>
              <a:t>B)po powstaniu tytułu egzekucyjnego nastąpiło zdarzenie, wskutek którego zobowiązanie wygasło albo nie może być egzekwowane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Powództwo </a:t>
            </a:r>
            <a:r>
              <a:rPr lang="pl-PL" dirty="0" err="1" smtClean="0"/>
              <a:t>przeciwegzekucyjne</a:t>
            </a:r>
            <a:r>
              <a:rPr lang="pl-PL" dirty="0" smtClean="0"/>
              <a:t> osoby trzeciej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Osoba trzecia w postępowaniu egzekucyjnym w administracji może złożyć w toku postępowania wniosek o wyłączenie spod egzekucji administracyjnej rzeczy lub praw majątkowych,</a:t>
            </a:r>
          </a:p>
          <a:p>
            <a:pPr algn="just"/>
            <a:r>
              <a:rPr lang="pl-PL" dirty="0" smtClean="0"/>
              <a:t>Dopuszczalność tego środka zaskarżenia  jest sytuacja, w której osoba trzecia rości sobie prawa do rzeczy lub prawa majątkowego  z którego prowadzi się egzekucję administracyjną.  Z takim wnioskiem osoba trzecia występuje do organu egzekucyjnego. Wniosek w tym przedmiocie jest rozstrzygany w formie postanowienia. </a:t>
            </a:r>
          </a:p>
          <a:p>
            <a:pPr algn="just"/>
            <a:r>
              <a:rPr lang="pl-PL" dirty="0" smtClean="0"/>
              <a:t>W przypadku wydania postanowienia przez organ egzekucyjny wnioskodawcy przysługuje środek zaskarżenia w postaci powództwa do sądu powszechnego w trybie art.842 par. 2 Kodeksu postępowania cywilnego.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Powództwo </a:t>
            </a:r>
            <a:r>
              <a:rPr lang="pl-PL" dirty="0" err="1" smtClean="0"/>
              <a:t>przeciwegzekucyjne</a:t>
            </a:r>
            <a:r>
              <a:rPr lang="pl-PL" dirty="0" smtClean="0"/>
              <a:t> osoby trzeciej – rozwinięcie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Zgodnie z art. 842 par.2 Kodeksu postępowania cywilnego dopuszczalne jest powództwo o zwolnienie zajętego przedmiotu od egzekucji administracyjnej. Do pozwu należy dołączyć postanowienie administracyjnego organu egzekucyjnego. </a:t>
            </a:r>
          </a:p>
          <a:p>
            <a:r>
              <a:rPr lang="pl-PL" dirty="0" smtClean="0"/>
              <a:t>Powództwo takie można wnieść w ciągu 14 dni od doręczenia postanowienia administracyjnego organu egzekucyjnego , a jeżeli zainteresowany wniósł zażalenie na to postanowienie  - w ciągu czternastu dni od doręczenia postanowienia wydanego na skutek zażalenia.</a:t>
            </a:r>
          </a:p>
          <a:p>
            <a:r>
              <a:rPr lang="pl-PL" dirty="0" smtClean="0"/>
              <a:t>Sądem właściwym do wytoczenia powództwa jest sąd właściwy rzeczowo, w okręgu którego prowadzi się egzekucje.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Skarga do wojewódzkiego sądu administracyjnego na postanowienie wydane w postępowaniu egzekucyjnym w administracji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Zgodnie z art. 3 par.2 pkt.2 Ustawy z dnia 30 sierpnia 2002r. o postępowaniu przed sądami administracyjnymi, wojewódzki sąd administracyjny jest właściwy do rozpatrywania skarg na postanowienia wydane w postępowaniu administracyjnym , na które przysługuje zażalenie, albo kończące postępowanie, a także postanowienia rozstrzygające sprawę co do istoty. </a:t>
            </a:r>
          </a:p>
          <a:p>
            <a:pPr algn="just"/>
            <a:r>
              <a:rPr lang="pl-PL" dirty="0" smtClean="0"/>
              <a:t>Przesłanką zaskarżalności do sądu administracyjnego jest zaskarżalność na drodze instancyjnej, </a:t>
            </a:r>
          </a:p>
          <a:p>
            <a:pPr algn="just"/>
            <a:r>
              <a:rPr lang="pl-PL" dirty="0" smtClean="0"/>
              <a:t>W postępowaniu egzekucyjnym w administracji zaskarżeniu do NSA podlegają postanowienia wydane w postępowaniu egzekucyjnym i zabezpieczającym , na które służy zażalenie.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494</TotalTime>
  <Words>601</Words>
  <PresentationFormat>Pokaz na ekranie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Miejski</vt:lpstr>
      <vt:lpstr>Środki zaskarżenia na drodze sądowej w postępowaniu egzekucyjnym w administracji </vt:lpstr>
      <vt:lpstr>Środki zaskarżenia w postępowaniu egzekucyjnym w administracji </vt:lpstr>
      <vt:lpstr>Środki zaskarżenia na drodze sądowej. </vt:lpstr>
      <vt:lpstr>Powództwo przeciwegzekiucyjne zobowiązanego </vt:lpstr>
      <vt:lpstr>Powództwo przeciwegzekucyjne osoby trzeciej </vt:lpstr>
      <vt:lpstr>Powództwo przeciwegzekucyjne osoby trzeciej – rozwinięcie </vt:lpstr>
      <vt:lpstr>Skarga do wojewódzkiego sądu administracyjnego na postanowienie wydane w postępowaniu egzekucyjnym w administracji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Środki zaskarżenia na drodze sądowej w postępowaniu egzekucyjnym w administracji </dc:title>
  <dc:creator>Admin</dc:creator>
  <cp:lastModifiedBy>Admin</cp:lastModifiedBy>
  <cp:revision>3</cp:revision>
  <dcterms:created xsi:type="dcterms:W3CDTF">2016-09-10T08:31:22Z</dcterms:created>
  <dcterms:modified xsi:type="dcterms:W3CDTF">2016-09-10T17:34:44Z</dcterms:modified>
</cp:coreProperties>
</file>