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7" r:id="rId4"/>
    <p:sldId id="266" r:id="rId5"/>
    <p:sldId id="265" r:id="rId6"/>
    <p:sldId id="264" r:id="rId7"/>
    <p:sldId id="263" r:id="rId8"/>
    <p:sldId id="262" r:id="rId9"/>
    <p:sldId id="261" r:id="rId10"/>
    <p:sldId id="275" r:id="rId11"/>
    <p:sldId id="276" r:id="rId12"/>
    <p:sldId id="260" r:id="rId13"/>
    <p:sldId id="259" r:id="rId14"/>
    <p:sldId id="258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93A689-698B-4D77-83AC-AD6D168ACE6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35B102CF-C7E9-4142-BD49-DEEE5DD61ED3}">
      <dgm:prSet/>
      <dgm:spPr/>
      <dgm:t>
        <a:bodyPr/>
        <a:lstStyle/>
        <a:p>
          <a:pPr rtl="0"/>
          <a:r>
            <a:rPr lang="pl-PL" dirty="0" smtClean="0"/>
            <a:t>Ze względu na tryb zawierania</a:t>
          </a:r>
          <a:endParaRPr lang="pl-PL" dirty="0"/>
        </a:p>
      </dgm:t>
    </dgm:pt>
    <dgm:pt modelId="{E5FA3164-2C94-4796-A046-05FCBBADD8D8}" type="parTrans" cxnId="{EF022103-A0E2-4F90-AFD8-901C52A508AB}">
      <dgm:prSet/>
      <dgm:spPr/>
      <dgm:t>
        <a:bodyPr/>
        <a:lstStyle/>
        <a:p>
          <a:endParaRPr lang="pl-PL"/>
        </a:p>
      </dgm:t>
    </dgm:pt>
    <dgm:pt modelId="{D77F5F82-0258-4889-8AE9-DD07DF7139D3}" type="sibTrans" cxnId="{EF022103-A0E2-4F90-AFD8-901C52A508AB}">
      <dgm:prSet/>
      <dgm:spPr/>
      <dgm:t>
        <a:bodyPr/>
        <a:lstStyle/>
        <a:p>
          <a:endParaRPr lang="pl-PL"/>
        </a:p>
      </dgm:t>
    </dgm:pt>
    <dgm:pt modelId="{A348C197-752A-4E0D-AC37-CC2D572440A0}">
      <dgm:prSet/>
      <dgm:spPr/>
      <dgm:t>
        <a:bodyPr/>
        <a:lstStyle/>
        <a:p>
          <a:pPr rtl="0"/>
          <a:r>
            <a:rPr lang="pl-PL" dirty="0" smtClean="0"/>
            <a:t>Zawierane w trybie prostym</a:t>
          </a:r>
          <a:endParaRPr lang="pl-PL" dirty="0"/>
        </a:p>
      </dgm:t>
    </dgm:pt>
    <dgm:pt modelId="{AFB6545B-A8C5-4BDA-92B8-A23476566887}" type="parTrans" cxnId="{1AF5F6AF-7AED-462A-B964-44DA0229B17B}">
      <dgm:prSet/>
      <dgm:spPr/>
      <dgm:t>
        <a:bodyPr/>
        <a:lstStyle/>
        <a:p>
          <a:endParaRPr lang="pl-PL"/>
        </a:p>
      </dgm:t>
    </dgm:pt>
    <dgm:pt modelId="{2BFE7B35-B89A-4962-8A7B-5C9D4F01C0C5}" type="sibTrans" cxnId="{1AF5F6AF-7AED-462A-B964-44DA0229B17B}">
      <dgm:prSet/>
      <dgm:spPr/>
      <dgm:t>
        <a:bodyPr/>
        <a:lstStyle/>
        <a:p>
          <a:endParaRPr lang="pl-PL"/>
        </a:p>
      </dgm:t>
    </dgm:pt>
    <dgm:pt modelId="{50513045-876C-490C-82AD-5C9869504D0C}">
      <dgm:prSet/>
      <dgm:spPr/>
      <dgm:t>
        <a:bodyPr/>
        <a:lstStyle/>
        <a:p>
          <a:pPr rtl="0"/>
          <a:r>
            <a:rPr lang="pl-PL" dirty="0" smtClean="0"/>
            <a:t>Zawierane w trybie złożonym </a:t>
          </a:r>
          <a:endParaRPr lang="pl-PL" dirty="0"/>
        </a:p>
      </dgm:t>
    </dgm:pt>
    <dgm:pt modelId="{D7BEB9E2-8AC9-47BC-974B-9D9656E1B277}" type="parTrans" cxnId="{F99F20F1-5816-4622-8964-65DCCCC58483}">
      <dgm:prSet/>
      <dgm:spPr/>
      <dgm:t>
        <a:bodyPr/>
        <a:lstStyle/>
        <a:p>
          <a:endParaRPr lang="pl-PL"/>
        </a:p>
      </dgm:t>
    </dgm:pt>
    <dgm:pt modelId="{6EEE1B1E-AB18-4775-97ED-4FB60B0B1A44}" type="sibTrans" cxnId="{F99F20F1-5816-4622-8964-65DCCCC58483}">
      <dgm:prSet/>
      <dgm:spPr/>
      <dgm:t>
        <a:bodyPr/>
        <a:lstStyle/>
        <a:p>
          <a:endParaRPr lang="pl-PL"/>
        </a:p>
      </dgm:t>
    </dgm:pt>
    <dgm:pt modelId="{B13A8D2D-9F85-4DCB-9C33-06BE07BD61A1}">
      <dgm:prSet/>
      <dgm:spPr/>
      <dgm:t>
        <a:bodyPr/>
        <a:lstStyle/>
        <a:p>
          <a:pPr rtl="0"/>
          <a:r>
            <a:rPr lang="pl-PL" dirty="0" smtClean="0"/>
            <a:t>Ze względu na organ zawierający</a:t>
          </a:r>
          <a:endParaRPr lang="pl-PL" dirty="0"/>
        </a:p>
      </dgm:t>
    </dgm:pt>
    <dgm:pt modelId="{7B88318E-B457-47DB-8B1A-4D28F0636EF1}" type="parTrans" cxnId="{28F94705-90B8-4C57-A461-5258274CB0B9}">
      <dgm:prSet/>
      <dgm:spPr/>
      <dgm:t>
        <a:bodyPr/>
        <a:lstStyle/>
        <a:p>
          <a:endParaRPr lang="pl-PL"/>
        </a:p>
      </dgm:t>
    </dgm:pt>
    <dgm:pt modelId="{000EFB5B-66DD-4265-9F4E-9F1E7B5AFA75}" type="sibTrans" cxnId="{28F94705-90B8-4C57-A461-5258274CB0B9}">
      <dgm:prSet/>
      <dgm:spPr/>
      <dgm:t>
        <a:bodyPr/>
        <a:lstStyle/>
        <a:p>
          <a:endParaRPr lang="pl-PL"/>
        </a:p>
      </dgm:t>
    </dgm:pt>
    <dgm:pt modelId="{6D5E3DB9-B26A-4877-888A-A1ECD724F985}">
      <dgm:prSet/>
      <dgm:spPr/>
      <dgm:t>
        <a:bodyPr/>
        <a:lstStyle/>
        <a:p>
          <a:pPr rtl="0"/>
          <a:r>
            <a:rPr lang="pl-PL" dirty="0" smtClean="0"/>
            <a:t>Państwowe </a:t>
          </a:r>
          <a:endParaRPr lang="pl-PL" dirty="0"/>
        </a:p>
      </dgm:t>
    </dgm:pt>
    <dgm:pt modelId="{55569F0C-ECC6-48DC-8B71-9ADCBF1C7664}" type="parTrans" cxnId="{1BB7725E-82B1-4FEB-A166-CE04E7712B7F}">
      <dgm:prSet/>
      <dgm:spPr/>
      <dgm:t>
        <a:bodyPr/>
        <a:lstStyle/>
        <a:p>
          <a:endParaRPr lang="pl-PL"/>
        </a:p>
      </dgm:t>
    </dgm:pt>
    <dgm:pt modelId="{EC1E827B-45F3-4432-8076-36A14DC71D78}" type="sibTrans" cxnId="{1BB7725E-82B1-4FEB-A166-CE04E7712B7F}">
      <dgm:prSet/>
      <dgm:spPr/>
      <dgm:t>
        <a:bodyPr/>
        <a:lstStyle/>
        <a:p>
          <a:endParaRPr lang="pl-PL"/>
        </a:p>
      </dgm:t>
    </dgm:pt>
    <dgm:pt modelId="{9FD5854E-1FD4-4EC2-893C-113B65541F8C}">
      <dgm:prSet/>
      <dgm:spPr/>
      <dgm:t>
        <a:bodyPr/>
        <a:lstStyle/>
        <a:p>
          <a:pPr rtl="0"/>
          <a:r>
            <a:rPr lang="pl-PL" dirty="0" smtClean="0"/>
            <a:t>Rządowe </a:t>
          </a:r>
          <a:endParaRPr lang="pl-PL" dirty="0"/>
        </a:p>
      </dgm:t>
    </dgm:pt>
    <dgm:pt modelId="{342A72BE-4CCC-450E-8C2B-BE6153345FB7}" type="parTrans" cxnId="{579A50F4-9CE7-4773-9235-589C927CC776}">
      <dgm:prSet/>
      <dgm:spPr/>
      <dgm:t>
        <a:bodyPr/>
        <a:lstStyle/>
        <a:p>
          <a:endParaRPr lang="pl-PL"/>
        </a:p>
      </dgm:t>
    </dgm:pt>
    <dgm:pt modelId="{F5F2DF52-BEDE-4FE7-8F12-D7492224A688}" type="sibTrans" cxnId="{579A50F4-9CE7-4773-9235-589C927CC776}">
      <dgm:prSet/>
      <dgm:spPr/>
      <dgm:t>
        <a:bodyPr/>
        <a:lstStyle/>
        <a:p>
          <a:endParaRPr lang="pl-PL"/>
        </a:p>
      </dgm:t>
    </dgm:pt>
    <dgm:pt modelId="{64E13BED-54BA-4312-A9A9-4C99095E29D6}">
      <dgm:prSet/>
      <dgm:spPr/>
      <dgm:t>
        <a:bodyPr/>
        <a:lstStyle/>
        <a:p>
          <a:pPr rtl="0"/>
          <a:r>
            <a:rPr lang="pl-PL" dirty="0" smtClean="0"/>
            <a:t>Resortowe</a:t>
          </a:r>
          <a:endParaRPr lang="pl-PL" dirty="0"/>
        </a:p>
      </dgm:t>
    </dgm:pt>
    <dgm:pt modelId="{0F6B0061-D52E-4ED5-9368-8E31995893C0}" type="parTrans" cxnId="{2E755190-B684-4F7F-B711-7AC3E3685C24}">
      <dgm:prSet/>
      <dgm:spPr/>
      <dgm:t>
        <a:bodyPr/>
        <a:lstStyle/>
        <a:p>
          <a:endParaRPr lang="pl-PL"/>
        </a:p>
      </dgm:t>
    </dgm:pt>
    <dgm:pt modelId="{C130A0C4-CAD1-4C21-B9F1-F99D4957107B}" type="sibTrans" cxnId="{2E755190-B684-4F7F-B711-7AC3E3685C24}">
      <dgm:prSet/>
      <dgm:spPr/>
      <dgm:t>
        <a:bodyPr/>
        <a:lstStyle/>
        <a:p>
          <a:endParaRPr lang="pl-PL"/>
        </a:p>
      </dgm:t>
    </dgm:pt>
    <dgm:pt modelId="{2649A926-8563-427F-9C9B-9431899D61A2}">
      <dgm:prSet/>
      <dgm:spPr/>
      <dgm:t>
        <a:bodyPr/>
        <a:lstStyle/>
        <a:p>
          <a:pPr rtl="0"/>
          <a:r>
            <a:rPr lang="pl-PL" dirty="0" smtClean="0"/>
            <a:t>Z punktu widzenia liczby stron</a:t>
          </a:r>
          <a:endParaRPr lang="pl-PL" dirty="0"/>
        </a:p>
      </dgm:t>
    </dgm:pt>
    <dgm:pt modelId="{68D9EADD-D04D-4D30-800F-12B48BB8C529}" type="parTrans" cxnId="{5B5D0571-88CC-4BE3-A6D7-AAB42D859296}">
      <dgm:prSet/>
      <dgm:spPr/>
      <dgm:t>
        <a:bodyPr/>
        <a:lstStyle/>
        <a:p>
          <a:endParaRPr lang="pl-PL"/>
        </a:p>
      </dgm:t>
    </dgm:pt>
    <dgm:pt modelId="{D432DA65-8ABC-431E-ABDF-69B5AD1BBEE6}" type="sibTrans" cxnId="{5B5D0571-88CC-4BE3-A6D7-AAB42D859296}">
      <dgm:prSet/>
      <dgm:spPr/>
      <dgm:t>
        <a:bodyPr/>
        <a:lstStyle/>
        <a:p>
          <a:endParaRPr lang="pl-PL"/>
        </a:p>
      </dgm:t>
    </dgm:pt>
    <dgm:pt modelId="{00996B59-EC77-47D8-A924-88C75FCA0899}">
      <dgm:prSet/>
      <dgm:spPr/>
      <dgm:t>
        <a:bodyPr/>
        <a:lstStyle/>
        <a:p>
          <a:pPr rtl="0"/>
          <a:r>
            <a:rPr lang="pl-PL" dirty="0" smtClean="0"/>
            <a:t>Dwustronne</a:t>
          </a:r>
          <a:endParaRPr lang="pl-PL" dirty="0"/>
        </a:p>
      </dgm:t>
    </dgm:pt>
    <dgm:pt modelId="{814D8B96-2CA6-4EAE-B98B-A3E534EADC6F}" type="parTrans" cxnId="{CACE15D9-04D0-4C56-BA76-2968C4AB87B4}">
      <dgm:prSet/>
      <dgm:spPr/>
      <dgm:t>
        <a:bodyPr/>
        <a:lstStyle/>
        <a:p>
          <a:endParaRPr lang="pl-PL"/>
        </a:p>
      </dgm:t>
    </dgm:pt>
    <dgm:pt modelId="{3FFA1CF2-8790-4BD8-9687-8F34A97F67C1}" type="sibTrans" cxnId="{CACE15D9-04D0-4C56-BA76-2968C4AB87B4}">
      <dgm:prSet/>
      <dgm:spPr/>
      <dgm:t>
        <a:bodyPr/>
        <a:lstStyle/>
        <a:p>
          <a:endParaRPr lang="pl-PL"/>
        </a:p>
      </dgm:t>
    </dgm:pt>
    <dgm:pt modelId="{6B713AF6-2C11-4F91-AFE8-D3720E4F45F8}">
      <dgm:prSet/>
      <dgm:spPr/>
      <dgm:t>
        <a:bodyPr/>
        <a:lstStyle/>
        <a:p>
          <a:pPr rtl="0"/>
          <a:r>
            <a:rPr lang="pl-PL" dirty="0" smtClean="0"/>
            <a:t>Wielostronne</a:t>
          </a:r>
          <a:endParaRPr lang="pl-PL" dirty="0"/>
        </a:p>
      </dgm:t>
    </dgm:pt>
    <dgm:pt modelId="{A7E36DF2-048C-4F92-B9BE-731327F1733F}" type="parTrans" cxnId="{8DA462B6-9938-4A11-965F-A385F9A047D2}">
      <dgm:prSet/>
      <dgm:spPr/>
      <dgm:t>
        <a:bodyPr/>
        <a:lstStyle/>
        <a:p>
          <a:endParaRPr lang="pl-PL"/>
        </a:p>
      </dgm:t>
    </dgm:pt>
    <dgm:pt modelId="{649F52BD-96E1-4883-B4D7-CB0DEB2F3C2E}" type="sibTrans" cxnId="{8DA462B6-9938-4A11-965F-A385F9A047D2}">
      <dgm:prSet/>
      <dgm:spPr/>
      <dgm:t>
        <a:bodyPr/>
        <a:lstStyle/>
        <a:p>
          <a:endParaRPr lang="pl-PL"/>
        </a:p>
      </dgm:t>
    </dgm:pt>
    <dgm:pt modelId="{C34FB326-6E7D-47EC-A761-3B91837D9873}">
      <dgm:prSet/>
      <dgm:spPr/>
      <dgm:t>
        <a:bodyPr/>
        <a:lstStyle/>
        <a:p>
          <a:pPr rtl="0"/>
          <a:r>
            <a:rPr lang="pl-PL" dirty="0" smtClean="0"/>
            <a:t>Ze względu na możliwość przystąpienia</a:t>
          </a:r>
          <a:endParaRPr lang="pl-PL" dirty="0"/>
        </a:p>
      </dgm:t>
    </dgm:pt>
    <dgm:pt modelId="{6063BAD7-6ED8-4E66-AF0B-9180EF775033}" type="parTrans" cxnId="{9911308B-AD86-4D02-BF87-C14AFC8B0C43}">
      <dgm:prSet/>
      <dgm:spPr/>
      <dgm:t>
        <a:bodyPr/>
        <a:lstStyle/>
        <a:p>
          <a:endParaRPr lang="pl-PL"/>
        </a:p>
      </dgm:t>
    </dgm:pt>
    <dgm:pt modelId="{C2DF5895-7C7F-47D2-BE91-B8828A6CE2E6}" type="sibTrans" cxnId="{9911308B-AD86-4D02-BF87-C14AFC8B0C43}">
      <dgm:prSet/>
      <dgm:spPr/>
      <dgm:t>
        <a:bodyPr/>
        <a:lstStyle/>
        <a:p>
          <a:endParaRPr lang="pl-PL"/>
        </a:p>
      </dgm:t>
    </dgm:pt>
    <dgm:pt modelId="{612E4295-6EFE-4F7B-BA4C-C5AC8E2E4C40}">
      <dgm:prSet/>
      <dgm:spPr/>
      <dgm:t>
        <a:bodyPr/>
        <a:lstStyle/>
        <a:p>
          <a:pPr rtl="0"/>
          <a:r>
            <a:rPr lang="pl-PL" dirty="0" smtClean="0"/>
            <a:t>Zamknięte</a:t>
          </a:r>
          <a:endParaRPr lang="pl-PL" dirty="0"/>
        </a:p>
      </dgm:t>
    </dgm:pt>
    <dgm:pt modelId="{7F7C788F-5C5A-4375-A478-A2F2A6B3F5E5}" type="parTrans" cxnId="{D19ACE08-A60E-472B-8FB5-365113777C3C}">
      <dgm:prSet/>
      <dgm:spPr/>
      <dgm:t>
        <a:bodyPr/>
        <a:lstStyle/>
        <a:p>
          <a:endParaRPr lang="pl-PL"/>
        </a:p>
      </dgm:t>
    </dgm:pt>
    <dgm:pt modelId="{B66C7B53-5163-47AC-899B-5ECADF6327EA}" type="sibTrans" cxnId="{D19ACE08-A60E-472B-8FB5-365113777C3C}">
      <dgm:prSet/>
      <dgm:spPr/>
      <dgm:t>
        <a:bodyPr/>
        <a:lstStyle/>
        <a:p>
          <a:endParaRPr lang="pl-PL"/>
        </a:p>
      </dgm:t>
    </dgm:pt>
    <dgm:pt modelId="{285A6F96-FCB0-479B-B18A-8AACA0C05774}">
      <dgm:prSet/>
      <dgm:spPr/>
      <dgm:t>
        <a:bodyPr/>
        <a:lstStyle/>
        <a:p>
          <a:pPr rtl="0"/>
          <a:r>
            <a:rPr lang="pl-PL" dirty="0" smtClean="0"/>
            <a:t>Otwarte (bezwarunkowo i warunkowo)</a:t>
          </a:r>
          <a:endParaRPr lang="pl-PL" dirty="0"/>
        </a:p>
      </dgm:t>
    </dgm:pt>
    <dgm:pt modelId="{FEF5A461-F662-474E-B645-55FEC2C32E04}" type="parTrans" cxnId="{F35E3FE4-95F3-46A9-9E6C-571072983590}">
      <dgm:prSet/>
      <dgm:spPr/>
      <dgm:t>
        <a:bodyPr/>
        <a:lstStyle/>
        <a:p>
          <a:endParaRPr lang="pl-PL"/>
        </a:p>
      </dgm:t>
    </dgm:pt>
    <dgm:pt modelId="{F31D9DB3-A06D-4237-99A9-D4533631F866}" type="sibTrans" cxnId="{F35E3FE4-95F3-46A9-9E6C-571072983590}">
      <dgm:prSet/>
      <dgm:spPr/>
      <dgm:t>
        <a:bodyPr/>
        <a:lstStyle/>
        <a:p>
          <a:endParaRPr lang="pl-PL"/>
        </a:p>
      </dgm:t>
    </dgm:pt>
    <dgm:pt modelId="{3636BACF-628E-4073-8897-9139D68EA0CC}" type="pres">
      <dgm:prSet presAssocID="{4493A689-698B-4D77-83AC-AD6D168ACE66}" presName="Name0" presStyleCnt="0">
        <dgm:presLayoutVars>
          <dgm:dir/>
          <dgm:animLvl val="lvl"/>
          <dgm:resizeHandles val="exact"/>
        </dgm:presLayoutVars>
      </dgm:prSet>
      <dgm:spPr/>
    </dgm:pt>
    <dgm:pt modelId="{844063B3-F137-4E99-8685-C8B23605398F}" type="pres">
      <dgm:prSet presAssocID="{35B102CF-C7E9-4142-BD49-DEEE5DD61ED3}" presName="linNode" presStyleCnt="0"/>
      <dgm:spPr/>
    </dgm:pt>
    <dgm:pt modelId="{8412B5BD-3FAD-448B-886E-07694DA7475D}" type="pres">
      <dgm:prSet presAssocID="{35B102CF-C7E9-4142-BD49-DEEE5DD61ED3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06450EB8-FBAB-4A7E-AEF5-E8418D515E72}" type="pres">
      <dgm:prSet presAssocID="{35B102CF-C7E9-4142-BD49-DEEE5DD61ED3}" presName="descendantText" presStyleLbl="alignAccFollowNode1" presStyleIdx="0" presStyleCnt="4">
        <dgm:presLayoutVars>
          <dgm:bulletEnabled val="1"/>
        </dgm:presLayoutVars>
      </dgm:prSet>
      <dgm:spPr/>
    </dgm:pt>
    <dgm:pt modelId="{2E548EA2-A0DC-4E39-8106-0111DE1C9627}" type="pres">
      <dgm:prSet presAssocID="{D77F5F82-0258-4889-8AE9-DD07DF7139D3}" presName="sp" presStyleCnt="0"/>
      <dgm:spPr/>
    </dgm:pt>
    <dgm:pt modelId="{F8F5C6C1-0224-40D6-AE97-189A150419BE}" type="pres">
      <dgm:prSet presAssocID="{B13A8D2D-9F85-4DCB-9C33-06BE07BD61A1}" presName="linNode" presStyleCnt="0"/>
      <dgm:spPr/>
    </dgm:pt>
    <dgm:pt modelId="{7B4B4A98-CDB5-4712-B31A-48873660B3B2}" type="pres">
      <dgm:prSet presAssocID="{B13A8D2D-9F85-4DCB-9C33-06BE07BD61A1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931DF359-3B56-4968-A05F-88F32A167C61}" type="pres">
      <dgm:prSet presAssocID="{B13A8D2D-9F85-4DCB-9C33-06BE07BD61A1}" presName="descendantText" presStyleLbl="alignAccFollowNode1" presStyleIdx="1" presStyleCnt="4">
        <dgm:presLayoutVars>
          <dgm:bulletEnabled val="1"/>
        </dgm:presLayoutVars>
      </dgm:prSet>
      <dgm:spPr/>
    </dgm:pt>
    <dgm:pt modelId="{4FBC3738-452A-43C7-955A-AD040F4DC424}" type="pres">
      <dgm:prSet presAssocID="{000EFB5B-66DD-4265-9F4E-9F1E7B5AFA75}" presName="sp" presStyleCnt="0"/>
      <dgm:spPr/>
    </dgm:pt>
    <dgm:pt modelId="{75FA33CC-B75B-4FEF-92A5-A21935F2728B}" type="pres">
      <dgm:prSet presAssocID="{2649A926-8563-427F-9C9B-9431899D61A2}" presName="linNode" presStyleCnt="0"/>
      <dgm:spPr/>
    </dgm:pt>
    <dgm:pt modelId="{439849B7-390C-48F9-B090-7CC71C082D3C}" type="pres">
      <dgm:prSet presAssocID="{2649A926-8563-427F-9C9B-9431899D61A2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30128E87-B22A-4888-9086-CD4BA0471F60}" type="pres">
      <dgm:prSet presAssocID="{2649A926-8563-427F-9C9B-9431899D61A2}" presName="descendantText" presStyleLbl="alignAccFollowNode1" presStyleIdx="2" presStyleCnt="4">
        <dgm:presLayoutVars>
          <dgm:bulletEnabled val="1"/>
        </dgm:presLayoutVars>
      </dgm:prSet>
      <dgm:spPr/>
    </dgm:pt>
    <dgm:pt modelId="{C474FFAD-1D62-4F16-AF3D-776DDA823A6E}" type="pres">
      <dgm:prSet presAssocID="{D432DA65-8ABC-431E-ABDF-69B5AD1BBEE6}" presName="sp" presStyleCnt="0"/>
      <dgm:spPr/>
    </dgm:pt>
    <dgm:pt modelId="{91FDDCCD-AD4D-4858-8A92-EAB3294CFF56}" type="pres">
      <dgm:prSet presAssocID="{C34FB326-6E7D-47EC-A761-3B91837D9873}" presName="linNode" presStyleCnt="0"/>
      <dgm:spPr/>
    </dgm:pt>
    <dgm:pt modelId="{D4573BAC-5A3E-493B-81BF-0D997EFFC4BB}" type="pres">
      <dgm:prSet presAssocID="{C34FB326-6E7D-47EC-A761-3B91837D9873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A72F7D80-037F-4B79-B010-11E3B6CD3E06}" type="pres">
      <dgm:prSet presAssocID="{C34FB326-6E7D-47EC-A761-3B91837D9873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981D0E1D-C508-47BC-8B0E-06E46A690F66}" type="presOf" srcId="{00996B59-EC77-47D8-A924-88C75FCA0899}" destId="{30128E87-B22A-4888-9086-CD4BA0471F60}" srcOrd="0" destOrd="0" presId="urn:microsoft.com/office/officeart/2005/8/layout/vList5"/>
    <dgm:cxn modelId="{D19ACE08-A60E-472B-8FB5-365113777C3C}" srcId="{C34FB326-6E7D-47EC-A761-3B91837D9873}" destId="{612E4295-6EFE-4F7B-BA4C-C5AC8E2E4C40}" srcOrd="0" destOrd="0" parTransId="{7F7C788F-5C5A-4375-A478-A2F2A6B3F5E5}" sibTransId="{B66C7B53-5163-47AC-899B-5ECADF6327EA}"/>
    <dgm:cxn modelId="{28F94705-90B8-4C57-A461-5258274CB0B9}" srcId="{4493A689-698B-4D77-83AC-AD6D168ACE66}" destId="{B13A8D2D-9F85-4DCB-9C33-06BE07BD61A1}" srcOrd="1" destOrd="0" parTransId="{7B88318E-B457-47DB-8B1A-4D28F0636EF1}" sibTransId="{000EFB5B-66DD-4265-9F4E-9F1E7B5AFA75}"/>
    <dgm:cxn modelId="{CFF38863-D565-4258-A35E-099085DE4649}" type="presOf" srcId="{6D5E3DB9-B26A-4877-888A-A1ECD724F985}" destId="{931DF359-3B56-4968-A05F-88F32A167C61}" srcOrd="0" destOrd="0" presId="urn:microsoft.com/office/officeart/2005/8/layout/vList5"/>
    <dgm:cxn modelId="{5B5D0571-88CC-4BE3-A6D7-AAB42D859296}" srcId="{4493A689-698B-4D77-83AC-AD6D168ACE66}" destId="{2649A926-8563-427F-9C9B-9431899D61A2}" srcOrd="2" destOrd="0" parTransId="{68D9EADD-D04D-4D30-800F-12B48BB8C529}" sibTransId="{D432DA65-8ABC-431E-ABDF-69B5AD1BBEE6}"/>
    <dgm:cxn modelId="{D60F5100-2AFA-45F2-978F-8BB22FBF498C}" type="presOf" srcId="{6B713AF6-2C11-4F91-AFE8-D3720E4F45F8}" destId="{30128E87-B22A-4888-9086-CD4BA0471F60}" srcOrd="0" destOrd="1" presId="urn:microsoft.com/office/officeart/2005/8/layout/vList5"/>
    <dgm:cxn modelId="{CACE15D9-04D0-4C56-BA76-2968C4AB87B4}" srcId="{2649A926-8563-427F-9C9B-9431899D61A2}" destId="{00996B59-EC77-47D8-A924-88C75FCA0899}" srcOrd="0" destOrd="0" parTransId="{814D8B96-2CA6-4EAE-B98B-A3E534EADC6F}" sibTransId="{3FFA1CF2-8790-4BD8-9687-8F34A97F67C1}"/>
    <dgm:cxn modelId="{6FF4A036-E679-4C73-91D8-D9FE2359F823}" type="presOf" srcId="{9FD5854E-1FD4-4EC2-893C-113B65541F8C}" destId="{931DF359-3B56-4968-A05F-88F32A167C61}" srcOrd="0" destOrd="1" presId="urn:microsoft.com/office/officeart/2005/8/layout/vList5"/>
    <dgm:cxn modelId="{F6E4009A-C40A-41AE-ABB7-F32C32A327A8}" type="presOf" srcId="{35B102CF-C7E9-4142-BD49-DEEE5DD61ED3}" destId="{8412B5BD-3FAD-448B-886E-07694DA7475D}" srcOrd="0" destOrd="0" presId="urn:microsoft.com/office/officeart/2005/8/layout/vList5"/>
    <dgm:cxn modelId="{C156EE7F-DA24-415F-8E72-B9E7D671E8D3}" type="presOf" srcId="{4493A689-698B-4D77-83AC-AD6D168ACE66}" destId="{3636BACF-628E-4073-8897-9139D68EA0CC}" srcOrd="0" destOrd="0" presId="urn:microsoft.com/office/officeart/2005/8/layout/vList5"/>
    <dgm:cxn modelId="{2E755190-B684-4F7F-B711-7AC3E3685C24}" srcId="{B13A8D2D-9F85-4DCB-9C33-06BE07BD61A1}" destId="{64E13BED-54BA-4312-A9A9-4C99095E29D6}" srcOrd="2" destOrd="0" parTransId="{0F6B0061-D52E-4ED5-9368-8E31995893C0}" sibTransId="{C130A0C4-CAD1-4C21-B9F1-F99D4957107B}"/>
    <dgm:cxn modelId="{279F5981-F182-4F8E-A599-5977CFE915CD}" type="presOf" srcId="{B13A8D2D-9F85-4DCB-9C33-06BE07BD61A1}" destId="{7B4B4A98-CDB5-4712-B31A-48873660B3B2}" srcOrd="0" destOrd="0" presId="urn:microsoft.com/office/officeart/2005/8/layout/vList5"/>
    <dgm:cxn modelId="{EF022103-A0E2-4F90-AFD8-901C52A508AB}" srcId="{4493A689-698B-4D77-83AC-AD6D168ACE66}" destId="{35B102CF-C7E9-4142-BD49-DEEE5DD61ED3}" srcOrd="0" destOrd="0" parTransId="{E5FA3164-2C94-4796-A046-05FCBBADD8D8}" sibTransId="{D77F5F82-0258-4889-8AE9-DD07DF7139D3}"/>
    <dgm:cxn modelId="{F99F20F1-5816-4622-8964-65DCCCC58483}" srcId="{35B102CF-C7E9-4142-BD49-DEEE5DD61ED3}" destId="{50513045-876C-490C-82AD-5C9869504D0C}" srcOrd="1" destOrd="0" parTransId="{D7BEB9E2-8AC9-47BC-974B-9D9656E1B277}" sibTransId="{6EEE1B1E-AB18-4775-97ED-4FB60B0B1A44}"/>
    <dgm:cxn modelId="{9911308B-AD86-4D02-BF87-C14AFC8B0C43}" srcId="{4493A689-698B-4D77-83AC-AD6D168ACE66}" destId="{C34FB326-6E7D-47EC-A761-3B91837D9873}" srcOrd="3" destOrd="0" parTransId="{6063BAD7-6ED8-4E66-AF0B-9180EF775033}" sibTransId="{C2DF5895-7C7F-47D2-BE91-B8828A6CE2E6}"/>
    <dgm:cxn modelId="{63FC3258-6AA9-43E7-A447-A9D5DC0C0D0E}" type="presOf" srcId="{64E13BED-54BA-4312-A9A9-4C99095E29D6}" destId="{931DF359-3B56-4968-A05F-88F32A167C61}" srcOrd="0" destOrd="2" presId="urn:microsoft.com/office/officeart/2005/8/layout/vList5"/>
    <dgm:cxn modelId="{F35E3FE4-95F3-46A9-9E6C-571072983590}" srcId="{C34FB326-6E7D-47EC-A761-3B91837D9873}" destId="{285A6F96-FCB0-479B-B18A-8AACA0C05774}" srcOrd="1" destOrd="0" parTransId="{FEF5A461-F662-474E-B645-55FEC2C32E04}" sibTransId="{F31D9DB3-A06D-4237-99A9-D4533631F866}"/>
    <dgm:cxn modelId="{263B700F-2A72-4F93-8BB2-D433F3E444F1}" type="presOf" srcId="{612E4295-6EFE-4F7B-BA4C-C5AC8E2E4C40}" destId="{A72F7D80-037F-4B79-B010-11E3B6CD3E06}" srcOrd="0" destOrd="0" presId="urn:microsoft.com/office/officeart/2005/8/layout/vList5"/>
    <dgm:cxn modelId="{1AF5F6AF-7AED-462A-B964-44DA0229B17B}" srcId="{35B102CF-C7E9-4142-BD49-DEEE5DD61ED3}" destId="{A348C197-752A-4E0D-AC37-CC2D572440A0}" srcOrd="0" destOrd="0" parTransId="{AFB6545B-A8C5-4BDA-92B8-A23476566887}" sibTransId="{2BFE7B35-B89A-4962-8A7B-5C9D4F01C0C5}"/>
    <dgm:cxn modelId="{8DA462B6-9938-4A11-965F-A385F9A047D2}" srcId="{2649A926-8563-427F-9C9B-9431899D61A2}" destId="{6B713AF6-2C11-4F91-AFE8-D3720E4F45F8}" srcOrd="1" destOrd="0" parTransId="{A7E36DF2-048C-4F92-B9BE-731327F1733F}" sibTransId="{649F52BD-96E1-4883-B4D7-CB0DEB2F3C2E}"/>
    <dgm:cxn modelId="{DB77F7C9-4BD3-4434-867D-D70544945676}" type="presOf" srcId="{2649A926-8563-427F-9C9B-9431899D61A2}" destId="{439849B7-390C-48F9-B090-7CC71C082D3C}" srcOrd="0" destOrd="0" presId="urn:microsoft.com/office/officeart/2005/8/layout/vList5"/>
    <dgm:cxn modelId="{08F36169-4E0B-4980-9CC8-413E5FB3F95E}" type="presOf" srcId="{C34FB326-6E7D-47EC-A761-3B91837D9873}" destId="{D4573BAC-5A3E-493B-81BF-0D997EFFC4BB}" srcOrd="0" destOrd="0" presId="urn:microsoft.com/office/officeart/2005/8/layout/vList5"/>
    <dgm:cxn modelId="{18DCA844-E2D8-4CB7-947D-1F3D8DE0E73A}" type="presOf" srcId="{285A6F96-FCB0-479B-B18A-8AACA0C05774}" destId="{A72F7D80-037F-4B79-B010-11E3B6CD3E06}" srcOrd="0" destOrd="1" presId="urn:microsoft.com/office/officeart/2005/8/layout/vList5"/>
    <dgm:cxn modelId="{2EA43656-A641-4482-9DB8-3F673DB861EA}" type="presOf" srcId="{A348C197-752A-4E0D-AC37-CC2D572440A0}" destId="{06450EB8-FBAB-4A7E-AEF5-E8418D515E72}" srcOrd="0" destOrd="0" presId="urn:microsoft.com/office/officeart/2005/8/layout/vList5"/>
    <dgm:cxn modelId="{CB8C0C86-40DB-4202-94DB-EB23FE2EEDFE}" type="presOf" srcId="{50513045-876C-490C-82AD-5C9869504D0C}" destId="{06450EB8-FBAB-4A7E-AEF5-E8418D515E72}" srcOrd="0" destOrd="1" presId="urn:microsoft.com/office/officeart/2005/8/layout/vList5"/>
    <dgm:cxn modelId="{579A50F4-9CE7-4773-9235-589C927CC776}" srcId="{B13A8D2D-9F85-4DCB-9C33-06BE07BD61A1}" destId="{9FD5854E-1FD4-4EC2-893C-113B65541F8C}" srcOrd="1" destOrd="0" parTransId="{342A72BE-4CCC-450E-8C2B-BE6153345FB7}" sibTransId="{F5F2DF52-BEDE-4FE7-8F12-D7492224A688}"/>
    <dgm:cxn modelId="{1BB7725E-82B1-4FEB-A166-CE04E7712B7F}" srcId="{B13A8D2D-9F85-4DCB-9C33-06BE07BD61A1}" destId="{6D5E3DB9-B26A-4877-888A-A1ECD724F985}" srcOrd="0" destOrd="0" parTransId="{55569F0C-ECC6-48DC-8B71-9ADCBF1C7664}" sibTransId="{EC1E827B-45F3-4432-8076-36A14DC71D78}"/>
    <dgm:cxn modelId="{B90D7A69-8C55-405D-9597-089B43BEB9B2}" type="presParOf" srcId="{3636BACF-628E-4073-8897-9139D68EA0CC}" destId="{844063B3-F137-4E99-8685-C8B23605398F}" srcOrd="0" destOrd="0" presId="urn:microsoft.com/office/officeart/2005/8/layout/vList5"/>
    <dgm:cxn modelId="{405AE97A-1CC0-426F-A5D7-30BF9238FEEF}" type="presParOf" srcId="{844063B3-F137-4E99-8685-C8B23605398F}" destId="{8412B5BD-3FAD-448B-886E-07694DA7475D}" srcOrd="0" destOrd="0" presId="urn:microsoft.com/office/officeart/2005/8/layout/vList5"/>
    <dgm:cxn modelId="{3FEA47A4-9761-4D1B-8D12-2158F8DF1898}" type="presParOf" srcId="{844063B3-F137-4E99-8685-C8B23605398F}" destId="{06450EB8-FBAB-4A7E-AEF5-E8418D515E72}" srcOrd="1" destOrd="0" presId="urn:microsoft.com/office/officeart/2005/8/layout/vList5"/>
    <dgm:cxn modelId="{98291933-15C7-4078-A32C-6139E4105CF3}" type="presParOf" srcId="{3636BACF-628E-4073-8897-9139D68EA0CC}" destId="{2E548EA2-A0DC-4E39-8106-0111DE1C9627}" srcOrd="1" destOrd="0" presId="urn:microsoft.com/office/officeart/2005/8/layout/vList5"/>
    <dgm:cxn modelId="{BB8C9884-B1DE-41C9-BA1A-69D6F98DF591}" type="presParOf" srcId="{3636BACF-628E-4073-8897-9139D68EA0CC}" destId="{F8F5C6C1-0224-40D6-AE97-189A150419BE}" srcOrd="2" destOrd="0" presId="urn:microsoft.com/office/officeart/2005/8/layout/vList5"/>
    <dgm:cxn modelId="{CCCD4A19-DEAB-47F8-815A-A7E3422807ED}" type="presParOf" srcId="{F8F5C6C1-0224-40D6-AE97-189A150419BE}" destId="{7B4B4A98-CDB5-4712-B31A-48873660B3B2}" srcOrd="0" destOrd="0" presId="urn:microsoft.com/office/officeart/2005/8/layout/vList5"/>
    <dgm:cxn modelId="{DB5982FB-24FC-4DFF-B2ED-D03B908ED287}" type="presParOf" srcId="{F8F5C6C1-0224-40D6-AE97-189A150419BE}" destId="{931DF359-3B56-4968-A05F-88F32A167C61}" srcOrd="1" destOrd="0" presId="urn:microsoft.com/office/officeart/2005/8/layout/vList5"/>
    <dgm:cxn modelId="{68647C32-A83A-4E83-9661-2340136808E4}" type="presParOf" srcId="{3636BACF-628E-4073-8897-9139D68EA0CC}" destId="{4FBC3738-452A-43C7-955A-AD040F4DC424}" srcOrd="3" destOrd="0" presId="urn:microsoft.com/office/officeart/2005/8/layout/vList5"/>
    <dgm:cxn modelId="{BD4E9D2B-DF35-467F-8B92-D1465B585DC9}" type="presParOf" srcId="{3636BACF-628E-4073-8897-9139D68EA0CC}" destId="{75FA33CC-B75B-4FEF-92A5-A21935F2728B}" srcOrd="4" destOrd="0" presId="urn:microsoft.com/office/officeart/2005/8/layout/vList5"/>
    <dgm:cxn modelId="{96272C96-27E7-4431-9DA9-BF968F772F82}" type="presParOf" srcId="{75FA33CC-B75B-4FEF-92A5-A21935F2728B}" destId="{439849B7-390C-48F9-B090-7CC71C082D3C}" srcOrd="0" destOrd="0" presId="urn:microsoft.com/office/officeart/2005/8/layout/vList5"/>
    <dgm:cxn modelId="{30BBC3E4-4111-473B-A832-2E5668A276CE}" type="presParOf" srcId="{75FA33CC-B75B-4FEF-92A5-A21935F2728B}" destId="{30128E87-B22A-4888-9086-CD4BA0471F60}" srcOrd="1" destOrd="0" presId="urn:microsoft.com/office/officeart/2005/8/layout/vList5"/>
    <dgm:cxn modelId="{4CFA6237-64A6-43B8-99B6-38DC063DD914}" type="presParOf" srcId="{3636BACF-628E-4073-8897-9139D68EA0CC}" destId="{C474FFAD-1D62-4F16-AF3D-776DDA823A6E}" srcOrd="5" destOrd="0" presId="urn:microsoft.com/office/officeart/2005/8/layout/vList5"/>
    <dgm:cxn modelId="{D339B623-D9EB-4F55-A59A-764D01413905}" type="presParOf" srcId="{3636BACF-628E-4073-8897-9139D68EA0CC}" destId="{91FDDCCD-AD4D-4858-8A92-EAB3294CFF56}" srcOrd="6" destOrd="0" presId="urn:microsoft.com/office/officeart/2005/8/layout/vList5"/>
    <dgm:cxn modelId="{EA9899E2-FB2E-494F-A264-C4C2DEC83E6D}" type="presParOf" srcId="{91FDDCCD-AD4D-4858-8A92-EAB3294CFF56}" destId="{D4573BAC-5A3E-493B-81BF-0D997EFFC4BB}" srcOrd="0" destOrd="0" presId="urn:microsoft.com/office/officeart/2005/8/layout/vList5"/>
    <dgm:cxn modelId="{DBEC83BF-DE06-4998-BF57-A0774E3CDA23}" type="presParOf" srcId="{91FDDCCD-AD4D-4858-8A92-EAB3294CFF56}" destId="{A72F7D80-037F-4B79-B010-11E3B6CD3E0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FFFF01-E517-4A82-8F07-64863FCC044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C60698EC-E151-49F8-A2CE-938785882A86}">
      <dgm:prSet/>
      <dgm:spPr/>
      <dgm:t>
        <a:bodyPr/>
        <a:lstStyle/>
        <a:p>
          <a:pPr rtl="0"/>
          <a:r>
            <a:rPr lang="pl-PL" dirty="0" smtClean="0"/>
            <a:t>Nieważność względna </a:t>
          </a:r>
          <a:endParaRPr lang="pl-PL" dirty="0"/>
        </a:p>
      </dgm:t>
    </dgm:pt>
    <dgm:pt modelId="{F0113EF7-27BD-49D1-AB48-7C72E55F5053}" type="parTrans" cxnId="{DCAA8E12-8F28-4814-8DC5-2BA6A5FFB238}">
      <dgm:prSet/>
      <dgm:spPr/>
      <dgm:t>
        <a:bodyPr/>
        <a:lstStyle/>
        <a:p>
          <a:endParaRPr lang="pl-PL"/>
        </a:p>
      </dgm:t>
    </dgm:pt>
    <dgm:pt modelId="{68B36D18-1DB2-466B-BA84-3489AC81FE83}" type="sibTrans" cxnId="{DCAA8E12-8F28-4814-8DC5-2BA6A5FFB238}">
      <dgm:prSet/>
      <dgm:spPr/>
      <dgm:t>
        <a:bodyPr/>
        <a:lstStyle/>
        <a:p>
          <a:endParaRPr lang="pl-PL"/>
        </a:p>
      </dgm:t>
    </dgm:pt>
    <dgm:pt modelId="{895B9CBC-F43C-40BF-B2EE-B196976A6C0E}">
      <dgm:prSet/>
      <dgm:spPr/>
      <dgm:t>
        <a:bodyPr/>
        <a:lstStyle/>
        <a:p>
          <a:pPr rtl="0"/>
          <a:r>
            <a:rPr lang="pl-PL" dirty="0" smtClean="0"/>
            <a:t>art. 46-50 KWPT</a:t>
          </a:r>
          <a:endParaRPr lang="pl-PL" dirty="0"/>
        </a:p>
      </dgm:t>
    </dgm:pt>
    <dgm:pt modelId="{CC9BD3FE-EA9A-4108-A59E-7C6BFB515104}" type="parTrans" cxnId="{6023BFD8-A28C-41CB-B37C-7A9AA01F7C75}">
      <dgm:prSet/>
      <dgm:spPr/>
      <dgm:t>
        <a:bodyPr/>
        <a:lstStyle/>
        <a:p>
          <a:endParaRPr lang="pl-PL"/>
        </a:p>
      </dgm:t>
    </dgm:pt>
    <dgm:pt modelId="{D6B0381A-AD0C-44B9-B1DD-BD086071C16A}" type="sibTrans" cxnId="{6023BFD8-A28C-41CB-B37C-7A9AA01F7C75}">
      <dgm:prSet/>
      <dgm:spPr/>
      <dgm:t>
        <a:bodyPr/>
        <a:lstStyle/>
        <a:p>
          <a:endParaRPr lang="pl-PL"/>
        </a:p>
      </dgm:t>
    </dgm:pt>
    <dgm:pt modelId="{A5028ECB-CE79-4F01-A3FB-F040AAC10DB1}">
      <dgm:prSet/>
      <dgm:spPr/>
      <dgm:t>
        <a:bodyPr/>
        <a:lstStyle/>
        <a:p>
          <a:pPr rtl="0"/>
          <a:r>
            <a:rPr lang="pl-PL" dirty="0" smtClean="0"/>
            <a:t>Powołać się może tylko państwo pokrzywdzone</a:t>
          </a:r>
          <a:endParaRPr lang="pl-PL" dirty="0"/>
        </a:p>
      </dgm:t>
    </dgm:pt>
    <dgm:pt modelId="{F2A84EAE-489E-4228-A6A2-4AE715E67535}" type="parTrans" cxnId="{2E63B6CC-38DE-46E7-9451-FC34B6110936}">
      <dgm:prSet/>
      <dgm:spPr/>
      <dgm:t>
        <a:bodyPr/>
        <a:lstStyle/>
        <a:p>
          <a:endParaRPr lang="pl-PL"/>
        </a:p>
      </dgm:t>
    </dgm:pt>
    <dgm:pt modelId="{48520FA6-148F-48A5-9858-E405AC24769F}" type="sibTrans" cxnId="{2E63B6CC-38DE-46E7-9451-FC34B6110936}">
      <dgm:prSet/>
      <dgm:spPr/>
      <dgm:t>
        <a:bodyPr/>
        <a:lstStyle/>
        <a:p>
          <a:endParaRPr lang="pl-PL"/>
        </a:p>
      </dgm:t>
    </dgm:pt>
    <dgm:pt modelId="{5287319B-BAB5-498E-A755-DFB8D4982001}">
      <dgm:prSet/>
      <dgm:spPr/>
      <dgm:t>
        <a:bodyPr/>
        <a:lstStyle/>
        <a:p>
          <a:pPr rtl="0"/>
          <a:r>
            <a:rPr lang="pl-PL" dirty="0" smtClean="0"/>
            <a:t>Umowa może być </a:t>
          </a:r>
          <a:r>
            <a:rPr lang="pl-PL" dirty="0" err="1" smtClean="0"/>
            <a:t>konwalidowana</a:t>
          </a:r>
          <a:r>
            <a:rPr lang="pl-PL" dirty="0" smtClean="0"/>
            <a:t> </a:t>
          </a:r>
          <a:endParaRPr lang="pl-PL" dirty="0"/>
        </a:p>
      </dgm:t>
    </dgm:pt>
    <dgm:pt modelId="{945036D2-FB30-43B7-AEEC-6AB6D36F2C9A}" type="parTrans" cxnId="{96E5C44A-10A5-4696-8BB5-C2446AA3A8E7}">
      <dgm:prSet/>
      <dgm:spPr/>
      <dgm:t>
        <a:bodyPr/>
        <a:lstStyle/>
        <a:p>
          <a:endParaRPr lang="pl-PL"/>
        </a:p>
      </dgm:t>
    </dgm:pt>
    <dgm:pt modelId="{24E8C243-C814-425B-A651-507017669344}" type="sibTrans" cxnId="{96E5C44A-10A5-4696-8BB5-C2446AA3A8E7}">
      <dgm:prSet/>
      <dgm:spPr/>
      <dgm:t>
        <a:bodyPr/>
        <a:lstStyle/>
        <a:p>
          <a:endParaRPr lang="pl-PL"/>
        </a:p>
      </dgm:t>
    </dgm:pt>
    <dgm:pt modelId="{C8EA2FAA-50D7-4F87-9CCD-6107ECDB025E}">
      <dgm:prSet/>
      <dgm:spPr/>
      <dgm:t>
        <a:bodyPr/>
        <a:lstStyle/>
        <a:p>
          <a:pPr rtl="0"/>
          <a:r>
            <a:rPr lang="pl-PL" dirty="0" smtClean="0"/>
            <a:t>Nieważność bezwzględna </a:t>
          </a:r>
          <a:endParaRPr lang="pl-PL" dirty="0"/>
        </a:p>
      </dgm:t>
    </dgm:pt>
    <dgm:pt modelId="{C6CDCCF2-BF9C-4301-B06F-ADA0F17FC7BE}" type="parTrans" cxnId="{79636392-2AE2-4D49-81B5-0CBEAEACCA48}">
      <dgm:prSet/>
      <dgm:spPr/>
      <dgm:t>
        <a:bodyPr/>
        <a:lstStyle/>
        <a:p>
          <a:endParaRPr lang="pl-PL"/>
        </a:p>
      </dgm:t>
    </dgm:pt>
    <dgm:pt modelId="{1991FDB1-03EB-4AEF-B6B7-055448D73851}" type="sibTrans" cxnId="{79636392-2AE2-4D49-81B5-0CBEAEACCA48}">
      <dgm:prSet/>
      <dgm:spPr/>
      <dgm:t>
        <a:bodyPr/>
        <a:lstStyle/>
        <a:p>
          <a:endParaRPr lang="pl-PL"/>
        </a:p>
      </dgm:t>
    </dgm:pt>
    <dgm:pt modelId="{ADE5885D-48C8-4137-B2C9-0703C4EF7F83}">
      <dgm:prSet/>
      <dgm:spPr/>
      <dgm:t>
        <a:bodyPr/>
        <a:lstStyle/>
        <a:p>
          <a:pPr rtl="0"/>
          <a:r>
            <a:rPr lang="pl-PL" smtClean="0"/>
            <a:t>art. 51-53 KWPT</a:t>
          </a:r>
          <a:endParaRPr lang="pl-PL" dirty="0"/>
        </a:p>
      </dgm:t>
    </dgm:pt>
    <dgm:pt modelId="{58A0CA07-7A82-4142-8BD0-87439752EB2E}" type="parTrans" cxnId="{80A20393-5794-4DA1-9B25-A6A253D1D92C}">
      <dgm:prSet/>
      <dgm:spPr/>
      <dgm:t>
        <a:bodyPr/>
        <a:lstStyle/>
        <a:p>
          <a:endParaRPr lang="pl-PL"/>
        </a:p>
      </dgm:t>
    </dgm:pt>
    <dgm:pt modelId="{C7B80471-EFFA-4539-BF2A-EEB572A42050}" type="sibTrans" cxnId="{80A20393-5794-4DA1-9B25-A6A253D1D92C}">
      <dgm:prSet/>
      <dgm:spPr/>
      <dgm:t>
        <a:bodyPr/>
        <a:lstStyle/>
        <a:p>
          <a:endParaRPr lang="pl-PL"/>
        </a:p>
      </dgm:t>
    </dgm:pt>
    <dgm:pt modelId="{6D2CDBC8-ACB8-44B5-A94D-1ABA08D4AA26}">
      <dgm:prSet/>
      <dgm:spPr/>
      <dgm:t>
        <a:bodyPr/>
        <a:lstStyle/>
        <a:p>
          <a:pPr rtl="0"/>
          <a:r>
            <a:rPr lang="pl-PL" dirty="0" smtClean="0"/>
            <a:t>Powołać się może każda strona umowy</a:t>
          </a:r>
          <a:endParaRPr lang="pl-PL" dirty="0"/>
        </a:p>
      </dgm:t>
    </dgm:pt>
    <dgm:pt modelId="{2CF4AB3C-58FA-43BC-8939-79FCB860D01D}" type="parTrans" cxnId="{28897603-DB3E-4864-ADF0-BE58536B7727}">
      <dgm:prSet/>
      <dgm:spPr/>
      <dgm:t>
        <a:bodyPr/>
        <a:lstStyle/>
        <a:p>
          <a:endParaRPr lang="pl-PL"/>
        </a:p>
      </dgm:t>
    </dgm:pt>
    <dgm:pt modelId="{8936C502-A266-4352-9304-5540280C095A}" type="sibTrans" cxnId="{28897603-DB3E-4864-ADF0-BE58536B7727}">
      <dgm:prSet/>
      <dgm:spPr/>
      <dgm:t>
        <a:bodyPr/>
        <a:lstStyle/>
        <a:p>
          <a:endParaRPr lang="pl-PL"/>
        </a:p>
      </dgm:t>
    </dgm:pt>
    <dgm:pt modelId="{C9E842BB-68F5-4F44-8DCE-7C0B84E64724}">
      <dgm:prSet/>
      <dgm:spPr/>
      <dgm:t>
        <a:bodyPr/>
        <a:lstStyle/>
        <a:p>
          <a:pPr rtl="0"/>
          <a:r>
            <a:rPr lang="pl-PL" dirty="0" smtClean="0"/>
            <a:t>Umowa nie może być </a:t>
          </a:r>
          <a:r>
            <a:rPr lang="pl-PL" dirty="0" err="1" smtClean="0"/>
            <a:t>konwalidowana</a:t>
          </a:r>
          <a:r>
            <a:rPr lang="pl-PL" dirty="0" smtClean="0"/>
            <a:t> </a:t>
          </a:r>
          <a:endParaRPr lang="pl-PL" dirty="0"/>
        </a:p>
      </dgm:t>
    </dgm:pt>
    <dgm:pt modelId="{02800306-F104-47B1-9BE3-8C31E4F5218F}" type="parTrans" cxnId="{A3BA0E25-3ADE-4277-A222-ADEABC0322E5}">
      <dgm:prSet/>
      <dgm:spPr/>
      <dgm:t>
        <a:bodyPr/>
        <a:lstStyle/>
        <a:p>
          <a:endParaRPr lang="pl-PL"/>
        </a:p>
      </dgm:t>
    </dgm:pt>
    <dgm:pt modelId="{F6CE5C60-2E1D-4F9F-8149-15F9882F488B}" type="sibTrans" cxnId="{A3BA0E25-3ADE-4277-A222-ADEABC0322E5}">
      <dgm:prSet/>
      <dgm:spPr/>
      <dgm:t>
        <a:bodyPr/>
        <a:lstStyle/>
        <a:p>
          <a:endParaRPr lang="pl-PL"/>
        </a:p>
      </dgm:t>
    </dgm:pt>
    <dgm:pt modelId="{06C9683F-4DA4-40E8-9B29-2EB3BEE21692}" type="pres">
      <dgm:prSet presAssocID="{C9FFFF01-E517-4A82-8F07-64863FCC0446}" presName="linear" presStyleCnt="0">
        <dgm:presLayoutVars>
          <dgm:animLvl val="lvl"/>
          <dgm:resizeHandles val="exact"/>
        </dgm:presLayoutVars>
      </dgm:prSet>
      <dgm:spPr/>
    </dgm:pt>
    <dgm:pt modelId="{09215B1B-8EFB-4F94-AA63-7A699B20B768}" type="pres">
      <dgm:prSet presAssocID="{C60698EC-E151-49F8-A2CE-938785882A8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201FC16-82E5-4FDB-B1BF-88D89E295D3F}" type="pres">
      <dgm:prSet presAssocID="{C60698EC-E151-49F8-A2CE-938785882A86}" presName="childText" presStyleLbl="revTx" presStyleIdx="0" presStyleCnt="2">
        <dgm:presLayoutVars>
          <dgm:bulletEnabled val="1"/>
        </dgm:presLayoutVars>
      </dgm:prSet>
      <dgm:spPr/>
    </dgm:pt>
    <dgm:pt modelId="{13B1FEBF-7870-43BB-8064-C167B5D97249}" type="pres">
      <dgm:prSet presAssocID="{C8EA2FAA-50D7-4F87-9CCD-6107ECDB025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B244BD8-158D-4E0F-9D02-72D65B11804E}" type="pres">
      <dgm:prSet presAssocID="{C8EA2FAA-50D7-4F87-9CCD-6107ECDB025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9636392-2AE2-4D49-81B5-0CBEAEACCA48}" srcId="{C9FFFF01-E517-4A82-8F07-64863FCC0446}" destId="{C8EA2FAA-50D7-4F87-9CCD-6107ECDB025E}" srcOrd="1" destOrd="0" parTransId="{C6CDCCF2-BF9C-4301-B06F-ADA0F17FC7BE}" sibTransId="{1991FDB1-03EB-4AEF-B6B7-055448D73851}"/>
    <dgm:cxn modelId="{38E25B00-7CD2-4D90-800A-841A32CFED0E}" type="presOf" srcId="{895B9CBC-F43C-40BF-B2EE-B196976A6C0E}" destId="{1201FC16-82E5-4FDB-B1BF-88D89E295D3F}" srcOrd="0" destOrd="0" presId="urn:microsoft.com/office/officeart/2005/8/layout/vList2"/>
    <dgm:cxn modelId="{DCAA8E12-8F28-4814-8DC5-2BA6A5FFB238}" srcId="{C9FFFF01-E517-4A82-8F07-64863FCC0446}" destId="{C60698EC-E151-49F8-A2CE-938785882A86}" srcOrd="0" destOrd="0" parTransId="{F0113EF7-27BD-49D1-AB48-7C72E55F5053}" sibTransId="{68B36D18-1DB2-466B-BA84-3489AC81FE83}"/>
    <dgm:cxn modelId="{28897603-DB3E-4864-ADF0-BE58536B7727}" srcId="{C8EA2FAA-50D7-4F87-9CCD-6107ECDB025E}" destId="{6D2CDBC8-ACB8-44B5-A94D-1ABA08D4AA26}" srcOrd="1" destOrd="0" parTransId="{2CF4AB3C-58FA-43BC-8939-79FCB860D01D}" sibTransId="{8936C502-A266-4352-9304-5540280C095A}"/>
    <dgm:cxn modelId="{2E63B6CC-38DE-46E7-9451-FC34B6110936}" srcId="{C60698EC-E151-49F8-A2CE-938785882A86}" destId="{A5028ECB-CE79-4F01-A3FB-F040AAC10DB1}" srcOrd="1" destOrd="0" parTransId="{F2A84EAE-489E-4228-A6A2-4AE715E67535}" sibTransId="{48520FA6-148F-48A5-9858-E405AC24769F}"/>
    <dgm:cxn modelId="{80A20393-5794-4DA1-9B25-A6A253D1D92C}" srcId="{C8EA2FAA-50D7-4F87-9CCD-6107ECDB025E}" destId="{ADE5885D-48C8-4137-B2C9-0703C4EF7F83}" srcOrd="0" destOrd="0" parTransId="{58A0CA07-7A82-4142-8BD0-87439752EB2E}" sibTransId="{C7B80471-EFFA-4539-BF2A-EEB572A42050}"/>
    <dgm:cxn modelId="{96E5C44A-10A5-4696-8BB5-C2446AA3A8E7}" srcId="{C60698EC-E151-49F8-A2CE-938785882A86}" destId="{5287319B-BAB5-498E-A755-DFB8D4982001}" srcOrd="2" destOrd="0" parTransId="{945036D2-FB30-43B7-AEEC-6AB6D36F2C9A}" sibTransId="{24E8C243-C814-425B-A651-507017669344}"/>
    <dgm:cxn modelId="{EEECCC31-8B84-4230-BB41-D8852A501562}" type="presOf" srcId="{C9FFFF01-E517-4A82-8F07-64863FCC0446}" destId="{06C9683F-4DA4-40E8-9B29-2EB3BEE21692}" srcOrd="0" destOrd="0" presId="urn:microsoft.com/office/officeart/2005/8/layout/vList2"/>
    <dgm:cxn modelId="{A3BA0E25-3ADE-4277-A222-ADEABC0322E5}" srcId="{C8EA2FAA-50D7-4F87-9CCD-6107ECDB025E}" destId="{C9E842BB-68F5-4F44-8DCE-7C0B84E64724}" srcOrd="2" destOrd="0" parTransId="{02800306-F104-47B1-9BE3-8C31E4F5218F}" sibTransId="{F6CE5C60-2E1D-4F9F-8149-15F9882F488B}"/>
    <dgm:cxn modelId="{D8190410-88C1-4953-91D1-DE9C9869DB60}" type="presOf" srcId="{C9E842BB-68F5-4F44-8DCE-7C0B84E64724}" destId="{0B244BD8-158D-4E0F-9D02-72D65B11804E}" srcOrd="0" destOrd="2" presId="urn:microsoft.com/office/officeart/2005/8/layout/vList2"/>
    <dgm:cxn modelId="{A9841EF4-9A9C-42DF-B75E-4E4E27B555CC}" type="presOf" srcId="{C8EA2FAA-50D7-4F87-9CCD-6107ECDB025E}" destId="{13B1FEBF-7870-43BB-8064-C167B5D97249}" srcOrd="0" destOrd="0" presId="urn:microsoft.com/office/officeart/2005/8/layout/vList2"/>
    <dgm:cxn modelId="{086E631D-C55F-484F-82ED-BC859B640BE5}" type="presOf" srcId="{A5028ECB-CE79-4F01-A3FB-F040AAC10DB1}" destId="{1201FC16-82E5-4FDB-B1BF-88D89E295D3F}" srcOrd="0" destOrd="1" presId="urn:microsoft.com/office/officeart/2005/8/layout/vList2"/>
    <dgm:cxn modelId="{89E9F835-8F5C-4B3A-AF64-16DAB36A026F}" type="presOf" srcId="{6D2CDBC8-ACB8-44B5-A94D-1ABA08D4AA26}" destId="{0B244BD8-158D-4E0F-9D02-72D65B11804E}" srcOrd="0" destOrd="1" presId="urn:microsoft.com/office/officeart/2005/8/layout/vList2"/>
    <dgm:cxn modelId="{6023BFD8-A28C-41CB-B37C-7A9AA01F7C75}" srcId="{C60698EC-E151-49F8-A2CE-938785882A86}" destId="{895B9CBC-F43C-40BF-B2EE-B196976A6C0E}" srcOrd="0" destOrd="0" parTransId="{CC9BD3FE-EA9A-4108-A59E-7C6BFB515104}" sibTransId="{D6B0381A-AD0C-44B9-B1DD-BD086071C16A}"/>
    <dgm:cxn modelId="{0DEFB187-7291-4550-BD9A-CE17F6ADC316}" type="presOf" srcId="{5287319B-BAB5-498E-A755-DFB8D4982001}" destId="{1201FC16-82E5-4FDB-B1BF-88D89E295D3F}" srcOrd="0" destOrd="2" presId="urn:microsoft.com/office/officeart/2005/8/layout/vList2"/>
    <dgm:cxn modelId="{FA773E3D-FC6F-42D2-8939-7FB333130713}" type="presOf" srcId="{C60698EC-E151-49F8-A2CE-938785882A86}" destId="{09215B1B-8EFB-4F94-AA63-7A699B20B768}" srcOrd="0" destOrd="0" presId="urn:microsoft.com/office/officeart/2005/8/layout/vList2"/>
    <dgm:cxn modelId="{18159689-75D5-4FD1-B6DF-D305A60A4252}" type="presOf" srcId="{ADE5885D-48C8-4137-B2C9-0703C4EF7F83}" destId="{0B244BD8-158D-4E0F-9D02-72D65B11804E}" srcOrd="0" destOrd="0" presId="urn:microsoft.com/office/officeart/2005/8/layout/vList2"/>
    <dgm:cxn modelId="{73C6A1A7-AEA3-4059-9631-F72F2375D6A6}" type="presParOf" srcId="{06C9683F-4DA4-40E8-9B29-2EB3BEE21692}" destId="{09215B1B-8EFB-4F94-AA63-7A699B20B768}" srcOrd="0" destOrd="0" presId="urn:microsoft.com/office/officeart/2005/8/layout/vList2"/>
    <dgm:cxn modelId="{E62D5098-2F21-46D8-8B22-0C4DF17C01FD}" type="presParOf" srcId="{06C9683F-4DA4-40E8-9B29-2EB3BEE21692}" destId="{1201FC16-82E5-4FDB-B1BF-88D89E295D3F}" srcOrd="1" destOrd="0" presId="urn:microsoft.com/office/officeart/2005/8/layout/vList2"/>
    <dgm:cxn modelId="{896409FE-9589-4AAA-9860-85B26D0379BC}" type="presParOf" srcId="{06C9683F-4DA4-40E8-9B29-2EB3BEE21692}" destId="{13B1FEBF-7870-43BB-8064-C167B5D97249}" srcOrd="2" destOrd="0" presId="urn:microsoft.com/office/officeart/2005/8/layout/vList2"/>
    <dgm:cxn modelId="{E02176D3-32B7-4931-8773-C76E8D35661C}" type="presParOf" srcId="{06C9683F-4DA4-40E8-9B29-2EB3BEE21692}" destId="{0B244BD8-158D-4E0F-9D02-72D65B11804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8CFC94-54C5-42FD-9E6C-EE7ADFA2CF8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pl-PL"/>
        </a:p>
      </dgm:t>
    </dgm:pt>
    <dgm:pt modelId="{F19D8E00-C1F4-4723-A716-A639DD580456}">
      <dgm:prSet/>
      <dgm:spPr/>
      <dgm:t>
        <a:bodyPr/>
        <a:lstStyle/>
        <a:p>
          <a:pPr rtl="0"/>
          <a:r>
            <a:rPr lang="pl-PL" dirty="0" smtClean="0"/>
            <a:t>Przewidziane w umowie </a:t>
          </a:r>
          <a:endParaRPr lang="pl-PL" dirty="0"/>
        </a:p>
      </dgm:t>
    </dgm:pt>
    <dgm:pt modelId="{F3FFD575-0B72-43CF-B015-691C80DDD259}" type="parTrans" cxnId="{5FB4BFBC-99BF-4D26-A09F-3DC9000C3530}">
      <dgm:prSet/>
      <dgm:spPr/>
      <dgm:t>
        <a:bodyPr/>
        <a:lstStyle/>
        <a:p>
          <a:endParaRPr lang="pl-PL"/>
        </a:p>
      </dgm:t>
    </dgm:pt>
    <dgm:pt modelId="{08FFCA39-61BE-4AA9-9BFE-2062974755AF}" type="sibTrans" cxnId="{5FB4BFBC-99BF-4D26-A09F-3DC9000C3530}">
      <dgm:prSet/>
      <dgm:spPr/>
      <dgm:t>
        <a:bodyPr/>
        <a:lstStyle/>
        <a:p>
          <a:endParaRPr lang="pl-PL"/>
        </a:p>
      </dgm:t>
    </dgm:pt>
    <dgm:pt modelId="{AE79B131-5F1E-453B-AC65-43CC70336E87}">
      <dgm:prSet/>
      <dgm:spPr/>
      <dgm:t>
        <a:bodyPr/>
        <a:lstStyle/>
        <a:p>
          <a:pPr rtl="0"/>
          <a:r>
            <a:rPr lang="pl-PL" dirty="0" smtClean="0"/>
            <a:t>Upływ czasu</a:t>
          </a:r>
          <a:endParaRPr lang="pl-PL" dirty="0"/>
        </a:p>
      </dgm:t>
    </dgm:pt>
    <dgm:pt modelId="{70AC3F13-0DB7-49C8-9CBE-13DD984A1303}" type="parTrans" cxnId="{F7D9D28E-A224-48D2-BEB6-CB19B008FECD}">
      <dgm:prSet/>
      <dgm:spPr/>
      <dgm:t>
        <a:bodyPr/>
        <a:lstStyle/>
        <a:p>
          <a:endParaRPr lang="pl-PL"/>
        </a:p>
      </dgm:t>
    </dgm:pt>
    <dgm:pt modelId="{8DD51543-8AD4-4ACA-90C1-9219CE5F80BB}" type="sibTrans" cxnId="{F7D9D28E-A224-48D2-BEB6-CB19B008FECD}">
      <dgm:prSet/>
      <dgm:spPr/>
      <dgm:t>
        <a:bodyPr/>
        <a:lstStyle/>
        <a:p>
          <a:endParaRPr lang="pl-PL"/>
        </a:p>
      </dgm:t>
    </dgm:pt>
    <dgm:pt modelId="{11D19AD4-672A-4AA2-B8FF-D990611CF256}">
      <dgm:prSet/>
      <dgm:spPr/>
      <dgm:t>
        <a:bodyPr/>
        <a:lstStyle/>
        <a:p>
          <a:pPr rtl="0"/>
          <a:r>
            <a:rPr lang="pl-PL" dirty="0" smtClean="0"/>
            <a:t>Spełnienie się warunku rozwiązującego </a:t>
          </a:r>
          <a:endParaRPr lang="pl-PL" dirty="0"/>
        </a:p>
      </dgm:t>
    </dgm:pt>
    <dgm:pt modelId="{2E73E9F7-E79D-411E-A4F5-0B5262F5A5F5}" type="parTrans" cxnId="{024F2F5C-750F-425C-9720-19183AF4E65B}">
      <dgm:prSet/>
      <dgm:spPr/>
      <dgm:t>
        <a:bodyPr/>
        <a:lstStyle/>
        <a:p>
          <a:endParaRPr lang="pl-PL"/>
        </a:p>
      </dgm:t>
    </dgm:pt>
    <dgm:pt modelId="{18693DDF-110E-4E1F-A577-283787819027}" type="sibTrans" cxnId="{024F2F5C-750F-425C-9720-19183AF4E65B}">
      <dgm:prSet/>
      <dgm:spPr/>
      <dgm:t>
        <a:bodyPr/>
        <a:lstStyle/>
        <a:p>
          <a:endParaRPr lang="pl-PL"/>
        </a:p>
      </dgm:t>
    </dgm:pt>
    <dgm:pt modelId="{7E252387-68F7-4B28-8C51-B3C00D307423}">
      <dgm:prSet/>
      <dgm:spPr/>
      <dgm:t>
        <a:bodyPr/>
        <a:lstStyle/>
        <a:p>
          <a:pPr rtl="0"/>
          <a:r>
            <a:rPr lang="pl-PL" dirty="0" smtClean="0"/>
            <a:t>Całkowite wykonanie zobowiązania </a:t>
          </a:r>
          <a:endParaRPr lang="pl-PL" dirty="0"/>
        </a:p>
      </dgm:t>
    </dgm:pt>
    <dgm:pt modelId="{C82C000C-E1DC-4D0C-BCDE-FCE16E971DA5}" type="parTrans" cxnId="{980D238F-C517-4545-9A73-22533C2BE7FF}">
      <dgm:prSet/>
      <dgm:spPr/>
      <dgm:t>
        <a:bodyPr/>
        <a:lstStyle/>
        <a:p>
          <a:endParaRPr lang="pl-PL"/>
        </a:p>
      </dgm:t>
    </dgm:pt>
    <dgm:pt modelId="{8C8D7379-292C-4317-BA98-5FF632DF4808}" type="sibTrans" cxnId="{980D238F-C517-4545-9A73-22533C2BE7FF}">
      <dgm:prSet/>
      <dgm:spPr/>
      <dgm:t>
        <a:bodyPr/>
        <a:lstStyle/>
        <a:p>
          <a:endParaRPr lang="pl-PL"/>
        </a:p>
      </dgm:t>
    </dgm:pt>
    <dgm:pt modelId="{86C92B20-AED7-4B10-AA08-D5B7BB38F9F2}">
      <dgm:prSet/>
      <dgm:spPr/>
      <dgm:t>
        <a:bodyPr/>
        <a:lstStyle/>
        <a:p>
          <a:pPr rtl="0"/>
          <a:r>
            <a:rPr lang="pl-PL" dirty="0" smtClean="0"/>
            <a:t>Zmniejszenie się liczby stron umowy poniżej ustalonego minimum</a:t>
          </a:r>
          <a:endParaRPr lang="pl-PL" dirty="0"/>
        </a:p>
      </dgm:t>
    </dgm:pt>
    <dgm:pt modelId="{89F7DB27-185E-40EA-A3FD-A4B32F36BAE6}" type="parTrans" cxnId="{A2C998F9-2CD9-44E5-84F4-03BF6928D6CC}">
      <dgm:prSet/>
      <dgm:spPr/>
      <dgm:t>
        <a:bodyPr/>
        <a:lstStyle/>
        <a:p>
          <a:endParaRPr lang="pl-PL"/>
        </a:p>
      </dgm:t>
    </dgm:pt>
    <dgm:pt modelId="{D1B89FDC-0E1C-41F2-9947-7AC44ED1062E}" type="sibTrans" cxnId="{A2C998F9-2CD9-44E5-84F4-03BF6928D6CC}">
      <dgm:prSet/>
      <dgm:spPr/>
      <dgm:t>
        <a:bodyPr/>
        <a:lstStyle/>
        <a:p>
          <a:endParaRPr lang="pl-PL"/>
        </a:p>
      </dgm:t>
    </dgm:pt>
    <dgm:pt modelId="{EA110083-E7DC-48ED-B21B-72C7F29AE95C}">
      <dgm:prSet/>
      <dgm:spPr/>
      <dgm:t>
        <a:bodyPr/>
        <a:lstStyle/>
        <a:p>
          <a:pPr rtl="0"/>
          <a:r>
            <a:rPr lang="pl-PL" dirty="0" smtClean="0"/>
            <a:t>Zgoda stron</a:t>
          </a:r>
          <a:endParaRPr lang="pl-PL" dirty="0"/>
        </a:p>
      </dgm:t>
    </dgm:pt>
    <dgm:pt modelId="{428C9EDE-6529-4BE4-917A-79655CC98B0A}" type="parTrans" cxnId="{00356F01-3CB8-479B-8349-7CC0010E6753}">
      <dgm:prSet/>
      <dgm:spPr/>
      <dgm:t>
        <a:bodyPr/>
        <a:lstStyle/>
        <a:p>
          <a:endParaRPr lang="pl-PL"/>
        </a:p>
      </dgm:t>
    </dgm:pt>
    <dgm:pt modelId="{2DACDD2B-EF21-44B4-A455-E95B15FFCFEB}" type="sibTrans" cxnId="{00356F01-3CB8-479B-8349-7CC0010E6753}">
      <dgm:prSet/>
      <dgm:spPr/>
      <dgm:t>
        <a:bodyPr/>
        <a:lstStyle/>
        <a:p>
          <a:endParaRPr lang="pl-PL"/>
        </a:p>
      </dgm:t>
    </dgm:pt>
    <dgm:pt modelId="{5B47406C-755E-4602-BFA3-23F632ABD247}">
      <dgm:prSet/>
      <dgm:spPr/>
      <dgm:t>
        <a:bodyPr/>
        <a:lstStyle/>
        <a:p>
          <a:pPr rtl="0"/>
          <a:r>
            <a:rPr lang="pl-PL" dirty="0" smtClean="0"/>
            <a:t>Wyraźna </a:t>
          </a:r>
          <a:endParaRPr lang="pl-PL" dirty="0"/>
        </a:p>
      </dgm:t>
    </dgm:pt>
    <dgm:pt modelId="{E2463470-9AA8-4974-8713-249422C66615}" type="parTrans" cxnId="{FD3DE140-C704-44D3-8287-A643FFF6E865}">
      <dgm:prSet/>
      <dgm:spPr/>
      <dgm:t>
        <a:bodyPr/>
        <a:lstStyle/>
        <a:p>
          <a:endParaRPr lang="pl-PL"/>
        </a:p>
      </dgm:t>
    </dgm:pt>
    <dgm:pt modelId="{DD64271C-DD6E-4E23-B048-561E5FD75446}" type="sibTrans" cxnId="{FD3DE140-C704-44D3-8287-A643FFF6E865}">
      <dgm:prSet/>
      <dgm:spPr/>
      <dgm:t>
        <a:bodyPr/>
        <a:lstStyle/>
        <a:p>
          <a:endParaRPr lang="pl-PL"/>
        </a:p>
      </dgm:t>
    </dgm:pt>
    <dgm:pt modelId="{1546024E-9C7B-41C9-945F-2C78C4948F76}">
      <dgm:prSet/>
      <dgm:spPr/>
      <dgm:t>
        <a:bodyPr/>
        <a:lstStyle/>
        <a:p>
          <a:pPr rtl="0"/>
          <a:r>
            <a:rPr lang="pl-PL" dirty="0" smtClean="0"/>
            <a:t>Dorozumiana</a:t>
          </a:r>
          <a:endParaRPr lang="pl-PL" dirty="0"/>
        </a:p>
      </dgm:t>
    </dgm:pt>
    <dgm:pt modelId="{ACE6CDF2-A527-4784-B787-D6CDC627F8E6}" type="parTrans" cxnId="{7128DF76-E72E-4326-A616-26FE89BDB12B}">
      <dgm:prSet/>
      <dgm:spPr/>
      <dgm:t>
        <a:bodyPr/>
        <a:lstStyle/>
        <a:p>
          <a:endParaRPr lang="pl-PL"/>
        </a:p>
      </dgm:t>
    </dgm:pt>
    <dgm:pt modelId="{92C6A606-6003-4283-8782-26C92DE7B005}" type="sibTrans" cxnId="{7128DF76-E72E-4326-A616-26FE89BDB12B}">
      <dgm:prSet/>
      <dgm:spPr/>
      <dgm:t>
        <a:bodyPr/>
        <a:lstStyle/>
        <a:p>
          <a:endParaRPr lang="pl-PL"/>
        </a:p>
      </dgm:t>
    </dgm:pt>
    <dgm:pt modelId="{E56BA0CA-1D8C-4A67-B0D3-068AC452230A}">
      <dgm:prSet/>
      <dgm:spPr/>
      <dgm:t>
        <a:bodyPr/>
        <a:lstStyle/>
        <a:p>
          <a:pPr rtl="0"/>
          <a:r>
            <a:rPr lang="pl-PL" dirty="0" smtClean="0"/>
            <a:t>Nieprzewidziane w umowie </a:t>
          </a:r>
          <a:endParaRPr lang="pl-PL" dirty="0"/>
        </a:p>
      </dgm:t>
    </dgm:pt>
    <dgm:pt modelId="{E86FB97B-EB5A-4E22-AA30-66FCC0A198E1}" type="parTrans" cxnId="{790FFE83-8490-4C7B-8AF4-B8E6DEEF98D1}">
      <dgm:prSet/>
      <dgm:spPr/>
      <dgm:t>
        <a:bodyPr/>
        <a:lstStyle/>
        <a:p>
          <a:endParaRPr lang="pl-PL"/>
        </a:p>
      </dgm:t>
    </dgm:pt>
    <dgm:pt modelId="{2BC09A98-9C0C-4D9F-BDF2-39B2E81BB8AE}" type="sibTrans" cxnId="{790FFE83-8490-4C7B-8AF4-B8E6DEEF98D1}">
      <dgm:prSet/>
      <dgm:spPr/>
      <dgm:t>
        <a:bodyPr/>
        <a:lstStyle/>
        <a:p>
          <a:endParaRPr lang="pl-PL"/>
        </a:p>
      </dgm:t>
    </dgm:pt>
    <dgm:pt modelId="{A8E36989-9ECA-4050-8362-DE01E5DAFB56}">
      <dgm:prSet/>
      <dgm:spPr/>
      <dgm:t>
        <a:bodyPr/>
        <a:lstStyle/>
        <a:p>
          <a:pPr rtl="0"/>
          <a:r>
            <a:rPr lang="pl-PL" dirty="0" smtClean="0"/>
            <a:t>Całkowita i trwała niemożność wykonania umowy</a:t>
          </a:r>
          <a:endParaRPr lang="pl-PL" dirty="0"/>
        </a:p>
      </dgm:t>
    </dgm:pt>
    <dgm:pt modelId="{52EF1E2F-6908-484F-8BD0-FFE870A84465}" type="parTrans" cxnId="{78A40786-D8B3-4362-AFCF-970A204CD2FA}">
      <dgm:prSet/>
      <dgm:spPr/>
      <dgm:t>
        <a:bodyPr/>
        <a:lstStyle/>
        <a:p>
          <a:endParaRPr lang="pl-PL"/>
        </a:p>
      </dgm:t>
    </dgm:pt>
    <dgm:pt modelId="{C3D3AFEE-2E03-4FB3-B29D-514D9ECB038A}" type="sibTrans" cxnId="{78A40786-D8B3-4362-AFCF-970A204CD2FA}">
      <dgm:prSet/>
      <dgm:spPr/>
      <dgm:t>
        <a:bodyPr/>
        <a:lstStyle/>
        <a:p>
          <a:endParaRPr lang="pl-PL"/>
        </a:p>
      </dgm:t>
    </dgm:pt>
    <dgm:pt modelId="{D783BC02-9C2C-40E9-BA2C-FEF44C412E98}">
      <dgm:prSet/>
      <dgm:spPr/>
      <dgm:t>
        <a:bodyPr/>
        <a:lstStyle/>
        <a:p>
          <a:pPr rtl="0"/>
          <a:r>
            <a:rPr lang="pl-PL" dirty="0" smtClean="0"/>
            <a:t>Pojawienie się nowej normy </a:t>
          </a:r>
          <a:r>
            <a:rPr lang="pl-PL" i="1" dirty="0" smtClean="0"/>
            <a:t>ius </a:t>
          </a:r>
          <a:r>
            <a:rPr lang="pl-PL" i="1" dirty="0" err="1" smtClean="0"/>
            <a:t>cogens</a:t>
          </a:r>
          <a:r>
            <a:rPr lang="pl-PL" dirty="0" smtClean="0"/>
            <a:t>, z którą traktat jest sprzeczny </a:t>
          </a:r>
          <a:endParaRPr lang="pl-PL" dirty="0"/>
        </a:p>
      </dgm:t>
    </dgm:pt>
    <dgm:pt modelId="{ED89BFBF-14EB-4A43-BA4F-73FA439A712F}" type="parTrans" cxnId="{9AD6783E-D09E-4D9A-BB54-264BE5F5AB28}">
      <dgm:prSet/>
      <dgm:spPr/>
      <dgm:t>
        <a:bodyPr/>
        <a:lstStyle/>
        <a:p>
          <a:endParaRPr lang="pl-PL"/>
        </a:p>
      </dgm:t>
    </dgm:pt>
    <dgm:pt modelId="{744EAE92-10D0-476E-B7C9-3B3150237689}" type="sibTrans" cxnId="{9AD6783E-D09E-4D9A-BB54-264BE5F5AB28}">
      <dgm:prSet/>
      <dgm:spPr/>
      <dgm:t>
        <a:bodyPr/>
        <a:lstStyle/>
        <a:p>
          <a:endParaRPr lang="pl-PL"/>
        </a:p>
      </dgm:t>
    </dgm:pt>
    <dgm:pt modelId="{26457A27-B662-432C-9BCA-5875BDFFF6AD}">
      <dgm:prSet/>
      <dgm:spPr/>
      <dgm:t>
        <a:bodyPr/>
        <a:lstStyle/>
        <a:p>
          <a:pPr rtl="0"/>
          <a:r>
            <a:rPr lang="pl-PL" dirty="0" smtClean="0"/>
            <a:t>Zasadnicza zmiana okoliczności</a:t>
          </a:r>
          <a:endParaRPr lang="pl-PL" dirty="0"/>
        </a:p>
      </dgm:t>
    </dgm:pt>
    <dgm:pt modelId="{E3513853-8E0F-44F5-9504-6BFA5CCB91CA}" type="parTrans" cxnId="{68FB08A8-5239-4DA1-B161-B0BACDB3BB02}">
      <dgm:prSet/>
      <dgm:spPr/>
      <dgm:t>
        <a:bodyPr/>
        <a:lstStyle/>
        <a:p>
          <a:endParaRPr lang="pl-PL"/>
        </a:p>
      </dgm:t>
    </dgm:pt>
    <dgm:pt modelId="{381FF4E7-5938-450F-94B1-213E0FECD7CF}" type="sibTrans" cxnId="{68FB08A8-5239-4DA1-B161-B0BACDB3BB02}">
      <dgm:prSet/>
      <dgm:spPr/>
      <dgm:t>
        <a:bodyPr/>
        <a:lstStyle/>
        <a:p>
          <a:endParaRPr lang="pl-PL"/>
        </a:p>
      </dgm:t>
    </dgm:pt>
    <dgm:pt modelId="{1CB3C5C3-0F2A-4E9D-9EEE-0123EA6B2D10}">
      <dgm:prSet/>
      <dgm:spPr/>
      <dgm:t>
        <a:bodyPr/>
        <a:lstStyle/>
        <a:p>
          <a:pPr rtl="0"/>
          <a:r>
            <a:rPr lang="pl-PL" dirty="0" smtClean="0"/>
            <a:t>Działanie jednostronne </a:t>
          </a:r>
          <a:endParaRPr lang="pl-PL" dirty="0"/>
        </a:p>
      </dgm:t>
    </dgm:pt>
    <dgm:pt modelId="{987EB3F8-76A2-4C14-ABB9-5FD874DB7B23}" type="parTrans" cxnId="{3B59F247-2186-40B6-8973-7A3F129A60B5}">
      <dgm:prSet/>
      <dgm:spPr/>
      <dgm:t>
        <a:bodyPr/>
        <a:lstStyle/>
        <a:p>
          <a:endParaRPr lang="pl-PL"/>
        </a:p>
      </dgm:t>
    </dgm:pt>
    <dgm:pt modelId="{4B846DF9-4635-43F1-B2E4-AE7E08CE2821}" type="sibTrans" cxnId="{3B59F247-2186-40B6-8973-7A3F129A60B5}">
      <dgm:prSet/>
      <dgm:spPr/>
      <dgm:t>
        <a:bodyPr/>
        <a:lstStyle/>
        <a:p>
          <a:endParaRPr lang="pl-PL"/>
        </a:p>
      </dgm:t>
    </dgm:pt>
    <dgm:pt modelId="{DBC0A778-4D17-4240-BF47-85604EF3A58B}">
      <dgm:prSet/>
      <dgm:spPr/>
      <dgm:t>
        <a:bodyPr/>
        <a:lstStyle/>
        <a:p>
          <a:pPr rtl="0"/>
          <a:r>
            <a:rPr lang="pl-PL" dirty="0" smtClean="0"/>
            <a:t>Istotne naruszenie umowy </a:t>
          </a:r>
          <a:endParaRPr lang="pl-PL" dirty="0"/>
        </a:p>
      </dgm:t>
    </dgm:pt>
    <dgm:pt modelId="{32305DAE-74F7-4B9E-94C2-E67C591BCCFF}" type="parTrans" cxnId="{04491C33-3436-4AF5-9F28-72C70CE30021}">
      <dgm:prSet/>
      <dgm:spPr/>
      <dgm:t>
        <a:bodyPr/>
        <a:lstStyle/>
        <a:p>
          <a:endParaRPr lang="pl-PL"/>
        </a:p>
      </dgm:t>
    </dgm:pt>
    <dgm:pt modelId="{7EE765C5-961F-49C4-840D-4DD40D071316}" type="sibTrans" cxnId="{04491C33-3436-4AF5-9F28-72C70CE30021}">
      <dgm:prSet/>
      <dgm:spPr/>
      <dgm:t>
        <a:bodyPr/>
        <a:lstStyle/>
        <a:p>
          <a:endParaRPr lang="pl-PL"/>
        </a:p>
      </dgm:t>
    </dgm:pt>
    <dgm:pt modelId="{D920EAC4-2325-4D6D-B413-B9EB9B6822C9}">
      <dgm:prSet/>
      <dgm:spPr/>
      <dgm:t>
        <a:bodyPr/>
        <a:lstStyle/>
        <a:p>
          <a:pPr rtl="0"/>
          <a:r>
            <a:rPr lang="pl-PL" dirty="0" smtClean="0"/>
            <a:t>Wypowiedzenie umowy dwustronnej </a:t>
          </a:r>
          <a:endParaRPr lang="pl-PL" dirty="0"/>
        </a:p>
      </dgm:t>
    </dgm:pt>
    <dgm:pt modelId="{0133C9FA-F102-48C5-A935-EC9779DE1C15}" type="parTrans" cxnId="{29FD1ACF-0F5B-4AEA-837D-1294B762F4EB}">
      <dgm:prSet/>
      <dgm:spPr/>
      <dgm:t>
        <a:bodyPr/>
        <a:lstStyle/>
        <a:p>
          <a:endParaRPr lang="pl-PL"/>
        </a:p>
      </dgm:t>
    </dgm:pt>
    <dgm:pt modelId="{F0B930B1-3553-4699-B3D1-D4EA823510EB}" type="sibTrans" cxnId="{29FD1ACF-0F5B-4AEA-837D-1294B762F4EB}">
      <dgm:prSet/>
      <dgm:spPr/>
      <dgm:t>
        <a:bodyPr/>
        <a:lstStyle/>
        <a:p>
          <a:endParaRPr lang="pl-PL"/>
        </a:p>
      </dgm:t>
    </dgm:pt>
    <dgm:pt modelId="{A666BF5C-0B1A-4055-A161-8CD85C0F8DDB}" type="pres">
      <dgm:prSet presAssocID="{128CFC94-54C5-42FD-9E6C-EE7ADFA2CF8E}" presName="Name0" presStyleCnt="0">
        <dgm:presLayoutVars>
          <dgm:dir/>
          <dgm:animLvl val="lvl"/>
          <dgm:resizeHandles val="exact"/>
        </dgm:presLayoutVars>
      </dgm:prSet>
      <dgm:spPr/>
    </dgm:pt>
    <dgm:pt modelId="{0BAF0D10-22EA-4378-B552-262EAFFD59ED}" type="pres">
      <dgm:prSet presAssocID="{F19D8E00-C1F4-4723-A716-A639DD580456}" presName="linNode" presStyleCnt="0"/>
      <dgm:spPr/>
    </dgm:pt>
    <dgm:pt modelId="{18EA7452-B740-48F1-9ED7-D0BB277B2AD4}" type="pres">
      <dgm:prSet presAssocID="{F19D8E00-C1F4-4723-A716-A639DD580456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9B8EAC2C-B28A-45EB-ADF1-3FA12D6CAEBF}" type="pres">
      <dgm:prSet presAssocID="{F19D8E00-C1F4-4723-A716-A639DD580456}" presName="descendantText" presStyleLbl="alignAccFollowNode1" presStyleIdx="0" presStyleCnt="4">
        <dgm:presLayoutVars>
          <dgm:bulletEnabled val="1"/>
        </dgm:presLayoutVars>
      </dgm:prSet>
      <dgm:spPr/>
    </dgm:pt>
    <dgm:pt modelId="{9F02C293-2886-4A6C-A014-1D22C50C4F21}" type="pres">
      <dgm:prSet presAssocID="{08FFCA39-61BE-4AA9-9BFE-2062974755AF}" presName="sp" presStyleCnt="0"/>
      <dgm:spPr/>
    </dgm:pt>
    <dgm:pt modelId="{2F6D7C83-4230-4AB7-B7AA-A5241575164B}" type="pres">
      <dgm:prSet presAssocID="{EA110083-E7DC-48ED-B21B-72C7F29AE95C}" presName="linNode" presStyleCnt="0"/>
      <dgm:spPr/>
    </dgm:pt>
    <dgm:pt modelId="{1C94508E-4459-4565-BAF1-18FFA04404E5}" type="pres">
      <dgm:prSet presAssocID="{EA110083-E7DC-48ED-B21B-72C7F29AE95C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061B77D7-00FF-4267-AB30-C033D6639291}" type="pres">
      <dgm:prSet presAssocID="{EA110083-E7DC-48ED-B21B-72C7F29AE95C}" presName="descendantText" presStyleLbl="alignAccFollowNode1" presStyleIdx="1" presStyleCnt="4">
        <dgm:presLayoutVars>
          <dgm:bulletEnabled val="1"/>
        </dgm:presLayoutVars>
      </dgm:prSet>
      <dgm:spPr/>
    </dgm:pt>
    <dgm:pt modelId="{26AEBDF0-A7E1-411E-ABFC-FFB49DE54ED2}" type="pres">
      <dgm:prSet presAssocID="{2DACDD2B-EF21-44B4-A455-E95B15FFCFEB}" presName="sp" presStyleCnt="0"/>
      <dgm:spPr/>
    </dgm:pt>
    <dgm:pt modelId="{49E3AA74-81BC-4391-AB55-DD36F025C890}" type="pres">
      <dgm:prSet presAssocID="{E56BA0CA-1D8C-4A67-B0D3-068AC452230A}" presName="linNode" presStyleCnt="0"/>
      <dgm:spPr/>
    </dgm:pt>
    <dgm:pt modelId="{899E6665-09C0-40B4-B3D8-8E387CDC457F}" type="pres">
      <dgm:prSet presAssocID="{E56BA0CA-1D8C-4A67-B0D3-068AC452230A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A061719E-2EEB-4B76-8E91-51D9C1F527FB}" type="pres">
      <dgm:prSet presAssocID="{E56BA0CA-1D8C-4A67-B0D3-068AC452230A}" presName="descendantText" presStyleLbl="alignAccFollowNode1" presStyleIdx="2" presStyleCnt="4">
        <dgm:presLayoutVars>
          <dgm:bulletEnabled val="1"/>
        </dgm:presLayoutVars>
      </dgm:prSet>
      <dgm:spPr/>
    </dgm:pt>
    <dgm:pt modelId="{5EC817E6-342B-4DEC-B300-2609BDE5BCC1}" type="pres">
      <dgm:prSet presAssocID="{2BC09A98-9C0C-4D9F-BDF2-39B2E81BB8AE}" presName="sp" presStyleCnt="0"/>
      <dgm:spPr/>
    </dgm:pt>
    <dgm:pt modelId="{E477B909-B4D8-4249-B5CA-077A5D62E552}" type="pres">
      <dgm:prSet presAssocID="{1CB3C5C3-0F2A-4E9D-9EEE-0123EA6B2D10}" presName="linNode" presStyleCnt="0"/>
      <dgm:spPr/>
    </dgm:pt>
    <dgm:pt modelId="{DC6B7E31-FF9E-4392-AAFD-6C167455F42A}" type="pres">
      <dgm:prSet presAssocID="{1CB3C5C3-0F2A-4E9D-9EEE-0123EA6B2D10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C96DB4A4-28E1-4271-AC0B-BDD45B5BB512}" type="pres">
      <dgm:prSet presAssocID="{1CB3C5C3-0F2A-4E9D-9EEE-0123EA6B2D10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42FC1CE5-7172-4305-B082-6E643763CD46}" type="presOf" srcId="{1CB3C5C3-0F2A-4E9D-9EEE-0123EA6B2D10}" destId="{DC6B7E31-FF9E-4392-AAFD-6C167455F42A}" srcOrd="0" destOrd="0" presId="urn:microsoft.com/office/officeart/2005/8/layout/vList5"/>
    <dgm:cxn modelId="{FD3DE140-C704-44D3-8287-A643FFF6E865}" srcId="{EA110083-E7DC-48ED-B21B-72C7F29AE95C}" destId="{5B47406C-755E-4602-BFA3-23F632ABD247}" srcOrd="0" destOrd="0" parTransId="{E2463470-9AA8-4974-8713-249422C66615}" sibTransId="{DD64271C-DD6E-4E23-B048-561E5FD75446}"/>
    <dgm:cxn modelId="{4C2A82F4-8369-463C-B0EC-AF1222137FB7}" type="presOf" srcId="{D920EAC4-2325-4D6D-B413-B9EB9B6822C9}" destId="{C96DB4A4-28E1-4271-AC0B-BDD45B5BB512}" srcOrd="0" destOrd="1" presId="urn:microsoft.com/office/officeart/2005/8/layout/vList5"/>
    <dgm:cxn modelId="{086D85FA-2C89-49CB-88B8-CC448910D8E7}" type="presOf" srcId="{E56BA0CA-1D8C-4A67-B0D3-068AC452230A}" destId="{899E6665-09C0-40B4-B3D8-8E387CDC457F}" srcOrd="0" destOrd="0" presId="urn:microsoft.com/office/officeart/2005/8/layout/vList5"/>
    <dgm:cxn modelId="{C693BC85-FBD3-40F1-BDCA-CE0EB3A73E73}" type="presOf" srcId="{7E252387-68F7-4B28-8C51-B3C00D307423}" destId="{9B8EAC2C-B28A-45EB-ADF1-3FA12D6CAEBF}" srcOrd="0" destOrd="2" presId="urn:microsoft.com/office/officeart/2005/8/layout/vList5"/>
    <dgm:cxn modelId="{D871B7AA-EF76-4855-9B48-5BA024159927}" type="presOf" srcId="{1546024E-9C7B-41C9-945F-2C78C4948F76}" destId="{061B77D7-00FF-4267-AB30-C033D6639291}" srcOrd="0" destOrd="1" presId="urn:microsoft.com/office/officeart/2005/8/layout/vList5"/>
    <dgm:cxn modelId="{024F2F5C-750F-425C-9720-19183AF4E65B}" srcId="{F19D8E00-C1F4-4723-A716-A639DD580456}" destId="{11D19AD4-672A-4AA2-B8FF-D990611CF256}" srcOrd="1" destOrd="0" parTransId="{2E73E9F7-E79D-411E-A4F5-0B5262F5A5F5}" sibTransId="{18693DDF-110E-4E1F-A577-283787819027}"/>
    <dgm:cxn modelId="{DDC9B8F2-9873-46FD-A84E-6042BC93709A}" type="presOf" srcId="{5B47406C-755E-4602-BFA3-23F632ABD247}" destId="{061B77D7-00FF-4267-AB30-C033D6639291}" srcOrd="0" destOrd="0" presId="urn:microsoft.com/office/officeart/2005/8/layout/vList5"/>
    <dgm:cxn modelId="{F7D9D28E-A224-48D2-BEB6-CB19B008FECD}" srcId="{F19D8E00-C1F4-4723-A716-A639DD580456}" destId="{AE79B131-5F1E-453B-AC65-43CC70336E87}" srcOrd="0" destOrd="0" parTransId="{70AC3F13-0DB7-49C8-9CBE-13DD984A1303}" sibTransId="{8DD51543-8AD4-4ACA-90C1-9219CE5F80BB}"/>
    <dgm:cxn modelId="{9567A4EE-2B38-4C6A-885D-6C40BBC49966}" type="presOf" srcId="{DBC0A778-4D17-4240-BF47-85604EF3A58B}" destId="{C96DB4A4-28E1-4271-AC0B-BDD45B5BB512}" srcOrd="0" destOrd="0" presId="urn:microsoft.com/office/officeart/2005/8/layout/vList5"/>
    <dgm:cxn modelId="{6490370E-C5FF-4DE6-AD73-672C92D7565F}" type="presOf" srcId="{D783BC02-9C2C-40E9-BA2C-FEF44C412E98}" destId="{A061719E-2EEB-4B76-8E91-51D9C1F527FB}" srcOrd="0" destOrd="1" presId="urn:microsoft.com/office/officeart/2005/8/layout/vList5"/>
    <dgm:cxn modelId="{170FD625-1718-4491-BED5-35F3AD3B886B}" type="presOf" srcId="{86C92B20-AED7-4B10-AA08-D5B7BB38F9F2}" destId="{9B8EAC2C-B28A-45EB-ADF1-3FA12D6CAEBF}" srcOrd="0" destOrd="3" presId="urn:microsoft.com/office/officeart/2005/8/layout/vList5"/>
    <dgm:cxn modelId="{02662971-8DAF-4B0A-ABD3-AB9A19CAC708}" type="presOf" srcId="{128CFC94-54C5-42FD-9E6C-EE7ADFA2CF8E}" destId="{A666BF5C-0B1A-4055-A161-8CD85C0F8DDB}" srcOrd="0" destOrd="0" presId="urn:microsoft.com/office/officeart/2005/8/layout/vList5"/>
    <dgm:cxn modelId="{A2C998F9-2CD9-44E5-84F4-03BF6928D6CC}" srcId="{F19D8E00-C1F4-4723-A716-A639DD580456}" destId="{86C92B20-AED7-4B10-AA08-D5B7BB38F9F2}" srcOrd="3" destOrd="0" parTransId="{89F7DB27-185E-40EA-A3FD-A4B32F36BAE6}" sibTransId="{D1B89FDC-0E1C-41F2-9947-7AC44ED1062E}"/>
    <dgm:cxn modelId="{980D238F-C517-4545-9A73-22533C2BE7FF}" srcId="{F19D8E00-C1F4-4723-A716-A639DD580456}" destId="{7E252387-68F7-4B28-8C51-B3C00D307423}" srcOrd="2" destOrd="0" parTransId="{C82C000C-E1DC-4D0C-BCDE-FCE16E971DA5}" sibTransId="{8C8D7379-292C-4317-BA98-5FF632DF4808}"/>
    <dgm:cxn modelId="{44CB997E-40E6-4C68-BE7F-013EA6AC51F8}" type="presOf" srcId="{AE79B131-5F1E-453B-AC65-43CC70336E87}" destId="{9B8EAC2C-B28A-45EB-ADF1-3FA12D6CAEBF}" srcOrd="0" destOrd="0" presId="urn:microsoft.com/office/officeart/2005/8/layout/vList5"/>
    <dgm:cxn modelId="{5FB4BFBC-99BF-4D26-A09F-3DC9000C3530}" srcId="{128CFC94-54C5-42FD-9E6C-EE7ADFA2CF8E}" destId="{F19D8E00-C1F4-4723-A716-A639DD580456}" srcOrd="0" destOrd="0" parTransId="{F3FFD575-0B72-43CF-B015-691C80DDD259}" sibTransId="{08FFCA39-61BE-4AA9-9BFE-2062974755AF}"/>
    <dgm:cxn modelId="{3B59F247-2186-40B6-8973-7A3F129A60B5}" srcId="{128CFC94-54C5-42FD-9E6C-EE7ADFA2CF8E}" destId="{1CB3C5C3-0F2A-4E9D-9EEE-0123EA6B2D10}" srcOrd="3" destOrd="0" parTransId="{987EB3F8-76A2-4C14-ABB9-5FD874DB7B23}" sibTransId="{4B846DF9-4635-43F1-B2E4-AE7E08CE2821}"/>
    <dgm:cxn modelId="{04491C33-3436-4AF5-9F28-72C70CE30021}" srcId="{1CB3C5C3-0F2A-4E9D-9EEE-0123EA6B2D10}" destId="{DBC0A778-4D17-4240-BF47-85604EF3A58B}" srcOrd="0" destOrd="0" parTransId="{32305DAE-74F7-4B9E-94C2-E67C591BCCFF}" sibTransId="{7EE765C5-961F-49C4-840D-4DD40D071316}"/>
    <dgm:cxn modelId="{A52EE79C-C84D-4F72-AACF-9F83FF6AD648}" type="presOf" srcId="{F19D8E00-C1F4-4723-A716-A639DD580456}" destId="{18EA7452-B740-48F1-9ED7-D0BB277B2AD4}" srcOrd="0" destOrd="0" presId="urn:microsoft.com/office/officeart/2005/8/layout/vList5"/>
    <dgm:cxn modelId="{78A40786-D8B3-4362-AFCF-970A204CD2FA}" srcId="{E56BA0CA-1D8C-4A67-B0D3-068AC452230A}" destId="{A8E36989-9ECA-4050-8362-DE01E5DAFB56}" srcOrd="0" destOrd="0" parTransId="{52EF1E2F-6908-484F-8BD0-FFE870A84465}" sibTransId="{C3D3AFEE-2E03-4FB3-B29D-514D9ECB038A}"/>
    <dgm:cxn modelId="{D0DB93A5-5AAA-4303-B9AC-CD9BDF6E8357}" type="presOf" srcId="{11D19AD4-672A-4AA2-B8FF-D990611CF256}" destId="{9B8EAC2C-B28A-45EB-ADF1-3FA12D6CAEBF}" srcOrd="0" destOrd="1" presId="urn:microsoft.com/office/officeart/2005/8/layout/vList5"/>
    <dgm:cxn modelId="{790FFE83-8490-4C7B-8AF4-B8E6DEEF98D1}" srcId="{128CFC94-54C5-42FD-9E6C-EE7ADFA2CF8E}" destId="{E56BA0CA-1D8C-4A67-B0D3-068AC452230A}" srcOrd="2" destOrd="0" parTransId="{E86FB97B-EB5A-4E22-AA30-66FCC0A198E1}" sibTransId="{2BC09A98-9C0C-4D9F-BDF2-39B2E81BB8AE}"/>
    <dgm:cxn modelId="{7128DF76-E72E-4326-A616-26FE89BDB12B}" srcId="{EA110083-E7DC-48ED-B21B-72C7F29AE95C}" destId="{1546024E-9C7B-41C9-945F-2C78C4948F76}" srcOrd="1" destOrd="0" parTransId="{ACE6CDF2-A527-4784-B787-D6CDC627F8E6}" sibTransId="{92C6A606-6003-4283-8782-26C92DE7B005}"/>
    <dgm:cxn modelId="{393FE93A-F896-4DB5-988E-3A388405624E}" type="presOf" srcId="{A8E36989-9ECA-4050-8362-DE01E5DAFB56}" destId="{A061719E-2EEB-4B76-8E91-51D9C1F527FB}" srcOrd="0" destOrd="0" presId="urn:microsoft.com/office/officeart/2005/8/layout/vList5"/>
    <dgm:cxn modelId="{29FD1ACF-0F5B-4AEA-837D-1294B762F4EB}" srcId="{1CB3C5C3-0F2A-4E9D-9EEE-0123EA6B2D10}" destId="{D920EAC4-2325-4D6D-B413-B9EB9B6822C9}" srcOrd="1" destOrd="0" parTransId="{0133C9FA-F102-48C5-A935-EC9779DE1C15}" sibTransId="{F0B930B1-3553-4699-B3D1-D4EA823510EB}"/>
    <dgm:cxn modelId="{9AD6783E-D09E-4D9A-BB54-264BE5F5AB28}" srcId="{E56BA0CA-1D8C-4A67-B0D3-068AC452230A}" destId="{D783BC02-9C2C-40E9-BA2C-FEF44C412E98}" srcOrd="1" destOrd="0" parTransId="{ED89BFBF-14EB-4A43-BA4F-73FA439A712F}" sibTransId="{744EAE92-10D0-476E-B7C9-3B3150237689}"/>
    <dgm:cxn modelId="{68FB08A8-5239-4DA1-B161-B0BACDB3BB02}" srcId="{E56BA0CA-1D8C-4A67-B0D3-068AC452230A}" destId="{26457A27-B662-432C-9BCA-5875BDFFF6AD}" srcOrd="2" destOrd="0" parTransId="{E3513853-8E0F-44F5-9504-6BFA5CCB91CA}" sibTransId="{381FF4E7-5938-450F-94B1-213E0FECD7CF}"/>
    <dgm:cxn modelId="{00356F01-3CB8-479B-8349-7CC0010E6753}" srcId="{128CFC94-54C5-42FD-9E6C-EE7ADFA2CF8E}" destId="{EA110083-E7DC-48ED-B21B-72C7F29AE95C}" srcOrd="1" destOrd="0" parTransId="{428C9EDE-6529-4BE4-917A-79655CC98B0A}" sibTransId="{2DACDD2B-EF21-44B4-A455-E95B15FFCFEB}"/>
    <dgm:cxn modelId="{5E0B962E-9DDD-4B7A-9999-A082732F555E}" type="presOf" srcId="{EA110083-E7DC-48ED-B21B-72C7F29AE95C}" destId="{1C94508E-4459-4565-BAF1-18FFA04404E5}" srcOrd="0" destOrd="0" presId="urn:microsoft.com/office/officeart/2005/8/layout/vList5"/>
    <dgm:cxn modelId="{D84174A7-BA90-4EE7-941F-5ABE14ADB961}" type="presOf" srcId="{26457A27-B662-432C-9BCA-5875BDFFF6AD}" destId="{A061719E-2EEB-4B76-8E91-51D9C1F527FB}" srcOrd="0" destOrd="2" presId="urn:microsoft.com/office/officeart/2005/8/layout/vList5"/>
    <dgm:cxn modelId="{EDCF77FF-9355-4A07-990E-5A818DA8DF22}" type="presParOf" srcId="{A666BF5C-0B1A-4055-A161-8CD85C0F8DDB}" destId="{0BAF0D10-22EA-4378-B552-262EAFFD59ED}" srcOrd="0" destOrd="0" presId="urn:microsoft.com/office/officeart/2005/8/layout/vList5"/>
    <dgm:cxn modelId="{9254CB89-F1EA-405B-B163-57335061E11A}" type="presParOf" srcId="{0BAF0D10-22EA-4378-B552-262EAFFD59ED}" destId="{18EA7452-B740-48F1-9ED7-D0BB277B2AD4}" srcOrd="0" destOrd="0" presId="urn:microsoft.com/office/officeart/2005/8/layout/vList5"/>
    <dgm:cxn modelId="{A4702E7D-AD13-4B1C-9954-FB1B11A1907B}" type="presParOf" srcId="{0BAF0D10-22EA-4378-B552-262EAFFD59ED}" destId="{9B8EAC2C-B28A-45EB-ADF1-3FA12D6CAEBF}" srcOrd="1" destOrd="0" presId="urn:microsoft.com/office/officeart/2005/8/layout/vList5"/>
    <dgm:cxn modelId="{9D6EC579-464E-4FAF-8281-F43E5C422DB1}" type="presParOf" srcId="{A666BF5C-0B1A-4055-A161-8CD85C0F8DDB}" destId="{9F02C293-2886-4A6C-A014-1D22C50C4F21}" srcOrd="1" destOrd="0" presId="urn:microsoft.com/office/officeart/2005/8/layout/vList5"/>
    <dgm:cxn modelId="{A0C3EA9F-DD51-4FB3-8BF0-0C7AF776E8C5}" type="presParOf" srcId="{A666BF5C-0B1A-4055-A161-8CD85C0F8DDB}" destId="{2F6D7C83-4230-4AB7-B7AA-A5241575164B}" srcOrd="2" destOrd="0" presId="urn:microsoft.com/office/officeart/2005/8/layout/vList5"/>
    <dgm:cxn modelId="{79B81E2A-B190-4F41-A862-B70926A0BF97}" type="presParOf" srcId="{2F6D7C83-4230-4AB7-B7AA-A5241575164B}" destId="{1C94508E-4459-4565-BAF1-18FFA04404E5}" srcOrd="0" destOrd="0" presId="urn:microsoft.com/office/officeart/2005/8/layout/vList5"/>
    <dgm:cxn modelId="{932E169F-ABFC-4DE0-9D4B-EC3721215104}" type="presParOf" srcId="{2F6D7C83-4230-4AB7-B7AA-A5241575164B}" destId="{061B77D7-00FF-4267-AB30-C033D6639291}" srcOrd="1" destOrd="0" presId="urn:microsoft.com/office/officeart/2005/8/layout/vList5"/>
    <dgm:cxn modelId="{741424A1-F67D-4DD9-8564-D1CD7F2D21FA}" type="presParOf" srcId="{A666BF5C-0B1A-4055-A161-8CD85C0F8DDB}" destId="{26AEBDF0-A7E1-411E-ABFC-FFB49DE54ED2}" srcOrd="3" destOrd="0" presId="urn:microsoft.com/office/officeart/2005/8/layout/vList5"/>
    <dgm:cxn modelId="{B4A99FBC-7824-489C-ADA9-53C83A9747BF}" type="presParOf" srcId="{A666BF5C-0B1A-4055-A161-8CD85C0F8DDB}" destId="{49E3AA74-81BC-4391-AB55-DD36F025C890}" srcOrd="4" destOrd="0" presId="urn:microsoft.com/office/officeart/2005/8/layout/vList5"/>
    <dgm:cxn modelId="{B4AFBAF4-135D-4124-AE91-AF84B5E2542E}" type="presParOf" srcId="{49E3AA74-81BC-4391-AB55-DD36F025C890}" destId="{899E6665-09C0-40B4-B3D8-8E387CDC457F}" srcOrd="0" destOrd="0" presId="urn:microsoft.com/office/officeart/2005/8/layout/vList5"/>
    <dgm:cxn modelId="{D6D974B5-D6D3-40C7-8E51-5666AD484E94}" type="presParOf" srcId="{49E3AA74-81BC-4391-AB55-DD36F025C890}" destId="{A061719E-2EEB-4B76-8E91-51D9C1F527FB}" srcOrd="1" destOrd="0" presId="urn:microsoft.com/office/officeart/2005/8/layout/vList5"/>
    <dgm:cxn modelId="{118072CA-50ED-432C-B60B-8B799CEC0602}" type="presParOf" srcId="{A666BF5C-0B1A-4055-A161-8CD85C0F8DDB}" destId="{5EC817E6-342B-4DEC-B300-2609BDE5BCC1}" srcOrd="5" destOrd="0" presId="urn:microsoft.com/office/officeart/2005/8/layout/vList5"/>
    <dgm:cxn modelId="{142B73CA-795E-4F4F-B84D-0B5B3F745CEF}" type="presParOf" srcId="{A666BF5C-0B1A-4055-A161-8CD85C0F8DDB}" destId="{E477B909-B4D8-4249-B5CA-077A5D62E552}" srcOrd="6" destOrd="0" presId="urn:microsoft.com/office/officeart/2005/8/layout/vList5"/>
    <dgm:cxn modelId="{77138338-6282-4C7B-8F8A-D6EF48A44BBC}" type="presParOf" srcId="{E477B909-B4D8-4249-B5CA-077A5D62E552}" destId="{DC6B7E31-FF9E-4392-AAFD-6C167455F42A}" srcOrd="0" destOrd="0" presId="urn:microsoft.com/office/officeart/2005/8/layout/vList5"/>
    <dgm:cxn modelId="{18FD00B0-6865-40E1-864D-B61B76D36FD4}" type="presParOf" srcId="{E477B909-B4D8-4249-B5CA-077A5D62E552}" destId="{C96DB4A4-28E1-4271-AC0B-BDD45B5BB51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450EB8-FBAB-4A7E-AEF5-E8418D515E72}">
      <dsp:nvSpPr>
        <dsp:cNvPr id="0" name=""/>
        <dsp:cNvSpPr/>
      </dsp:nvSpPr>
      <dsp:spPr>
        <a:xfrm rot="5400000">
          <a:off x="4608691" y="-1800596"/>
          <a:ext cx="938553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Zawierane w trybie prostym</a:t>
          </a:r>
          <a:endParaRPr lang="pl-P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Zawierane w trybie złożonym </a:t>
          </a:r>
          <a:endParaRPr lang="pl-PL" sz="1700" kern="1200" dirty="0"/>
        </a:p>
      </dsp:txBody>
      <dsp:txXfrm rot="5400000">
        <a:off x="4608691" y="-1800596"/>
        <a:ext cx="938553" cy="4779264"/>
      </dsp:txXfrm>
    </dsp:sp>
    <dsp:sp modelId="{8412B5BD-3FAD-448B-886E-07694DA7475D}">
      <dsp:nvSpPr>
        <dsp:cNvPr id="0" name=""/>
        <dsp:cNvSpPr/>
      </dsp:nvSpPr>
      <dsp:spPr>
        <a:xfrm>
          <a:off x="0" y="2439"/>
          <a:ext cx="2688336" cy="1173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Ze względu na tryb zawierania</a:t>
          </a:r>
          <a:endParaRPr lang="pl-PL" sz="2400" kern="1200" dirty="0"/>
        </a:p>
      </dsp:txBody>
      <dsp:txXfrm>
        <a:off x="0" y="2439"/>
        <a:ext cx="2688336" cy="1173191"/>
      </dsp:txXfrm>
    </dsp:sp>
    <dsp:sp modelId="{931DF359-3B56-4968-A05F-88F32A167C61}">
      <dsp:nvSpPr>
        <dsp:cNvPr id="0" name=""/>
        <dsp:cNvSpPr/>
      </dsp:nvSpPr>
      <dsp:spPr>
        <a:xfrm rot="5400000">
          <a:off x="4608691" y="-568745"/>
          <a:ext cx="938553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Państwowe </a:t>
          </a:r>
          <a:endParaRPr lang="pl-P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Rządowe </a:t>
          </a:r>
          <a:endParaRPr lang="pl-P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Resortowe</a:t>
          </a:r>
          <a:endParaRPr lang="pl-PL" sz="1700" kern="1200" dirty="0"/>
        </a:p>
      </dsp:txBody>
      <dsp:txXfrm rot="5400000">
        <a:off x="4608691" y="-568745"/>
        <a:ext cx="938553" cy="4779264"/>
      </dsp:txXfrm>
    </dsp:sp>
    <dsp:sp modelId="{7B4B4A98-CDB5-4712-B31A-48873660B3B2}">
      <dsp:nvSpPr>
        <dsp:cNvPr id="0" name=""/>
        <dsp:cNvSpPr/>
      </dsp:nvSpPr>
      <dsp:spPr>
        <a:xfrm>
          <a:off x="0" y="1234290"/>
          <a:ext cx="2688336" cy="1173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Ze względu na organ zawierający</a:t>
          </a:r>
          <a:endParaRPr lang="pl-PL" sz="2400" kern="1200" dirty="0"/>
        </a:p>
      </dsp:txBody>
      <dsp:txXfrm>
        <a:off x="0" y="1234290"/>
        <a:ext cx="2688336" cy="1173191"/>
      </dsp:txXfrm>
    </dsp:sp>
    <dsp:sp modelId="{30128E87-B22A-4888-9086-CD4BA0471F60}">
      <dsp:nvSpPr>
        <dsp:cNvPr id="0" name=""/>
        <dsp:cNvSpPr/>
      </dsp:nvSpPr>
      <dsp:spPr>
        <a:xfrm rot="5400000">
          <a:off x="4608691" y="663106"/>
          <a:ext cx="938553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Dwustronne</a:t>
          </a:r>
          <a:endParaRPr lang="pl-P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Wielostronne</a:t>
          </a:r>
          <a:endParaRPr lang="pl-PL" sz="1700" kern="1200" dirty="0"/>
        </a:p>
      </dsp:txBody>
      <dsp:txXfrm rot="5400000">
        <a:off x="4608691" y="663106"/>
        <a:ext cx="938553" cy="4779264"/>
      </dsp:txXfrm>
    </dsp:sp>
    <dsp:sp modelId="{439849B7-390C-48F9-B090-7CC71C082D3C}">
      <dsp:nvSpPr>
        <dsp:cNvPr id="0" name=""/>
        <dsp:cNvSpPr/>
      </dsp:nvSpPr>
      <dsp:spPr>
        <a:xfrm>
          <a:off x="0" y="2466142"/>
          <a:ext cx="2688336" cy="1173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Z punktu widzenia liczby stron</a:t>
          </a:r>
          <a:endParaRPr lang="pl-PL" sz="2400" kern="1200" dirty="0"/>
        </a:p>
      </dsp:txBody>
      <dsp:txXfrm>
        <a:off x="0" y="2466142"/>
        <a:ext cx="2688336" cy="1173191"/>
      </dsp:txXfrm>
    </dsp:sp>
    <dsp:sp modelId="{A72F7D80-037F-4B79-B010-11E3B6CD3E06}">
      <dsp:nvSpPr>
        <dsp:cNvPr id="0" name=""/>
        <dsp:cNvSpPr/>
      </dsp:nvSpPr>
      <dsp:spPr>
        <a:xfrm rot="5400000">
          <a:off x="4608691" y="1894957"/>
          <a:ext cx="938553" cy="477926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Zamknięte</a:t>
          </a:r>
          <a:endParaRPr lang="pl-P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700" kern="1200" dirty="0" smtClean="0"/>
            <a:t>Otwarte (bezwarunkowo i warunkowo)</a:t>
          </a:r>
          <a:endParaRPr lang="pl-PL" sz="1700" kern="1200" dirty="0"/>
        </a:p>
      </dsp:txBody>
      <dsp:txXfrm rot="5400000">
        <a:off x="4608691" y="1894957"/>
        <a:ext cx="938553" cy="4779264"/>
      </dsp:txXfrm>
    </dsp:sp>
    <dsp:sp modelId="{D4573BAC-5A3E-493B-81BF-0D997EFFC4BB}">
      <dsp:nvSpPr>
        <dsp:cNvPr id="0" name=""/>
        <dsp:cNvSpPr/>
      </dsp:nvSpPr>
      <dsp:spPr>
        <a:xfrm>
          <a:off x="0" y="3697993"/>
          <a:ext cx="2688336" cy="11731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Ze względu na możliwość przystąpienia</a:t>
          </a:r>
          <a:endParaRPr lang="pl-PL" sz="2400" kern="1200" dirty="0"/>
        </a:p>
      </dsp:txBody>
      <dsp:txXfrm>
        <a:off x="0" y="3697993"/>
        <a:ext cx="2688336" cy="11731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9215B1B-8EFB-4F94-AA63-7A699B20B768}">
      <dsp:nvSpPr>
        <dsp:cNvPr id="0" name=""/>
        <dsp:cNvSpPr/>
      </dsp:nvSpPr>
      <dsp:spPr>
        <a:xfrm>
          <a:off x="0" y="29555"/>
          <a:ext cx="746760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Nieważność względna </a:t>
          </a:r>
          <a:endParaRPr lang="pl-PL" sz="3600" kern="1200" dirty="0"/>
        </a:p>
      </dsp:txBody>
      <dsp:txXfrm>
        <a:off x="0" y="29555"/>
        <a:ext cx="7467600" cy="842400"/>
      </dsp:txXfrm>
    </dsp:sp>
    <dsp:sp modelId="{1201FC16-82E5-4FDB-B1BF-88D89E295D3F}">
      <dsp:nvSpPr>
        <dsp:cNvPr id="0" name=""/>
        <dsp:cNvSpPr/>
      </dsp:nvSpPr>
      <dsp:spPr>
        <a:xfrm>
          <a:off x="0" y="871955"/>
          <a:ext cx="7467600" cy="1751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800" kern="1200" dirty="0" smtClean="0"/>
            <a:t>art. 46-50 KWPT</a:t>
          </a:r>
          <a:endParaRPr lang="pl-PL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800" kern="1200" dirty="0" smtClean="0"/>
            <a:t>Powołać się może tylko państwo pokrzywdzone</a:t>
          </a:r>
          <a:endParaRPr lang="pl-PL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800" kern="1200" dirty="0" smtClean="0"/>
            <a:t>Umowa może być </a:t>
          </a:r>
          <a:r>
            <a:rPr lang="pl-PL" sz="2800" kern="1200" dirty="0" err="1" smtClean="0"/>
            <a:t>konwalidowana</a:t>
          </a:r>
          <a:r>
            <a:rPr lang="pl-PL" sz="2800" kern="1200" dirty="0" smtClean="0"/>
            <a:t> </a:t>
          </a:r>
          <a:endParaRPr lang="pl-PL" sz="2800" kern="1200" dirty="0"/>
        </a:p>
      </dsp:txBody>
      <dsp:txXfrm>
        <a:off x="0" y="871955"/>
        <a:ext cx="7467600" cy="1751220"/>
      </dsp:txXfrm>
    </dsp:sp>
    <dsp:sp modelId="{13B1FEBF-7870-43BB-8064-C167B5D97249}">
      <dsp:nvSpPr>
        <dsp:cNvPr id="0" name=""/>
        <dsp:cNvSpPr/>
      </dsp:nvSpPr>
      <dsp:spPr>
        <a:xfrm>
          <a:off x="0" y="2623176"/>
          <a:ext cx="7467600" cy="842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Nieważność bezwzględna </a:t>
          </a:r>
          <a:endParaRPr lang="pl-PL" sz="3600" kern="1200" dirty="0"/>
        </a:p>
      </dsp:txBody>
      <dsp:txXfrm>
        <a:off x="0" y="2623176"/>
        <a:ext cx="7467600" cy="842400"/>
      </dsp:txXfrm>
    </dsp:sp>
    <dsp:sp modelId="{0B244BD8-158D-4E0F-9D02-72D65B11804E}">
      <dsp:nvSpPr>
        <dsp:cNvPr id="0" name=""/>
        <dsp:cNvSpPr/>
      </dsp:nvSpPr>
      <dsp:spPr>
        <a:xfrm>
          <a:off x="0" y="3465576"/>
          <a:ext cx="7467600" cy="1378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96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800" kern="1200" smtClean="0"/>
            <a:t>art. 51-53 KWPT</a:t>
          </a:r>
          <a:endParaRPr lang="pl-PL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800" kern="1200" dirty="0" smtClean="0"/>
            <a:t>Powołać się może każda strona umowy</a:t>
          </a:r>
          <a:endParaRPr lang="pl-PL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2800" kern="1200" dirty="0" smtClean="0"/>
            <a:t>Umowa nie może być </a:t>
          </a:r>
          <a:r>
            <a:rPr lang="pl-PL" sz="2800" kern="1200" dirty="0" err="1" smtClean="0"/>
            <a:t>konwalidowana</a:t>
          </a:r>
          <a:r>
            <a:rPr lang="pl-PL" sz="2800" kern="1200" dirty="0" smtClean="0"/>
            <a:t> </a:t>
          </a:r>
          <a:endParaRPr lang="pl-PL" sz="2800" kern="1200" dirty="0"/>
        </a:p>
      </dsp:txBody>
      <dsp:txXfrm>
        <a:off x="0" y="3465576"/>
        <a:ext cx="7467600" cy="13786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8EAC2C-B28A-45EB-ADF1-3FA12D6CAEBF}">
      <dsp:nvSpPr>
        <dsp:cNvPr id="0" name=""/>
        <dsp:cNvSpPr/>
      </dsp:nvSpPr>
      <dsp:spPr>
        <a:xfrm rot="5400000">
          <a:off x="4824578" y="-1829737"/>
          <a:ext cx="1123240" cy="5069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Upływ czasu</a:t>
          </a:r>
          <a:endParaRPr lang="pl-P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Spełnienie się warunku rozwiązującego </a:t>
          </a:r>
          <a:endParaRPr lang="pl-P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Całkowite wykonanie zobowiązania </a:t>
          </a:r>
          <a:endParaRPr lang="pl-P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Zmniejszenie się liczby stron umowy poniżej ustalonego minimum</a:t>
          </a:r>
          <a:endParaRPr lang="pl-PL" sz="1300" kern="1200" dirty="0"/>
        </a:p>
      </dsp:txBody>
      <dsp:txXfrm rot="5400000">
        <a:off x="4824578" y="-1829737"/>
        <a:ext cx="1123240" cy="5069363"/>
      </dsp:txXfrm>
    </dsp:sp>
    <dsp:sp modelId="{18EA7452-B740-48F1-9ED7-D0BB277B2AD4}">
      <dsp:nvSpPr>
        <dsp:cNvPr id="0" name=""/>
        <dsp:cNvSpPr/>
      </dsp:nvSpPr>
      <dsp:spPr>
        <a:xfrm>
          <a:off x="0" y="2919"/>
          <a:ext cx="2851516" cy="1404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Przewidziane w umowie </a:t>
          </a:r>
          <a:endParaRPr lang="pl-PL" sz="2500" kern="1200" dirty="0"/>
        </a:p>
      </dsp:txBody>
      <dsp:txXfrm>
        <a:off x="0" y="2919"/>
        <a:ext cx="2851516" cy="1404050"/>
      </dsp:txXfrm>
    </dsp:sp>
    <dsp:sp modelId="{061B77D7-00FF-4267-AB30-C033D6639291}">
      <dsp:nvSpPr>
        <dsp:cNvPr id="0" name=""/>
        <dsp:cNvSpPr/>
      </dsp:nvSpPr>
      <dsp:spPr>
        <a:xfrm rot="5400000">
          <a:off x="4824578" y="-355484"/>
          <a:ext cx="1123240" cy="5069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Wyraźna </a:t>
          </a:r>
          <a:endParaRPr lang="pl-P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Dorozumiana</a:t>
          </a:r>
          <a:endParaRPr lang="pl-PL" sz="1300" kern="1200" dirty="0"/>
        </a:p>
      </dsp:txBody>
      <dsp:txXfrm rot="5400000">
        <a:off x="4824578" y="-355484"/>
        <a:ext cx="1123240" cy="5069363"/>
      </dsp:txXfrm>
    </dsp:sp>
    <dsp:sp modelId="{1C94508E-4459-4565-BAF1-18FFA04404E5}">
      <dsp:nvSpPr>
        <dsp:cNvPr id="0" name=""/>
        <dsp:cNvSpPr/>
      </dsp:nvSpPr>
      <dsp:spPr>
        <a:xfrm>
          <a:off x="0" y="1477172"/>
          <a:ext cx="2851516" cy="1404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Zgoda stron</a:t>
          </a:r>
          <a:endParaRPr lang="pl-PL" sz="2500" kern="1200" dirty="0"/>
        </a:p>
      </dsp:txBody>
      <dsp:txXfrm>
        <a:off x="0" y="1477172"/>
        <a:ext cx="2851516" cy="1404050"/>
      </dsp:txXfrm>
    </dsp:sp>
    <dsp:sp modelId="{A061719E-2EEB-4B76-8E91-51D9C1F527FB}">
      <dsp:nvSpPr>
        <dsp:cNvPr id="0" name=""/>
        <dsp:cNvSpPr/>
      </dsp:nvSpPr>
      <dsp:spPr>
        <a:xfrm rot="5400000">
          <a:off x="4824578" y="1118768"/>
          <a:ext cx="1123240" cy="5069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Całkowita i trwała niemożność wykonania umowy</a:t>
          </a:r>
          <a:endParaRPr lang="pl-P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Pojawienie się nowej normy </a:t>
          </a:r>
          <a:r>
            <a:rPr lang="pl-PL" sz="1300" i="1" kern="1200" dirty="0" smtClean="0"/>
            <a:t>ius </a:t>
          </a:r>
          <a:r>
            <a:rPr lang="pl-PL" sz="1300" i="1" kern="1200" dirty="0" err="1" smtClean="0"/>
            <a:t>cogens</a:t>
          </a:r>
          <a:r>
            <a:rPr lang="pl-PL" sz="1300" kern="1200" dirty="0" smtClean="0"/>
            <a:t>, z którą traktat jest sprzeczny </a:t>
          </a:r>
          <a:endParaRPr lang="pl-P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Zasadnicza zmiana okoliczności</a:t>
          </a:r>
          <a:endParaRPr lang="pl-PL" sz="1300" kern="1200" dirty="0"/>
        </a:p>
      </dsp:txBody>
      <dsp:txXfrm rot="5400000">
        <a:off x="4824578" y="1118768"/>
        <a:ext cx="1123240" cy="5069363"/>
      </dsp:txXfrm>
    </dsp:sp>
    <dsp:sp modelId="{899E6665-09C0-40B4-B3D8-8E387CDC457F}">
      <dsp:nvSpPr>
        <dsp:cNvPr id="0" name=""/>
        <dsp:cNvSpPr/>
      </dsp:nvSpPr>
      <dsp:spPr>
        <a:xfrm>
          <a:off x="0" y="2951425"/>
          <a:ext cx="2851516" cy="1404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Nieprzewidziane w umowie </a:t>
          </a:r>
          <a:endParaRPr lang="pl-PL" sz="2500" kern="1200" dirty="0"/>
        </a:p>
      </dsp:txBody>
      <dsp:txXfrm>
        <a:off x="0" y="2951425"/>
        <a:ext cx="2851516" cy="1404050"/>
      </dsp:txXfrm>
    </dsp:sp>
    <dsp:sp modelId="{C96DB4A4-28E1-4271-AC0B-BDD45B5BB512}">
      <dsp:nvSpPr>
        <dsp:cNvPr id="0" name=""/>
        <dsp:cNvSpPr/>
      </dsp:nvSpPr>
      <dsp:spPr>
        <a:xfrm rot="5400000">
          <a:off x="4824578" y="2593021"/>
          <a:ext cx="1123240" cy="506936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Istotne naruszenie umowy </a:t>
          </a:r>
          <a:endParaRPr lang="pl-PL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Wypowiedzenie umowy dwustronnej </a:t>
          </a:r>
          <a:endParaRPr lang="pl-PL" sz="1300" kern="1200" dirty="0"/>
        </a:p>
      </dsp:txBody>
      <dsp:txXfrm rot="5400000">
        <a:off x="4824578" y="2593021"/>
        <a:ext cx="1123240" cy="5069363"/>
      </dsp:txXfrm>
    </dsp:sp>
    <dsp:sp modelId="{DC6B7E31-FF9E-4392-AAFD-6C167455F42A}">
      <dsp:nvSpPr>
        <dsp:cNvPr id="0" name=""/>
        <dsp:cNvSpPr/>
      </dsp:nvSpPr>
      <dsp:spPr>
        <a:xfrm>
          <a:off x="0" y="4425678"/>
          <a:ext cx="2851516" cy="1404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Działanie jednostronne </a:t>
          </a:r>
          <a:endParaRPr lang="pl-PL" sz="2500" kern="1200" dirty="0"/>
        </a:p>
      </dsp:txBody>
      <dsp:txXfrm>
        <a:off x="0" y="4425678"/>
        <a:ext cx="2851516" cy="1404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94FA8C-BC1B-4C3D-A0D6-C8F4B5CFFD37}" type="datetimeFigureOut">
              <a:rPr lang="pl-PL" smtClean="0"/>
              <a:t>2020-03-08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0AE821-7C3A-4AC1-98DA-37CCB7B9FDF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Źródła prawa międzynarodowego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Przyczyny nieważności umowy międzynarodowej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pl-PL" dirty="0" smtClean="0"/>
              <a:t>Przyczyny wygaśnięcia umowy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179512" y="836712"/>
          <a:ext cx="792088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podmiotowy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Strony umowy międzynarodowej</a:t>
            </a:r>
          </a:p>
          <a:p>
            <a:endParaRPr lang="pl-PL" dirty="0" smtClean="0"/>
          </a:p>
          <a:p>
            <a:r>
              <a:rPr lang="pl-PL" dirty="0" smtClean="0"/>
              <a:t>Umowa </a:t>
            </a:r>
            <a:r>
              <a:rPr lang="pl-PL" i="1" dirty="0" smtClean="0"/>
              <a:t>in </a:t>
            </a:r>
            <a:r>
              <a:rPr lang="pl-PL" i="1" dirty="0" err="1" smtClean="0"/>
              <a:t>favorem</a:t>
            </a:r>
            <a:r>
              <a:rPr lang="pl-PL" i="1" dirty="0" smtClean="0"/>
              <a:t> </a:t>
            </a:r>
            <a:r>
              <a:rPr lang="pl-PL" i="1" dirty="0" err="1" smtClean="0"/>
              <a:t>tertii</a:t>
            </a:r>
            <a:endParaRPr lang="pl-PL" i="1" dirty="0" smtClean="0"/>
          </a:p>
          <a:p>
            <a:endParaRPr lang="pl-PL" dirty="0" smtClean="0"/>
          </a:p>
          <a:p>
            <a:r>
              <a:rPr lang="pl-PL" dirty="0" smtClean="0"/>
              <a:t>Umowa na niekorzyść państwa trzeciego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Zakres terytorialny obowiązywania umowy międzynarodowej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Zasada – całe terytorium państwa 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Klauzula kolonialna</a:t>
            </a:r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Zakres przedmiotowy obowiązywania umowy międzynarodowej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Zastrzeżenia </a:t>
            </a:r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Sprzeciw</a:t>
            </a:r>
          </a:p>
          <a:p>
            <a:pPr lvl="1"/>
            <a:r>
              <a:rPr lang="pl-PL" dirty="0" smtClean="0"/>
              <a:t>Zwykły </a:t>
            </a:r>
          </a:p>
          <a:p>
            <a:pPr lvl="1"/>
            <a:r>
              <a:rPr lang="pl-PL" dirty="0" smtClean="0"/>
              <a:t>Kwalifikowany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Interpretacja umów międzynarodowych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Interpretacja doktrynalna </a:t>
            </a:r>
          </a:p>
          <a:p>
            <a:r>
              <a:rPr lang="pl-PL" dirty="0" smtClean="0"/>
              <a:t>Interpretacja urzędowa</a:t>
            </a:r>
          </a:p>
          <a:p>
            <a:pPr lvl="1"/>
            <a:r>
              <a:rPr lang="pl-PL" dirty="0" smtClean="0"/>
              <a:t>Autentyczna </a:t>
            </a:r>
          </a:p>
          <a:p>
            <a:pPr lvl="1"/>
            <a:r>
              <a:rPr lang="pl-PL" dirty="0" smtClean="0"/>
              <a:t>Quasi-autentyczna </a:t>
            </a:r>
          </a:p>
          <a:p>
            <a:pPr lvl="1"/>
            <a:r>
              <a:rPr lang="pl-PL" dirty="0" smtClean="0"/>
              <a:t>Sądowa</a:t>
            </a:r>
          </a:p>
          <a:p>
            <a:r>
              <a:rPr lang="pl-PL" dirty="0" smtClean="0"/>
              <a:t>Ogólne zasady interpretacji</a:t>
            </a:r>
          </a:p>
          <a:p>
            <a:pPr lvl="1"/>
            <a:r>
              <a:rPr lang="pl-PL" dirty="0" smtClean="0"/>
              <a:t>Dobra wiara (pacta </a:t>
            </a:r>
            <a:r>
              <a:rPr lang="pl-PL" dirty="0" err="1" smtClean="0"/>
              <a:t>sunt</a:t>
            </a:r>
            <a:r>
              <a:rPr lang="pl-PL" dirty="0" smtClean="0"/>
              <a:t> </a:t>
            </a:r>
            <a:r>
              <a:rPr lang="pl-PL" dirty="0" err="1" smtClean="0"/>
              <a:t>servanda</a:t>
            </a:r>
            <a:r>
              <a:rPr lang="pl-PL" dirty="0" smtClean="0"/>
              <a:t>)</a:t>
            </a:r>
          </a:p>
          <a:p>
            <a:pPr lvl="1"/>
            <a:r>
              <a:rPr lang="pl-PL" dirty="0" smtClean="0"/>
              <a:t>Normalne znaczenie wyrażeń</a:t>
            </a:r>
          </a:p>
          <a:p>
            <a:pPr lvl="1"/>
            <a:r>
              <a:rPr lang="pl-PL" dirty="0" smtClean="0"/>
              <a:t>Przedmiot i cel umowy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 zwyczajowe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Zwyczaj – zgodne postępowanie państw tworzące prawo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Kształtowanie się zwyczaju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Zgodna praktyka </a:t>
            </a:r>
            <a:r>
              <a:rPr lang="pl-PL" dirty="0"/>
              <a:t>p</a:t>
            </a:r>
            <a:r>
              <a:rPr lang="pl-PL" dirty="0" smtClean="0"/>
              <a:t>aństw</a:t>
            </a:r>
          </a:p>
          <a:p>
            <a:endParaRPr lang="pl-PL" i="1" dirty="0" smtClean="0"/>
          </a:p>
          <a:p>
            <a:r>
              <a:rPr lang="pl-PL" i="1" dirty="0" smtClean="0"/>
              <a:t>Opinio </a:t>
            </a:r>
            <a:r>
              <a:rPr lang="pl-PL" i="1" dirty="0" err="1" smtClean="0"/>
              <a:t>iuris</a:t>
            </a:r>
            <a:r>
              <a:rPr lang="pl-PL" i="1" dirty="0" smtClean="0"/>
              <a:t> </a:t>
            </a:r>
            <a:r>
              <a:rPr lang="pl-PL" i="1" dirty="0" err="1" smtClean="0"/>
              <a:t>sive</a:t>
            </a:r>
            <a:r>
              <a:rPr lang="pl-PL" i="1" dirty="0" smtClean="0"/>
              <a:t> </a:t>
            </a:r>
            <a:r>
              <a:rPr lang="pl-PL" i="1" dirty="0" err="1" smtClean="0"/>
              <a:t>necessitatis</a:t>
            </a:r>
            <a:endParaRPr lang="pl-PL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Uchwały prawotwórcze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Kompetencje organizacji międzynarodowej</a:t>
            </a:r>
          </a:p>
          <a:p>
            <a:pPr lvl="1"/>
            <a:r>
              <a:rPr lang="pl-PL" dirty="0" smtClean="0"/>
              <a:t>przyznane</a:t>
            </a:r>
          </a:p>
          <a:p>
            <a:pPr lvl="1"/>
            <a:r>
              <a:rPr lang="pl-PL" dirty="0" smtClean="0"/>
              <a:t>domniemane</a:t>
            </a:r>
          </a:p>
          <a:p>
            <a:pPr lvl="1"/>
            <a:endParaRPr lang="pl-PL" dirty="0" smtClean="0"/>
          </a:p>
          <a:p>
            <a:r>
              <a:rPr lang="pl-PL" dirty="0" smtClean="0"/>
              <a:t>Uchwały</a:t>
            </a:r>
          </a:p>
          <a:p>
            <a:pPr lvl="1"/>
            <a:r>
              <a:rPr lang="pl-PL" i="1" dirty="0"/>
              <a:t>p</a:t>
            </a:r>
            <a:r>
              <a:rPr lang="pl-PL" i="1" dirty="0" smtClean="0"/>
              <a:t>ro </a:t>
            </a:r>
            <a:r>
              <a:rPr lang="pl-PL" i="1" dirty="0" err="1" smtClean="0"/>
              <a:t>foro</a:t>
            </a:r>
            <a:r>
              <a:rPr lang="pl-PL" i="1" dirty="0" smtClean="0"/>
              <a:t> interno</a:t>
            </a:r>
          </a:p>
          <a:p>
            <a:pPr lvl="1"/>
            <a:r>
              <a:rPr lang="pl-PL" i="1" dirty="0"/>
              <a:t>p</a:t>
            </a:r>
            <a:r>
              <a:rPr lang="pl-PL" i="1" dirty="0" smtClean="0"/>
              <a:t>ro </a:t>
            </a:r>
            <a:r>
              <a:rPr lang="pl-PL" i="1" dirty="0" err="1" smtClean="0"/>
              <a:t>foro</a:t>
            </a:r>
            <a:r>
              <a:rPr lang="pl-PL" i="1" dirty="0" smtClean="0"/>
              <a:t> </a:t>
            </a:r>
            <a:r>
              <a:rPr lang="pl-PL" i="1" dirty="0" err="1" smtClean="0"/>
              <a:t>externo</a:t>
            </a:r>
            <a:r>
              <a:rPr lang="pl-PL" i="1" dirty="0" smtClean="0"/>
              <a:t> </a:t>
            </a:r>
            <a:endParaRPr lang="pl-PL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pl-PL" dirty="0" smtClean="0"/>
              <a:t>Kazus 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147248" cy="5565232"/>
          </a:xfrm>
        </p:spPr>
        <p:txBody>
          <a:bodyPr>
            <a:normAutofit/>
          </a:bodyPr>
          <a:lstStyle/>
          <a:p>
            <a:r>
              <a:rPr lang="pl-PL" dirty="0" smtClean="0"/>
              <a:t>Na konferencji międzynarodowej, zwołanej w celu przyjęcia wynegocjowanego tekstu traktatu o przeciwdziałaniu podwójnemu opodatkowaniu, państwa uczestniczące w konferencji przyjęły tekst traktatu bezwzględną większością głosów</a:t>
            </a:r>
            <a:r>
              <a:rPr lang="pl-PL" sz="1700" i="1" dirty="0" smtClean="0"/>
              <a:t>.(należy przyjąć, że wszystkie państwa uczestniczące w konferencji są stroną </a:t>
            </a:r>
            <a:r>
              <a:rPr lang="pl-PL" sz="1700" i="1" dirty="0" smtClean="0"/>
              <a:t>Konwencji wiedeńskiej o prawie traktatów z 1969 r</a:t>
            </a:r>
            <a:r>
              <a:rPr lang="pl-PL" sz="1700" i="1" dirty="0" smtClean="0"/>
              <a:t>.)</a:t>
            </a:r>
          </a:p>
          <a:p>
            <a:r>
              <a:rPr lang="pl-PL" dirty="0" smtClean="0"/>
              <a:t>Oceń postępowanie państw uczestniczących w konferencji</a:t>
            </a:r>
          </a:p>
          <a:p>
            <a:pPr lvl="1"/>
            <a:r>
              <a:rPr lang="pl-PL" dirty="0" smtClean="0"/>
              <a:t>Czy przyjęcie tekstu traktatu w drodze głosowania jest w ogóle dopuszczalne?</a:t>
            </a:r>
          </a:p>
          <a:p>
            <a:pPr lvl="1"/>
            <a:r>
              <a:rPr lang="pl-PL" dirty="0" smtClean="0"/>
              <a:t>Czy przyjęcie tekstu traktatu bezwzględną większością głosów jest zgodne z postanowieniami Konwencji wiedeńskiej o prawie traktatów z 1969 r.?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Art. 38 statutu Międzynarodowego Trybunału </a:t>
            </a:r>
            <a:r>
              <a:rPr lang="pl-PL" dirty="0" err="1" smtClean="0"/>
              <a:t>Sprawieldliwości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pl-PL" sz="1600" dirty="0"/>
              <a:t>1. Trybunał, którego zadaniem jest orzekać na podstawie prawa międzynarodowego w sporach, które będą mu przekazane, będzie stosował: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/>
              <a:t>a) </a:t>
            </a:r>
            <a:r>
              <a:rPr lang="pl-PL" sz="1600" b="1" dirty="0"/>
              <a:t>konwencje międzynarodowe</a:t>
            </a:r>
            <a:r>
              <a:rPr lang="pl-PL" sz="1600" dirty="0"/>
              <a:t>, bądź ogólne, bądź specjalne, ustalające reguły, wyraźnie uznane przez państwa spór wiodące;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/>
              <a:t>b) </a:t>
            </a:r>
            <a:r>
              <a:rPr lang="pl-PL" sz="1600" b="1" dirty="0"/>
              <a:t>zwyczaj międzynarodowy</a:t>
            </a:r>
            <a:r>
              <a:rPr lang="pl-PL" sz="1600" dirty="0"/>
              <a:t>, jako dowód istnienia powszechnej praktyki, przyjętej jako prawo;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/>
              <a:t>c) </a:t>
            </a:r>
            <a:r>
              <a:rPr lang="pl-PL" sz="1600" b="1" dirty="0"/>
              <a:t>zasady ogólne prawa</a:t>
            </a:r>
            <a:r>
              <a:rPr lang="pl-PL" sz="1600" dirty="0"/>
              <a:t>, uznane przez narody cywilizowane;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/>
              <a:t>d) z zastrzeżeniem postanowień</a:t>
            </a:r>
            <a:r>
              <a:rPr lang="pl-PL" sz="1600" b="1" dirty="0"/>
              <a:t> art. 59</a:t>
            </a:r>
            <a:r>
              <a:rPr lang="pl-PL" sz="1600" dirty="0"/>
              <a:t> </a:t>
            </a:r>
            <a:r>
              <a:rPr lang="pl-PL" sz="1600" i="1" dirty="0"/>
              <a:t>związanie wyrokiem</a:t>
            </a:r>
            <a:r>
              <a:rPr lang="pl-PL" sz="1600" dirty="0"/>
              <a:t>, wyroki sądowe tudzież zdania najznakomitszych znawców prawa publicznego różnych narodów, jako środek pomocniczy do stwierdzania przepisów prawnych.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/>
              <a:t>2. Postanowienie niniejsze nie stanowi przeszkody, aby Trybunał mógł orzekać </a:t>
            </a:r>
            <a:r>
              <a:rPr lang="pl-PL" sz="1600" b="1" dirty="0"/>
              <a:t>ex </a:t>
            </a:r>
            <a:r>
              <a:rPr lang="pl-PL" sz="1600" b="1" dirty="0" err="1"/>
              <a:t>aequo</a:t>
            </a:r>
            <a:r>
              <a:rPr lang="pl-PL" sz="1600" b="1" dirty="0"/>
              <a:t> et bono</a:t>
            </a:r>
            <a:r>
              <a:rPr lang="pl-PL" sz="1600" dirty="0"/>
              <a:t>, o ile strony na to zgadzają się.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pl-PL" dirty="0" smtClean="0"/>
              <a:t>Kazus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75240" cy="5637240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Państwa A i B zawarły umowę o współpracy w dziedzinie żeglugi morskiej. Jednak przedstawiciel państwa B podpisał umowę, ponieważ go przekupiono, o czym państwo B nie wiedziało. Po kilku latach stosowania umowy okoliczności, w jakich była ona zawierana, uległy poważnej zmianie i na państwie A spoczywa teraz znacznie szerszy zakres obowiązków niż poprzednio. Niezadowolone z tego państwo A wysyła notę do państwa B, informując je, że kilka lat wcześniej przekupiło przedstawiciela tego państwa, aby podpisał umowę i dlatego uważa, że umowa jest nieważna. Państwo B nie reaguje. </a:t>
            </a:r>
          </a:p>
          <a:p>
            <a:pPr algn="just"/>
            <a:r>
              <a:rPr lang="pl-PL" b="1" dirty="0" smtClean="0"/>
              <a:t>Czy umowa jest ważna? Odpowiedź uzasadnij.</a:t>
            </a:r>
            <a:endParaRPr lang="pl-PL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Kazus 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715200" cy="5565232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Państwa  A, B, C, D, E, zawarły traktat o współpracy w dziedzinie turystyki. Po dwóch latach od dnia wejścia w życie tego traktatu państwa A, B, C, E, F, G, zawarły nowy traktat w tym samym zakresie. Jego postanowienia były nie do pogodzenia z postanowieniami poprzedniego traktatu, tak że nie nadawały się do równoczesnego stosowania. Na naradzie, w której uczestniczyły państwa A, B, C, D, E, ze strony państwa B padła propozycja, aby uznać wiążący je traktat za wygasły. Sprzeciwiło się temu państwo D. Czy wcześniejszy traktat wygasł?</a:t>
            </a:r>
          </a:p>
          <a:p>
            <a:r>
              <a:rPr lang="pl-PL" b="1" dirty="0" smtClean="0"/>
              <a:t>Odpowiedź uzasadnij oraz powoła się na postanowienia KWPT </a:t>
            </a:r>
            <a:endParaRPr lang="pl-PL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międzynarodowa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Umowa międzynarodowa – wspólne oświadczenie podmiotów prawa międzynarodowego, które tworzy prawo, a więc uprawnienia i obowiązki.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Traktat – międzynarodowe porozumienie między państwami, zawarte w formie pisemnej i regulowane przez prawo międzynarodowe, niezależnie od tego, czy jest ujęte w jednym dokumencie, czy w dwóch lub więcej dokumentach, i bez względu na jego szczególną nazwę.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Rodzaje umów międzynarodowych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Budowa umowy międzynarodowej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Tytuł</a:t>
            </a:r>
          </a:p>
          <a:p>
            <a:endParaRPr lang="pl-PL" dirty="0" smtClean="0"/>
          </a:p>
          <a:p>
            <a:r>
              <a:rPr lang="pl-PL" dirty="0" smtClean="0"/>
              <a:t>Wstęp</a:t>
            </a:r>
          </a:p>
          <a:p>
            <a:endParaRPr lang="pl-PL" dirty="0" smtClean="0"/>
          </a:p>
          <a:p>
            <a:r>
              <a:rPr lang="pl-PL" dirty="0" smtClean="0"/>
              <a:t>Postanowienia </a:t>
            </a:r>
            <a:r>
              <a:rPr lang="pl-PL" dirty="0" err="1" smtClean="0"/>
              <a:t>materialnoprawne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Postanowienia formalnoprawne </a:t>
            </a:r>
          </a:p>
          <a:p>
            <a:endParaRPr lang="pl-PL" dirty="0" smtClean="0"/>
          </a:p>
          <a:p>
            <a:r>
              <a:rPr lang="pl-PL" dirty="0" smtClean="0"/>
              <a:t>Podpisy, daty, pieczęci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Język umowy/Tekst autentyczny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Języki „międzynarodowe” – angielski, francuski, hiszpański, rosyjski, chiński </a:t>
            </a:r>
          </a:p>
          <a:p>
            <a:endParaRPr lang="pl-PL" dirty="0" smtClean="0"/>
          </a:p>
          <a:p>
            <a:r>
              <a:rPr lang="pl-PL" dirty="0" smtClean="0"/>
              <a:t>Języki państw stron umowy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Ius tractatuum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Państwa </a:t>
            </a:r>
          </a:p>
          <a:p>
            <a:endParaRPr lang="pl-PL" dirty="0" smtClean="0"/>
          </a:p>
          <a:p>
            <a:r>
              <a:rPr lang="pl-PL" dirty="0" smtClean="0"/>
              <a:t>Organizacje międzynarodowe </a:t>
            </a:r>
          </a:p>
          <a:p>
            <a:endParaRPr lang="pl-PL" dirty="0" smtClean="0"/>
          </a:p>
          <a:p>
            <a:r>
              <a:rPr lang="pl-PL" dirty="0" smtClean="0"/>
              <a:t>Inne podmioty:</a:t>
            </a:r>
          </a:p>
          <a:p>
            <a:pPr lvl="1"/>
            <a:r>
              <a:rPr lang="pl-PL" dirty="0" smtClean="0"/>
              <a:t>Stolica Apostolska </a:t>
            </a:r>
          </a:p>
          <a:p>
            <a:pPr lvl="1"/>
            <a:r>
              <a:rPr lang="pl-PL" dirty="0" smtClean="0"/>
              <a:t>Strona wojująca </a:t>
            </a:r>
          </a:p>
          <a:p>
            <a:pPr lvl="1"/>
            <a:r>
              <a:rPr lang="pl-PL" dirty="0" smtClean="0"/>
              <a:t>Powstańcy 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Zawieranie umów międzynarodowych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Rokowania</a:t>
            </a:r>
          </a:p>
          <a:p>
            <a:r>
              <a:rPr lang="pl-PL" dirty="0" smtClean="0"/>
              <a:t>Parafowanie</a:t>
            </a:r>
          </a:p>
          <a:p>
            <a:r>
              <a:rPr lang="pl-PL" dirty="0" smtClean="0"/>
              <a:t>Podpisanie </a:t>
            </a:r>
          </a:p>
          <a:p>
            <a:r>
              <a:rPr lang="pl-PL" dirty="0" smtClean="0"/>
              <a:t>Ratyfikacja</a:t>
            </a:r>
          </a:p>
          <a:p>
            <a:pPr lvl="1"/>
            <a:r>
              <a:rPr lang="pl-PL" dirty="0" smtClean="0"/>
              <a:t>Duża</a:t>
            </a:r>
          </a:p>
          <a:p>
            <a:pPr lvl="1"/>
            <a:r>
              <a:rPr lang="pl-PL" dirty="0" smtClean="0"/>
              <a:t>W trybie art. 90 Konstytucji</a:t>
            </a:r>
          </a:p>
          <a:p>
            <a:pPr lvl="1"/>
            <a:r>
              <a:rPr lang="pl-PL" dirty="0" smtClean="0"/>
              <a:t>Mała </a:t>
            </a:r>
          </a:p>
          <a:p>
            <a:r>
              <a:rPr lang="pl-PL" dirty="0" smtClean="0"/>
              <a:t>Wymiana lub złożenie dokumentów ratyfikowanych </a:t>
            </a:r>
          </a:p>
          <a:p>
            <a:r>
              <a:rPr lang="pl-PL" dirty="0" smtClean="0"/>
              <a:t>Rejestracja</a:t>
            </a:r>
          </a:p>
          <a:p>
            <a:r>
              <a:rPr lang="pl-PL" dirty="0" smtClean="0"/>
              <a:t>Publikacja wewnętrzna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Ważność umów międzynarodowych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Nieważność traktatu – Dział II Konwencji Wiedeńskiej o Prawie Traktatów z 23 maja 1969 r.</a:t>
            </a:r>
          </a:p>
          <a:p>
            <a:endParaRPr lang="pl-PL" dirty="0" smtClean="0"/>
          </a:p>
          <a:p>
            <a:r>
              <a:rPr lang="pl-PL" dirty="0" smtClean="0"/>
              <a:t>Wygaśnięcie i zawieszenie działania traktatów - </a:t>
            </a:r>
            <a:r>
              <a:rPr lang="pl-PL" dirty="0" smtClean="0"/>
              <a:t>Dział III Konwencji Wiedeńskiej o Prawie Traktatów z 23 maja 1969 r.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760</Words>
  <Application>Microsoft Office PowerPoint</Application>
  <PresentationFormat>Pokaz na ekranie (4:3)</PresentationFormat>
  <Paragraphs>146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Wykusz</vt:lpstr>
      <vt:lpstr>Źródła prawa międzynarodowego</vt:lpstr>
      <vt:lpstr>Art. 38 statutu Międzynarodowego Trybunału Sprawieldliwości</vt:lpstr>
      <vt:lpstr>Umowa międzynarodowa</vt:lpstr>
      <vt:lpstr>Rodzaje umów międzynarodowych </vt:lpstr>
      <vt:lpstr>Budowa umowy międzynarodowej</vt:lpstr>
      <vt:lpstr>Język umowy/Tekst autentyczny</vt:lpstr>
      <vt:lpstr>Ius tractatuum</vt:lpstr>
      <vt:lpstr>Zawieranie umów międzynarodowych </vt:lpstr>
      <vt:lpstr>Ważność umów międzynarodowych </vt:lpstr>
      <vt:lpstr>Przyczyny nieważności umowy międzynarodowej </vt:lpstr>
      <vt:lpstr>Przyczyny wygaśnięcia umowy </vt:lpstr>
      <vt:lpstr>Zakres podmiotowy</vt:lpstr>
      <vt:lpstr>Zakres terytorialny obowiązywania umowy międzynarodowej</vt:lpstr>
      <vt:lpstr>Zakres przedmiotowy obowiązywania umowy międzynarodowej </vt:lpstr>
      <vt:lpstr>Interpretacja umów międzynarodowych </vt:lpstr>
      <vt:lpstr>Prawo zwyczajowe</vt:lpstr>
      <vt:lpstr>Kształtowanie się zwyczaju</vt:lpstr>
      <vt:lpstr>Uchwały prawotwórcze</vt:lpstr>
      <vt:lpstr>Kazus 1</vt:lpstr>
      <vt:lpstr>Kazus 2</vt:lpstr>
      <vt:lpstr>Kazus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Źródła prawa międzynarodowego</dc:title>
  <dc:creator>Red</dc:creator>
  <cp:lastModifiedBy>Red</cp:lastModifiedBy>
  <cp:revision>13</cp:revision>
  <dcterms:created xsi:type="dcterms:W3CDTF">2020-03-08T14:00:37Z</dcterms:created>
  <dcterms:modified xsi:type="dcterms:W3CDTF">2020-03-08T15:43:31Z</dcterms:modified>
</cp:coreProperties>
</file>