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5" r:id="rId2"/>
    <p:sldId id="268" r:id="rId3"/>
    <p:sldId id="275" r:id="rId4"/>
    <p:sldId id="276" r:id="rId5"/>
    <p:sldId id="296" r:id="rId6"/>
    <p:sldId id="308" r:id="rId7"/>
    <p:sldId id="278" r:id="rId8"/>
    <p:sldId id="279" r:id="rId9"/>
    <p:sldId id="280" r:id="rId10"/>
    <p:sldId id="281" r:id="rId11"/>
    <p:sldId id="304" r:id="rId12"/>
    <p:sldId id="306" r:id="rId13"/>
    <p:sldId id="282" r:id="rId14"/>
    <p:sldId id="283" r:id="rId15"/>
    <p:sldId id="284" r:id="rId16"/>
    <p:sldId id="285" r:id="rId17"/>
    <p:sldId id="307" r:id="rId18"/>
    <p:sldId id="287" r:id="rId19"/>
    <p:sldId id="271" r:id="rId20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874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01CCA5-9DE5-4E75-8961-BE140D3843D7}" type="doc">
      <dgm:prSet loTypeId="urn:microsoft.com/office/officeart/2008/layout/RadialCluster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l-PL"/>
        </a:p>
      </dgm:t>
    </dgm:pt>
    <dgm:pt modelId="{5ABE485E-0769-4CB7-801A-364719A983BB}">
      <dgm:prSet phldrT="[Tekst]"/>
      <dgm:spPr/>
      <dgm:t>
        <a:bodyPr/>
        <a:lstStyle/>
        <a:p>
          <a:r>
            <a:rPr lang="pl-PL" b="1" dirty="0">
              <a:solidFill>
                <a:schemeClr val="tx1"/>
              </a:solidFill>
            </a:rPr>
            <a:t>ROZBIÓRKA OBIEKTU BUDOWLANEGO</a:t>
          </a:r>
        </a:p>
      </dgm:t>
    </dgm:pt>
    <dgm:pt modelId="{EF0C73F3-3F04-492D-8C37-D6326E978C17}" type="parTrans" cxnId="{9F386E93-288C-4B67-8F7B-774E64F1CECF}">
      <dgm:prSet/>
      <dgm:spPr/>
      <dgm:t>
        <a:bodyPr/>
        <a:lstStyle/>
        <a:p>
          <a:endParaRPr lang="pl-PL"/>
        </a:p>
      </dgm:t>
    </dgm:pt>
    <dgm:pt modelId="{0781F2C9-CE21-44BD-A0AE-5A72E6BF7886}" type="sibTrans" cxnId="{9F386E93-288C-4B67-8F7B-774E64F1CECF}">
      <dgm:prSet/>
      <dgm:spPr/>
      <dgm:t>
        <a:bodyPr/>
        <a:lstStyle/>
        <a:p>
          <a:endParaRPr lang="pl-PL"/>
        </a:p>
      </dgm:t>
    </dgm:pt>
    <dgm:pt modelId="{6F12CBC8-6B92-47D5-90FF-023E383265AF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Ostatni etap procesu budowlanego, skutkujący likwidacją obiektu budowlanego</a:t>
          </a:r>
        </a:p>
      </dgm:t>
    </dgm:pt>
    <dgm:pt modelId="{C7DC9DA8-3F21-410F-8BD8-1613B112FBE7}" type="parTrans" cxnId="{B255DEF5-F7D7-4769-A284-A1869D4574DB}">
      <dgm:prSet/>
      <dgm:spPr/>
      <dgm:t>
        <a:bodyPr/>
        <a:lstStyle/>
        <a:p>
          <a:endParaRPr lang="pl-PL"/>
        </a:p>
      </dgm:t>
    </dgm:pt>
    <dgm:pt modelId="{92CE7010-BCEF-4C14-B339-A969E1654635}" type="sibTrans" cxnId="{B255DEF5-F7D7-4769-A284-A1869D4574DB}">
      <dgm:prSet/>
      <dgm:spPr/>
      <dgm:t>
        <a:bodyPr/>
        <a:lstStyle/>
        <a:p>
          <a:endParaRPr lang="pl-PL"/>
        </a:p>
      </dgm:t>
    </dgm:pt>
    <dgm:pt modelId="{9A5C52FB-2F3A-4629-9EA9-D49C39AF4270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Jeden z rodzajów robót budowlanych (art. 3 pkt 7)</a:t>
          </a:r>
        </a:p>
      </dgm:t>
    </dgm:pt>
    <dgm:pt modelId="{B53CA5CD-6060-401C-836D-549D8610A670}" type="parTrans" cxnId="{A67BB7A4-74FA-4C66-9A33-8E3FE4C8915B}">
      <dgm:prSet/>
      <dgm:spPr/>
      <dgm:t>
        <a:bodyPr/>
        <a:lstStyle/>
        <a:p>
          <a:endParaRPr lang="pl-PL"/>
        </a:p>
      </dgm:t>
    </dgm:pt>
    <dgm:pt modelId="{472AACFA-0EA5-4667-BCE3-3BA1877A52EB}" type="sibTrans" cxnId="{A67BB7A4-74FA-4C66-9A33-8E3FE4C8915B}">
      <dgm:prSet/>
      <dgm:spPr/>
      <dgm:t>
        <a:bodyPr/>
        <a:lstStyle/>
        <a:p>
          <a:endParaRPr lang="pl-PL"/>
        </a:p>
      </dgm:t>
    </dgm:pt>
    <dgm:pt modelId="{FF2C87C0-9E65-48A3-8666-D8FC10AE6E15}" type="pres">
      <dgm:prSet presAssocID="{D501CCA5-9DE5-4E75-8961-BE140D3843D7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74F0B1D3-916E-4D4B-9EF0-4EAE549E9506}" type="pres">
      <dgm:prSet presAssocID="{5ABE485E-0769-4CB7-801A-364719A983BB}" presName="singleCycle" presStyleCnt="0"/>
      <dgm:spPr/>
    </dgm:pt>
    <dgm:pt modelId="{77D8277C-7030-4B4B-A7B3-DD0CAE4FD165}" type="pres">
      <dgm:prSet presAssocID="{5ABE485E-0769-4CB7-801A-364719A983BB}" presName="singleCenter" presStyleLbl="node1" presStyleIdx="0" presStyleCnt="3">
        <dgm:presLayoutVars>
          <dgm:chMax val="7"/>
          <dgm:chPref val="7"/>
        </dgm:presLayoutVars>
      </dgm:prSet>
      <dgm:spPr/>
    </dgm:pt>
    <dgm:pt modelId="{533D4E41-FCE1-43A9-B3EC-72E21F1BA1E1}" type="pres">
      <dgm:prSet presAssocID="{C7DC9DA8-3F21-410F-8BD8-1613B112FBE7}" presName="Name56" presStyleLbl="parChTrans1D2" presStyleIdx="0" presStyleCnt="2"/>
      <dgm:spPr/>
    </dgm:pt>
    <dgm:pt modelId="{3F9D9CA8-ECAB-4B48-AD9D-345967C87276}" type="pres">
      <dgm:prSet presAssocID="{6F12CBC8-6B92-47D5-90FF-023E383265AF}" presName="text0" presStyleLbl="node1" presStyleIdx="1" presStyleCnt="3" custRadScaleRad="111659" custRadScaleInc="-100000">
        <dgm:presLayoutVars>
          <dgm:bulletEnabled val="1"/>
        </dgm:presLayoutVars>
      </dgm:prSet>
      <dgm:spPr/>
    </dgm:pt>
    <dgm:pt modelId="{2B0846C3-E500-4B4A-A9DE-1C2167397CC1}" type="pres">
      <dgm:prSet presAssocID="{B53CA5CD-6060-401C-836D-549D8610A670}" presName="Name56" presStyleLbl="parChTrans1D2" presStyleIdx="1" presStyleCnt="2"/>
      <dgm:spPr/>
    </dgm:pt>
    <dgm:pt modelId="{718AFC58-C95B-48B8-8553-F03DA6F24DEA}" type="pres">
      <dgm:prSet presAssocID="{9A5C52FB-2F3A-4629-9EA9-D49C39AF4270}" presName="text0" presStyleLbl="node1" presStyleIdx="2" presStyleCnt="3" custRadScaleRad="103037" custRadScaleInc="-100000">
        <dgm:presLayoutVars>
          <dgm:bulletEnabled val="1"/>
        </dgm:presLayoutVars>
      </dgm:prSet>
      <dgm:spPr/>
    </dgm:pt>
  </dgm:ptLst>
  <dgm:cxnLst>
    <dgm:cxn modelId="{FE606818-4A99-46E9-A48B-AC0299285D6A}" type="presOf" srcId="{C7DC9DA8-3F21-410F-8BD8-1613B112FBE7}" destId="{533D4E41-FCE1-43A9-B3EC-72E21F1BA1E1}" srcOrd="0" destOrd="0" presId="urn:microsoft.com/office/officeart/2008/layout/RadialCluster"/>
    <dgm:cxn modelId="{BB087572-82E4-43CB-A682-C0A87693F3D9}" type="presOf" srcId="{6F12CBC8-6B92-47D5-90FF-023E383265AF}" destId="{3F9D9CA8-ECAB-4B48-AD9D-345967C87276}" srcOrd="0" destOrd="0" presId="urn:microsoft.com/office/officeart/2008/layout/RadialCluster"/>
    <dgm:cxn modelId="{9F386E93-288C-4B67-8F7B-774E64F1CECF}" srcId="{D501CCA5-9DE5-4E75-8961-BE140D3843D7}" destId="{5ABE485E-0769-4CB7-801A-364719A983BB}" srcOrd="0" destOrd="0" parTransId="{EF0C73F3-3F04-492D-8C37-D6326E978C17}" sibTransId="{0781F2C9-CE21-44BD-A0AE-5A72E6BF7886}"/>
    <dgm:cxn modelId="{A67BB7A4-74FA-4C66-9A33-8E3FE4C8915B}" srcId="{5ABE485E-0769-4CB7-801A-364719A983BB}" destId="{9A5C52FB-2F3A-4629-9EA9-D49C39AF4270}" srcOrd="1" destOrd="0" parTransId="{B53CA5CD-6060-401C-836D-549D8610A670}" sibTransId="{472AACFA-0EA5-4667-BCE3-3BA1877A52EB}"/>
    <dgm:cxn modelId="{D287C9AC-ABE3-496D-8787-67746CF6E856}" type="presOf" srcId="{5ABE485E-0769-4CB7-801A-364719A983BB}" destId="{77D8277C-7030-4B4B-A7B3-DD0CAE4FD165}" srcOrd="0" destOrd="0" presId="urn:microsoft.com/office/officeart/2008/layout/RadialCluster"/>
    <dgm:cxn modelId="{246D09B9-24C0-4199-B727-663DC4E2A02E}" type="presOf" srcId="{B53CA5CD-6060-401C-836D-549D8610A670}" destId="{2B0846C3-E500-4B4A-A9DE-1C2167397CC1}" srcOrd="0" destOrd="0" presId="urn:microsoft.com/office/officeart/2008/layout/RadialCluster"/>
    <dgm:cxn modelId="{13C8F9D8-6125-4379-9DD5-7169CCCE952A}" type="presOf" srcId="{D501CCA5-9DE5-4E75-8961-BE140D3843D7}" destId="{FF2C87C0-9E65-48A3-8666-D8FC10AE6E15}" srcOrd="0" destOrd="0" presId="urn:microsoft.com/office/officeart/2008/layout/RadialCluster"/>
    <dgm:cxn modelId="{54C8A4D9-5ACA-4BAB-8296-B863D920C4AD}" type="presOf" srcId="{9A5C52FB-2F3A-4629-9EA9-D49C39AF4270}" destId="{718AFC58-C95B-48B8-8553-F03DA6F24DEA}" srcOrd="0" destOrd="0" presId="urn:microsoft.com/office/officeart/2008/layout/RadialCluster"/>
    <dgm:cxn modelId="{B255DEF5-F7D7-4769-A284-A1869D4574DB}" srcId="{5ABE485E-0769-4CB7-801A-364719A983BB}" destId="{6F12CBC8-6B92-47D5-90FF-023E383265AF}" srcOrd="0" destOrd="0" parTransId="{C7DC9DA8-3F21-410F-8BD8-1613B112FBE7}" sibTransId="{92CE7010-BCEF-4C14-B339-A969E1654635}"/>
    <dgm:cxn modelId="{A07D8945-F9F0-4BCF-8C8E-C0CE7D9B85B7}" type="presParOf" srcId="{FF2C87C0-9E65-48A3-8666-D8FC10AE6E15}" destId="{74F0B1D3-916E-4D4B-9EF0-4EAE549E9506}" srcOrd="0" destOrd="0" presId="urn:microsoft.com/office/officeart/2008/layout/RadialCluster"/>
    <dgm:cxn modelId="{EE17589F-B43B-4C2C-91DE-43CE91D1F82A}" type="presParOf" srcId="{74F0B1D3-916E-4D4B-9EF0-4EAE549E9506}" destId="{77D8277C-7030-4B4B-A7B3-DD0CAE4FD165}" srcOrd="0" destOrd="0" presId="urn:microsoft.com/office/officeart/2008/layout/RadialCluster"/>
    <dgm:cxn modelId="{B585C215-848A-4ECA-97E0-F7CD91E65184}" type="presParOf" srcId="{74F0B1D3-916E-4D4B-9EF0-4EAE549E9506}" destId="{533D4E41-FCE1-43A9-B3EC-72E21F1BA1E1}" srcOrd="1" destOrd="0" presId="urn:microsoft.com/office/officeart/2008/layout/RadialCluster"/>
    <dgm:cxn modelId="{0D881EDD-F8E0-4DE1-972A-003F67A7501B}" type="presParOf" srcId="{74F0B1D3-916E-4D4B-9EF0-4EAE549E9506}" destId="{3F9D9CA8-ECAB-4B48-AD9D-345967C87276}" srcOrd="2" destOrd="0" presId="urn:microsoft.com/office/officeart/2008/layout/RadialCluster"/>
    <dgm:cxn modelId="{6EF9CDBB-7481-4FA2-92A6-E65DA0A44795}" type="presParOf" srcId="{74F0B1D3-916E-4D4B-9EF0-4EAE549E9506}" destId="{2B0846C3-E500-4B4A-A9DE-1C2167397CC1}" srcOrd="3" destOrd="0" presId="urn:microsoft.com/office/officeart/2008/layout/RadialCluster"/>
    <dgm:cxn modelId="{BBA4CA5E-E0D9-4487-81C2-95A1C07C3ECD}" type="presParOf" srcId="{74F0B1D3-916E-4D4B-9EF0-4EAE549E9506}" destId="{718AFC58-C95B-48B8-8553-F03DA6F24DEA}" srcOrd="4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48E50DD-9CB5-438E-BE35-E4FF478CBAC0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l-PL"/>
        </a:p>
      </dgm:t>
    </dgm:pt>
    <dgm:pt modelId="{F0347204-8EB5-4DAD-AEEF-DD60772C3E5B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ROZBIÓRKA</a:t>
          </a:r>
        </a:p>
      </dgm:t>
    </dgm:pt>
    <dgm:pt modelId="{4ACEC75E-15D2-40DD-A09B-57521FE7619E}" type="parTrans" cxnId="{671E5071-710E-4D75-88E8-A3597225CEEA}">
      <dgm:prSet/>
      <dgm:spPr/>
      <dgm:t>
        <a:bodyPr/>
        <a:lstStyle/>
        <a:p>
          <a:endParaRPr lang="pl-PL"/>
        </a:p>
      </dgm:t>
    </dgm:pt>
    <dgm:pt modelId="{2D02F5D8-EF72-4F02-A326-EE091F4CC568}" type="sibTrans" cxnId="{671E5071-710E-4D75-88E8-A3597225CEEA}">
      <dgm:prSet/>
      <dgm:spPr/>
      <dgm:t>
        <a:bodyPr/>
        <a:lstStyle/>
        <a:p>
          <a:endParaRPr lang="pl-PL"/>
        </a:p>
      </dgm:t>
    </dgm:pt>
    <dgm:pt modelId="{B09ADDD0-7940-48D1-8D4C-96F41F447AF1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OBLIGATORYJNA</a:t>
          </a:r>
        </a:p>
      </dgm:t>
    </dgm:pt>
    <dgm:pt modelId="{07BF0D37-829D-4AB1-BFB0-7FB65DA3BF3A}" type="parTrans" cxnId="{D1FDD1CB-367B-46C2-AF69-60647EA025B8}">
      <dgm:prSet/>
      <dgm:spPr/>
      <dgm:t>
        <a:bodyPr/>
        <a:lstStyle/>
        <a:p>
          <a:endParaRPr lang="pl-PL"/>
        </a:p>
      </dgm:t>
    </dgm:pt>
    <dgm:pt modelId="{105737A6-CCD7-4730-85FB-AC4457C48C99}" type="sibTrans" cxnId="{D1FDD1CB-367B-46C2-AF69-60647EA025B8}">
      <dgm:prSet/>
      <dgm:spPr/>
      <dgm:t>
        <a:bodyPr/>
        <a:lstStyle/>
        <a:p>
          <a:endParaRPr lang="pl-PL"/>
        </a:p>
      </dgm:t>
    </dgm:pt>
    <dgm:pt modelId="{B718F898-8271-4013-AC68-4ABB6CB81B0B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FAKULTATYWNA</a:t>
          </a:r>
        </a:p>
      </dgm:t>
    </dgm:pt>
    <dgm:pt modelId="{0BA51821-931A-4E72-A681-8F75D9B0564C}" type="parTrans" cxnId="{4A711217-24A5-47D6-9F73-D1B51DBEF175}">
      <dgm:prSet/>
      <dgm:spPr/>
      <dgm:t>
        <a:bodyPr/>
        <a:lstStyle/>
        <a:p>
          <a:endParaRPr lang="pl-PL"/>
        </a:p>
      </dgm:t>
    </dgm:pt>
    <dgm:pt modelId="{8A573867-5BDC-4171-AEFB-9A46FB86457B}" type="sibTrans" cxnId="{4A711217-24A5-47D6-9F73-D1B51DBEF175}">
      <dgm:prSet/>
      <dgm:spPr/>
      <dgm:t>
        <a:bodyPr/>
        <a:lstStyle/>
        <a:p>
          <a:endParaRPr lang="pl-PL"/>
        </a:p>
      </dgm:t>
    </dgm:pt>
    <dgm:pt modelId="{2403B833-E7DA-4CEE-9A32-68653B1B4EB2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NAKAZ ROZBIÓRKI</a:t>
          </a:r>
        </a:p>
      </dgm:t>
    </dgm:pt>
    <dgm:pt modelId="{7746BD20-C7C8-47E7-BCDA-F5BD66B63041}" type="parTrans" cxnId="{9D5C0CCA-ADC3-4D38-828C-6ADCBBFD074B}">
      <dgm:prSet/>
      <dgm:spPr/>
      <dgm:t>
        <a:bodyPr/>
        <a:lstStyle/>
        <a:p>
          <a:endParaRPr lang="pl-PL"/>
        </a:p>
      </dgm:t>
    </dgm:pt>
    <dgm:pt modelId="{EC72F01A-FFBB-4642-B991-7CD6076BBC9F}" type="sibTrans" cxnId="{9D5C0CCA-ADC3-4D38-828C-6ADCBBFD074B}">
      <dgm:prSet/>
      <dgm:spPr/>
      <dgm:t>
        <a:bodyPr/>
        <a:lstStyle/>
        <a:p>
          <a:endParaRPr lang="pl-PL"/>
        </a:p>
      </dgm:t>
    </dgm:pt>
    <dgm:pt modelId="{8C45B0EC-22FF-44B5-ABD0-07A75635494D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DECYZJA O POZWOLENIU NA ROZBIÓRKĘ/ZGŁOSZENIE ROZBIÓRKI</a:t>
          </a:r>
        </a:p>
      </dgm:t>
    </dgm:pt>
    <dgm:pt modelId="{25FDD504-A440-46C2-B0B1-4CBF52EF1703}" type="parTrans" cxnId="{C680B808-8A93-4C4E-88D1-9304FEB988C7}">
      <dgm:prSet/>
      <dgm:spPr/>
      <dgm:t>
        <a:bodyPr/>
        <a:lstStyle/>
        <a:p>
          <a:endParaRPr lang="pl-PL"/>
        </a:p>
      </dgm:t>
    </dgm:pt>
    <dgm:pt modelId="{B886D79D-A2A3-48B8-807A-50AFE72F2469}" type="sibTrans" cxnId="{C680B808-8A93-4C4E-88D1-9304FEB988C7}">
      <dgm:prSet/>
      <dgm:spPr/>
      <dgm:t>
        <a:bodyPr/>
        <a:lstStyle/>
        <a:p>
          <a:endParaRPr lang="pl-PL"/>
        </a:p>
      </dgm:t>
    </dgm:pt>
    <dgm:pt modelId="{983062A9-A30B-4AD3-81AE-52F7EF762F30}" type="pres">
      <dgm:prSet presAssocID="{D48E50DD-9CB5-438E-BE35-E4FF478CBAC0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B5E39A8D-4416-4793-B69D-508382E3178E}" type="pres">
      <dgm:prSet presAssocID="{F0347204-8EB5-4DAD-AEEF-DD60772C3E5B}" presName="root1" presStyleCnt="0"/>
      <dgm:spPr/>
    </dgm:pt>
    <dgm:pt modelId="{5DC2A639-204F-4602-A7C1-14F816ED07EB}" type="pres">
      <dgm:prSet presAssocID="{F0347204-8EB5-4DAD-AEEF-DD60772C3E5B}" presName="LevelOneTextNode" presStyleLbl="node0" presStyleIdx="0" presStyleCnt="1">
        <dgm:presLayoutVars>
          <dgm:chPref val="3"/>
        </dgm:presLayoutVars>
      </dgm:prSet>
      <dgm:spPr/>
    </dgm:pt>
    <dgm:pt modelId="{4F3D777F-A19A-4823-924E-5E4DDF989A74}" type="pres">
      <dgm:prSet presAssocID="{F0347204-8EB5-4DAD-AEEF-DD60772C3E5B}" presName="level2hierChild" presStyleCnt="0"/>
      <dgm:spPr/>
    </dgm:pt>
    <dgm:pt modelId="{18016E2B-7664-43DF-9C2E-D928D6FF0757}" type="pres">
      <dgm:prSet presAssocID="{07BF0D37-829D-4AB1-BFB0-7FB65DA3BF3A}" presName="conn2-1" presStyleLbl="parChTrans1D2" presStyleIdx="0" presStyleCnt="2"/>
      <dgm:spPr/>
    </dgm:pt>
    <dgm:pt modelId="{D77CD8E5-2783-41C8-90DD-68F4B83DC1D9}" type="pres">
      <dgm:prSet presAssocID="{07BF0D37-829D-4AB1-BFB0-7FB65DA3BF3A}" presName="connTx" presStyleLbl="parChTrans1D2" presStyleIdx="0" presStyleCnt="2"/>
      <dgm:spPr/>
    </dgm:pt>
    <dgm:pt modelId="{C8C3F378-5A67-4D11-8380-A79EC12C67BC}" type="pres">
      <dgm:prSet presAssocID="{B09ADDD0-7940-48D1-8D4C-96F41F447AF1}" presName="root2" presStyleCnt="0"/>
      <dgm:spPr/>
    </dgm:pt>
    <dgm:pt modelId="{D9D8D6B6-6203-42ED-AA83-AA502C9F3DB1}" type="pres">
      <dgm:prSet presAssocID="{B09ADDD0-7940-48D1-8D4C-96F41F447AF1}" presName="LevelTwoTextNode" presStyleLbl="node2" presStyleIdx="0" presStyleCnt="2">
        <dgm:presLayoutVars>
          <dgm:chPref val="3"/>
        </dgm:presLayoutVars>
      </dgm:prSet>
      <dgm:spPr/>
    </dgm:pt>
    <dgm:pt modelId="{054C6D6E-069A-4933-9B19-BA11478027D0}" type="pres">
      <dgm:prSet presAssocID="{B09ADDD0-7940-48D1-8D4C-96F41F447AF1}" presName="level3hierChild" presStyleCnt="0"/>
      <dgm:spPr/>
    </dgm:pt>
    <dgm:pt modelId="{C6E90CD7-2ADA-4B68-8266-B4BE1C92C705}" type="pres">
      <dgm:prSet presAssocID="{7746BD20-C7C8-47E7-BCDA-F5BD66B63041}" presName="conn2-1" presStyleLbl="parChTrans1D3" presStyleIdx="0" presStyleCnt="2"/>
      <dgm:spPr/>
    </dgm:pt>
    <dgm:pt modelId="{532128D8-F094-4C9C-85E0-148D8ABE19D2}" type="pres">
      <dgm:prSet presAssocID="{7746BD20-C7C8-47E7-BCDA-F5BD66B63041}" presName="connTx" presStyleLbl="parChTrans1D3" presStyleIdx="0" presStyleCnt="2"/>
      <dgm:spPr/>
    </dgm:pt>
    <dgm:pt modelId="{EE86EAC3-EF05-4EF6-88A4-8A7F410996A0}" type="pres">
      <dgm:prSet presAssocID="{2403B833-E7DA-4CEE-9A32-68653B1B4EB2}" presName="root2" presStyleCnt="0"/>
      <dgm:spPr/>
    </dgm:pt>
    <dgm:pt modelId="{9DBF2E45-B7BD-454A-88C5-976DC56481AD}" type="pres">
      <dgm:prSet presAssocID="{2403B833-E7DA-4CEE-9A32-68653B1B4EB2}" presName="LevelTwoTextNode" presStyleLbl="node3" presStyleIdx="0" presStyleCnt="2">
        <dgm:presLayoutVars>
          <dgm:chPref val="3"/>
        </dgm:presLayoutVars>
      </dgm:prSet>
      <dgm:spPr/>
    </dgm:pt>
    <dgm:pt modelId="{3D720692-BFC8-4D11-BAB7-830B00205A69}" type="pres">
      <dgm:prSet presAssocID="{2403B833-E7DA-4CEE-9A32-68653B1B4EB2}" presName="level3hierChild" presStyleCnt="0"/>
      <dgm:spPr/>
    </dgm:pt>
    <dgm:pt modelId="{F4DEAC8D-0E58-4144-B088-D862D776DB6E}" type="pres">
      <dgm:prSet presAssocID="{0BA51821-931A-4E72-A681-8F75D9B0564C}" presName="conn2-1" presStyleLbl="parChTrans1D2" presStyleIdx="1" presStyleCnt="2"/>
      <dgm:spPr/>
    </dgm:pt>
    <dgm:pt modelId="{39175ADE-30ED-4B17-85D7-30B7474F2CE3}" type="pres">
      <dgm:prSet presAssocID="{0BA51821-931A-4E72-A681-8F75D9B0564C}" presName="connTx" presStyleLbl="parChTrans1D2" presStyleIdx="1" presStyleCnt="2"/>
      <dgm:spPr/>
    </dgm:pt>
    <dgm:pt modelId="{553A364A-926C-40E5-9E7A-5256195F703B}" type="pres">
      <dgm:prSet presAssocID="{B718F898-8271-4013-AC68-4ABB6CB81B0B}" presName="root2" presStyleCnt="0"/>
      <dgm:spPr/>
    </dgm:pt>
    <dgm:pt modelId="{9889F057-0D18-499B-8A6C-F064CCDF55E2}" type="pres">
      <dgm:prSet presAssocID="{B718F898-8271-4013-AC68-4ABB6CB81B0B}" presName="LevelTwoTextNode" presStyleLbl="node2" presStyleIdx="1" presStyleCnt="2">
        <dgm:presLayoutVars>
          <dgm:chPref val="3"/>
        </dgm:presLayoutVars>
      </dgm:prSet>
      <dgm:spPr/>
    </dgm:pt>
    <dgm:pt modelId="{13127DE5-6141-47DC-A59E-60DA69F1B3A0}" type="pres">
      <dgm:prSet presAssocID="{B718F898-8271-4013-AC68-4ABB6CB81B0B}" presName="level3hierChild" presStyleCnt="0"/>
      <dgm:spPr/>
    </dgm:pt>
    <dgm:pt modelId="{13F36B92-3C87-469F-BD14-B6A062E72591}" type="pres">
      <dgm:prSet presAssocID="{25FDD504-A440-46C2-B0B1-4CBF52EF1703}" presName="conn2-1" presStyleLbl="parChTrans1D3" presStyleIdx="1" presStyleCnt="2"/>
      <dgm:spPr/>
    </dgm:pt>
    <dgm:pt modelId="{FA4940FD-532C-4278-911B-944F58851252}" type="pres">
      <dgm:prSet presAssocID="{25FDD504-A440-46C2-B0B1-4CBF52EF1703}" presName="connTx" presStyleLbl="parChTrans1D3" presStyleIdx="1" presStyleCnt="2"/>
      <dgm:spPr/>
    </dgm:pt>
    <dgm:pt modelId="{AB815833-576B-4DF4-99C2-36D5A8BFCD66}" type="pres">
      <dgm:prSet presAssocID="{8C45B0EC-22FF-44B5-ABD0-07A75635494D}" presName="root2" presStyleCnt="0"/>
      <dgm:spPr/>
    </dgm:pt>
    <dgm:pt modelId="{A4993135-20EF-4DC8-B9EE-4B97AEC35DE1}" type="pres">
      <dgm:prSet presAssocID="{8C45B0EC-22FF-44B5-ABD0-07A75635494D}" presName="LevelTwoTextNode" presStyleLbl="node3" presStyleIdx="1" presStyleCnt="2">
        <dgm:presLayoutVars>
          <dgm:chPref val="3"/>
        </dgm:presLayoutVars>
      </dgm:prSet>
      <dgm:spPr/>
    </dgm:pt>
    <dgm:pt modelId="{FE93977F-905C-4896-969A-348FE1120F14}" type="pres">
      <dgm:prSet presAssocID="{8C45B0EC-22FF-44B5-ABD0-07A75635494D}" presName="level3hierChild" presStyleCnt="0"/>
      <dgm:spPr/>
    </dgm:pt>
  </dgm:ptLst>
  <dgm:cxnLst>
    <dgm:cxn modelId="{C680B808-8A93-4C4E-88D1-9304FEB988C7}" srcId="{B718F898-8271-4013-AC68-4ABB6CB81B0B}" destId="{8C45B0EC-22FF-44B5-ABD0-07A75635494D}" srcOrd="0" destOrd="0" parTransId="{25FDD504-A440-46C2-B0B1-4CBF52EF1703}" sibTransId="{B886D79D-A2A3-48B8-807A-50AFE72F2469}"/>
    <dgm:cxn modelId="{4A711217-24A5-47D6-9F73-D1B51DBEF175}" srcId="{F0347204-8EB5-4DAD-AEEF-DD60772C3E5B}" destId="{B718F898-8271-4013-AC68-4ABB6CB81B0B}" srcOrd="1" destOrd="0" parTransId="{0BA51821-931A-4E72-A681-8F75D9B0564C}" sibTransId="{8A573867-5BDC-4171-AEFB-9A46FB86457B}"/>
    <dgm:cxn modelId="{41D3A519-7320-4B81-A170-7D35C4091229}" type="presOf" srcId="{7746BD20-C7C8-47E7-BCDA-F5BD66B63041}" destId="{532128D8-F094-4C9C-85E0-148D8ABE19D2}" srcOrd="1" destOrd="0" presId="urn:microsoft.com/office/officeart/2008/layout/HorizontalMultiLevelHierarchy"/>
    <dgm:cxn modelId="{CDC6E346-59D4-4E93-9185-1C644E3E9CB9}" type="presOf" srcId="{7746BD20-C7C8-47E7-BCDA-F5BD66B63041}" destId="{C6E90CD7-2ADA-4B68-8266-B4BE1C92C705}" srcOrd="0" destOrd="0" presId="urn:microsoft.com/office/officeart/2008/layout/HorizontalMultiLevelHierarchy"/>
    <dgm:cxn modelId="{671E5071-710E-4D75-88E8-A3597225CEEA}" srcId="{D48E50DD-9CB5-438E-BE35-E4FF478CBAC0}" destId="{F0347204-8EB5-4DAD-AEEF-DD60772C3E5B}" srcOrd="0" destOrd="0" parTransId="{4ACEC75E-15D2-40DD-A09B-57521FE7619E}" sibTransId="{2D02F5D8-EF72-4F02-A326-EE091F4CC568}"/>
    <dgm:cxn modelId="{E33C6973-F4DA-4F75-A5B1-C038DCD3FC2E}" type="presOf" srcId="{0BA51821-931A-4E72-A681-8F75D9B0564C}" destId="{F4DEAC8D-0E58-4144-B088-D862D776DB6E}" srcOrd="0" destOrd="0" presId="urn:microsoft.com/office/officeart/2008/layout/HorizontalMultiLevelHierarchy"/>
    <dgm:cxn modelId="{D048BD55-2A64-4746-BAF0-3B0E038019E4}" type="presOf" srcId="{25FDD504-A440-46C2-B0B1-4CBF52EF1703}" destId="{13F36B92-3C87-469F-BD14-B6A062E72591}" srcOrd="0" destOrd="0" presId="urn:microsoft.com/office/officeart/2008/layout/HorizontalMultiLevelHierarchy"/>
    <dgm:cxn modelId="{0ADE0185-1E97-41BA-A7F4-6663BCD42BA3}" type="presOf" srcId="{25FDD504-A440-46C2-B0B1-4CBF52EF1703}" destId="{FA4940FD-532C-4278-911B-944F58851252}" srcOrd="1" destOrd="0" presId="urn:microsoft.com/office/officeart/2008/layout/HorizontalMultiLevelHierarchy"/>
    <dgm:cxn modelId="{A3FB3787-E243-49CA-A44E-371B0D07F12B}" type="presOf" srcId="{07BF0D37-829D-4AB1-BFB0-7FB65DA3BF3A}" destId="{18016E2B-7664-43DF-9C2E-D928D6FF0757}" srcOrd="0" destOrd="0" presId="urn:microsoft.com/office/officeart/2008/layout/HorizontalMultiLevelHierarchy"/>
    <dgm:cxn modelId="{B906BC88-A805-4A84-B1E7-60FA39BC6260}" type="presOf" srcId="{B718F898-8271-4013-AC68-4ABB6CB81B0B}" destId="{9889F057-0D18-499B-8A6C-F064CCDF55E2}" srcOrd="0" destOrd="0" presId="urn:microsoft.com/office/officeart/2008/layout/HorizontalMultiLevelHierarchy"/>
    <dgm:cxn modelId="{FE3F75B3-11BF-4F59-B361-2D70E8801C3B}" type="presOf" srcId="{2403B833-E7DA-4CEE-9A32-68653B1B4EB2}" destId="{9DBF2E45-B7BD-454A-88C5-976DC56481AD}" srcOrd="0" destOrd="0" presId="urn:microsoft.com/office/officeart/2008/layout/HorizontalMultiLevelHierarchy"/>
    <dgm:cxn modelId="{C0B274B7-12D7-469C-83E8-5183262EB370}" type="presOf" srcId="{0BA51821-931A-4E72-A681-8F75D9B0564C}" destId="{39175ADE-30ED-4B17-85D7-30B7474F2CE3}" srcOrd="1" destOrd="0" presId="urn:microsoft.com/office/officeart/2008/layout/HorizontalMultiLevelHierarchy"/>
    <dgm:cxn modelId="{F2F359BC-ADAB-44FB-AD48-388C251F82F4}" type="presOf" srcId="{07BF0D37-829D-4AB1-BFB0-7FB65DA3BF3A}" destId="{D77CD8E5-2783-41C8-90DD-68F4B83DC1D9}" srcOrd="1" destOrd="0" presId="urn:microsoft.com/office/officeart/2008/layout/HorizontalMultiLevelHierarchy"/>
    <dgm:cxn modelId="{F8277ABC-1A1C-47C7-AEFB-07FC46A7168E}" type="presOf" srcId="{8C45B0EC-22FF-44B5-ABD0-07A75635494D}" destId="{A4993135-20EF-4DC8-B9EE-4B97AEC35DE1}" srcOrd="0" destOrd="0" presId="urn:microsoft.com/office/officeart/2008/layout/HorizontalMultiLevelHierarchy"/>
    <dgm:cxn modelId="{05A7C2C2-22DF-4BB4-B1ED-3ABB105D3041}" type="presOf" srcId="{F0347204-8EB5-4DAD-AEEF-DD60772C3E5B}" destId="{5DC2A639-204F-4602-A7C1-14F816ED07EB}" srcOrd="0" destOrd="0" presId="urn:microsoft.com/office/officeart/2008/layout/HorizontalMultiLevelHierarchy"/>
    <dgm:cxn modelId="{7DBA8EC4-165D-443B-BD7F-C14DA1F491F1}" type="presOf" srcId="{B09ADDD0-7940-48D1-8D4C-96F41F447AF1}" destId="{D9D8D6B6-6203-42ED-AA83-AA502C9F3DB1}" srcOrd="0" destOrd="0" presId="urn:microsoft.com/office/officeart/2008/layout/HorizontalMultiLevelHierarchy"/>
    <dgm:cxn modelId="{B9F27BC7-FC9B-4B09-9009-405D3621610D}" type="presOf" srcId="{D48E50DD-9CB5-438E-BE35-E4FF478CBAC0}" destId="{983062A9-A30B-4AD3-81AE-52F7EF762F30}" srcOrd="0" destOrd="0" presId="urn:microsoft.com/office/officeart/2008/layout/HorizontalMultiLevelHierarchy"/>
    <dgm:cxn modelId="{9D5C0CCA-ADC3-4D38-828C-6ADCBBFD074B}" srcId="{B09ADDD0-7940-48D1-8D4C-96F41F447AF1}" destId="{2403B833-E7DA-4CEE-9A32-68653B1B4EB2}" srcOrd="0" destOrd="0" parTransId="{7746BD20-C7C8-47E7-BCDA-F5BD66B63041}" sibTransId="{EC72F01A-FFBB-4642-B991-7CD6076BBC9F}"/>
    <dgm:cxn modelId="{D1FDD1CB-367B-46C2-AF69-60647EA025B8}" srcId="{F0347204-8EB5-4DAD-AEEF-DD60772C3E5B}" destId="{B09ADDD0-7940-48D1-8D4C-96F41F447AF1}" srcOrd="0" destOrd="0" parTransId="{07BF0D37-829D-4AB1-BFB0-7FB65DA3BF3A}" sibTransId="{105737A6-CCD7-4730-85FB-AC4457C48C99}"/>
    <dgm:cxn modelId="{6972726D-FF56-426F-B8BE-896B8D9E4470}" type="presParOf" srcId="{983062A9-A30B-4AD3-81AE-52F7EF762F30}" destId="{B5E39A8D-4416-4793-B69D-508382E3178E}" srcOrd="0" destOrd="0" presId="urn:microsoft.com/office/officeart/2008/layout/HorizontalMultiLevelHierarchy"/>
    <dgm:cxn modelId="{9346C5E8-13F5-409A-97C5-FAC21C4A2A6F}" type="presParOf" srcId="{B5E39A8D-4416-4793-B69D-508382E3178E}" destId="{5DC2A639-204F-4602-A7C1-14F816ED07EB}" srcOrd="0" destOrd="0" presId="urn:microsoft.com/office/officeart/2008/layout/HorizontalMultiLevelHierarchy"/>
    <dgm:cxn modelId="{D4AB6FAB-A2EE-4C47-B5B0-8754F25884B1}" type="presParOf" srcId="{B5E39A8D-4416-4793-B69D-508382E3178E}" destId="{4F3D777F-A19A-4823-924E-5E4DDF989A74}" srcOrd="1" destOrd="0" presId="urn:microsoft.com/office/officeart/2008/layout/HorizontalMultiLevelHierarchy"/>
    <dgm:cxn modelId="{F7822731-7E97-437E-A5C2-0E056EB47241}" type="presParOf" srcId="{4F3D777F-A19A-4823-924E-5E4DDF989A74}" destId="{18016E2B-7664-43DF-9C2E-D928D6FF0757}" srcOrd="0" destOrd="0" presId="urn:microsoft.com/office/officeart/2008/layout/HorizontalMultiLevelHierarchy"/>
    <dgm:cxn modelId="{94BC6A57-1D4B-402D-B37D-EB06517E9EB3}" type="presParOf" srcId="{18016E2B-7664-43DF-9C2E-D928D6FF0757}" destId="{D77CD8E5-2783-41C8-90DD-68F4B83DC1D9}" srcOrd="0" destOrd="0" presId="urn:microsoft.com/office/officeart/2008/layout/HorizontalMultiLevelHierarchy"/>
    <dgm:cxn modelId="{170E0A03-BF17-41A0-866E-55EB923CB6E9}" type="presParOf" srcId="{4F3D777F-A19A-4823-924E-5E4DDF989A74}" destId="{C8C3F378-5A67-4D11-8380-A79EC12C67BC}" srcOrd="1" destOrd="0" presId="urn:microsoft.com/office/officeart/2008/layout/HorizontalMultiLevelHierarchy"/>
    <dgm:cxn modelId="{FBECCAA1-2A35-4475-A83C-EDBDEDA0D974}" type="presParOf" srcId="{C8C3F378-5A67-4D11-8380-A79EC12C67BC}" destId="{D9D8D6B6-6203-42ED-AA83-AA502C9F3DB1}" srcOrd="0" destOrd="0" presId="urn:microsoft.com/office/officeart/2008/layout/HorizontalMultiLevelHierarchy"/>
    <dgm:cxn modelId="{80CB24B5-592F-49DB-8567-98C230A89426}" type="presParOf" srcId="{C8C3F378-5A67-4D11-8380-A79EC12C67BC}" destId="{054C6D6E-069A-4933-9B19-BA11478027D0}" srcOrd="1" destOrd="0" presId="urn:microsoft.com/office/officeart/2008/layout/HorizontalMultiLevelHierarchy"/>
    <dgm:cxn modelId="{083C5972-B2CB-4C78-8402-41B50EA88D3A}" type="presParOf" srcId="{054C6D6E-069A-4933-9B19-BA11478027D0}" destId="{C6E90CD7-2ADA-4B68-8266-B4BE1C92C705}" srcOrd="0" destOrd="0" presId="urn:microsoft.com/office/officeart/2008/layout/HorizontalMultiLevelHierarchy"/>
    <dgm:cxn modelId="{DBF17F45-D5C7-4D15-BAF7-D585D9D702E5}" type="presParOf" srcId="{C6E90CD7-2ADA-4B68-8266-B4BE1C92C705}" destId="{532128D8-F094-4C9C-85E0-148D8ABE19D2}" srcOrd="0" destOrd="0" presId="urn:microsoft.com/office/officeart/2008/layout/HorizontalMultiLevelHierarchy"/>
    <dgm:cxn modelId="{E79CD7FC-2646-4D96-BE0E-B33E59D0B45A}" type="presParOf" srcId="{054C6D6E-069A-4933-9B19-BA11478027D0}" destId="{EE86EAC3-EF05-4EF6-88A4-8A7F410996A0}" srcOrd="1" destOrd="0" presId="urn:microsoft.com/office/officeart/2008/layout/HorizontalMultiLevelHierarchy"/>
    <dgm:cxn modelId="{78A77F95-91ED-46C6-8BB5-A4B25B87FB29}" type="presParOf" srcId="{EE86EAC3-EF05-4EF6-88A4-8A7F410996A0}" destId="{9DBF2E45-B7BD-454A-88C5-976DC56481AD}" srcOrd="0" destOrd="0" presId="urn:microsoft.com/office/officeart/2008/layout/HorizontalMultiLevelHierarchy"/>
    <dgm:cxn modelId="{547A9411-42CB-4A4D-A25B-751A9B8F58B8}" type="presParOf" srcId="{EE86EAC3-EF05-4EF6-88A4-8A7F410996A0}" destId="{3D720692-BFC8-4D11-BAB7-830B00205A69}" srcOrd="1" destOrd="0" presId="urn:microsoft.com/office/officeart/2008/layout/HorizontalMultiLevelHierarchy"/>
    <dgm:cxn modelId="{8C5D282D-1AA7-4B93-B41E-CB2F81BD250A}" type="presParOf" srcId="{4F3D777F-A19A-4823-924E-5E4DDF989A74}" destId="{F4DEAC8D-0E58-4144-B088-D862D776DB6E}" srcOrd="2" destOrd="0" presId="urn:microsoft.com/office/officeart/2008/layout/HorizontalMultiLevelHierarchy"/>
    <dgm:cxn modelId="{2167FA07-3BE2-4CDB-98C0-6FCE4E51BACC}" type="presParOf" srcId="{F4DEAC8D-0E58-4144-B088-D862D776DB6E}" destId="{39175ADE-30ED-4B17-85D7-30B7474F2CE3}" srcOrd="0" destOrd="0" presId="urn:microsoft.com/office/officeart/2008/layout/HorizontalMultiLevelHierarchy"/>
    <dgm:cxn modelId="{94FA9678-B5F7-445B-B8BB-1F49F3739160}" type="presParOf" srcId="{4F3D777F-A19A-4823-924E-5E4DDF989A74}" destId="{553A364A-926C-40E5-9E7A-5256195F703B}" srcOrd="3" destOrd="0" presId="urn:microsoft.com/office/officeart/2008/layout/HorizontalMultiLevelHierarchy"/>
    <dgm:cxn modelId="{9C1E600F-2FCE-4581-8570-299CC2371CE7}" type="presParOf" srcId="{553A364A-926C-40E5-9E7A-5256195F703B}" destId="{9889F057-0D18-499B-8A6C-F064CCDF55E2}" srcOrd="0" destOrd="0" presId="urn:microsoft.com/office/officeart/2008/layout/HorizontalMultiLevelHierarchy"/>
    <dgm:cxn modelId="{00607076-FC86-4B1A-A16B-7E416F5FD7D4}" type="presParOf" srcId="{553A364A-926C-40E5-9E7A-5256195F703B}" destId="{13127DE5-6141-47DC-A59E-60DA69F1B3A0}" srcOrd="1" destOrd="0" presId="urn:microsoft.com/office/officeart/2008/layout/HorizontalMultiLevelHierarchy"/>
    <dgm:cxn modelId="{EA7330EF-9EDE-491D-B6F8-323568C773CE}" type="presParOf" srcId="{13127DE5-6141-47DC-A59E-60DA69F1B3A0}" destId="{13F36B92-3C87-469F-BD14-B6A062E72591}" srcOrd="0" destOrd="0" presId="urn:microsoft.com/office/officeart/2008/layout/HorizontalMultiLevelHierarchy"/>
    <dgm:cxn modelId="{624DAADD-2DB6-4591-AEE5-50F8941F63B3}" type="presParOf" srcId="{13F36B92-3C87-469F-BD14-B6A062E72591}" destId="{FA4940FD-532C-4278-911B-944F58851252}" srcOrd="0" destOrd="0" presId="urn:microsoft.com/office/officeart/2008/layout/HorizontalMultiLevelHierarchy"/>
    <dgm:cxn modelId="{6BF3EABD-04EB-4C5E-8CE0-33437A7D34F1}" type="presParOf" srcId="{13127DE5-6141-47DC-A59E-60DA69F1B3A0}" destId="{AB815833-576B-4DF4-99C2-36D5A8BFCD66}" srcOrd="1" destOrd="0" presId="urn:microsoft.com/office/officeart/2008/layout/HorizontalMultiLevelHierarchy"/>
    <dgm:cxn modelId="{43A9FE89-01F2-4FEF-8289-27BCCFAF43A4}" type="presParOf" srcId="{AB815833-576B-4DF4-99C2-36D5A8BFCD66}" destId="{A4993135-20EF-4DC8-B9EE-4B97AEC35DE1}" srcOrd="0" destOrd="0" presId="urn:microsoft.com/office/officeart/2008/layout/HorizontalMultiLevelHierarchy"/>
    <dgm:cxn modelId="{47BAAC41-FB39-48D1-839B-8F8F4362B0F0}" type="presParOf" srcId="{AB815833-576B-4DF4-99C2-36D5A8BFCD66}" destId="{FE93977F-905C-4896-969A-348FE1120F14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8C0F066-88FB-4CD9-B40F-2DF551442EC3}" type="doc">
      <dgm:prSet loTypeId="urn:microsoft.com/office/officeart/2005/8/layout/vList5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l-PL"/>
        </a:p>
      </dgm:t>
    </dgm:pt>
    <dgm:pt modelId="{5A73F4F6-0C42-435C-AAFF-AACAD8249AD1}">
      <dgm:prSet phldrT="[Tekst]"/>
      <dgm:spPr/>
      <dgm:t>
        <a:bodyPr/>
        <a:lstStyle/>
        <a:p>
          <a:r>
            <a:rPr lang="pl-PL" b="1" dirty="0">
              <a:solidFill>
                <a:schemeClr val="tx1"/>
              </a:solidFill>
            </a:rPr>
            <a:t>PODMIOT</a:t>
          </a:r>
        </a:p>
      </dgm:t>
    </dgm:pt>
    <dgm:pt modelId="{70F2F672-68E9-4537-8FAC-D120D16CA1B5}" type="parTrans" cxnId="{4F2BD6E8-29C9-4261-9B0C-5CE5463DE807}">
      <dgm:prSet/>
      <dgm:spPr/>
      <dgm:t>
        <a:bodyPr/>
        <a:lstStyle/>
        <a:p>
          <a:endParaRPr lang="pl-PL"/>
        </a:p>
      </dgm:t>
    </dgm:pt>
    <dgm:pt modelId="{CD9ACC10-E8CC-4D43-8A6F-E6D9379F6E1B}" type="sibTrans" cxnId="{4F2BD6E8-29C9-4261-9B0C-5CE5463DE807}">
      <dgm:prSet/>
      <dgm:spPr/>
      <dgm:t>
        <a:bodyPr/>
        <a:lstStyle/>
        <a:p>
          <a:endParaRPr lang="pl-PL"/>
        </a:p>
      </dgm:t>
    </dgm:pt>
    <dgm:pt modelId="{EDADED6F-8448-4FAE-A141-C23E25DE4DBE}">
      <dgm:prSet phldrT="[Tekst]"/>
      <dgm:spPr/>
      <dgm:t>
        <a:bodyPr/>
        <a:lstStyle/>
        <a:p>
          <a:r>
            <a:rPr lang="pl-PL" dirty="0"/>
            <a:t>ORGAN NADZORU BUDOWLANEGO </a:t>
          </a:r>
        </a:p>
      </dgm:t>
    </dgm:pt>
    <dgm:pt modelId="{97FAEC24-98D6-4709-865E-1DC7A8A637D7}" type="parTrans" cxnId="{CD4414DE-FE66-472A-B208-42A78D4DA90E}">
      <dgm:prSet/>
      <dgm:spPr/>
      <dgm:t>
        <a:bodyPr/>
        <a:lstStyle/>
        <a:p>
          <a:endParaRPr lang="pl-PL"/>
        </a:p>
      </dgm:t>
    </dgm:pt>
    <dgm:pt modelId="{1B9D89A3-B251-46CF-BA25-747D6AA2EC78}" type="sibTrans" cxnId="{CD4414DE-FE66-472A-B208-42A78D4DA90E}">
      <dgm:prSet/>
      <dgm:spPr/>
      <dgm:t>
        <a:bodyPr/>
        <a:lstStyle/>
        <a:p>
          <a:endParaRPr lang="pl-PL"/>
        </a:p>
      </dgm:t>
    </dgm:pt>
    <dgm:pt modelId="{16AB0071-AC8E-4217-A6EE-80A88EB595D4}">
      <dgm:prSet phldrT="[Tekst]"/>
      <dgm:spPr/>
      <dgm:t>
        <a:bodyPr/>
        <a:lstStyle/>
        <a:p>
          <a:r>
            <a:rPr lang="pl-PL" b="1" dirty="0">
              <a:solidFill>
                <a:schemeClr val="tx1"/>
              </a:solidFill>
            </a:rPr>
            <a:t>FORMA</a:t>
          </a:r>
        </a:p>
      </dgm:t>
    </dgm:pt>
    <dgm:pt modelId="{49A0676E-008C-4F3F-96C6-346A08832DD0}" type="parTrans" cxnId="{D1AEDB0A-62EC-4812-9E33-00C93398B116}">
      <dgm:prSet/>
      <dgm:spPr/>
      <dgm:t>
        <a:bodyPr/>
        <a:lstStyle/>
        <a:p>
          <a:endParaRPr lang="pl-PL"/>
        </a:p>
      </dgm:t>
    </dgm:pt>
    <dgm:pt modelId="{BB840542-41F6-434D-8BDE-873B501D4D19}" type="sibTrans" cxnId="{D1AEDB0A-62EC-4812-9E33-00C93398B116}">
      <dgm:prSet/>
      <dgm:spPr/>
      <dgm:t>
        <a:bodyPr/>
        <a:lstStyle/>
        <a:p>
          <a:endParaRPr lang="pl-PL"/>
        </a:p>
      </dgm:t>
    </dgm:pt>
    <dgm:pt modelId="{70F5A791-0F45-4879-A7B4-FBBEF97D19BC}">
      <dgm:prSet phldrT="[Tekst]"/>
      <dgm:spPr/>
      <dgm:t>
        <a:bodyPr/>
        <a:lstStyle/>
        <a:p>
          <a:r>
            <a:rPr lang="pl-PL" dirty="0"/>
            <a:t>DECYZJA ADMINISTRACYJNA</a:t>
          </a:r>
        </a:p>
      </dgm:t>
    </dgm:pt>
    <dgm:pt modelId="{D81D0880-1EC9-4745-BC49-EBACDF2CAA51}" type="parTrans" cxnId="{4D7DA2A6-218A-4FD0-A045-F4C38D551ECA}">
      <dgm:prSet/>
      <dgm:spPr/>
      <dgm:t>
        <a:bodyPr/>
        <a:lstStyle/>
        <a:p>
          <a:endParaRPr lang="pl-PL"/>
        </a:p>
      </dgm:t>
    </dgm:pt>
    <dgm:pt modelId="{73A8A59F-A4BB-4525-8826-FE58B2EDF91C}" type="sibTrans" cxnId="{4D7DA2A6-218A-4FD0-A045-F4C38D551ECA}">
      <dgm:prSet/>
      <dgm:spPr/>
      <dgm:t>
        <a:bodyPr/>
        <a:lstStyle/>
        <a:p>
          <a:endParaRPr lang="pl-PL"/>
        </a:p>
      </dgm:t>
    </dgm:pt>
    <dgm:pt modelId="{A7B3AF43-6BCC-4743-A497-879DB8A4522B}">
      <dgm:prSet phldrT="[Tekst]"/>
      <dgm:spPr/>
      <dgm:t>
        <a:bodyPr/>
        <a:lstStyle/>
        <a:p>
          <a:r>
            <a:rPr lang="pl-PL" b="1" dirty="0">
              <a:solidFill>
                <a:schemeClr val="tx1"/>
              </a:solidFill>
            </a:rPr>
            <a:t>W JAKICH PRZYPADKACH</a:t>
          </a:r>
        </a:p>
      </dgm:t>
    </dgm:pt>
    <dgm:pt modelId="{99AF0741-DBAD-41F3-B2BC-23B87DE87F58}" type="parTrans" cxnId="{5F0B6D52-458C-4E38-BB52-22DCB4FF8C76}">
      <dgm:prSet/>
      <dgm:spPr/>
      <dgm:t>
        <a:bodyPr/>
        <a:lstStyle/>
        <a:p>
          <a:endParaRPr lang="pl-PL"/>
        </a:p>
      </dgm:t>
    </dgm:pt>
    <dgm:pt modelId="{9B8232A3-FEC1-4CFD-9D7B-3E95ECD8FECD}" type="sibTrans" cxnId="{5F0B6D52-458C-4E38-BB52-22DCB4FF8C76}">
      <dgm:prSet/>
      <dgm:spPr/>
      <dgm:t>
        <a:bodyPr/>
        <a:lstStyle/>
        <a:p>
          <a:endParaRPr lang="pl-PL"/>
        </a:p>
      </dgm:t>
    </dgm:pt>
    <dgm:pt modelId="{2EF78ABF-F512-4A31-9A29-7F92A8A5D4C3}">
      <dgm:prSet phldrT="[Tekst]"/>
      <dgm:spPr/>
      <dgm:t>
        <a:bodyPr/>
        <a:lstStyle/>
        <a:p>
          <a:r>
            <a:rPr lang="pl-PL" dirty="0"/>
            <a:t>Art. 49e, art. 49i ust. 1 pkt 2, art. 50a pkt 2, art. 51 ust. 1 pkt 1, ust. 3 pkt 2 oraz ust. 5, art. 67 ust. 1 </a:t>
          </a:r>
        </a:p>
      </dgm:t>
    </dgm:pt>
    <dgm:pt modelId="{E1BD757A-F06D-4F3E-9663-D56567D0D620}" type="parTrans" cxnId="{B7415797-FF1E-4754-ABF0-31D54749BFEF}">
      <dgm:prSet/>
      <dgm:spPr/>
      <dgm:t>
        <a:bodyPr/>
        <a:lstStyle/>
        <a:p>
          <a:endParaRPr lang="pl-PL"/>
        </a:p>
      </dgm:t>
    </dgm:pt>
    <dgm:pt modelId="{7C4C4095-69A8-49AC-B0CA-3E8C9570694E}" type="sibTrans" cxnId="{B7415797-FF1E-4754-ABF0-31D54749BFEF}">
      <dgm:prSet/>
      <dgm:spPr/>
      <dgm:t>
        <a:bodyPr/>
        <a:lstStyle/>
        <a:p>
          <a:endParaRPr lang="pl-PL"/>
        </a:p>
      </dgm:t>
    </dgm:pt>
    <dgm:pt modelId="{EAF6DAE2-FA5C-45F9-B9B5-045883401DD0}" type="pres">
      <dgm:prSet presAssocID="{C8C0F066-88FB-4CD9-B40F-2DF551442EC3}" presName="Name0" presStyleCnt="0">
        <dgm:presLayoutVars>
          <dgm:dir/>
          <dgm:animLvl val="lvl"/>
          <dgm:resizeHandles val="exact"/>
        </dgm:presLayoutVars>
      </dgm:prSet>
      <dgm:spPr/>
    </dgm:pt>
    <dgm:pt modelId="{8D1B5D8C-6655-4C23-B2B1-6B2CA495D0BE}" type="pres">
      <dgm:prSet presAssocID="{5A73F4F6-0C42-435C-AAFF-AACAD8249AD1}" presName="linNode" presStyleCnt="0"/>
      <dgm:spPr/>
    </dgm:pt>
    <dgm:pt modelId="{9C2EEF84-0A41-429D-AC9A-EE750B00AD5A}" type="pres">
      <dgm:prSet presAssocID="{5A73F4F6-0C42-435C-AAFF-AACAD8249AD1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AB7DF371-284B-4357-A569-588DD5055F2D}" type="pres">
      <dgm:prSet presAssocID="{5A73F4F6-0C42-435C-AAFF-AACAD8249AD1}" presName="descendantText" presStyleLbl="alignAccFollowNode1" presStyleIdx="0" presStyleCnt="3">
        <dgm:presLayoutVars>
          <dgm:bulletEnabled val="1"/>
        </dgm:presLayoutVars>
      </dgm:prSet>
      <dgm:spPr/>
    </dgm:pt>
    <dgm:pt modelId="{31EB1C24-E15B-4F16-BDE6-E7E58C306F82}" type="pres">
      <dgm:prSet presAssocID="{CD9ACC10-E8CC-4D43-8A6F-E6D9379F6E1B}" presName="sp" presStyleCnt="0"/>
      <dgm:spPr/>
    </dgm:pt>
    <dgm:pt modelId="{0334E240-9BA4-4506-9950-77ABE0ECD2C2}" type="pres">
      <dgm:prSet presAssocID="{16AB0071-AC8E-4217-A6EE-80A88EB595D4}" presName="linNode" presStyleCnt="0"/>
      <dgm:spPr/>
    </dgm:pt>
    <dgm:pt modelId="{FF5E102F-AB75-43ED-BEF7-CC6ABCE57FF8}" type="pres">
      <dgm:prSet presAssocID="{16AB0071-AC8E-4217-A6EE-80A88EB595D4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F894CBB3-5CC9-4739-94E4-70DA0D395C01}" type="pres">
      <dgm:prSet presAssocID="{16AB0071-AC8E-4217-A6EE-80A88EB595D4}" presName="descendantText" presStyleLbl="alignAccFollowNode1" presStyleIdx="1" presStyleCnt="3">
        <dgm:presLayoutVars>
          <dgm:bulletEnabled val="1"/>
        </dgm:presLayoutVars>
      </dgm:prSet>
      <dgm:spPr/>
    </dgm:pt>
    <dgm:pt modelId="{32913B2A-EDD4-4F56-9470-87D895D61345}" type="pres">
      <dgm:prSet presAssocID="{BB840542-41F6-434D-8BDE-873B501D4D19}" presName="sp" presStyleCnt="0"/>
      <dgm:spPr/>
    </dgm:pt>
    <dgm:pt modelId="{C1A94089-4059-4E96-B2D0-F68F32B52628}" type="pres">
      <dgm:prSet presAssocID="{A7B3AF43-6BCC-4743-A497-879DB8A4522B}" presName="linNode" presStyleCnt="0"/>
      <dgm:spPr/>
    </dgm:pt>
    <dgm:pt modelId="{5C88168C-CE0C-4D89-880B-F032BA6CCB9F}" type="pres">
      <dgm:prSet presAssocID="{A7B3AF43-6BCC-4743-A497-879DB8A4522B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7F32B9DD-A063-4ECE-85D1-E0AE7826CDD9}" type="pres">
      <dgm:prSet presAssocID="{A7B3AF43-6BCC-4743-A497-879DB8A4522B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36BC3B01-9C50-4390-BDE0-11F62F66919B}" type="presOf" srcId="{5A73F4F6-0C42-435C-AAFF-AACAD8249AD1}" destId="{9C2EEF84-0A41-429D-AC9A-EE750B00AD5A}" srcOrd="0" destOrd="0" presId="urn:microsoft.com/office/officeart/2005/8/layout/vList5"/>
    <dgm:cxn modelId="{D1AEDB0A-62EC-4812-9E33-00C93398B116}" srcId="{C8C0F066-88FB-4CD9-B40F-2DF551442EC3}" destId="{16AB0071-AC8E-4217-A6EE-80A88EB595D4}" srcOrd="1" destOrd="0" parTransId="{49A0676E-008C-4F3F-96C6-346A08832DD0}" sibTransId="{BB840542-41F6-434D-8BDE-873B501D4D19}"/>
    <dgm:cxn modelId="{2DEDCC1D-0394-4494-90B5-84713AE2842E}" type="presOf" srcId="{2EF78ABF-F512-4A31-9A29-7F92A8A5D4C3}" destId="{7F32B9DD-A063-4ECE-85D1-E0AE7826CDD9}" srcOrd="0" destOrd="0" presId="urn:microsoft.com/office/officeart/2005/8/layout/vList5"/>
    <dgm:cxn modelId="{4571A13D-4E5F-4C8D-BB1A-DF8B5B7B1BD8}" type="presOf" srcId="{16AB0071-AC8E-4217-A6EE-80A88EB595D4}" destId="{FF5E102F-AB75-43ED-BEF7-CC6ABCE57FF8}" srcOrd="0" destOrd="0" presId="urn:microsoft.com/office/officeart/2005/8/layout/vList5"/>
    <dgm:cxn modelId="{5F0B6D52-458C-4E38-BB52-22DCB4FF8C76}" srcId="{C8C0F066-88FB-4CD9-B40F-2DF551442EC3}" destId="{A7B3AF43-6BCC-4743-A497-879DB8A4522B}" srcOrd="2" destOrd="0" parTransId="{99AF0741-DBAD-41F3-B2BC-23B87DE87F58}" sibTransId="{9B8232A3-FEC1-4CFD-9D7B-3E95ECD8FECD}"/>
    <dgm:cxn modelId="{20555F75-B744-4DD3-A972-3AA5413B4C6C}" type="presOf" srcId="{A7B3AF43-6BCC-4743-A497-879DB8A4522B}" destId="{5C88168C-CE0C-4D89-880B-F032BA6CCB9F}" srcOrd="0" destOrd="0" presId="urn:microsoft.com/office/officeart/2005/8/layout/vList5"/>
    <dgm:cxn modelId="{B7415797-FF1E-4754-ABF0-31D54749BFEF}" srcId="{A7B3AF43-6BCC-4743-A497-879DB8A4522B}" destId="{2EF78ABF-F512-4A31-9A29-7F92A8A5D4C3}" srcOrd="0" destOrd="0" parTransId="{E1BD757A-F06D-4F3E-9663-D56567D0D620}" sibTransId="{7C4C4095-69A8-49AC-B0CA-3E8C9570694E}"/>
    <dgm:cxn modelId="{4D7DA2A6-218A-4FD0-A045-F4C38D551ECA}" srcId="{16AB0071-AC8E-4217-A6EE-80A88EB595D4}" destId="{70F5A791-0F45-4879-A7B4-FBBEF97D19BC}" srcOrd="0" destOrd="0" parTransId="{D81D0880-1EC9-4745-BC49-EBACDF2CAA51}" sibTransId="{73A8A59F-A4BB-4525-8826-FE58B2EDF91C}"/>
    <dgm:cxn modelId="{C75A94AF-5F70-4B3B-9DB7-61E87A908CB0}" type="presOf" srcId="{EDADED6F-8448-4FAE-A141-C23E25DE4DBE}" destId="{AB7DF371-284B-4357-A569-588DD5055F2D}" srcOrd="0" destOrd="0" presId="urn:microsoft.com/office/officeart/2005/8/layout/vList5"/>
    <dgm:cxn modelId="{1A51B5BB-BA77-48F8-A115-02EECE90D9F0}" type="presOf" srcId="{C8C0F066-88FB-4CD9-B40F-2DF551442EC3}" destId="{EAF6DAE2-FA5C-45F9-B9B5-045883401DD0}" srcOrd="0" destOrd="0" presId="urn:microsoft.com/office/officeart/2005/8/layout/vList5"/>
    <dgm:cxn modelId="{CD4414DE-FE66-472A-B208-42A78D4DA90E}" srcId="{5A73F4F6-0C42-435C-AAFF-AACAD8249AD1}" destId="{EDADED6F-8448-4FAE-A141-C23E25DE4DBE}" srcOrd="0" destOrd="0" parTransId="{97FAEC24-98D6-4709-865E-1DC7A8A637D7}" sibTransId="{1B9D89A3-B251-46CF-BA25-747D6AA2EC78}"/>
    <dgm:cxn modelId="{4F2BD6E8-29C9-4261-9B0C-5CE5463DE807}" srcId="{C8C0F066-88FB-4CD9-B40F-2DF551442EC3}" destId="{5A73F4F6-0C42-435C-AAFF-AACAD8249AD1}" srcOrd="0" destOrd="0" parTransId="{70F2F672-68E9-4537-8FAC-D120D16CA1B5}" sibTransId="{CD9ACC10-E8CC-4D43-8A6F-E6D9379F6E1B}"/>
    <dgm:cxn modelId="{6CAB36EB-9592-47F1-88D2-716544AD53CC}" type="presOf" srcId="{70F5A791-0F45-4879-A7B4-FBBEF97D19BC}" destId="{F894CBB3-5CC9-4739-94E4-70DA0D395C01}" srcOrd="0" destOrd="0" presId="urn:microsoft.com/office/officeart/2005/8/layout/vList5"/>
    <dgm:cxn modelId="{E8463BD3-B029-486A-A590-1FD53196C669}" type="presParOf" srcId="{EAF6DAE2-FA5C-45F9-B9B5-045883401DD0}" destId="{8D1B5D8C-6655-4C23-B2B1-6B2CA495D0BE}" srcOrd="0" destOrd="0" presId="urn:microsoft.com/office/officeart/2005/8/layout/vList5"/>
    <dgm:cxn modelId="{EAEFFCFF-99C1-4E0D-B46A-405B55E0C473}" type="presParOf" srcId="{8D1B5D8C-6655-4C23-B2B1-6B2CA495D0BE}" destId="{9C2EEF84-0A41-429D-AC9A-EE750B00AD5A}" srcOrd="0" destOrd="0" presId="urn:microsoft.com/office/officeart/2005/8/layout/vList5"/>
    <dgm:cxn modelId="{5824CCBE-7AF7-4436-A8DD-9CC3967952C4}" type="presParOf" srcId="{8D1B5D8C-6655-4C23-B2B1-6B2CA495D0BE}" destId="{AB7DF371-284B-4357-A569-588DD5055F2D}" srcOrd="1" destOrd="0" presId="urn:microsoft.com/office/officeart/2005/8/layout/vList5"/>
    <dgm:cxn modelId="{2ED1620A-9956-4A72-931B-EECC130A82C1}" type="presParOf" srcId="{EAF6DAE2-FA5C-45F9-B9B5-045883401DD0}" destId="{31EB1C24-E15B-4F16-BDE6-E7E58C306F82}" srcOrd="1" destOrd="0" presId="urn:microsoft.com/office/officeart/2005/8/layout/vList5"/>
    <dgm:cxn modelId="{77600EC4-DFFD-4193-9AC8-01E86D717799}" type="presParOf" srcId="{EAF6DAE2-FA5C-45F9-B9B5-045883401DD0}" destId="{0334E240-9BA4-4506-9950-77ABE0ECD2C2}" srcOrd="2" destOrd="0" presId="urn:microsoft.com/office/officeart/2005/8/layout/vList5"/>
    <dgm:cxn modelId="{D87C1E11-BF1D-441A-9B5D-BDBA160D1080}" type="presParOf" srcId="{0334E240-9BA4-4506-9950-77ABE0ECD2C2}" destId="{FF5E102F-AB75-43ED-BEF7-CC6ABCE57FF8}" srcOrd="0" destOrd="0" presId="urn:microsoft.com/office/officeart/2005/8/layout/vList5"/>
    <dgm:cxn modelId="{4DEF0042-BF4D-4B26-9899-CADA941BAA9A}" type="presParOf" srcId="{0334E240-9BA4-4506-9950-77ABE0ECD2C2}" destId="{F894CBB3-5CC9-4739-94E4-70DA0D395C01}" srcOrd="1" destOrd="0" presId="urn:microsoft.com/office/officeart/2005/8/layout/vList5"/>
    <dgm:cxn modelId="{F37A261E-2F7C-4CCB-826E-79CD78B3A117}" type="presParOf" srcId="{EAF6DAE2-FA5C-45F9-B9B5-045883401DD0}" destId="{32913B2A-EDD4-4F56-9470-87D895D61345}" srcOrd="3" destOrd="0" presId="urn:microsoft.com/office/officeart/2005/8/layout/vList5"/>
    <dgm:cxn modelId="{C066E4B8-3200-4495-9583-49994DD92D87}" type="presParOf" srcId="{EAF6DAE2-FA5C-45F9-B9B5-045883401DD0}" destId="{C1A94089-4059-4E96-B2D0-F68F32B52628}" srcOrd="4" destOrd="0" presId="urn:microsoft.com/office/officeart/2005/8/layout/vList5"/>
    <dgm:cxn modelId="{C355A8F6-B5D4-45DD-B75D-47642FF785EA}" type="presParOf" srcId="{C1A94089-4059-4E96-B2D0-F68F32B52628}" destId="{5C88168C-CE0C-4D89-880B-F032BA6CCB9F}" srcOrd="0" destOrd="0" presId="urn:microsoft.com/office/officeart/2005/8/layout/vList5"/>
    <dgm:cxn modelId="{56D4793A-09AE-4DC1-9C47-ACB1637C7FE0}" type="presParOf" srcId="{C1A94089-4059-4E96-B2D0-F68F32B52628}" destId="{7F32B9DD-A063-4ECE-85D1-E0AE7826CDD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053E299-E791-42EF-981E-88435E5E9D75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l-PL"/>
        </a:p>
      </dgm:t>
    </dgm:pt>
    <dgm:pt modelId="{097719C2-2A9B-4625-9A7C-ADB072E7975D}">
      <dgm:prSet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br>
            <a:rPr lang="pl-PL" sz="2800" dirty="0"/>
          </a:br>
          <a:r>
            <a:rPr lang="pl-PL" sz="2800" b="1" dirty="0">
              <a:solidFill>
                <a:schemeClr val="tx1"/>
              </a:solidFill>
            </a:rPr>
            <a:t>Likwidacja obiektu budowlanego z woli inwestora</a:t>
          </a:r>
        </a:p>
        <a:p>
          <a:pPr marL="0" lvl="0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3600" dirty="0"/>
        </a:p>
      </dgm:t>
    </dgm:pt>
    <dgm:pt modelId="{0085781A-5652-4E47-B4E3-ACBDF26F3FAF}" type="parTrans" cxnId="{47AE512A-2047-4859-89D2-A2D272C6A459}">
      <dgm:prSet/>
      <dgm:spPr/>
      <dgm:t>
        <a:bodyPr/>
        <a:lstStyle/>
        <a:p>
          <a:endParaRPr lang="pl-PL"/>
        </a:p>
      </dgm:t>
    </dgm:pt>
    <dgm:pt modelId="{DE2DBF88-492F-42EC-9ECF-8511A9C13CAB}" type="sibTrans" cxnId="{47AE512A-2047-4859-89D2-A2D272C6A459}">
      <dgm:prSet/>
      <dgm:spPr/>
      <dgm:t>
        <a:bodyPr/>
        <a:lstStyle/>
        <a:p>
          <a:endParaRPr lang="pl-PL"/>
        </a:p>
      </dgm:t>
    </dgm:pt>
    <dgm:pt modelId="{BBC24FAA-35B3-40F9-9238-59392AF484D8}">
      <dgm:prSet custT="1"/>
      <dgm:spPr/>
      <dgm:t>
        <a:bodyPr/>
        <a:lstStyle/>
        <a:p>
          <a:br>
            <a:rPr lang="pl-PL" sz="1700" dirty="0"/>
          </a:br>
          <a:r>
            <a:rPr lang="pl-PL" sz="2800" b="1" dirty="0">
              <a:solidFill>
                <a:schemeClr val="tx1"/>
              </a:solidFill>
            </a:rPr>
            <a:t>Brak pełnej swobody, ograniczenie przepisami prawa</a:t>
          </a:r>
        </a:p>
      </dgm:t>
    </dgm:pt>
    <dgm:pt modelId="{1BDE7DC3-6DB7-4BA7-9CC5-A5022CE58A8B}" type="parTrans" cxnId="{9E8173C0-98CB-44C7-8EAA-DAD9FAB334E7}">
      <dgm:prSet/>
      <dgm:spPr/>
      <dgm:t>
        <a:bodyPr/>
        <a:lstStyle/>
        <a:p>
          <a:endParaRPr lang="pl-PL"/>
        </a:p>
      </dgm:t>
    </dgm:pt>
    <dgm:pt modelId="{0FF9BEFD-8D84-4866-B54C-4B73437593C8}" type="sibTrans" cxnId="{9E8173C0-98CB-44C7-8EAA-DAD9FAB334E7}">
      <dgm:prSet/>
      <dgm:spPr/>
      <dgm:t>
        <a:bodyPr/>
        <a:lstStyle/>
        <a:p>
          <a:endParaRPr lang="pl-PL"/>
        </a:p>
      </dgm:t>
    </dgm:pt>
    <dgm:pt modelId="{0354C5D2-4DA6-45E2-9F94-C1D5D6B840BC}">
      <dgm:prSet/>
      <dgm:spPr/>
      <dgm:t>
        <a:bodyPr/>
        <a:lstStyle/>
        <a:p>
          <a:endParaRPr lang="pl-PL" sz="1300" dirty="0"/>
        </a:p>
      </dgm:t>
    </dgm:pt>
    <dgm:pt modelId="{F49DD2EA-F8C0-4137-A990-D5D047906005}" type="parTrans" cxnId="{F1C7660D-04D5-4399-A111-745D7DD4C51F}">
      <dgm:prSet/>
      <dgm:spPr/>
      <dgm:t>
        <a:bodyPr/>
        <a:lstStyle/>
        <a:p>
          <a:endParaRPr lang="pl-PL"/>
        </a:p>
      </dgm:t>
    </dgm:pt>
    <dgm:pt modelId="{AF21AEE6-3F86-4128-B185-375F96033F68}" type="sibTrans" cxnId="{F1C7660D-04D5-4399-A111-745D7DD4C51F}">
      <dgm:prSet/>
      <dgm:spPr/>
      <dgm:t>
        <a:bodyPr/>
        <a:lstStyle/>
        <a:p>
          <a:endParaRPr lang="pl-PL"/>
        </a:p>
      </dgm:t>
    </dgm:pt>
    <dgm:pt modelId="{7C77A8F4-7F9D-4B7F-8F9F-F4F59011FB13}">
      <dgm:prSet custT="1"/>
      <dgm:spPr/>
      <dgm:t>
        <a:bodyPr/>
        <a:lstStyle/>
        <a:p>
          <a:r>
            <a:rPr lang="pl-PL" sz="2800" b="1" dirty="0">
              <a:solidFill>
                <a:schemeClr val="tx1"/>
              </a:solidFill>
            </a:rPr>
            <a:t>Co do zasady wymagane jest </a:t>
          </a:r>
          <a:r>
            <a:rPr lang="pl-PL" sz="2800" b="1" u="sng" dirty="0">
              <a:solidFill>
                <a:schemeClr val="tx1"/>
              </a:solidFill>
            </a:rPr>
            <a:t>uzyskanie decyzji o pozwoleniu na rozbiórkę, ewentualnie zgłoszenie rozbiórki</a:t>
          </a:r>
          <a:endParaRPr lang="pl-PL" sz="4000" b="1" dirty="0">
            <a:solidFill>
              <a:schemeClr val="tx1"/>
            </a:solidFill>
          </a:endParaRPr>
        </a:p>
      </dgm:t>
    </dgm:pt>
    <dgm:pt modelId="{2A457EB5-A04D-46DB-B335-F8CD43D30463}" type="parTrans" cxnId="{9031D35B-A339-4A63-B4EC-D40BD96CF3DF}">
      <dgm:prSet/>
      <dgm:spPr/>
      <dgm:t>
        <a:bodyPr/>
        <a:lstStyle/>
        <a:p>
          <a:endParaRPr lang="pl-PL"/>
        </a:p>
      </dgm:t>
    </dgm:pt>
    <dgm:pt modelId="{D4BBA041-B36C-443D-9CA2-2263E5098719}" type="sibTrans" cxnId="{9031D35B-A339-4A63-B4EC-D40BD96CF3DF}">
      <dgm:prSet/>
      <dgm:spPr/>
      <dgm:t>
        <a:bodyPr/>
        <a:lstStyle/>
        <a:p>
          <a:endParaRPr lang="pl-PL"/>
        </a:p>
      </dgm:t>
    </dgm:pt>
    <dgm:pt modelId="{F34AF04D-6B22-45B3-81FD-8A569EC93BC2}" type="pres">
      <dgm:prSet presAssocID="{9053E299-E791-42EF-981E-88435E5E9D75}" presName="Name0" presStyleCnt="0">
        <dgm:presLayoutVars>
          <dgm:chMax val="7"/>
          <dgm:chPref val="7"/>
          <dgm:dir/>
        </dgm:presLayoutVars>
      </dgm:prSet>
      <dgm:spPr/>
    </dgm:pt>
    <dgm:pt modelId="{BE8B7117-C4D0-4417-9BB3-0784F1ADD8D8}" type="pres">
      <dgm:prSet presAssocID="{9053E299-E791-42EF-981E-88435E5E9D75}" presName="Name1" presStyleCnt="0"/>
      <dgm:spPr/>
    </dgm:pt>
    <dgm:pt modelId="{9777058D-368C-448A-8C5C-E910C5FBC3D4}" type="pres">
      <dgm:prSet presAssocID="{9053E299-E791-42EF-981E-88435E5E9D75}" presName="cycle" presStyleCnt="0"/>
      <dgm:spPr/>
    </dgm:pt>
    <dgm:pt modelId="{6AB81C66-E35F-4A0C-9EB6-8A9439505345}" type="pres">
      <dgm:prSet presAssocID="{9053E299-E791-42EF-981E-88435E5E9D75}" presName="srcNode" presStyleLbl="node1" presStyleIdx="0" presStyleCnt="3"/>
      <dgm:spPr/>
    </dgm:pt>
    <dgm:pt modelId="{B47961D4-E6BE-4482-B379-127617C9784B}" type="pres">
      <dgm:prSet presAssocID="{9053E299-E791-42EF-981E-88435E5E9D75}" presName="conn" presStyleLbl="parChTrans1D2" presStyleIdx="0" presStyleCnt="1"/>
      <dgm:spPr/>
    </dgm:pt>
    <dgm:pt modelId="{24D5C2B4-7748-406D-914D-F88372CC0C7C}" type="pres">
      <dgm:prSet presAssocID="{9053E299-E791-42EF-981E-88435E5E9D75}" presName="extraNode" presStyleLbl="node1" presStyleIdx="0" presStyleCnt="3"/>
      <dgm:spPr/>
    </dgm:pt>
    <dgm:pt modelId="{B028FFD5-09C9-45D3-93D4-96E46DC0DA74}" type="pres">
      <dgm:prSet presAssocID="{9053E299-E791-42EF-981E-88435E5E9D75}" presName="dstNode" presStyleLbl="node1" presStyleIdx="0" presStyleCnt="3"/>
      <dgm:spPr/>
    </dgm:pt>
    <dgm:pt modelId="{C6586967-96D0-4E76-B4B3-B76E46343A77}" type="pres">
      <dgm:prSet presAssocID="{097719C2-2A9B-4625-9A7C-ADB072E7975D}" presName="text_1" presStyleLbl="node1" presStyleIdx="0" presStyleCnt="3">
        <dgm:presLayoutVars>
          <dgm:bulletEnabled val="1"/>
        </dgm:presLayoutVars>
      </dgm:prSet>
      <dgm:spPr/>
    </dgm:pt>
    <dgm:pt modelId="{A8B75FB2-BFE5-40AC-921E-FD9B458B2B0E}" type="pres">
      <dgm:prSet presAssocID="{097719C2-2A9B-4625-9A7C-ADB072E7975D}" presName="accent_1" presStyleCnt="0"/>
      <dgm:spPr/>
    </dgm:pt>
    <dgm:pt modelId="{68D09448-99FD-4B84-9228-ED8E7EC71A16}" type="pres">
      <dgm:prSet presAssocID="{097719C2-2A9B-4625-9A7C-ADB072E7975D}" presName="accentRepeatNode" presStyleLbl="solidFgAcc1" presStyleIdx="0" presStyleCnt="3"/>
      <dgm:spPr/>
    </dgm:pt>
    <dgm:pt modelId="{09646400-A353-4931-9148-1DD611CD40BC}" type="pres">
      <dgm:prSet presAssocID="{BBC24FAA-35B3-40F9-9238-59392AF484D8}" presName="text_2" presStyleLbl="node1" presStyleIdx="1" presStyleCnt="3">
        <dgm:presLayoutVars>
          <dgm:bulletEnabled val="1"/>
        </dgm:presLayoutVars>
      </dgm:prSet>
      <dgm:spPr/>
    </dgm:pt>
    <dgm:pt modelId="{182F7A94-1610-4E13-8E2D-5676335C216D}" type="pres">
      <dgm:prSet presAssocID="{BBC24FAA-35B3-40F9-9238-59392AF484D8}" presName="accent_2" presStyleCnt="0"/>
      <dgm:spPr/>
    </dgm:pt>
    <dgm:pt modelId="{568E0809-9A89-48F3-8F81-3C76087662C5}" type="pres">
      <dgm:prSet presAssocID="{BBC24FAA-35B3-40F9-9238-59392AF484D8}" presName="accentRepeatNode" presStyleLbl="solidFgAcc1" presStyleIdx="1" presStyleCnt="3"/>
      <dgm:spPr/>
    </dgm:pt>
    <dgm:pt modelId="{BABD95A3-646F-4CAB-9B2D-A3C2FED6357C}" type="pres">
      <dgm:prSet presAssocID="{7C77A8F4-7F9D-4B7F-8F9F-F4F59011FB13}" presName="text_3" presStyleLbl="node1" presStyleIdx="2" presStyleCnt="3">
        <dgm:presLayoutVars>
          <dgm:bulletEnabled val="1"/>
        </dgm:presLayoutVars>
      </dgm:prSet>
      <dgm:spPr/>
    </dgm:pt>
    <dgm:pt modelId="{F50EA59E-7412-4AE3-8DFD-885756BE1CAF}" type="pres">
      <dgm:prSet presAssocID="{7C77A8F4-7F9D-4B7F-8F9F-F4F59011FB13}" presName="accent_3" presStyleCnt="0"/>
      <dgm:spPr/>
    </dgm:pt>
    <dgm:pt modelId="{467277F4-7E08-43E3-B9C3-D83ADBCF1C96}" type="pres">
      <dgm:prSet presAssocID="{7C77A8F4-7F9D-4B7F-8F9F-F4F59011FB13}" presName="accentRepeatNode" presStyleLbl="solidFgAcc1" presStyleIdx="2" presStyleCnt="3"/>
      <dgm:spPr/>
    </dgm:pt>
  </dgm:ptLst>
  <dgm:cxnLst>
    <dgm:cxn modelId="{F1C7660D-04D5-4399-A111-745D7DD4C51F}" srcId="{BBC24FAA-35B3-40F9-9238-59392AF484D8}" destId="{0354C5D2-4DA6-45E2-9F94-C1D5D6B840BC}" srcOrd="0" destOrd="0" parTransId="{F49DD2EA-F8C0-4137-A990-D5D047906005}" sibTransId="{AF21AEE6-3F86-4128-B185-375F96033F68}"/>
    <dgm:cxn modelId="{47AE512A-2047-4859-89D2-A2D272C6A459}" srcId="{9053E299-E791-42EF-981E-88435E5E9D75}" destId="{097719C2-2A9B-4625-9A7C-ADB072E7975D}" srcOrd="0" destOrd="0" parTransId="{0085781A-5652-4E47-B4E3-ACBDF26F3FAF}" sibTransId="{DE2DBF88-492F-42EC-9ECF-8511A9C13CAB}"/>
    <dgm:cxn modelId="{EB292C3F-0807-4900-9AC8-7EAC0550FE58}" type="presOf" srcId="{9053E299-E791-42EF-981E-88435E5E9D75}" destId="{F34AF04D-6B22-45B3-81FD-8A569EC93BC2}" srcOrd="0" destOrd="0" presId="urn:microsoft.com/office/officeart/2008/layout/VerticalCurvedList"/>
    <dgm:cxn modelId="{9031D35B-A339-4A63-B4EC-D40BD96CF3DF}" srcId="{9053E299-E791-42EF-981E-88435E5E9D75}" destId="{7C77A8F4-7F9D-4B7F-8F9F-F4F59011FB13}" srcOrd="2" destOrd="0" parTransId="{2A457EB5-A04D-46DB-B335-F8CD43D30463}" sibTransId="{D4BBA041-B36C-443D-9CA2-2263E5098719}"/>
    <dgm:cxn modelId="{4EDA0954-839D-4A70-8808-A3CC33672186}" type="presOf" srcId="{0354C5D2-4DA6-45E2-9F94-C1D5D6B840BC}" destId="{09646400-A353-4931-9148-1DD611CD40BC}" srcOrd="0" destOrd="1" presId="urn:microsoft.com/office/officeart/2008/layout/VerticalCurvedList"/>
    <dgm:cxn modelId="{AEFA8F88-D887-4575-9F62-13C29487056F}" type="presOf" srcId="{7C77A8F4-7F9D-4B7F-8F9F-F4F59011FB13}" destId="{BABD95A3-646F-4CAB-9B2D-A3C2FED6357C}" srcOrd="0" destOrd="0" presId="urn:microsoft.com/office/officeart/2008/layout/VerticalCurvedList"/>
    <dgm:cxn modelId="{38B33B8D-6F65-45E7-811F-3B4CDCE6AB37}" type="presOf" srcId="{DE2DBF88-492F-42EC-9ECF-8511A9C13CAB}" destId="{B47961D4-E6BE-4482-B379-127617C9784B}" srcOrd="0" destOrd="0" presId="urn:microsoft.com/office/officeart/2008/layout/VerticalCurvedList"/>
    <dgm:cxn modelId="{9E8173C0-98CB-44C7-8EAA-DAD9FAB334E7}" srcId="{9053E299-E791-42EF-981E-88435E5E9D75}" destId="{BBC24FAA-35B3-40F9-9238-59392AF484D8}" srcOrd="1" destOrd="0" parTransId="{1BDE7DC3-6DB7-4BA7-9CC5-A5022CE58A8B}" sibTransId="{0FF9BEFD-8D84-4866-B54C-4B73437593C8}"/>
    <dgm:cxn modelId="{A9DC27D1-E734-4CAD-9FB2-FEB18011935E}" type="presOf" srcId="{097719C2-2A9B-4625-9A7C-ADB072E7975D}" destId="{C6586967-96D0-4E76-B4B3-B76E46343A77}" srcOrd="0" destOrd="0" presId="urn:microsoft.com/office/officeart/2008/layout/VerticalCurvedList"/>
    <dgm:cxn modelId="{B22F65FE-07C8-4EE1-92C7-12BCD55E2223}" type="presOf" srcId="{BBC24FAA-35B3-40F9-9238-59392AF484D8}" destId="{09646400-A353-4931-9148-1DD611CD40BC}" srcOrd="0" destOrd="0" presId="urn:microsoft.com/office/officeart/2008/layout/VerticalCurvedList"/>
    <dgm:cxn modelId="{D1AD8E82-2802-4021-A864-9F4DF4C14C55}" type="presParOf" srcId="{F34AF04D-6B22-45B3-81FD-8A569EC93BC2}" destId="{BE8B7117-C4D0-4417-9BB3-0784F1ADD8D8}" srcOrd="0" destOrd="0" presId="urn:microsoft.com/office/officeart/2008/layout/VerticalCurvedList"/>
    <dgm:cxn modelId="{B0CE7200-9948-4116-8174-E660333F3D9B}" type="presParOf" srcId="{BE8B7117-C4D0-4417-9BB3-0784F1ADD8D8}" destId="{9777058D-368C-448A-8C5C-E910C5FBC3D4}" srcOrd="0" destOrd="0" presId="urn:microsoft.com/office/officeart/2008/layout/VerticalCurvedList"/>
    <dgm:cxn modelId="{CB12081F-1ACA-4025-81AB-9A1139E44F5A}" type="presParOf" srcId="{9777058D-368C-448A-8C5C-E910C5FBC3D4}" destId="{6AB81C66-E35F-4A0C-9EB6-8A9439505345}" srcOrd="0" destOrd="0" presId="urn:microsoft.com/office/officeart/2008/layout/VerticalCurvedList"/>
    <dgm:cxn modelId="{85D8F50C-DA56-46C6-82FA-D14FADED11FC}" type="presParOf" srcId="{9777058D-368C-448A-8C5C-E910C5FBC3D4}" destId="{B47961D4-E6BE-4482-B379-127617C9784B}" srcOrd="1" destOrd="0" presId="urn:microsoft.com/office/officeart/2008/layout/VerticalCurvedList"/>
    <dgm:cxn modelId="{157D6393-277B-4F91-9CEF-CD5EF9491681}" type="presParOf" srcId="{9777058D-368C-448A-8C5C-E910C5FBC3D4}" destId="{24D5C2B4-7748-406D-914D-F88372CC0C7C}" srcOrd="2" destOrd="0" presId="urn:microsoft.com/office/officeart/2008/layout/VerticalCurvedList"/>
    <dgm:cxn modelId="{90987BDF-125A-41A7-9EAC-EA24E77CD3DA}" type="presParOf" srcId="{9777058D-368C-448A-8C5C-E910C5FBC3D4}" destId="{B028FFD5-09C9-45D3-93D4-96E46DC0DA74}" srcOrd="3" destOrd="0" presId="urn:microsoft.com/office/officeart/2008/layout/VerticalCurvedList"/>
    <dgm:cxn modelId="{9F14D605-7D4A-4F3E-8554-712F61405D2B}" type="presParOf" srcId="{BE8B7117-C4D0-4417-9BB3-0784F1ADD8D8}" destId="{C6586967-96D0-4E76-B4B3-B76E46343A77}" srcOrd="1" destOrd="0" presId="urn:microsoft.com/office/officeart/2008/layout/VerticalCurvedList"/>
    <dgm:cxn modelId="{A26C3EDB-A7F1-4E86-B309-9E61C9600BA3}" type="presParOf" srcId="{BE8B7117-C4D0-4417-9BB3-0784F1ADD8D8}" destId="{A8B75FB2-BFE5-40AC-921E-FD9B458B2B0E}" srcOrd="2" destOrd="0" presId="urn:microsoft.com/office/officeart/2008/layout/VerticalCurvedList"/>
    <dgm:cxn modelId="{659B9AC2-9D5D-4A1C-8EF9-8ED6BB8B7024}" type="presParOf" srcId="{A8B75FB2-BFE5-40AC-921E-FD9B458B2B0E}" destId="{68D09448-99FD-4B84-9228-ED8E7EC71A16}" srcOrd="0" destOrd="0" presId="urn:microsoft.com/office/officeart/2008/layout/VerticalCurvedList"/>
    <dgm:cxn modelId="{F78C4FD6-2358-4322-94B0-5BE71453DF1C}" type="presParOf" srcId="{BE8B7117-C4D0-4417-9BB3-0784F1ADD8D8}" destId="{09646400-A353-4931-9148-1DD611CD40BC}" srcOrd="3" destOrd="0" presId="urn:microsoft.com/office/officeart/2008/layout/VerticalCurvedList"/>
    <dgm:cxn modelId="{846FE474-36A9-45A1-83F2-E6FBABE52350}" type="presParOf" srcId="{BE8B7117-C4D0-4417-9BB3-0784F1ADD8D8}" destId="{182F7A94-1610-4E13-8E2D-5676335C216D}" srcOrd="4" destOrd="0" presId="urn:microsoft.com/office/officeart/2008/layout/VerticalCurvedList"/>
    <dgm:cxn modelId="{6AA7A417-3B8B-44C2-B2B2-C934C9B47918}" type="presParOf" srcId="{182F7A94-1610-4E13-8E2D-5676335C216D}" destId="{568E0809-9A89-48F3-8F81-3C76087662C5}" srcOrd="0" destOrd="0" presId="urn:microsoft.com/office/officeart/2008/layout/VerticalCurvedList"/>
    <dgm:cxn modelId="{424722F9-B732-476A-ACD1-F0CBA66360BB}" type="presParOf" srcId="{BE8B7117-C4D0-4417-9BB3-0784F1ADD8D8}" destId="{BABD95A3-646F-4CAB-9B2D-A3C2FED6357C}" srcOrd="5" destOrd="0" presId="urn:microsoft.com/office/officeart/2008/layout/VerticalCurvedList"/>
    <dgm:cxn modelId="{4EF1586E-5C8C-40C0-9E05-5E41D50057A6}" type="presParOf" srcId="{BE8B7117-C4D0-4417-9BB3-0784F1ADD8D8}" destId="{F50EA59E-7412-4AE3-8DFD-885756BE1CAF}" srcOrd="6" destOrd="0" presId="urn:microsoft.com/office/officeart/2008/layout/VerticalCurvedList"/>
    <dgm:cxn modelId="{D0AE44FF-7BF5-4942-AEC4-0E34DAB630CC}" type="presParOf" srcId="{F50EA59E-7412-4AE3-8DFD-885756BE1CAF}" destId="{467277F4-7E08-43E3-B9C3-D83ADBCF1C9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DBB9845-D661-46F2-A1B9-E72AD891D1FD}" type="doc">
      <dgm:prSet loTypeId="urn:microsoft.com/office/officeart/2005/8/layout/process1" loCatId="process" qsTypeId="urn:microsoft.com/office/officeart/2005/8/quickstyle/simple1" qsCatId="simple" csTypeId="urn:microsoft.com/office/officeart/2005/8/colors/accent6_2" csCatId="accent6" phldr="1"/>
      <dgm:spPr/>
    </dgm:pt>
    <dgm:pt modelId="{E045D4D8-EA09-477E-8DFF-E795468E4900}">
      <dgm:prSet phldrT="[Tekst]" custT="1"/>
      <dgm:spPr/>
      <dgm:t>
        <a:bodyPr/>
        <a:lstStyle/>
        <a:p>
          <a:r>
            <a:rPr lang="pl-PL" sz="2800" b="1" dirty="0">
              <a:solidFill>
                <a:schemeClr val="tx1"/>
              </a:solidFill>
            </a:rPr>
            <a:t>REJESTR ZABYTKÓW</a:t>
          </a:r>
        </a:p>
      </dgm:t>
    </dgm:pt>
    <dgm:pt modelId="{191DB16A-791E-4B69-9E2E-1B0C24D16E7A}" type="parTrans" cxnId="{83F4CEB6-ABF2-4A82-8C58-7C81319D3CFE}">
      <dgm:prSet/>
      <dgm:spPr/>
      <dgm:t>
        <a:bodyPr/>
        <a:lstStyle/>
        <a:p>
          <a:endParaRPr lang="pl-PL"/>
        </a:p>
      </dgm:t>
    </dgm:pt>
    <dgm:pt modelId="{5C94F146-E214-4EE4-8757-66BAF52FF809}" type="sibTrans" cxnId="{83F4CEB6-ABF2-4A82-8C58-7C81319D3CFE}">
      <dgm:prSet/>
      <dgm:spPr/>
      <dgm:t>
        <a:bodyPr/>
        <a:lstStyle/>
        <a:p>
          <a:endParaRPr lang="pl-PL"/>
        </a:p>
      </dgm:t>
    </dgm:pt>
    <dgm:pt modelId="{E0AAC954-F0FE-4349-A64D-790EB032A402}">
      <dgm:prSet phldrT="[Tekst]"/>
      <dgm:spPr/>
      <dgm:t>
        <a:bodyPr/>
        <a:lstStyle/>
        <a:p>
          <a:r>
            <a:rPr lang="pl-PL" b="1" dirty="0">
              <a:solidFill>
                <a:schemeClr val="tx1"/>
              </a:solidFill>
            </a:rPr>
            <a:t>decyzja Generalnego Konserwatora Zabytków o skreśleniu zabytku z rejestru </a:t>
          </a:r>
          <a:endParaRPr lang="pl-PL" dirty="0">
            <a:solidFill>
              <a:schemeClr val="tx1"/>
            </a:solidFill>
          </a:endParaRPr>
        </a:p>
      </dgm:t>
    </dgm:pt>
    <dgm:pt modelId="{E7460DA6-16C9-4BFB-80CA-6738502DADC9}" type="parTrans" cxnId="{7FC0C8E0-49AF-4A8E-9068-05E491941C59}">
      <dgm:prSet/>
      <dgm:spPr/>
      <dgm:t>
        <a:bodyPr/>
        <a:lstStyle/>
        <a:p>
          <a:endParaRPr lang="pl-PL"/>
        </a:p>
      </dgm:t>
    </dgm:pt>
    <dgm:pt modelId="{F92B3DD8-F177-4356-99B9-62C74A82944C}" type="sibTrans" cxnId="{7FC0C8E0-49AF-4A8E-9068-05E491941C59}">
      <dgm:prSet/>
      <dgm:spPr/>
      <dgm:t>
        <a:bodyPr/>
        <a:lstStyle/>
        <a:p>
          <a:endParaRPr lang="pl-PL"/>
        </a:p>
      </dgm:t>
    </dgm:pt>
    <dgm:pt modelId="{0F727DEA-2B47-4EB8-8FCB-B3AE7A61E567}" type="pres">
      <dgm:prSet presAssocID="{3DBB9845-D661-46F2-A1B9-E72AD891D1FD}" presName="Name0" presStyleCnt="0">
        <dgm:presLayoutVars>
          <dgm:dir/>
          <dgm:resizeHandles val="exact"/>
        </dgm:presLayoutVars>
      </dgm:prSet>
      <dgm:spPr/>
    </dgm:pt>
    <dgm:pt modelId="{A4E029F3-933A-40A3-BDA1-52F91313A455}" type="pres">
      <dgm:prSet presAssocID="{E045D4D8-EA09-477E-8DFF-E795468E4900}" presName="node" presStyleLbl="node1" presStyleIdx="0" presStyleCnt="2">
        <dgm:presLayoutVars>
          <dgm:bulletEnabled val="1"/>
        </dgm:presLayoutVars>
      </dgm:prSet>
      <dgm:spPr/>
    </dgm:pt>
    <dgm:pt modelId="{58294297-EE1B-4ADC-A0DB-CA06008EDDB5}" type="pres">
      <dgm:prSet presAssocID="{5C94F146-E214-4EE4-8757-66BAF52FF809}" presName="sibTrans" presStyleLbl="sibTrans2D1" presStyleIdx="0" presStyleCnt="1"/>
      <dgm:spPr/>
    </dgm:pt>
    <dgm:pt modelId="{D2C80E70-A5F1-48DB-A68C-25166A232782}" type="pres">
      <dgm:prSet presAssocID="{5C94F146-E214-4EE4-8757-66BAF52FF809}" presName="connectorText" presStyleLbl="sibTrans2D1" presStyleIdx="0" presStyleCnt="1"/>
      <dgm:spPr/>
    </dgm:pt>
    <dgm:pt modelId="{FE25823B-A24E-4047-A432-6DBD5F77C6E9}" type="pres">
      <dgm:prSet presAssocID="{E0AAC954-F0FE-4349-A64D-790EB032A402}" presName="node" presStyleLbl="node1" presStyleIdx="1" presStyleCnt="2">
        <dgm:presLayoutVars>
          <dgm:bulletEnabled val="1"/>
        </dgm:presLayoutVars>
      </dgm:prSet>
      <dgm:spPr/>
    </dgm:pt>
  </dgm:ptLst>
  <dgm:cxnLst>
    <dgm:cxn modelId="{7EE04909-EAFA-4F27-83A3-16E6FA79B2C9}" type="presOf" srcId="{5C94F146-E214-4EE4-8757-66BAF52FF809}" destId="{58294297-EE1B-4ADC-A0DB-CA06008EDDB5}" srcOrd="0" destOrd="0" presId="urn:microsoft.com/office/officeart/2005/8/layout/process1"/>
    <dgm:cxn modelId="{6472E527-79F6-4848-843B-6AFC40B4CF17}" type="presOf" srcId="{5C94F146-E214-4EE4-8757-66BAF52FF809}" destId="{D2C80E70-A5F1-48DB-A68C-25166A232782}" srcOrd="1" destOrd="0" presId="urn:microsoft.com/office/officeart/2005/8/layout/process1"/>
    <dgm:cxn modelId="{22F07C5D-EB88-4C8F-956A-CF5151630109}" type="presOf" srcId="{3DBB9845-D661-46F2-A1B9-E72AD891D1FD}" destId="{0F727DEA-2B47-4EB8-8FCB-B3AE7A61E567}" srcOrd="0" destOrd="0" presId="urn:microsoft.com/office/officeart/2005/8/layout/process1"/>
    <dgm:cxn modelId="{31EB725A-D986-4A81-B6CE-BEFC46B1CEA4}" type="presOf" srcId="{E045D4D8-EA09-477E-8DFF-E795468E4900}" destId="{A4E029F3-933A-40A3-BDA1-52F91313A455}" srcOrd="0" destOrd="0" presId="urn:microsoft.com/office/officeart/2005/8/layout/process1"/>
    <dgm:cxn modelId="{47F96C8D-A509-40E3-8CBC-09A2A68322BF}" type="presOf" srcId="{E0AAC954-F0FE-4349-A64D-790EB032A402}" destId="{FE25823B-A24E-4047-A432-6DBD5F77C6E9}" srcOrd="0" destOrd="0" presId="urn:microsoft.com/office/officeart/2005/8/layout/process1"/>
    <dgm:cxn modelId="{83F4CEB6-ABF2-4A82-8C58-7C81319D3CFE}" srcId="{3DBB9845-D661-46F2-A1B9-E72AD891D1FD}" destId="{E045D4D8-EA09-477E-8DFF-E795468E4900}" srcOrd="0" destOrd="0" parTransId="{191DB16A-791E-4B69-9E2E-1B0C24D16E7A}" sibTransId="{5C94F146-E214-4EE4-8757-66BAF52FF809}"/>
    <dgm:cxn modelId="{7FC0C8E0-49AF-4A8E-9068-05E491941C59}" srcId="{3DBB9845-D661-46F2-A1B9-E72AD891D1FD}" destId="{E0AAC954-F0FE-4349-A64D-790EB032A402}" srcOrd="1" destOrd="0" parTransId="{E7460DA6-16C9-4BFB-80CA-6738502DADC9}" sibTransId="{F92B3DD8-F177-4356-99B9-62C74A82944C}"/>
    <dgm:cxn modelId="{E1676376-0A0F-4295-B6E0-31968C12EA59}" type="presParOf" srcId="{0F727DEA-2B47-4EB8-8FCB-B3AE7A61E567}" destId="{A4E029F3-933A-40A3-BDA1-52F91313A455}" srcOrd="0" destOrd="0" presId="urn:microsoft.com/office/officeart/2005/8/layout/process1"/>
    <dgm:cxn modelId="{D5E87460-96E7-44D7-BD7E-7A9443C21BF0}" type="presParOf" srcId="{0F727DEA-2B47-4EB8-8FCB-B3AE7A61E567}" destId="{58294297-EE1B-4ADC-A0DB-CA06008EDDB5}" srcOrd="1" destOrd="0" presId="urn:microsoft.com/office/officeart/2005/8/layout/process1"/>
    <dgm:cxn modelId="{131E3B60-2100-457C-96BE-A90BA7D2BB4B}" type="presParOf" srcId="{58294297-EE1B-4ADC-A0DB-CA06008EDDB5}" destId="{D2C80E70-A5F1-48DB-A68C-25166A232782}" srcOrd="0" destOrd="0" presId="urn:microsoft.com/office/officeart/2005/8/layout/process1"/>
    <dgm:cxn modelId="{774CF96E-086A-41FF-89D7-36092FA28F94}" type="presParOf" srcId="{0F727DEA-2B47-4EB8-8FCB-B3AE7A61E567}" destId="{FE25823B-A24E-4047-A432-6DBD5F77C6E9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DBB9845-D661-46F2-A1B9-E72AD891D1FD}" type="doc">
      <dgm:prSet loTypeId="urn:microsoft.com/office/officeart/2005/8/layout/process1" loCatId="process" qsTypeId="urn:microsoft.com/office/officeart/2005/8/quickstyle/simple1" qsCatId="simple" csTypeId="urn:microsoft.com/office/officeart/2005/8/colors/accent2_2" csCatId="accent2" phldr="1"/>
      <dgm:spPr/>
    </dgm:pt>
    <dgm:pt modelId="{E045D4D8-EA09-477E-8DFF-E795468E4900}">
      <dgm:prSet phldrT="[Tekst]" custT="1"/>
      <dgm:spPr/>
      <dgm:t>
        <a:bodyPr/>
        <a:lstStyle/>
        <a:p>
          <a:r>
            <a:rPr lang="pl-PL" sz="2800" b="1" dirty="0">
              <a:solidFill>
                <a:schemeClr val="tx1"/>
              </a:solidFill>
            </a:rPr>
            <a:t>GMINNA EWIDENCJA ZABYTKÓW</a:t>
          </a:r>
        </a:p>
      </dgm:t>
    </dgm:pt>
    <dgm:pt modelId="{191DB16A-791E-4B69-9E2E-1B0C24D16E7A}" type="parTrans" cxnId="{83F4CEB6-ABF2-4A82-8C58-7C81319D3CFE}">
      <dgm:prSet/>
      <dgm:spPr/>
      <dgm:t>
        <a:bodyPr/>
        <a:lstStyle/>
        <a:p>
          <a:endParaRPr lang="pl-PL"/>
        </a:p>
      </dgm:t>
    </dgm:pt>
    <dgm:pt modelId="{5C94F146-E214-4EE4-8757-66BAF52FF809}" type="sibTrans" cxnId="{83F4CEB6-ABF2-4A82-8C58-7C81319D3CFE}">
      <dgm:prSet/>
      <dgm:spPr/>
      <dgm:t>
        <a:bodyPr/>
        <a:lstStyle/>
        <a:p>
          <a:endParaRPr lang="pl-PL"/>
        </a:p>
      </dgm:t>
    </dgm:pt>
    <dgm:pt modelId="{E0AAC954-F0FE-4349-A64D-790EB032A402}">
      <dgm:prSet phldrT="[Tekst]"/>
      <dgm:spPr/>
      <dgm:t>
        <a:bodyPr/>
        <a:lstStyle/>
        <a:p>
          <a:r>
            <a:rPr lang="pl-PL" b="1" dirty="0">
              <a:solidFill>
                <a:schemeClr val="tx1"/>
              </a:solidFill>
            </a:rPr>
            <a:t>decyzja o pozwoleniu na rozbiórkę wydawana po uzgodnieniu z wojewódzkim konserwatorem zabytków</a:t>
          </a:r>
          <a:endParaRPr lang="pl-PL" dirty="0">
            <a:solidFill>
              <a:schemeClr val="tx1"/>
            </a:solidFill>
          </a:endParaRPr>
        </a:p>
      </dgm:t>
    </dgm:pt>
    <dgm:pt modelId="{E7460DA6-16C9-4BFB-80CA-6738502DADC9}" type="parTrans" cxnId="{7FC0C8E0-49AF-4A8E-9068-05E491941C59}">
      <dgm:prSet/>
      <dgm:spPr/>
      <dgm:t>
        <a:bodyPr/>
        <a:lstStyle/>
        <a:p>
          <a:endParaRPr lang="pl-PL"/>
        </a:p>
      </dgm:t>
    </dgm:pt>
    <dgm:pt modelId="{F92B3DD8-F177-4356-99B9-62C74A82944C}" type="sibTrans" cxnId="{7FC0C8E0-49AF-4A8E-9068-05E491941C59}">
      <dgm:prSet/>
      <dgm:spPr/>
      <dgm:t>
        <a:bodyPr/>
        <a:lstStyle/>
        <a:p>
          <a:endParaRPr lang="pl-PL"/>
        </a:p>
      </dgm:t>
    </dgm:pt>
    <dgm:pt modelId="{0F727DEA-2B47-4EB8-8FCB-B3AE7A61E567}" type="pres">
      <dgm:prSet presAssocID="{3DBB9845-D661-46F2-A1B9-E72AD891D1FD}" presName="Name0" presStyleCnt="0">
        <dgm:presLayoutVars>
          <dgm:dir/>
          <dgm:resizeHandles val="exact"/>
        </dgm:presLayoutVars>
      </dgm:prSet>
      <dgm:spPr/>
    </dgm:pt>
    <dgm:pt modelId="{A4E029F3-933A-40A3-BDA1-52F91313A455}" type="pres">
      <dgm:prSet presAssocID="{E045D4D8-EA09-477E-8DFF-E795468E4900}" presName="node" presStyleLbl="node1" presStyleIdx="0" presStyleCnt="2" custLinFactY="100000" custLinFactNeighborX="-9365" custLinFactNeighborY="136292">
        <dgm:presLayoutVars>
          <dgm:bulletEnabled val="1"/>
        </dgm:presLayoutVars>
      </dgm:prSet>
      <dgm:spPr/>
    </dgm:pt>
    <dgm:pt modelId="{58294297-EE1B-4ADC-A0DB-CA06008EDDB5}" type="pres">
      <dgm:prSet presAssocID="{5C94F146-E214-4EE4-8757-66BAF52FF809}" presName="sibTrans" presStyleLbl="sibTrans2D1" presStyleIdx="0" presStyleCnt="1"/>
      <dgm:spPr/>
    </dgm:pt>
    <dgm:pt modelId="{D2C80E70-A5F1-48DB-A68C-25166A232782}" type="pres">
      <dgm:prSet presAssocID="{5C94F146-E214-4EE4-8757-66BAF52FF809}" presName="connectorText" presStyleLbl="sibTrans2D1" presStyleIdx="0" presStyleCnt="1"/>
      <dgm:spPr/>
    </dgm:pt>
    <dgm:pt modelId="{FE25823B-A24E-4047-A432-6DBD5F77C6E9}" type="pres">
      <dgm:prSet presAssocID="{E0AAC954-F0FE-4349-A64D-790EB032A402}" presName="node" presStyleLbl="node1" presStyleIdx="1" presStyleCnt="2">
        <dgm:presLayoutVars>
          <dgm:bulletEnabled val="1"/>
        </dgm:presLayoutVars>
      </dgm:prSet>
      <dgm:spPr/>
    </dgm:pt>
  </dgm:ptLst>
  <dgm:cxnLst>
    <dgm:cxn modelId="{7EE04909-EAFA-4F27-83A3-16E6FA79B2C9}" type="presOf" srcId="{5C94F146-E214-4EE4-8757-66BAF52FF809}" destId="{58294297-EE1B-4ADC-A0DB-CA06008EDDB5}" srcOrd="0" destOrd="0" presId="urn:microsoft.com/office/officeart/2005/8/layout/process1"/>
    <dgm:cxn modelId="{6472E527-79F6-4848-843B-6AFC40B4CF17}" type="presOf" srcId="{5C94F146-E214-4EE4-8757-66BAF52FF809}" destId="{D2C80E70-A5F1-48DB-A68C-25166A232782}" srcOrd="1" destOrd="0" presId="urn:microsoft.com/office/officeart/2005/8/layout/process1"/>
    <dgm:cxn modelId="{22F07C5D-EB88-4C8F-956A-CF5151630109}" type="presOf" srcId="{3DBB9845-D661-46F2-A1B9-E72AD891D1FD}" destId="{0F727DEA-2B47-4EB8-8FCB-B3AE7A61E567}" srcOrd="0" destOrd="0" presId="urn:microsoft.com/office/officeart/2005/8/layout/process1"/>
    <dgm:cxn modelId="{31EB725A-D986-4A81-B6CE-BEFC46B1CEA4}" type="presOf" srcId="{E045D4D8-EA09-477E-8DFF-E795468E4900}" destId="{A4E029F3-933A-40A3-BDA1-52F91313A455}" srcOrd="0" destOrd="0" presId="urn:microsoft.com/office/officeart/2005/8/layout/process1"/>
    <dgm:cxn modelId="{47F96C8D-A509-40E3-8CBC-09A2A68322BF}" type="presOf" srcId="{E0AAC954-F0FE-4349-A64D-790EB032A402}" destId="{FE25823B-A24E-4047-A432-6DBD5F77C6E9}" srcOrd="0" destOrd="0" presId="urn:microsoft.com/office/officeart/2005/8/layout/process1"/>
    <dgm:cxn modelId="{83F4CEB6-ABF2-4A82-8C58-7C81319D3CFE}" srcId="{3DBB9845-D661-46F2-A1B9-E72AD891D1FD}" destId="{E045D4D8-EA09-477E-8DFF-E795468E4900}" srcOrd="0" destOrd="0" parTransId="{191DB16A-791E-4B69-9E2E-1B0C24D16E7A}" sibTransId="{5C94F146-E214-4EE4-8757-66BAF52FF809}"/>
    <dgm:cxn modelId="{7FC0C8E0-49AF-4A8E-9068-05E491941C59}" srcId="{3DBB9845-D661-46F2-A1B9-E72AD891D1FD}" destId="{E0AAC954-F0FE-4349-A64D-790EB032A402}" srcOrd="1" destOrd="0" parTransId="{E7460DA6-16C9-4BFB-80CA-6738502DADC9}" sibTransId="{F92B3DD8-F177-4356-99B9-62C74A82944C}"/>
    <dgm:cxn modelId="{E1676376-0A0F-4295-B6E0-31968C12EA59}" type="presParOf" srcId="{0F727DEA-2B47-4EB8-8FCB-B3AE7A61E567}" destId="{A4E029F3-933A-40A3-BDA1-52F91313A455}" srcOrd="0" destOrd="0" presId="urn:microsoft.com/office/officeart/2005/8/layout/process1"/>
    <dgm:cxn modelId="{D5E87460-96E7-44D7-BD7E-7A9443C21BF0}" type="presParOf" srcId="{0F727DEA-2B47-4EB8-8FCB-B3AE7A61E567}" destId="{58294297-EE1B-4ADC-A0DB-CA06008EDDB5}" srcOrd="1" destOrd="0" presId="urn:microsoft.com/office/officeart/2005/8/layout/process1"/>
    <dgm:cxn modelId="{131E3B60-2100-457C-96BE-A90BA7D2BB4B}" type="presParOf" srcId="{58294297-EE1B-4ADC-A0DB-CA06008EDDB5}" destId="{D2C80E70-A5F1-48DB-A68C-25166A232782}" srcOrd="0" destOrd="0" presId="urn:microsoft.com/office/officeart/2005/8/layout/process1"/>
    <dgm:cxn modelId="{774CF96E-086A-41FF-89D7-36092FA28F94}" type="presParOf" srcId="{0F727DEA-2B47-4EB8-8FCB-B3AE7A61E567}" destId="{FE25823B-A24E-4047-A432-6DBD5F77C6E9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24E52B1-BCD2-43F4-85BB-9BD25CC40B66}" type="doc">
      <dgm:prSet loTypeId="urn:microsoft.com/office/officeart/2005/8/layout/hierarchy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l-PL"/>
        </a:p>
      </dgm:t>
    </dgm:pt>
    <dgm:pt modelId="{5140C152-192E-4DCC-A63C-66BD32324857}">
      <dgm:prSet phldrT="[Tekst]" custT="1"/>
      <dgm:spPr/>
      <dgm:t>
        <a:bodyPr/>
        <a:lstStyle/>
        <a:p>
          <a:r>
            <a:rPr lang="pl-PL" sz="2400" b="1" dirty="0"/>
            <a:t>DECYZJI O POZWOLENIU NA ROBIÓRKĘ NIE WYMAGA ROZBIÓRKA:</a:t>
          </a:r>
        </a:p>
      </dgm:t>
    </dgm:pt>
    <dgm:pt modelId="{3EEDBE70-E7B0-4D0F-B28C-FE77540C0175}" type="parTrans" cxnId="{5AD82113-E97B-460E-B6F6-FE5329C0283B}">
      <dgm:prSet/>
      <dgm:spPr/>
      <dgm:t>
        <a:bodyPr/>
        <a:lstStyle/>
        <a:p>
          <a:endParaRPr lang="pl-PL"/>
        </a:p>
      </dgm:t>
    </dgm:pt>
    <dgm:pt modelId="{26817D02-A105-4385-8C61-7C2F71333381}" type="sibTrans" cxnId="{5AD82113-E97B-460E-B6F6-FE5329C0283B}">
      <dgm:prSet/>
      <dgm:spPr/>
      <dgm:t>
        <a:bodyPr/>
        <a:lstStyle/>
        <a:p>
          <a:endParaRPr lang="pl-PL"/>
        </a:p>
      </dgm:t>
    </dgm:pt>
    <dgm:pt modelId="{D23085AE-3615-4521-BBE6-41D6D2990E9D}">
      <dgm:prSet phldrT="[Tekst]" custT="1"/>
      <dgm:spPr/>
      <dgm:t>
        <a:bodyPr/>
        <a:lstStyle/>
        <a:p>
          <a:r>
            <a:rPr lang="pl-PL" sz="2000" b="1" dirty="0"/>
            <a:t>ART. 31 UST. 1 PKT 1</a:t>
          </a:r>
        </a:p>
      </dgm:t>
    </dgm:pt>
    <dgm:pt modelId="{FAB5B02A-0999-4AE5-B5DD-5EB3E343F255}" type="parTrans" cxnId="{1B7D208C-5243-4956-852F-F9F614992BDF}">
      <dgm:prSet/>
      <dgm:spPr/>
      <dgm:t>
        <a:bodyPr/>
        <a:lstStyle/>
        <a:p>
          <a:endParaRPr lang="pl-PL"/>
        </a:p>
      </dgm:t>
    </dgm:pt>
    <dgm:pt modelId="{7E280869-2CED-4A9F-A132-F390963B3A93}" type="sibTrans" cxnId="{1B7D208C-5243-4956-852F-F9F614992BDF}">
      <dgm:prSet/>
      <dgm:spPr/>
      <dgm:t>
        <a:bodyPr/>
        <a:lstStyle/>
        <a:p>
          <a:endParaRPr lang="pl-PL"/>
        </a:p>
      </dgm:t>
    </dgm:pt>
    <dgm:pt modelId="{81A2AA72-43F3-4CC4-9224-3995D5DFD09A}">
      <dgm:prSet phldrT="[Tekst]"/>
      <dgm:spPr/>
      <dgm:t>
        <a:bodyPr/>
        <a:lstStyle/>
        <a:p>
          <a:r>
            <a:rPr lang="pl-PL" dirty="0"/>
            <a:t>BUDYNKÓW I BUDOWLI – NIEWPISANYCH DO REJESTRU ZABYTKÓW ORAZ NIEOBJĘTYCH OCHRONĄ KONSERWATORSKĄ – O WYSOKOŚCI PONIŻEJ 8 M, JEŻELI ICH ODLEGŁOŚĆ OD GRANICY DZIAŁKI JEST NIE MNIEJSZA NIŻ POŁOWA WYSOKOŚCI</a:t>
          </a:r>
        </a:p>
      </dgm:t>
    </dgm:pt>
    <dgm:pt modelId="{FB52C169-7159-4FE8-A1B4-3C96792A9867}" type="parTrans" cxnId="{04DE1302-C73D-4E1A-A784-781154C4FAB9}">
      <dgm:prSet/>
      <dgm:spPr/>
      <dgm:t>
        <a:bodyPr/>
        <a:lstStyle/>
        <a:p>
          <a:endParaRPr lang="pl-PL"/>
        </a:p>
      </dgm:t>
    </dgm:pt>
    <dgm:pt modelId="{D1289E93-4521-4BD5-A5F1-B7ABAD5FA1DA}" type="sibTrans" cxnId="{04DE1302-C73D-4E1A-A784-781154C4FAB9}">
      <dgm:prSet/>
      <dgm:spPr/>
      <dgm:t>
        <a:bodyPr/>
        <a:lstStyle/>
        <a:p>
          <a:endParaRPr lang="pl-PL"/>
        </a:p>
      </dgm:t>
    </dgm:pt>
    <dgm:pt modelId="{9A5880DF-75C6-46DB-9C64-0636CF769BBC}">
      <dgm:prSet phldrT="[Tekst]" custT="1"/>
      <dgm:spPr/>
      <dgm:t>
        <a:bodyPr/>
        <a:lstStyle/>
        <a:p>
          <a:r>
            <a:rPr lang="pl-PL" sz="2000" b="1" dirty="0"/>
            <a:t>ART. 31 UST. 1A PKT 1</a:t>
          </a:r>
        </a:p>
      </dgm:t>
    </dgm:pt>
    <dgm:pt modelId="{4C2EF612-8C24-42FC-890A-BF401FBD2677}" type="parTrans" cxnId="{234DAE4B-8A17-40C1-BF7E-9475A5430875}">
      <dgm:prSet/>
      <dgm:spPr/>
      <dgm:t>
        <a:bodyPr/>
        <a:lstStyle/>
        <a:p>
          <a:endParaRPr lang="pl-PL"/>
        </a:p>
      </dgm:t>
    </dgm:pt>
    <dgm:pt modelId="{7A2EB488-E8A2-42AC-884E-81B0A2EB3E17}" type="sibTrans" cxnId="{234DAE4B-8A17-40C1-BF7E-9475A5430875}">
      <dgm:prSet/>
      <dgm:spPr/>
      <dgm:t>
        <a:bodyPr/>
        <a:lstStyle/>
        <a:p>
          <a:endParaRPr lang="pl-PL"/>
        </a:p>
      </dgm:t>
    </dgm:pt>
    <dgm:pt modelId="{E4C3FCDA-2A21-48B7-9A39-DD96FAFDCF19}">
      <dgm:prSet phldrT="[Tekst]"/>
      <dgm:spPr/>
      <dgm:t>
        <a:bodyPr/>
        <a:lstStyle/>
        <a:p>
          <a:r>
            <a:rPr lang="pl-PL" dirty="0"/>
            <a:t>OBIEKTÓW I URZĄDZEŃ BUDOWLANYCH, NA BUDOWĘ KTÓRYCH NIE JEST WYMAGANE POZWOLENIE NA BUDOWĘ</a:t>
          </a:r>
        </a:p>
      </dgm:t>
    </dgm:pt>
    <dgm:pt modelId="{E9927189-3D6D-4078-A401-470FDB84A059}" type="parTrans" cxnId="{75A09CDF-F193-4A1D-8A0A-DE73FC0752D6}">
      <dgm:prSet/>
      <dgm:spPr/>
      <dgm:t>
        <a:bodyPr/>
        <a:lstStyle/>
        <a:p>
          <a:endParaRPr lang="pl-PL"/>
        </a:p>
      </dgm:t>
    </dgm:pt>
    <dgm:pt modelId="{A837BC7B-3D9F-432F-8D78-3C28A4A27932}" type="sibTrans" cxnId="{75A09CDF-F193-4A1D-8A0A-DE73FC0752D6}">
      <dgm:prSet/>
      <dgm:spPr/>
      <dgm:t>
        <a:bodyPr/>
        <a:lstStyle/>
        <a:p>
          <a:endParaRPr lang="pl-PL"/>
        </a:p>
      </dgm:t>
    </dgm:pt>
    <dgm:pt modelId="{899ECAB1-8A93-4649-BEE5-67F662E8BDD4}">
      <dgm:prSet custT="1"/>
      <dgm:spPr/>
      <dgm:t>
        <a:bodyPr/>
        <a:lstStyle/>
        <a:p>
          <a:r>
            <a:rPr lang="pl-PL" sz="2000" b="1" dirty="0"/>
            <a:t>ART. 31 UST. 1A PKT 2</a:t>
          </a:r>
        </a:p>
      </dgm:t>
    </dgm:pt>
    <dgm:pt modelId="{79E4E78B-3613-4624-B060-594FAB60A4D0}" type="parTrans" cxnId="{A5BB4BB8-EB61-4C14-9AB9-E38305CB3DDB}">
      <dgm:prSet/>
      <dgm:spPr/>
      <dgm:t>
        <a:bodyPr/>
        <a:lstStyle/>
        <a:p>
          <a:endParaRPr lang="pl-PL"/>
        </a:p>
      </dgm:t>
    </dgm:pt>
    <dgm:pt modelId="{3802D52D-93C5-4810-B6AB-DA15762823B0}" type="sibTrans" cxnId="{A5BB4BB8-EB61-4C14-9AB9-E38305CB3DDB}">
      <dgm:prSet/>
      <dgm:spPr/>
      <dgm:t>
        <a:bodyPr/>
        <a:lstStyle/>
        <a:p>
          <a:endParaRPr lang="pl-PL"/>
        </a:p>
      </dgm:t>
    </dgm:pt>
    <dgm:pt modelId="{4E2D47AE-EEDA-4E69-973E-43CF33A1A639}">
      <dgm:prSet/>
      <dgm:spPr/>
      <dgm:t>
        <a:bodyPr/>
        <a:lstStyle/>
        <a:p>
          <a:r>
            <a:rPr lang="pl-PL" dirty="0"/>
            <a:t>BUDYNKÓW I BUDOWLI ZLOKALIZOWANYCH NA TERENACH ZAMKNIĘTYCH USTALONYCH DECYZJĄ MINISTRA OBRONY NARODOWEJ, Z WYŁĄCZENIEM OBIEKTÓW WPISANYCH DO REJESTRU ZABYTKÓW ORAZ OBJĘTYCH OCHRONĄ KONSERWATORSKĄ</a:t>
          </a:r>
        </a:p>
      </dgm:t>
    </dgm:pt>
    <dgm:pt modelId="{AD22C41D-EEE5-4BCE-9681-736E9C29DD14}" type="parTrans" cxnId="{4F7A268D-3032-4950-A63B-9C5AB58AE78C}">
      <dgm:prSet/>
      <dgm:spPr/>
      <dgm:t>
        <a:bodyPr/>
        <a:lstStyle/>
        <a:p>
          <a:endParaRPr lang="pl-PL"/>
        </a:p>
      </dgm:t>
    </dgm:pt>
    <dgm:pt modelId="{609210CB-ACDC-4D53-AEE7-FF8846191518}" type="sibTrans" cxnId="{4F7A268D-3032-4950-A63B-9C5AB58AE78C}">
      <dgm:prSet/>
      <dgm:spPr/>
      <dgm:t>
        <a:bodyPr/>
        <a:lstStyle/>
        <a:p>
          <a:endParaRPr lang="pl-PL"/>
        </a:p>
      </dgm:t>
    </dgm:pt>
    <dgm:pt modelId="{281ABCEF-29DB-48C8-BA33-DEB0A3A750E4}" type="pres">
      <dgm:prSet presAssocID="{124E52B1-BCD2-43F4-85BB-9BD25CC40B6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825828C-BB9E-43B7-807D-048B1C318481}" type="pres">
      <dgm:prSet presAssocID="{5140C152-192E-4DCC-A63C-66BD32324857}" presName="hierRoot1" presStyleCnt="0"/>
      <dgm:spPr/>
    </dgm:pt>
    <dgm:pt modelId="{81C1DC9D-A493-4F3B-B46A-82F6599CC926}" type="pres">
      <dgm:prSet presAssocID="{5140C152-192E-4DCC-A63C-66BD32324857}" presName="composite" presStyleCnt="0"/>
      <dgm:spPr/>
    </dgm:pt>
    <dgm:pt modelId="{20E0CF21-7940-439D-BE9D-31AA51AB5DF2}" type="pres">
      <dgm:prSet presAssocID="{5140C152-192E-4DCC-A63C-66BD32324857}" presName="background" presStyleLbl="node0" presStyleIdx="0" presStyleCnt="1"/>
      <dgm:spPr/>
    </dgm:pt>
    <dgm:pt modelId="{E64B72AB-A5CB-4E08-8FF9-D04BC27E64A0}" type="pres">
      <dgm:prSet presAssocID="{5140C152-192E-4DCC-A63C-66BD32324857}" presName="text" presStyleLbl="fgAcc0" presStyleIdx="0" presStyleCnt="1">
        <dgm:presLayoutVars>
          <dgm:chPref val="3"/>
        </dgm:presLayoutVars>
      </dgm:prSet>
      <dgm:spPr/>
    </dgm:pt>
    <dgm:pt modelId="{11AEBC24-FC2C-4E67-A4F8-D4C4A82EFC8B}" type="pres">
      <dgm:prSet presAssocID="{5140C152-192E-4DCC-A63C-66BD32324857}" presName="hierChild2" presStyleCnt="0"/>
      <dgm:spPr/>
    </dgm:pt>
    <dgm:pt modelId="{B22A086F-B158-47F1-8FB9-11DB2837B85A}" type="pres">
      <dgm:prSet presAssocID="{FAB5B02A-0999-4AE5-B5DD-5EB3E343F255}" presName="Name10" presStyleLbl="parChTrans1D2" presStyleIdx="0" presStyleCnt="3"/>
      <dgm:spPr/>
    </dgm:pt>
    <dgm:pt modelId="{8BF5861E-DC31-4B37-9F50-65EF11F0AECB}" type="pres">
      <dgm:prSet presAssocID="{D23085AE-3615-4521-BBE6-41D6D2990E9D}" presName="hierRoot2" presStyleCnt="0"/>
      <dgm:spPr/>
    </dgm:pt>
    <dgm:pt modelId="{00205033-40AC-4296-8C79-F5138F8A2797}" type="pres">
      <dgm:prSet presAssocID="{D23085AE-3615-4521-BBE6-41D6D2990E9D}" presName="composite2" presStyleCnt="0"/>
      <dgm:spPr/>
    </dgm:pt>
    <dgm:pt modelId="{FB0F9481-7009-4D3D-9B1A-32A814D64C6E}" type="pres">
      <dgm:prSet presAssocID="{D23085AE-3615-4521-BBE6-41D6D2990E9D}" presName="background2" presStyleLbl="node2" presStyleIdx="0" presStyleCnt="3"/>
      <dgm:spPr/>
    </dgm:pt>
    <dgm:pt modelId="{9E6F089C-B4FA-4E62-9D14-3A03D6D5E3B1}" type="pres">
      <dgm:prSet presAssocID="{D23085AE-3615-4521-BBE6-41D6D2990E9D}" presName="text2" presStyleLbl="fgAcc2" presStyleIdx="0" presStyleCnt="3">
        <dgm:presLayoutVars>
          <dgm:chPref val="3"/>
        </dgm:presLayoutVars>
      </dgm:prSet>
      <dgm:spPr/>
    </dgm:pt>
    <dgm:pt modelId="{D65509B1-09CB-43F3-8350-51DB010E21E2}" type="pres">
      <dgm:prSet presAssocID="{D23085AE-3615-4521-BBE6-41D6D2990E9D}" presName="hierChild3" presStyleCnt="0"/>
      <dgm:spPr/>
    </dgm:pt>
    <dgm:pt modelId="{32A82B20-7963-4B0C-AED0-89F3BE051310}" type="pres">
      <dgm:prSet presAssocID="{FB52C169-7159-4FE8-A1B4-3C96792A9867}" presName="Name17" presStyleLbl="parChTrans1D3" presStyleIdx="0" presStyleCnt="3"/>
      <dgm:spPr/>
    </dgm:pt>
    <dgm:pt modelId="{C3243236-B12C-4313-8E53-52E458947F78}" type="pres">
      <dgm:prSet presAssocID="{81A2AA72-43F3-4CC4-9224-3995D5DFD09A}" presName="hierRoot3" presStyleCnt="0"/>
      <dgm:spPr/>
    </dgm:pt>
    <dgm:pt modelId="{E76F259E-586E-4814-B224-2C6D46786B90}" type="pres">
      <dgm:prSet presAssocID="{81A2AA72-43F3-4CC4-9224-3995D5DFD09A}" presName="composite3" presStyleCnt="0"/>
      <dgm:spPr/>
    </dgm:pt>
    <dgm:pt modelId="{5A79829C-ADB0-419E-A37B-9F1503A6F566}" type="pres">
      <dgm:prSet presAssocID="{81A2AA72-43F3-4CC4-9224-3995D5DFD09A}" presName="background3" presStyleLbl="node3" presStyleIdx="0" presStyleCnt="3"/>
      <dgm:spPr/>
    </dgm:pt>
    <dgm:pt modelId="{DC13DDC4-ED49-45FF-B9A5-992C5E47AEE2}" type="pres">
      <dgm:prSet presAssocID="{81A2AA72-43F3-4CC4-9224-3995D5DFD09A}" presName="text3" presStyleLbl="fgAcc3" presStyleIdx="0" presStyleCnt="3">
        <dgm:presLayoutVars>
          <dgm:chPref val="3"/>
        </dgm:presLayoutVars>
      </dgm:prSet>
      <dgm:spPr/>
    </dgm:pt>
    <dgm:pt modelId="{90AD3855-0426-44BC-9F1E-7A928114A6E5}" type="pres">
      <dgm:prSet presAssocID="{81A2AA72-43F3-4CC4-9224-3995D5DFD09A}" presName="hierChild4" presStyleCnt="0"/>
      <dgm:spPr/>
    </dgm:pt>
    <dgm:pt modelId="{E525143A-526C-4379-99B6-C0C88E4AAB42}" type="pres">
      <dgm:prSet presAssocID="{4C2EF612-8C24-42FC-890A-BF401FBD2677}" presName="Name10" presStyleLbl="parChTrans1D2" presStyleIdx="1" presStyleCnt="3"/>
      <dgm:spPr/>
    </dgm:pt>
    <dgm:pt modelId="{75B5EB4D-296C-4505-AD5F-7C3453DC2301}" type="pres">
      <dgm:prSet presAssocID="{9A5880DF-75C6-46DB-9C64-0636CF769BBC}" presName="hierRoot2" presStyleCnt="0"/>
      <dgm:spPr/>
    </dgm:pt>
    <dgm:pt modelId="{3D00410A-F701-4D2F-B5A6-F0A421804DA3}" type="pres">
      <dgm:prSet presAssocID="{9A5880DF-75C6-46DB-9C64-0636CF769BBC}" presName="composite2" presStyleCnt="0"/>
      <dgm:spPr/>
    </dgm:pt>
    <dgm:pt modelId="{08BCFB3C-3557-48AC-BDDB-F59C7F26ED9C}" type="pres">
      <dgm:prSet presAssocID="{9A5880DF-75C6-46DB-9C64-0636CF769BBC}" presName="background2" presStyleLbl="node2" presStyleIdx="1" presStyleCnt="3"/>
      <dgm:spPr/>
    </dgm:pt>
    <dgm:pt modelId="{2F7DD82F-6B2F-4784-8C48-D4EB2FBB47F7}" type="pres">
      <dgm:prSet presAssocID="{9A5880DF-75C6-46DB-9C64-0636CF769BBC}" presName="text2" presStyleLbl="fgAcc2" presStyleIdx="1" presStyleCnt="3">
        <dgm:presLayoutVars>
          <dgm:chPref val="3"/>
        </dgm:presLayoutVars>
      </dgm:prSet>
      <dgm:spPr/>
    </dgm:pt>
    <dgm:pt modelId="{26E23DAE-64DF-4880-ADC1-05B10FCAC361}" type="pres">
      <dgm:prSet presAssocID="{9A5880DF-75C6-46DB-9C64-0636CF769BBC}" presName="hierChild3" presStyleCnt="0"/>
      <dgm:spPr/>
    </dgm:pt>
    <dgm:pt modelId="{998EBED0-E2B2-4B5D-B99F-02060A500E1B}" type="pres">
      <dgm:prSet presAssocID="{E9927189-3D6D-4078-A401-470FDB84A059}" presName="Name17" presStyleLbl="parChTrans1D3" presStyleIdx="1" presStyleCnt="3"/>
      <dgm:spPr/>
    </dgm:pt>
    <dgm:pt modelId="{20EFA0A3-A6BE-48FC-BD7D-C088BC717745}" type="pres">
      <dgm:prSet presAssocID="{E4C3FCDA-2A21-48B7-9A39-DD96FAFDCF19}" presName="hierRoot3" presStyleCnt="0"/>
      <dgm:spPr/>
    </dgm:pt>
    <dgm:pt modelId="{1884DB9F-44E6-40EC-8CEA-9FAC5B701DA0}" type="pres">
      <dgm:prSet presAssocID="{E4C3FCDA-2A21-48B7-9A39-DD96FAFDCF19}" presName="composite3" presStyleCnt="0"/>
      <dgm:spPr/>
    </dgm:pt>
    <dgm:pt modelId="{29565A81-7C5A-4F27-9C35-8A308D14BD9C}" type="pres">
      <dgm:prSet presAssocID="{E4C3FCDA-2A21-48B7-9A39-DD96FAFDCF19}" presName="background3" presStyleLbl="node3" presStyleIdx="1" presStyleCnt="3"/>
      <dgm:spPr/>
    </dgm:pt>
    <dgm:pt modelId="{5CC06BEF-871A-418C-A591-B09217174D57}" type="pres">
      <dgm:prSet presAssocID="{E4C3FCDA-2A21-48B7-9A39-DD96FAFDCF19}" presName="text3" presStyleLbl="fgAcc3" presStyleIdx="1" presStyleCnt="3">
        <dgm:presLayoutVars>
          <dgm:chPref val="3"/>
        </dgm:presLayoutVars>
      </dgm:prSet>
      <dgm:spPr/>
    </dgm:pt>
    <dgm:pt modelId="{CAA3079D-1D22-49C2-BF83-D030C9C6C9A7}" type="pres">
      <dgm:prSet presAssocID="{E4C3FCDA-2A21-48B7-9A39-DD96FAFDCF19}" presName="hierChild4" presStyleCnt="0"/>
      <dgm:spPr/>
    </dgm:pt>
    <dgm:pt modelId="{D68EB682-75B3-40B5-9B43-0A23ADBADADF}" type="pres">
      <dgm:prSet presAssocID="{79E4E78B-3613-4624-B060-594FAB60A4D0}" presName="Name10" presStyleLbl="parChTrans1D2" presStyleIdx="2" presStyleCnt="3"/>
      <dgm:spPr/>
    </dgm:pt>
    <dgm:pt modelId="{2290BD9C-07A4-42B0-B552-D3C91CD6CFAB}" type="pres">
      <dgm:prSet presAssocID="{899ECAB1-8A93-4649-BEE5-67F662E8BDD4}" presName="hierRoot2" presStyleCnt="0"/>
      <dgm:spPr/>
    </dgm:pt>
    <dgm:pt modelId="{BFA02AA5-1C83-438D-8ADD-3563B36E4985}" type="pres">
      <dgm:prSet presAssocID="{899ECAB1-8A93-4649-BEE5-67F662E8BDD4}" presName="composite2" presStyleCnt="0"/>
      <dgm:spPr/>
    </dgm:pt>
    <dgm:pt modelId="{D026DA9D-1232-4E93-8209-0C9EC7C42830}" type="pres">
      <dgm:prSet presAssocID="{899ECAB1-8A93-4649-BEE5-67F662E8BDD4}" presName="background2" presStyleLbl="node2" presStyleIdx="2" presStyleCnt="3"/>
      <dgm:spPr/>
    </dgm:pt>
    <dgm:pt modelId="{0B701F2C-1FF9-4B92-9786-23D2835B7117}" type="pres">
      <dgm:prSet presAssocID="{899ECAB1-8A93-4649-BEE5-67F662E8BDD4}" presName="text2" presStyleLbl="fgAcc2" presStyleIdx="2" presStyleCnt="3">
        <dgm:presLayoutVars>
          <dgm:chPref val="3"/>
        </dgm:presLayoutVars>
      </dgm:prSet>
      <dgm:spPr/>
    </dgm:pt>
    <dgm:pt modelId="{BCFD283B-18EE-4AEB-A3C7-EF52A67F9D33}" type="pres">
      <dgm:prSet presAssocID="{899ECAB1-8A93-4649-BEE5-67F662E8BDD4}" presName="hierChild3" presStyleCnt="0"/>
      <dgm:spPr/>
    </dgm:pt>
    <dgm:pt modelId="{A9E4A4FF-547D-487F-A452-21B6B74A5ADE}" type="pres">
      <dgm:prSet presAssocID="{AD22C41D-EEE5-4BCE-9681-736E9C29DD14}" presName="Name17" presStyleLbl="parChTrans1D3" presStyleIdx="2" presStyleCnt="3"/>
      <dgm:spPr/>
    </dgm:pt>
    <dgm:pt modelId="{ADEF0443-F2E0-4976-9E87-E94EE3C2E51C}" type="pres">
      <dgm:prSet presAssocID="{4E2D47AE-EEDA-4E69-973E-43CF33A1A639}" presName="hierRoot3" presStyleCnt="0"/>
      <dgm:spPr/>
    </dgm:pt>
    <dgm:pt modelId="{35B4762B-DB4F-4964-945B-50A0DCBC463F}" type="pres">
      <dgm:prSet presAssocID="{4E2D47AE-EEDA-4E69-973E-43CF33A1A639}" presName="composite3" presStyleCnt="0"/>
      <dgm:spPr/>
    </dgm:pt>
    <dgm:pt modelId="{55CF2A60-B6CA-4ECE-B2BE-3DF41D578A42}" type="pres">
      <dgm:prSet presAssocID="{4E2D47AE-EEDA-4E69-973E-43CF33A1A639}" presName="background3" presStyleLbl="node3" presStyleIdx="2" presStyleCnt="3"/>
      <dgm:spPr/>
    </dgm:pt>
    <dgm:pt modelId="{B16CC1CA-ECE6-4B42-A35C-AD1CB21482E7}" type="pres">
      <dgm:prSet presAssocID="{4E2D47AE-EEDA-4E69-973E-43CF33A1A639}" presName="text3" presStyleLbl="fgAcc3" presStyleIdx="2" presStyleCnt="3">
        <dgm:presLayoutVars>
          <dgm:chPref val="3"/>
        </dgm:presLayoutVars>
      </dgm:prSet>
      <dgm:spPr/>
    </dgm:pt>
    <dgm:pt modelId="{2E765D7C-EF69-4766-846E-7DA5CFCABD03}" type="pres">
      <dgm:prSet presAssocID="{4E2D47AE-EEDA-4E69-973E-43CF33A1A639}" presName="hierChild4" presStyleCnt="0"/>
      <dgm:spPr/>
    </dgm:pt>
  </dgm:ptLst>
  <dgm:cxnLst>
    <dgm:cxn modelId="{04DE1302-C73D-4E1A-A784-781154C4FAB9}" srcId="{D23085AE-3615-4521-BBE6-41D6D2990E9D}" destId="{81A2AA72-43F3-4CC4-9224-3995D5DFD09A}" srcOrd="0" destOrd="0" parTransId="{FB52C169-7159-4FE8-A1B4-3C96792A9867}" sibTransId="{D1289E93-4521-4BD5-A5F1-B7ABAD5FA1DA}"/>
    <dgm:cxn modelId="{886FDD09-F82B-4E49-92A8-2CF6E85DD33E}" type="presOf" srcId="{9A5880DF-75C6-46DB-9C64-0636CF769BBC}" destId="{2F7DD82F-6B2F-4784-8C48-D4EB2FBB47F7}" srcOrd="0" destOrd="0" presId="urn:microsoft.com/office/officeart/2005/8/layout/hierarchy1"/>
    <dgm:cxn modelId="{5AD82113-E97B-460E-B6F6-FE5329C0283B}" srcId="{124E52B1-BCD2-43F4-85BB-9BD25CC40B66}" destId="{5140C152-192E-4DCC-A63C-66BD32324857}" srcOrd="0" destOrd="0" parTransId="{3EEDBE70-E7B0-4D0F-B28C-FE77540C0175}" sibTransId="{26817D02-A105-4385-8C61-7C2F71333381}"/>
    <dgm:cxn modelId="{9A07443D-8A0F-4C57-A9A1-60EE9038E665}" type="presOf" srcId="{E4C3FCDA-2A21-48B7-9A39-DD96FAFDCF19}" destId="{5CC06BEF-871A-418C-A591-B09217174D57}" srcOrd="0" destOrd="0" presId="urn:microsoft.com/office/officeart/2005/8/layout/hierarchy1"/>
    <dgm:cxn modelId="{E130DD41-6295-49A1-9DEC-E3BD2C1FA378}" type="presOf" srcId="{FAB5B02A-0999-4AE5-B5DD-5EB3E343F255}" destId="{B22A086F-B158-47F1-8FB9-11DB2837B85A}" srcOrd="0" destOrd="0" presId="urn:microsoft.com/office/officeart/2005/8/layout/hierarchy1"/>
    <dgm:cxn modelId="{B8410B63-C7CF-4332-B265-F1FC27720B71}" type="presOf" srcId="{124E52B1-BCD2-43F4-85BB-9BD25CC40B66}" destId="{281ABCEF-29DB-48C8-BA33-DEB0A3A750E4}" srcOrd="0" destOrd="0" presId="urn:microsoft.com/office/officeart/2005/8/layout/hierarchy1"/>
    <dgm:cxn modelId="{234DAE4B-8A17-40C1-BF7E-9475A5430875}" srcId="{5140C152-192E-4DCC-A63C-66BD32324857}" destId="{9A5880DF-75C6-46DB-9C64-0636CF769BBC}" srcOrd="1" destOrd="0" parTransId="{4C2EF612-8C24-42FC-890A-BF401FBD2677}" sibTransId="{7A2EB488-E8A2-42AC-884E-81B0A2EB3E17}"/>
    <dgm:cxn modelId="{3B833C53-C4D7-413C-A0B0-01FDDB721953}" type="presOf" srcId="{4E2D47AE-EEDA-4E69-973E-43CF33A1A639}" destId="{B16CC1CA-ECE6-4B42-A35C-AD1CB21482E7}" srcOrd="0" destOrd="0" presId="urn:microsoft.com/office/officeart/2005/8/layout/hierarchy1"/>
    <dgm:cxn modelId="{1B7D208C-5243-4956-852F-F9F614992BDF}" srcId="{5140C152-192E-4DCC-A63C-66BD32324857}" destId="{D23085AE-3615-4521-BBE6-41D6D2990E9D}" srcOrd="0" destOrd="0" parTransId="{FAB5B02A-0999-4AE5-B5DD-5EB3E343F255}" sibTransId="{7E280869-2CED-4A9F-A132-F390963B3A93}"/>
    <dgm:cxn modelId="{4F7A268D-3032-4950-A63B-9C5AB58AE78C}" srcId="{899ECAB1-8A93-4649-BEE5-67F662E8BDD4}" destId="{4E2D47AE-EEDA-4E69-973E-43CF33A1A639}" srcOrd="0" destOrd="0" parTransId="{AD22C41D-EEE5-4BCE-9681-736E9C29DD14}" sibTransId="{609210CB-ACDC-4D53-AEE7-FF8846191518}"/>
    <dgm:cxn modelId="{507DFF98-8902-424F-BD24-AD21706FD4F0}" type="presOf" srcId="{E9927189-3D6D-4078-A401-470FDB84A059}" destId="{998EBED0-E2B2-4B5D-B99F-02060A500E1B}" srcOrd="0" destOrd="0" presId="urn:microsoft.com/office/officeart/2005/8/layout/hierarchy1"/>
    <dgm:cxn modelId="{367B209A-5FF6-4775-8E46-8646E61B3C39}" type="presOf" srcId="{4C2EF612-8C24-42FC-890A-BF401FBD2677}" destId="{E525143A-526C-4379-99B6-C0C88E4AAB42}" srcOrd="0" destOrd="0" presId="urn:microsoft.com/office/officeart/2005/8/layout/hierarchy1"/>
    <dgm:cxn modelId="{19EB59AB-AA5D-459F-9600-9BDA8D5A558D}" type="presOf" srcId="{AD22C41D-EEE5-4BCE-9681-736E9C29DD14}" destId="{A9E4A4FF-547D-487F-A452-21B6B74A5ADE}" srcOrd="0" destOrd="0" presId="urn:microsoft.com/office/officeart/2005/8/layout/hierarchy1"/>
    <dgm:cxn modelId="{A5BB4BB8-EB61-4C14-9AB9-E38305CB3DDB}" srcId="{5140C152-192E-4DCC-A63C-66BD32324857}" destId="{899ECAB1-8A93-4649-BEE5-67F662E8BDD4}" srcOrd="2" destOrd="0" parTransId="{79E4E78B-3613-4624-B060-594FAB60A4D0}" sibTransId="{3802D52D-93C5-4810-B6AB-DA15762823B0}"/>
    <dgm:cxn modelId="{656D5CBA-86B2-460E-8F7E-FEA189310905}" type="presOf" srcId="{899ECAB1-8A93-4649-BEE5-67F662E8BDD4}" destId="{0B701F2C-1FF9-4B92-9786-23D2835B7117}" srcOrd="0" destOrd="0" presId="urn:microsoft.com/office/officeart/2005/8/layout/hierarchy1"/>
    <dgm:cxn modelId="{B1BAA5BE-ACFC-4B9D-84E0-D3BEC74531E2}" type="presOf" srcId="{D23085AE-3615-4521-BBE6-41D6D2990E9D}" destId="{9E6F089C-B4FA-4E62-9D14-3A03D6D5E3B1}" srcOrd="0" destOrd="0" presId="urn:microsoft.com/office/officeart/2005/8/layout/hierarchy1"/>
    <dgm:cxn modelId="{69D4FAC4-CDEA-425D-A0DB-3E4B8743A497}" type="presOf" srcId="{79E4E78B-3613-4624-B060-594FAB60A4D0}" destId="{D68EB682-75B3-40B5-9B43-0A23ADBADADF}" srcOrd="0" destOrd="0" presId="urn:microsoft.com/office/officeart/2005/8/layout/hierarchy1"/>
    <dgm:cxn modelId="{75A09CDF-F193-4A1D-8A0A-DE73FC0752D6}" srcId="{9A5880DF-75C6-46DB-9C64-0636CF769BBC}" destId="{E4C3FCDA-2A21-48B7-9A39-DD96FAFDCF19}" srcOrd="0" destOrd="0" parTransId="{E9927189-3D6D-4078-A401-470FDB84A059}" sibTransId="{A837BC7B-3D9F-432F-8D78-3C28A4A27932}"/>
    <dgm:cxn modelId="{7605ADF5-B515-47BD-9F93-E601D42AD5FC}" type="presOf" srcId="{FB52C169-7159-4FE8-A1B4-3C96792A9867}" destId="{32A82B20-7963-4B0C-AED0-89F3BE051310}" srcOrd="0" destOrd="0" presId="urn:microsoft.com/office/officeart/2005/8/layout/hierarchy1"/>
    <dgm:cxn modelId="{4B0977FA-F696-4717-A655-F39A94A6BBAC}" type="presOf" srcId="{5140C152-192E-4DCC-A63C-66BD32324857}" destId="{E64B72AB-A5CB-4E08-8FF9-D04BC27E64A0}" srcOrd="0" destOrd="0" presId="urn:microsoft.com/office/officeart/2005/8/layout/hierarchy1"/>
    <dgm:cxn modelId="{6CE42AFD-9813-43A5-994B-66B9EE30B6DE}" type="presOf" srcId="{81A2AA72-43F3-4CC4-9224-3995D5DFD09A}" destId="{DC13DDC4-ED49-45FF-B9A5-992C5E47AEE2}" srcOrd="0" destOrd="0" presId="urn:microsoft.com/office/officeart/2005/8/layout/hierarchy1"/>
    <dgm:cxn modelId="{E0FF1CC6-DD1C-47AD-984C-BE5638F2645B}" type="presParOf" srcId="{281ABCEF-29DB-48C8-BA33-DEB0A3A750E4}" destId="{B825828C-BB9E-43B7-807D-048B1C318481}" srcOrd="0" destOrd="0" presId="urn:microsoft.com/office/officeart/2005/8/layout/hierarchy1"/>
    <dgm:cxn modelId="{DD6D4CE9-28AC-4CD2-BB33-253BDB403720}" type="presParOf" srcId="{B825828C-BB9E-43B7-807D-048B1C318481}" destId="{81C1DC9D-A493-4F3B-B46A-82F6599CC926}" srcOrd="0" destOrd="0" presId="urn:microsoft.com/office/officeart/2005/8/layout/hierarchy1"/>
    <dgm:cxn modelId="{98ED2159-87E3-4AF3-A54E-CA3C8E112E2B}" type="presParOf" srcId="{81C1DC9D-A493-4F3B-B46A-82F6599CC926}" destId="{20E0CF21-7940-439D-BE9D-31AA51AB5DF2}" srcOrd="0" destOrd="0" presId="urn:microsoft.com/office/officeart/2005/8/layout/hierarchy1"/>
    <dgm:cxn modelId="{2D774423-09B6-436F-AE7E-2D94349A57A2}" type="presParOf" srcId="{81C1DC9D-A493-4F3B-B46A-82F6599CC926}" destId="{E64B72AB-A5CB-4E08-8FF9-D04BC27E64A0}" srcOrd="1" destOrd="0" presId="urn:microsoft.com/office/officeart/2005/8/layout/hierarchy1"/>
    <dgm:cxn modelId="{CF724522-9912-432E-8C1E-9A1C03CD0467}" type="presParOf" srcId="{B825828C-BB9E-43B7-807D-048B1C318481}" destId="{11AEBC24-FC2C-4E67-A4F8-D4C4A82EFC8B}" srcOrd="1" destOrd="0" presId="urn:microsoft.com/office/officeart/2005/8/layout/hierarchy1"/>
    <dgm:cxn modelId="{0B9A8975-711F-4FCF-8175-8B550B0F413F}" type="presParOf" srcId="{11AEBC24-FC2C-4E67-A4F8-D4C4A82EFC8B}" destId="{B22A086F-B158-47F1-8FB9-11DB2837B85A}" srcOrd="0" destOrd="0" presId="urn:microsoft.com/office/officeart/2005/8/layout/hierarchy1"/>
    <dgm:cxn modelId="{81116F3A-0AE6-4236-AA07-05497524AD2D}" type="presParOf" srcId="{11AEBC24-FC2C-4E67-A4F8-D4C4A82EFC8B}" destId="{8BF5861E-DC31-4B37-9F50-65EF11F0AECB}" srcOrd="1" destOrd="0" presId="urn:microsoft.com/office/officeart/2005/8/layout/hierarchy1"/>
    <dgm:cxn modelId="{CA58F2E4-C71D-44E8-9127-B07F74893A17}" type="presParOf" srcId="{8BF5861E-DC31-4B37-9F50-65EF11F0AECB}" destId="{00205033-40AC-4296-8C79-F5138F8A2797}" srcOrd="0" destOrd="0" presId="urn:microsoft.com/office/officeart/2005/8/layout/hierarchy1"/>
    <dgm:cxn modelId="{1C09E475-C4B1-408C-BFD0-43EDFA6CF34C}" type="presParOf" srcId="{00205033-40AC-4296-8C79-F5138F8A2797}" destId="{FB0F9481-7009-4D3D-9B1A-32A814D64C6E}" srcOrd="0" destOrd="0" presId="urn:microsoft.com/office/officeart/2005/8/layout/hierarchy1"/>
    <dgm:cxn modelId="{58DACC01-E74F-4772-82AD-514B3FC2B477}" type="presParOf" srcId="{00205033-40AC-4296-8C79-F5138F8A2797}" destId="{9E6F089C-B4FA-4E62-9D14-3A03D6D5E3B1}" srcOrd="1" destOrd="0" presId="urn:microsoft.com/office/officeart/2005/8/layout/hierarchy1"/>
    <dgm:cxn modelId="{90EB322C-ADF3-4010-87DD-ABE8E27186A1}" type="presParOf" srcId="{8BF5861E-DC31-4B37-9F50-65EF11F0AECB}" destId="{D65509B1-09CB-43F3-8350-51DB010E21E2}" srcOrd="1" destOrd="0" presId="urn:microsoft.com/office/officeart/2005/8/layout/hierarchy1"/>
    <dgm:cxn modelId="{6C6DC44C-241D-47F5-8C90-C431114F6E25}" type="presParOf" srcId="{D65509B1-09CB-43F3-8350-51DB010E21E2}" destId="{32A82B20-7963-4B0C-AED0-89F3BE051310}" srcOrd="0" destOrd="0" presId="urn:microsoft.com/office/officeart/2005/8/layout/hierarchy1"/>
    <dgm:cxn modelId="{FED12651-AC87-43A4-B0DA-4C98EACD1567}" type="presParOf" srcId="{D65509B1-09CB-43F3-8350-51DB010E21E2}" destId="{C3243236-B12C-4313-8E53-52E458947F78}" srcOrd="1" destOrd="0" presId="urn:microsoft.com/office/officeart/2005/8/layout/hierarchy1"/>
    <dgm:cxn modelId="{EF07EF0C-9679-4F96-96F6-76FD3281A622}" type="presParOf" srcId="{C3243236-B12C-4313-8E53-52E458947F78}" destId="{E76F259E-586E-4814-B224-2C6D46786B90}" srcOrd="0" destOrd="0" presId="urn:microsoft.com/office/officeart/2005/8/layout/hierarchy1"/>
    <dgm:cxn modelId="{0F4177C8-D338-4957-B90A-E8759467AB5F}" type="presParOf" srcId="{E76F259E-586E-4814-B224-2C6D46786B90}" destId="{5A79829C-ADB0-419E-A37B-9F1503A6F566}" srcOrd="0" destOrd="0" presId="urn:microsoft.com/office/officeart/2005/8/layout/hierarchy1"/>
    <dgm:cxn modelId="{A0F57B16-49F4-498A-9B9E-03E9AF5767E8}" type="presParOf" srcId="{E76F259E-586E-4814-B224-2C6D46786B90}" destId="{DC13DDC4-ED49-45FF-B9A5-992C5E47AEE2}" srcOrd="1" destOrd="0" presId="urn:microsoft.com/office/officeart/2005/8/layout/hierarchy1"/>
    <dgm:cxn modelId="{61D62FC6-1597-44B1-AE21-4581C4073487}" type="presParOf" srcId="{C3243236-B12C-4313-8E53-52E458947F78}" destId="{90AD3855-0426-44BC-9F1E-7A928114A6E5}" srcOrd="1" destOrd="0" presId="urn:microsoft.com/office/officeart/2005/8/layout/hierarchy1"/>
    <dgm:cxn modelId="{F3F0B308-3154-4E98-8F90-3191EF28F28C}" type="presParOf" srcId="{11AEBC24-FC2C-4E67-A4F8-D4C4A82EFC8B}" destId="{E525143A-526C-4379-99B6-C0C88E4AAB42}" srcOrd="2" destOrd="0" presId="urn:microsoft.com/office/officeart/2005/8/layout/hierarchy1"/>
    <dgm:cxn modelId="{72FA7197-7289-47F7-A64C-51C8C550B7EF}" type="presParOf" srcId="{11AEBC24-FC2C-4E67-A4F8-D4C4A82EFC8B}" destId="{75B5EB4D-296C-4505-AD5F-7C3453DC2301}" srcOrd="3" destOrd="0" presId="urn:microsoft.com/office/officeart/2005/8/layout/hierarchy1"/>
    <dgm:cxn modelId="{B21A3234-4E72-454E-9389-DE88653BD724}" type="presParOf" srcId="{75B5EB4D-296C-4505-AD5F-7C3453DC2301}" destId="{3D00410A-F701-4D2F-B5A6-F0A421804DA3}" srcOrd="0" destOrd="0" presId="urn:microsoft.com/office/officeart/2005/8/layout/hierarchy1"/>
    <dgm:cxn modelId="{8E34BFF6-55B7-4215-8771-B92F3EA5737A}" type="presParOf" srcId="{3D00410A-F701-4D2F-B5A6-F0A421804DA3}" destId="{08BCFB3C-3557-48AC-BDDB-F59C7F26ED9C}" srcOrd="0" destOrd="0" presId="urn:microsoft.com/office/officeart/2005/8/layout/hierarchy1"/>
    <dgm:cxn modelId="{4AEBCDD4-CFA9-4DB5-8BC4-17A81E1341F9}" type="presParOf" srcId="{3D00410A-F701-4D2F-B5A6-F0A421804DA3}" destId="{2F7DD82F-6B2F-4784-8C48-D4EB2FBB47F7}" srcOrd="1" destOrd="0" presId="urn:microsoft.com/office/officeart/2005/8/layout/hierarchy1"/>
    <dgm:cxn modelId="{ECF4EF89-DD33-4065-9CCA-476DB14D5B29}" type="presParOf" srcId="{75B5EB4D-296C-4505-AD5F-7C3453DC2301}" destId="{26E23DAE-64DF-4880-ADC1-05B10FCAC361}" srcOrd="1" destOrd="0" presId="urn:microsoft.com/office/officeart/2005/8/layout/hierarchy1"/>
    <dgm:cxn modelId="{411E06B0-EBCC-431D-B688-90C3CF236CFD}" type="presParOf" srcId="{26E23DAE-64DF-4880-ADC1-05B10FCAC361}" destId="{998EBED0-E2B2-4B5D-B99F-02060A500E1B}" srcOrd="0" destOrd="0" presId="urn:microsoft.com/office/officeart/2005/8/layout/hierarchy1"/>
    <dgm:cxn modelId="{92BA4779-9126-4811-B850-9EBCC72FDB0A}" type="presParOf" srcId="{26E23DAE-64DF-4880-ADC1-05B10FCAC361}" destId="{20EFA0A3-A6BE-48FC-BD7D-C088BC717745}" srcOrd="1" destOrd="0" presId="urn:microsoft.com/office/officeart/2005/8/layout/hierarchy1"/>
    <dgm:cxn modelId="{7015461A-A8EB-4EC9-B1F8-6F61AC18AC12}" type="presParOf" srcId="{20EFA0A3-A6BE-48FC-BD7D-C088BC717745}" destId="{1884DB9F-44E6-40EC-8CEA-9FAC5B701DA0}" srcOrd="0" destOrd="0" presId="urn:microsoft.com/office/officeart/2005/8/layout/hierarchy1"/>
    <dgm:cxn modelId="{D6D5791A-65E3-4725-B3E6-96CBB326D0A6}" type="presParOf" srcId="{1884DB9F-44E6-40EC-8CEA-9FAC5B701DA0}" destId="{29565A81-7C5A-4F27-9C35-8A308D14BD9C}" srcOrd="0" destOrd="0" presId="urn:microsoft.com/office/officeart/2005/8/layout/hierarchy1"/>
    <dgm:cxn modelId="{1598A707-BEFA-4321-93F9-52CE74DFB58C}" type="presParOf" srcId="{1884DB9F-44E6-40EC-8CEA-9FAC5B701DA0}" destId="{5CC06BEF-871A-418C-A591-B09217174D57}" srcOrd="1" destOrd="0" presId="urn:microsoft.com/office/officeart/2005/8/layout/hierarchy1"/>
    <dgm:cxn modelId="{DC8A5923-8F0E-43F8-9142-F722CD88EA21}" type="presParOf" srcId="{20EFA0A3-A6BE-48FC-BD7D-C088BC717745}" destId="{CAA3079D-1D22-49C2-BF83-D030C9C6C9A7}" srcOrd="1" destOrd="0" presId="urn:microsoft.com/office/officeart/2005/8/layout/hierarchy1"/>
    <dgm:cxn modelId="{80C6F0A6-29F6-4B59-A007-373588D18F81}" type="presParOf" srcId="{11AEBC24-FC2C-4E67-A4F8-D4C4A82EFC8B}" destId="{D68EB682-75B3-40B5-9B43-0A23ADBADADF}" srcOrd="4" destOrd="0" presId="urn:microsoft.com/office/officeart/2005/8/layout/hierarchy1"/>
    <dgm:cxn modelId="{F2EE88E3-834F-4C77-AAE0-2FA00EC685F7}" type="presParOf" srcId="{11AEBC24-FC2C-4E67-A4F8-D4C4A82EFC8B}" destId="{2290BD9C-07A4-42B0-B552-D3C91CD6CFAB}" srcOrd="5" destOrd="0" presId="urn:microsoft.com/office/officeart/2005/8/layout/hierarchy1"/>
    <dgm:cxn modelId="{EA774F1C-B8B2-48D6-83A2-265A938B3B79}" type="presParOf" srcId="{2290BD9C-07A4-42B0-B552-D3C91CD6CFAB}" destId="{BFA02AA5-1C83-438D-8ADD-3563B36E4985}" srcOrd="0" destOrd="0" presId="urn:microsoft.com/office/officeart/2005/8/layout/hierarchy1"/>
    <dgm:cxn modelId="{81BF5C48-34C9-4569-A22B-64584CEE0860}" type="presParOf" srcId="{BFA02AA5-1C83-438D-8ADD-3563B36E4985}" destId="{D026DA9D-1232-4E93-8209-0C9EC7C42830}" srcOrd="0" destOrd="0" presId="urn:microsoft.com/office/officeart/2005/8/layout/hierarchy1"/>
    <dgm:cxn modelId="{3D1F5917-DEC9-4EDE-82B3-D69F6DE7133D}" type="presParOf" srcId="{BFA02AA5-1C83-438D-8ADD-3563B36E4985}" destId="{0B701F2C-1FF9-4B92-9786-23D2835B7117}" srcOrd="1" destOrd="0" presId="urn:microsoft.com/office/officeart/2005/8/layout/hierarchy1"/>
    <dgm:cxn modelId="{2F9E5B41-3ADC-4D53-98B2-722B02B76DDA}" type="presParOf" srcId="{2290BD9C-07A4-42B0-B552-D3C91CD6CFAB}" destId="{BCFD283B-18EE-4AEB-A3C7-EF52A67F9D33}" srcOrd="1" destOrd="0" presId="urn:microsoft.com/office/officeart/2005/8/layout/hierarchy1"/>
    <dgm:cxn modelId="{C8C67D09-2016-45F2-899F-2670431EBF57}" type="presParOf" srcId="{BCFD283B-18EE-4AEB-A3C7-EF52A67F9D33}" destId="{A9E4A4FF-547D-487F-A452-21B6B74A5ADE}" srcOrd="0" destOrd="0" presId="urn:microsoft.com/office/officeart/2005/8/layout/hierarchy1"/>
    <dgm:cxn modelId="{05A79DEC-0F61-4EB0-99E7-D1177C877957}" type="presParOf" srcId="{BCFD283B-18EE-4AEB-A3C7-EF52A67F9D33}" destId="{ADEF0443-F2E0-4976-9E87-E94EE3C2E51C}" srcOrd="1" destOrd="0" presId="urn:microsoft.com/office/officeart/2005/8/layout/hierarchy1"/>
    <dgm:cxn modelId="{54A71C64-B660-445D-BF33-AD3374D032CD}" type="presParOf" srcId="{ADEF0443-F2E0-4976-9E87-E94EE3C2E51C}" destId="{35B4762B-DB4F-4964-945B-50A0DCBC463F}" srcOrd="0" destOrd="0" presId="urn:microsoft.com/office/officeart/2005/8/layout/hierarchy1"/>
    <dgm:cxn modelId="{94413619-FE24-4934-B2BE-EB34E995C0E3}" type="presParOf" srcId="{35B4762B-DB4F-4964-945B-50A0DCBC463F}" destId="{55CF2A60-B6CA-4ECE-B2BE-3DF41D578A42}" srcOrd="0" destOrd="0" presId="urn:microsoft.com/office/officeart/2005/8/layout/hierarchy1"/>
    <dgm:cxn modelId="{729B696D-DC34-403B-B9A7-D628C4758704}" type="presParOf" srcId="{35B4762B-DB4F-4964-945B-50A0DCBC463F}" destId="{B16CC1CA-ECE6-4B42-A35C-AD1CB21482E7}" srcOrd="1" destOrd="0" presId="urn:microsoft.com/office/officeart/2005/8/layout/hierarchy1"/>
    <dgm:cxn modelId="{D9FD2037-83E8-450D-AE66-749389396CF4}" type="presParOf" srcId="{ADEF0443-F2E0-4976-9E87-E94EE3C2E51C}" destId="{2E765D7C-EF69-4766-846E-7DA5CFCABD0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D8277C-7030-4B4B-A7B3-DD0CAE4FD165}">
      <dsp:nvSpPr>
        <dsp:cNvPr id="0" name=""/>
        <dsp:cNvSpPr/>
      </dsp:nvSpPr>
      <dsp:spPr>
        <a:xfrm>
          <a:off x="5592302" y="2485208"/>
          <a:ext cx="2130178" cy="213017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solidFill>
                <a:schemeClr val="tx1"/>
              </a:solidFill>
            </a:rPr>
            <a:t>ROZBIÓRKA OBIEKTU BUDOWLANEGO</a:t>
          </a:r>
        </a:p>
      </dsp:txBody>
      <dsp:txXfrm>
        <a:off x="5696289" y="2589195"/>
        <a:ext cx="1922204" cy="1922204"/>
      </dsp:txXfrm>
    </dsp:sp>
    <dsp:sp modelId="{533D4E41-FCE1-43A9-B3EC-72E21F1BA1E1}">
      <dsp:nvSpPr>
        <dsp:cNvPr id="0" name=""/>
        <dsp:cNvSpPr/>
      </dsp:nvSpPr>
      <dsp:spPr>
        <a:xfrm rot="10800000">
          <a:off x="4204265" y="3550298"/>
          <a:ext cx="138803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388036" y="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9D9CA8-ECAB-4B48-AD9D-345967C87276}">
      <dsp:nvSpPr>
        <dsp:cNvPr id="0" name=""/>
        <dsp:cNvSpPr/>
      </dsp:nvSpPr>
      <dsp:spPr>
        <a:xfrm>
          <a:off x="2777045" y="2836688"/>
          <a:ext cx="1427219" cy="142721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>
              <a:solidFill>
                <a:schemeClr val="tx1"/>
              </a:solidFill>
            </a:rPr>
            <a:t>Ostatni etap procesu budowlanego, skutkujący likwidacją obiektu budowlanego</a:t>
          </a:r>
        </a:p>
      </dsp:txBody>
      <dsp:txXfrm>
        <a:off x="2846716" y="2906359"/>
        <a:ext cx="1287877" cy="1287877"/>
      </dsp:txXfrm>
    </dsp:sp>
    <dsp:sp modelId="{2B0846C3-E500-4B4A-A9DE-1C2167397CC1}">
      <dsp:nvSpPr>
        <dsp:cNvPr id="0" name=""/>
        <dsp:cNvSpPr/>
      </dsp:nvSpPr>
      <dsp:spPr>
        <a:xfrm>
          <a:off x="7722481" y="3550298"/>
          <a:ext cx="114351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43510" y="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8AFC58-C95B-48B8-8553-F03DA6F24DEA}">
      <dsp:nvSpPr>
        <dsp:cNvPr id="0" name=""/>
        <dsp:cNvSpPr/>
      </dsp:nvSpPr>
      <dsp:spPr>
        <a:xfrm>
          <a:off x="8865991" y="2836688"/>
          <a:ext cx="1427219" cy="142721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kern="1200" dirty="0">
              <a:solidFill>
                <a:schemeClr val="tx1"/>
              </a:solidFill>
            </a:rPr>
            <a:t>Jeden z rodzajów robót budowlanych (art. 3 pkt 7)</a:t>
          </a:r>
        </a:p>
      </dsp:txBody>
      <dsp:txXfrm>
        <a:off x="8935662" y="2906359"/>
        <a:ext cx="1287877" cy="128787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F36B92-3C87-469F-BD14-B6A062E72591}">
      <dsp:nvSpPr>
        <dsp:cNvPr id="0" name=""/>
        <dsp:cNvSpPr/>
      </dsp:nvSpPr>
      <dsp:spPr>
        <a:xfrm>
          <a:off x="6555649" y="2948047"/>
          <a:ext cx="60305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03059" y="4572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6842102" y="2978690"/>
        <a:ext cx="30152" cy="30152"/>
      </dsp:txXfrm>
    </dsp:sp>
    <dsp:sp modelId="{F4DEAC8D-0E58-4144-B088-D862D776DB6E}">
      <dsp:nvSpPr>
        <dsp:cNvPr id="0" name=""/>
        <dsp:cNvSpPr/>
      </dsp:nvSpPr>
      <dsp:spPr>
        <a:xfrm>
          <a:off x="2937291" y="2419205"/>
          <a:ext cx="603059" cy="5745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01529" y="0"/>
              </a:lnTo>
              <a:lnTo>
                <a:pt x="301529" y="574561"/>
              </a:lnTo>
              <a:lnTo>
                <a:pt x="603059" y="574561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3217997" y="2685663"/>
        <a:ext cx="41647" cy="41647"/>
      </dsp:txXfrm>
    </dsp:sp>
    <dsp:sp modelId="{C6E90CD7-2ADA-4B68-8266-B4BE1C92C705}">
      <dsp:nvSpPr>
        <dsp:cNvPr id="0" name=""/>
        <dsp:cNvSpPr/>
      </dsp:nvSpPr>
      <dsp:spPr>
        <a:xfrm>
          <a:off x="6555649" y="1798924"/>
          <a:ext cx="60305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03059" y="4572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6842102" y="1829568"/>
        <a:ext cx="30152" cy="30152"/>
      </dsp:txXfrm>
    </dsp:sp>
    <dsp:sp modelId="{18016E2B-7664-43DF-9C2E-D928D6FF0757}">
      <dsp:nvSpPr>
        <dsp:cNvPr id="0" name=""/>
        <dsp:cNvSpPr/>
      </dsp:nvSpPr>
      <dsp:spPr>
        <a:xfrm>
          <a:off x="2937291" y="1844644"/>
          <a:ext cx="603059" cy="574561"/>
        </a:xfrm>
        <a:custGeom>
          <a:avLst/>
          <a:gdLst/>
          <a:ahLst/>
          <a:cxnLst/>
          <a:rect l="0" t="0" r="0" b="0"/>
          <a:pathLst>
            <a:path>
              <a:moveTo>
                <a:pt x="0" y="574561"/>
              </a:moveTo>
              <a:lnTo>
                <a:pt x="301529" y="574561"/>
              </a:lnTo>
              <a:lnTo>
                <a:pt x="301529" y="0"/>
              </a:lnTo>
              <a:lnTo>
                <a:pt x="603059" y="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3217997" y="2111101"/>
        <a:ext cx="41647" cy="41647"/>
      </dsp:txXfrm>
    </dsp:sp>
    <dsp:sp modelId="{5DC2A639-204F-4602-A7C1-14F816ED07EB}">
      <dsp:nvSpPr>
        <dsp:cNvPr id="0" name=""/>
        <dsp:cNvSpPr/>
      </dsp:nvSpPr>
      <dsp:spPr>
        <a:xfrm rot="16200000">
          <a:off x="58435" y="1959556"/>
          <a:ext cx="4838411" cy="91929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6000" kern="1200" dirty="0">
              <a:solidFill>
                <a:schemeClr val="tx1"/>
              </a:solidFill>
            </a:rPr>
            <a:t>ROZBIÓRKA</a:t>
          </a:r>
        </a:p>
      </dsp:txBody>
      <dsp:txXfrm>
        <a:off x="58435" y="1959556"/>
        <a:ext cx="4838411" cy="919298"/>
      </dsp:txXfrm>
    </dsp:sp>
    <dsp:sp modelId="{D9D8D6B6-6203-42ED-AA83-AA502C9F3DB1}">
      <dsp:nvSpPr>
        <dsp:cNvPr id="0" name=""/>
        <dsp:cNvSpPr/>
      </dsp:nvSpPr>
      <dsp:spPr>
        <a:xfrm>
          <a:off x="3540350" y="1384995"/>
          <a:ext cx="3015298" cy="91929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>
              <a:solidFill>
                <a:schemeClr val="tx1"/>
              </a:solidFill>
            </a:rPr>
            <a:t>OBLIGATORYJNA</a:t>
          </a:r>
        </a:p>
      </dsp:txBody>
      <dsp:txXfrm>
        <a:off x="3540350" y="1384995"/>
        <a:ext cx="3015298" cy="919298"/>
      </dsp:txXfrm>
    </dsp:sp>
    <dsp:sp modelId="{9DBF2E45-B7BD-454A-88C5-976DC56481AD}">
      <dsp:nvSpPr>
        <dsp:cNvPr id="0" name=""/>
        <dsp:cNvSpPr/>
      </dsp:nvSpPr>
      <dsp:spPr>
        <a:xfrm>
          <a:off x="7158708" y="1384995"/>
          <a:ext cx="3015298" cy="91929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>
              <a:solidFill>
                <a:schemeClr val="tx1"/>
              </a:solidFill>
            </a:rPr>
            <a:t>NAKAZ ROZBIÓRKI</a:t>
          </a:r>
        </a:p>
      </dsp:txBody>
      <dsp:txXfrm>
        <a:off x="7158708" y="1384995"/>
        <a:ext cx="3015298" cy="919298"/>
      </dsp:txXfrm>
    </dsp:sp>
    <dsp:sp modelId="{9889F057-0D18-499B-8A6C-F064CCDF55E2}">
      <dsp:nvSpPr>
        <dsp:cNvPr id="0" name=""/>
        <dsp:cNvSpPr/>
      </dsp:nvSpPr>
      <dsp:spPr>
        <a:xfrm>
          <a:off x="3540350" y="2534118"/>
          <a:ext cx="3015298" cy="91929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>
              <a:solidFill>
                <a:schemeClr val="tx1"/>
              </a:solidFill>
            </a:rPr>
            <a:t>FAKULTATYWNA</a:t>
          </a:r>
        </a:p>
      </dsp:txBody>
      <dsp:txXfrm>
        <a:off x="3540350" y="2534118"/>
        <a:ext cx="3015298" cy="919298"/>
      </dsp:txXfrm>
    </dsp:sp>
    <dsp:sp modelId="{A4993135-20EF-4DC8-B9EE-4B97AEC35DE1}">
      <dsp:nvSpPr>
        <dsp:cNvPr id="0" name=""/>
        <dsp:cNvSpPr/>
      </dsp:nvSpPr>
      <dsp:spPr>
        <a:xfrm>
          <a:off x="7158708" y="2534118"/>
          <a:ext cx="3015298" cy="91929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>
              <a:solidFill>
                <a:schemeClr val="tx1"/>
              </a:solidFill>
            </a:rPr>
            <a:t>DECYZJA O POZWOLENIU NA ROZBIÓRKĘ/ZGŁOSZENIE ROZBIÓRKI</a:t>
          </a:r>
        </a:p>
      </dsp:txBody>
      <dsp:txXfrm>
        <a:off x="7158708" y="2534118"/>
        <a:ext cx="3015298" cy="91929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7DF371-284B-4357-A569-588DD5055F2D}">
      <dsp:nvSpPr>
        <dsp:cNvPr id="0" name=""/>
        <dsp:cNvSpPr/>
      </dsp:nvSpPr>
      <dsp:spPr>
        <a:xfrm rot="5400000">
          <a:off x="6839080" y="-2793211"/>
          <a:ext cx="1085749" cy="6947722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500" kern="1200" dirty="0"/>
            <a:t>ORGAN NADZORU BUDOWLANEGO </a:t>
          </a:r>
        </a:p>
      </dsp:txBody>
      <dsp:txXfrm rot="-5400000">
        <a:off x="3908094" y="190777"/>
        <a:ext cx="6894720" cy="979745"/>
      </dsp:txXfrm>
    </dsp:sp>
    <dsp:sp modelId="{9C2EEF84-0A41-429D-AC9A-EE750B00AD5A}">
      <dsp:nvSpPr>
        <dsp:cNvPr id="0" name=""/>
        <dsp:cNvSpPr/>
      </dsp:nvSpPr>
      <dsp:spPr>
        <a:xfrm>
          <a:off x="0" y="2056"/>
          <a:ext cx="3908094" cy="135718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800" b="1" kern="1200" dirty="0">
              <a:solidFill>
                <a:schemeClr val="tx1"/>
              </a:solidFill>
            </a:rPr>
            <a:t>PODMIOT</a:t>
          </a:r>
        </a:p>
      </dsp:txBody>
      <dsp:txXfrm>
        <a:off x="66252" y="68308"/>
        <a:ext cx="3775590" cy="1224682"/>
      </dsp:txXfrm>
    </dsp:sp>
    <dsp:sp modelId="{F894CBB3-5CC9-4739-94E4-70DA0D395C01}">
      <dsp:nvSpPr>
        <dsp:cNvPr id="0" name=""/>
        <dsp:cNvSpPr/>
      </dsp:nvSpPr>
      <dsp:spPr>
        <a:xfrm rot="5400000">
          <a:off x="6839080" y="-1368165"/>
          <a:ext cx="1085749" cy="6947722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500" kern="1200" dirty="0"/>
            <a:t>DECYZJA ADMINISTRACYJNA</a:t>
          </a:r>
        </a:p>
      </dsp:txBody>
      <dsp:txXfrm rot="-5400000">
        <a:off x="3908094" y="1615823"/>
        <a:ext cx="6894720" cy="979745"/>
      </dsp:txXfrm>
    </dsp:sp>
    <dsp:sp modelId="{FF5E102F-AB75-43ED-BEF7-CC6ABCE57FF8}">
      <dsp:nvSpPr>
        <dsp:cNvPr id="0" name=""/>
        <dsp:cNvSpPr/>
      </dsp:nvSpPr>
      <dsp:spPr>
        <a:xfrm>
          <a:off x="0" y="1427102"/>
          <a:ext cx="3908094" cy="1357186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800" b="1" kern="1200" dirty="0">
              <a:solidFill>
                <a:schemeClr val="tx1"/>
              </a:solidFill>
            </a:rPr>
            <a:t>FORMA</a:t>
          </a:r>
        </a:p>
      </dsp:txBody>
      <dsp:txXfrm>
        <a:off x="66252" y="1493354"/>
        <a:ext cx="3775590" cy="1224682"/>
      </dsp:txXfrm>
    </dsp:sp>
    <dsp:sp modelId="{7F32B9DD-A063-4ECE-85D1-E0AE7826CDD9}">
      <dsp:nvSpPr>
        <dsp:cNvPr id="0" name=""/>
        <dsp:cNvSpPr/>
      </dsp:nvSpPr>
      <dsp:spPr>
        <a:xfrm rot="5400000">
          <a:off x="6839080" y="56879"/>
          <a:ext cx="1085749" cy="6947722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500" kern="1200" dirty="0"/>
            <a:t>Art. 49e, art. 49i ust. 1 pkt 2, art. 50a pkt 2, art. 51 ust. 1 pkt 1, ust. 3 pkt 2 oraz ust. 5, art. 67 ust. 1 </a:t>
          </a:r>
        </a:p>
      </dsp:txBody>
      <dsp:txXfrm rot="-5400000">
        <a:off x="3908094" y="3040867"/>
        <a:ext cx="6894720" cy="979745"/>
      </dsp:txXfrm>
    </dsp:sp>
    <dsp:sp modelId="{5C88168C-CE0C-4D89-880B-F032BA6CCB9F}">
      <dsp:nvSpPr>
        <dsp:cNvPr id="0" name=""/>
        <dsp:cNvSpPr/>
      </dsp:nvSpPr>
      <dsp:spPr>
        <a:xfrm>
          <a:off x="0" y="2852148"/>
          <a:ext cx="3908094" cy="1357186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800" b="1" kern="1200" dirty="0">
              <a:solidFill>
                <a:schemeClr val="tx1"/>
              </a:solidFill>
            </a:rPr>
            <a:t>W JAKICH PRZYPADKACH</a:t>
          </a:r>
        </a:p>
      </dsp:txBody>
      <dsp:txXfrm>
        <a:off x="66252" y="2918400"/>
        <a:ext cx="3775590" cy="122468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7961D4-E6BE-4482-B379-127617C9784B}">
      <dsp:nvSpPr>
        <dsp:cNvPr id="0" name=""/>
        <dsp:cNvSpPr/>
      </dsp:nvSpPr>
      <dsp:spPr>
        <a:xfrm>
          <a:off x="-4919424" y="-753830"/>
          <a:ext cx="5858998" cy="5858998"/>
        </a:xfrm>
        <a:prstGeom prst="blockArc">
          <a:avLst>
            <a:gd name="adj1" fmla="val 18900000"/>
            <a:gd name="adj2" fmla="val 2700000"/>
            <a:gd name="adj3" fmla="val 369"/>
          </a:avLst>
        </a:pr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586967-96D0-4E76-B4B3-B76E46343A77}">
      <dsp:nvSpPr>
        <dsp:cNvPr id="0" name=""/>
        <dsp:cNvSpPr/>
      </dsp:nvSpPr>
      <dsp:spPr>
        <a:xfrm>
          <a:off x="604289" y="435133"/>
          <a:ext cx="9851585" cy="87026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0775" tIns="71120" rIns="71120" bIns="7112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br>
            <a:rPr lang="pl-PL" sz="2800" kern="1200" dirty="0"/>
          </a:br>
          <a:r>
            <a:rPr lang="pl-PL" sz="2800" b="1" kern="1200" dirty="0">
              <a:solidFill>
                <a:schemeClr val="tx1"/>
              </a:solidFill>
            </a:rPr>
            <a:t>Likwidacja obiektu budowlanego z woli inwestora</a:t>
          </a:r>
        </a:p>
        <a:p>
          <a:pPr marL="0"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3600" kern="1200" dirty="0"/>
        </a:p>
      </dsp:txBody>
      <dsp:txXfrm>
        <a:off x="604289" y="435133"/>
        <a:ext cx="9851585" cy="870267"/>
      </dsp:txXfrm>
    </dsp:sp>
    <dsp:sp modelId="{68D09448-99FD-4B84-9228-ED8E7EC71A16}">
      <dsp:nvSpPr>
        <dsp:cNvPr id="0" name=""/>
        <dsp:cNvSpPr/>
      </dsp:nvSpPr>
      <dsp:spPr>
        <a:xfrm>
          <a:off x="60372" y="326350"/>
          <a:ext cx="1087834" cy="10878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646400-A353-4931-9148-1DD611CD40BC}">
      <dsp:nvSpPr>
        <dsp:cNvPr id="0" name=""/>
        <dsp:cNvSpPr/>
      </dsp:nvSpPr>
      <dsp:spPr>
        <a:xfrm>
          <a:off x="920631" y="1740535"/>
          <a:ext cx="9535243" cy="870267"/>
        </a:xfrm>
        <a:prstGeom prst="rect">
          <a:avLst/>
        </a:prstGeom>
        <a:solidFill>
          <a:schemeClr val="accent3">
            <a:hueOff val="1355300"/>
            <a:satOff val="50000"/>
            <a:lumOff val="-7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0775" tIns="43180" rIns="43180" bIns="4318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pl-PL" sz="1700" kern="1200" dirty="0"/>
          </a:br>
          <a:r>
            <a:rPr lang="pl-PL" sz="2800" b="1" kern="1200" dirty="0">
              <a:solidFill>
                <a:schemeClr val="tx1"/>
              </a:solidFill>
            </a:rPr>
            <a:t>Brak pełnej swobody, ograniczenie przepisami prawa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l-PL" sz="1300" kern="1200" dirty="0"/>
        </a:p>
      </dsp:txBody>
      <dsp:txXfrm>
        <a:off x="920631" y="1740535"/>
        <a:ext cx="9535243" cy="870267"/>
      </dsp:txXfrm>
    </dsp:sp>
    <dsp:sp modelId="{568E0809-9A89-48F3-8F81-3C76087662C5}">
      <dsp:nvSpPr>
        <dsp:cNvPr id="0" name=""/>
        <dsp:cNvSpPr/>
      </dsp:nvSpPr>
      <dsp:spPr>
        <a:xfrm>
          <a:off x="376714" y="1631751"/>
          <a:ext cx="1087834" cy="10878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1355300"/>
              <a:satOff val="50000"/>
              <a:lumOff val="-735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BD95A3-646F-4CAB-9B2D-A3C2FED6357C}">
      <dsp:nvSpPr>
        <dsp:cNvPr id="0" name=""/>
        <dsp:cNvSpPr/>
      </dsp:nvSpPr>
      <dsp:spPr>
        <a:xfrm>
          <a:off x="604289" y="3045936"/>
          <a:ext cx="9851585" cy="870267"/>
        </a:xfrm>
        <a:prstGeom prst="rect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0775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b="1" kern="1200" dirty="0">
              <a:solidFill>
                <a:schemeClr val="tx1"/>
              </a:solidFill>
            </a:rPr>
            <a:t>Co do zasady wymagane jest </a:t>
          </a:r>
          <a:r>
            <a:rPr lang="pl-PL" sz="2800" b="1" u="sng" kern="1200" dirty="0">
              <a:solidFill>
                <a:schemeClr val="tx1"/>
              </a:solidFill>
            </a:rPr>
            <a:t>uzyskanie decyzji o pozwoleniu na rozbiórkę, ewentualnie zgłoszenie rozbiórki</a:t>
          </a:r>
          <a:endParaRPr lang="pl-PL" sz="4000" b="1" kern="1200" dirty="0">
            <a:solidFill>
              <a:schemeClr val="tx1"/>
            </a:solidFill>
          </a:endParaRPr>
        </a:p>
      </dsp:txBody>
      <dsp:txXfrm>
        <a:off x="604289" y="3045936"/>
        <a:ext cx="9851585" cy="870267"/>
      </dsp:txXfrm>
    </dsp:sp>
    <dsp:sp modelId="{467277F4-7E08-43E3-B9C3-D83ADBCF1C96}">
      <dsp:nvSpPr>
        <dsp:cNvPr id="0" name=""/>
        <dsp:cNvSpPr/>
      </dsp:nvSpPr>
      <dsp:spPr>
        <a:xfrm>
          <a:off x="60372" y="2937153"/>
          <a:ext cx="1087834" cy="10878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2710599"/>
              <a:satOff val="100000"/>
              <a:lumOff val="-1470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E029F3-933A-40A3-BDA1-52F91313A455}">
      <dsp:nvSpPr>
        <dsp:cNvPr id="0" name=""/>
        <dsp:cNvSpPr/>
      </dsp:nvSpPr>
      <dsp:spPr>
        <a:xfrm>
          <a:off x="1932" y="0"/>
          <a:ext cx="4120058" cy="908244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b="1" kern="1200" dirty="0">
              <a:solidFill>
                <a:schemeClr val="tx1"/>
              </a:solidFill>
            </a:rPr>
            <a:t>REJESTR ZABYTKÓW</a:t>
          </a:r>
        </a:p>
      </dsp:txBody>
      <dsp:txXfrm>
        <a:off x="28534" y="26602"/>
        <a:ext cx="4066854" cy="855040"/>
      </dsp:txXfrm>
    </dsp:sp>
    <dsp:sp modelId="{58294297-EE1B-4ADC-A0DB-CA06008EDDB5}">
      <dsp:nvSpPr>
        <dsp:cNvPr id="0" name=""/>
        <dsp:cNvSpPr/>
      </dsp:nvSpPr>
      <dsp:spPr>
        <a:xfrm>
          <a:off x="4533996" y="0"/>
          <a:ext cx="873452" cy="9082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400" kern="1200"/>
        </a:p>
      </dsp:txBody>
      <dsp:txXfrm>
        <a:off x="4533996" y="181649"/>
        <a:ext cx="611416" cy="544946"/>
      </dsp:txXfrm>
    </dsp:sp>
    <dsp:sp modelId="{FE25823B-A24E-4047-A432-6DBD5F77C6E9}">
      <dsp:nvSpPr>
        <dsp:cNvPr id="0" name=""/>
        <dsp:cNvSpPr/>
      </dsp:nvSpPr>
      <dsp:spPr>
        <a:xfrm>
          <a:off x="5770013" y="0"/>
          <a:ext cx="4120058" cy="908244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>
              <a:solidFill>
                <a:schemeClr val="tx1"/>
              </a:solidFill>
            </a:rPr>
            <a:t>decyzja Generalnego Konserwatora Zabytków o skreśleniu zabytku z rejestru </a:t>
          </a:r>
          <a:endParaRPr lang="pl-PL" sz="1800" kern="1200" dirty="0">
            <a:solidFill>
              <a:schemeClr val="tx1"/>
            </a:solidFill>
          </a:endParaRPr>
        </a:p>
      </dsp:txBody>
      <dsp:txXfrm>
        <a:off x="5796615" y="26602"/>
        <a:ext cx="4066854" cy="85504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E029F3-933A-40A3-BDA1-52F91313A455}">
      <dsp:nvSpPr>
        <dsp:cNvPr id="0" name=""/>
        <dsp:cNvSpPr/>
      </dsp:nvSpPr>
      <dsp:spPr>
        <a:xfrm>
          <a:off x="0" y="0"/>
          <a:ext cx="4116034" cy="90824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b="1" kern="1200" dirty="0">
              <a:solidFill>
                <a:schemeClr val="tx1"/>
              </a:solidFill>
            </a:rPr>
            <a:t>GMINNA EWIDENCJA ZABYTKÓW</a:t>
          </a:r>
        </a:p>
      </dsp:txBody>
      <dsp:txXfrm>
        <a:off x="26602" y="26602"/>
        <a:ext cx="4062830" cy="855040"/>
      </dsp:txXfrm>
    </dsp:sp>
    <dsp:sp modelId="{58294297-EE1B-4ADC-A0DB-CA06008EDDB5}">
      <dsp:nvSpPr>
        <dsp:cNvPr id="0" name=""/>
        <dsp:cNvSpPr/>
      </dsp:nvSpPr>
      <dsp:spPr>
        <a:xfrm>
          <a:off x="4529328" y="0"/>
          <a:ext cx="876182" cy="9082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400" kern="1200"/>
        </a:p>
      </dsp:txBody>
      <dsp:txXfrm>
        <a:off x="4529328" y="181649"/>
        <a:ext cx="613327" cy="544946"/>
      </dsp:txXfrm>
    </dsp:sp>
    <dsp:sp modelId="{FE25823B-A24E-4047-A432-6DBD5F77C6E9}">
      <dsp:nvSpPr>
        <dsp:cNvPr id="0" name=""/>
        <dsp:cNvSpPr/>
      </dsp:nvSpPr>
      <dsp:spPr>
        <a:xfrm>
          <a:off x="5769208" y="0"/>
          <a:ext cx="4116034" cy="90824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b="1" kern="1200" dirty="0">
              <a:solidFill>
                <a:schemeClr val="tx1"/>
              </a:solidFill>
            </a:rPr>
            <a:t>decyzja o pozwoleniu na rozbiórkę wydawana po uzgodnieniu z wojewódzkim konserwatorem zabytków</a:t>
          </a:r>
          <a:endParaRPr lang="pl-PL" sz="1700" kern="1200" dirty="0">
            <a:solidFill>
              <a:schemeClr val="tx1"/>
            </a:solidFill>
          </a:endParaRPr>
        </a:p>
      </dsp:txBody>
      <dsp:txXfrm>
        <a:off x="5795810" y="26602"/>
        <a:ext cx="4062830" cy="85504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E4A4FF-547D-487F-A452-21B6B74A5ADE}">
      <dsp:nvSpPr>
        <dsp:cNvPr id="0" name=""/>
        <dsp:cNvSpPr/>
      </dsp:nvSpPr>
      <dsp:spPr>
        <a:xfrm>
          <a:off x="9107008" y="4086682"/>
          <a:ext cx="91440" cy="76146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61463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8EB682-75B3-40B5-9B43-0A23ADBADADF}">
      <dsp:nvSpPr>
        <dsp:cNvPr id="0" name=""/>
        <dsp:cNvSpPr/>
      </dsp:nvSpPr>
      <dsp:spPr>
        <a:xfrm>
          <a:off x="5952690" y="1662653"/>
          <a:ext cx="3200038" cy="7614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8915"/>
              </a:lnTo>
              <a:lnTo>
                <a:pt x="3200038" y="518915"/>
              </a:lnTo>
              <a:lnTo>
                <a:pt x="3200038" y="761463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8EBED0-E2B2-4B5D-B99F-02060A500E1B}">
      <dsp:nvSpPr>
        <dsp:cNvPr id="0" name=""/>
        <dsp:cNvSpPr/>
      </dsp:nvSpPr>
      <dsp:spPr>
        <a:xfrm>
          <a:off x="5906970" y="4086682"/>
          <a:ext cx="91440" cy="76146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61463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25143A-526C-4379-99B6-C0C88E4AAB42}">
      <dsp:nvSpPr>
        <dsp:cNvPr id="0" name=""/>
        <dsp:cNvSpPr/>
      </dsp:nvSpPr>
      <dsp:spPr>
        <a:xfrm>
          <a:off x="5906970" y="1662653"/>
          <a:ext cx="91440" cy="76146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61463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A82B20-7963-4B0C-AED0-89F3BE051310}">
      <dsp:nvSpPr>
        <dsp:cNvPr id="0" name=""/>
        <dsp:cNvSpPr/>
      </dsp:nvSpPr>
      <dsp:spPr>
        <a:xfrm>
          <a:off x="2706932" y="4086682"/>
          <a:ext cx="91440" cy="76146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61463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2A086F-B158-47F1-8FB9-11DB2837B85A}">
      <dsp:nvSpPr>
        <dsp:cNvPr id="0" name=""/>
        <dsp:cNvSpPr/>
      </dsp:nvSpPr>
      <dsp:spPr>
        <a:xfrm>
          <a:off x="2752652" y="1662653"/>
          <a:ext cx="3200038" cy="761463"/>
        </a:xfrm>
        <a:custGeom>
          <a:avLst/>
          <a:gdLst/>
          <a:ahLst/>
          <a:cxnLst/>
          <a:rect l="0" t="0" r="0" b="0"/>
          <a:pathLst>
            <a:path>
              <a:moveTo>
                <a:pt x="3200038" y="0"/>
              </a:moveTo>
              <a:lnTo>
                <a:pt x="3200038" y="518915"/>
              </a:lnTo>
              <a:lnTo>
                <a:pt x="0" y="518915"/>
              </a:lnTo>
              <a:lnTo>
                <a:pt x="0" y="761463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E0CF21-7940-439D-BE9D-31AA51AB5DF2}">
      <dsp:nvSpPr>
        <dsp:cNvPr id="0" name=""/>
        <dsp:cNvSpPr/>
      </dsp:nvSpPr>
      <dsp:spPr>
        <a:xfrm>
          <a:off x="4643583" y="88"/>
          <a:ext cx="2618212" cy="16625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4B72AB-A5CB-4E08-8FF9-D04BC27E64A0}">
      <dsp:nvSpPr>
        <dsp:cNvPr id="0" name=""/>
        <dsp:cNvSpPr/>
      </dsp:nvSpPr>
      <dsp:spPr>
        <a:xfrm>
          <a:off x="4934496" y="276454"/>
          <a:ext cx="2618212" cy="16625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b="1" kern="1200" dirty="0"/>
            <a:t>DECYZJI O POZWOLENIU NA ROBIÓRKĘ NIE WYMAGA ROZBIÓRKA:</a:t>
          </a:r>
        </a:p>
      </dsp:txBody>
      <dsp:txXfrm>
        <a:off x="4983191" y="325149"/>
        <a:ext cx="2520822" cy="1565175"/>
      </dsp:txXfrm>
    </dsp:sp>
    <dsp:sp modelId="{FB0F9481-7009-4D3D-9B1A-32A814D64C6E}">
      <dsp:nvSpPr>
        <dsp:cNvPr id="0" name=""/>
        <dsp:cNvSpPr/>
      </dsp:nvSpPr>
      <dsp:spPr>
        <a:xfrm>
          <a:off x="1443545" y="2424116"/>
          <a:ext cx="2618212" cy="166256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6F089C-B4FA-4E62-9D14-3A03D6D5E3B1}">
      <dsp:nvSpPr>
        <dsp:cNvPr id="0" name=""/>
        <dsp:cNvSpPr/>
      </dsp:nvSpPr>
      <dsp:spPr>
        <a:xfrm>
          <a:off x="1734458" y="2700483"/>
          <a:ext cx="2618212" cy="16625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/>
            <a:t>ART. 31 UST. 1 PKT 1</a:t>
          </a:r>
        </a:p>
      </dsp:txBody>
      <dsp:txXfrm>
        <a:off x="1783153" y="2749178"/>
        <a:ext cx="2520822" cy="1565175"/>
      </dsp:txXfrm>
    </dsp:sp>
    <dsp:sp modelId="{5A79829C-ADB0-419E-A37B-9F1503A6F566}">
      <dsp:nvSpPr>
        <dsp:cNvPr id="0" name=""/>
        <dsp:cNvSpPr/>
      </dsp:nvSpPr>
      <dsp:spPr>
        <a:xfrm>
          <a:off x="1443545" y="4848145"/>
          <a:ext cx="2618212" cy="166256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13DDC4-ED49-45FF-B9A5-992C5E47AEE2}">
      <dsp:nvSpPr>
        <dsp:cNvPr id="0" name=""/>
        <dsp:cNvSpPr/>
      </dsp:nvSpPr>
      <dsp:spPr>
        <a:xfrm>
          <a:off x="1734458" y="5124512"/>
          <a:ext cx="2618212" cy="16625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BUDYNKÓW I BUDOWLI – NIEWPISANYCH DO REJESTRU ZABYTKÓW ORAZ NIEOBJĘTYCH OCHRONĄ KONSERWATORSKĄ – O WYSOKOŚCI PONIŻEJ 8 M, JEŻELI ICH ODLEGŁOŚĆ OD GRANICY DZIAŁKI JEST NIE MNIEJSZA NIŻ POŁOWA WYSOKOŚCI</a:t>
          </a:r>
        </a:p>
      </dsp:txBody>
      <dsp:txXfrm>
        <a:off x="1783153" y="5173207"/>
        <a:ext cx="2520822" cy="1565175"/>
      </dsp:txXfrm>
    </dsp:sp>
    <dsp:sp modelId="{08BCFB3C-3557-48AC-BDDB-F59C7F26ED9C}">
      <dsp:nvSpPr>
        <dsp:cNvPr id="0" name=""/>
        <dsp:cNvSpPr/>
      </dsp:nvSpPr>
      <dsp:spPr>
        <a:xfrm>
          <a:off x="4643583" y="2424116"/>
          <a:ext cx="2618212" cy="166256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7DD82F-6B2F-4784-8C48-D4EB2FBB47F7}">
      <dsp:nvSpPr>
        <dsp:cNvPr id="0" name=""/>
        <dsp:cNvSpPr/>
      </dsp:nvSpPr>
      <dsp:spPr>
        <a:xfrm>
          <a:off x="4934496" y="2700483"/>
          <a:ext cx="2618212" cy="16625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/>
            <a:t>ART. 31 UST. 1A PKT 1</a:t>
          </a:r>
        </a:p>
      </dsp:txBody>
      <dsp:txXfrm>
        <a:off x="4983191" y="2749178"/>
        <a:ext cx="2520822" cy="1565175"/>
      </dsp:txXfrm>
    </dsp:sp>
    <dsp:sp modelId="{29565A81-7C5A-4F27-9C35-8A308D14BD9C}">
      <dsp:nvSpPr>
        <dsp:cNvPr id="0" name=""/>
        <dsp:cNvSpPr/>
      </dsp:nvSpPr>
      <dsp:spPr>
        <a:xfrm>
          <a:off x="4643583" y="4848145"/>
          <a:ext cx="2618212" cy="166256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C06BEF-871A-418C-A591-B09217174D57}">
      <dsp:nvSpPr>
        <dsp:cNvPr id="0" name=""/>
        <dsp:cNvSpPr/>
      </dsp:nvSpPr>
      <dsp:spPr>
        <a:xfrm>
          <a:off x="4934496" y="5124512"/>
          <a:ext cx="2618212" cy="16625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OBIEKTÓW I URZĄDZEŃ BUDOWLANYCH, NA BUDOWĘ KTÓRYCH NIE JEST WYMAGANE POZWOLENIE NA BUDOWĘ</a:t>
          </a:r>
        </a:p>
      </dsp:txBody>
      <dsp:txXfrm>
        <a:off x="4983191" y="5173207"/>
        <a:ext cx="2520822" cy="1565175"/>
      </dsp:txXfrm>
    </dsp:sp>
    <dsp:sp modelId="{D026DA9D-1232-4E93-8209-0C9EC7C42830}">
      <dsp:nvSpPr>
        <dsp:cNvPr id="0" name=""/>
        <dsp:cNvSpPr/>
      </dsp:nvSpPr>
      <dsp:spPr>
        <a:xfrm>
          <a:off x="7843621" y="2424116"/>
          <a:ext cx="2618212" cy="166256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701F2C-1FF9-4B92-9786-23D2835B7117}">
      <dsp:nvSpPr>
        <dsp:cNvPr id="0" name=""/>
        <dsp:cNvSpPr/>
      </dsp:nvSpPr>
      <dsp:spPr>
        <a:xfrm>
          <a:off x="8134534" y="2700483"/>
          <a:ext cx="2618212" cy="16625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/>
            <a:t>ART. 31 UST. 1A PKT 2</a:t>
          </a:r>
        </a:p>
      </dsp:txBody>
      <dsp:txXfrm>
        <a:off x="8183229" y="2749178"/>
        <a:ext cx="2520822" cy="1565175"/>
      </dsp:txXfrm>
    </dsp:sp>
    <dsp:sp modelId="{55CF2A60-B6CA-4ECE-B2BE-3DF41D578A42}">
      <dsp:nvSpPr>
        <dsp:cNvPr id="0" name=""/>
        <dsp:cNvSpPr/>
      </dsp:nvSpPr>
      <dsp:spPr>
        <a:xfrm>
          <a:off x="7843621" y="4848145"/>
          <a:ext cx="2618212" cy="166256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6CC1CA-ECE6-4B42-A35C-AD1CB21482E7}">
      <dsp:nvSpPr>
        <dsp:cNvPr id="0" name=""/>
        <dsp:cNvSpPr/>
      </dsp:nvSpPr>
      <dsp:spPr>
        <a:xfrm>
          <a:off x="8134534" y="5124512"/>
          <a:ext cx="2618212" cy="16625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BUDYNKÓW I BUDOWLI ZLOKALIZOWANYCH NA TERENACH ZAMKNIĘTYCH USTALONYCH DECYZJĄ MINISTRA OBRONY NARODOWEJ, Z WYŁĄCZENIEM OBIEKTÓW WPISANYCH DO REJESTRU ZABYTKÓW ORAZ OBJĘTYCH OCHRONĄ KONSERWATORSKĄ</a:t>
          </a:r>
        </a:p>
      </dsp:txBody>
      <dsp:txXfrm>
        <a:off x="8183229" y="5173207"/>
        <a:ext cx="2520822" cy="15651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657108A-D33E-6D9B-73D8-E3F37F2865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1B4AFB5E-F751-EB23-CE50-DB3EF062CB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C048869-5A24-ACFC-14E5-6DFF929F6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39B2-F83C-4A1C-B5B8-A19FA4F78DDC}" type="datetimeFigureOut">
              <a:rPr lang="en-GB" smtClean="0"/>
              <a:t>29/10/2023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54C62B4-C08B-C5D4-D719-4CADB674F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68C5082-51F1-52B5-6705-EC8ABE761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32A31-EBEA-457F-BBB7-B5D071DDB3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2635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98063B4-2970-8811-FBED-360649ACA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B1C63020-1A9F-41D8-8E80-72AEEBA267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6FACF2B-735D-FA77-08E1-078ED83BD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39B2-F83C-4A1C-B5B8-A19FA4F78DDC}" type="datetimeFigureOut">
              <a:rPr lang="en-GB" smtClean="0"/>
              <a:t>29/10/2023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2674E44-537A-C35B-A75A-A7C579134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2412EF2-4F55-BFF4-6EA3-04DBD85E1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32A31-EBEA-457F-BBB7-B5D071DDB3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2779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9A768AB9-9835-8B9E-45CE-FEDA1BC4F7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9B286BB9-7392-CF8C-FAEB-59E08F67F3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94FF11B-F359-B417-EF16-65194958F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39B2-F83C-4A1C-B5B8-A19FA4F78DDC}" type="datetimeFigureOut">
              <a:rPr lang="en-GB" smtClean="0"/>
              <a:t>29/10/2023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F5B77E6-D03D-A8C8-5BD3-380B2FA2C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2136F38-95FC-E5C5-79DB-C317F1129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32A31-EBEA-457F-BBB7-B5D071DDB3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655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F6F1838-CEDF-269F-C7D0-0AB202E64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B85394E-171A-E1A8-BFF8-5846A23F8F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A76F68A-24E2-ABF7-646D-7163051DC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39B2-F83C-4A1C-B5B8-A19FA4F78DDC}" type="datetimeFigureOut">
              <a:rPr lang="en-GB" smtClean="0"/>
              <a:t>29/10/2023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3B8CED9-973F-90E3-A5FD-05215AC2B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910758A-3FE6-EB09-23FE-E4CFB8FAA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32A31-EBEA-457F-BBB7-B5D071DDB3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6359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F081BFB-FC49-9221-5151-D41A6A9F0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B1411C8-CF2C-2F9E-53EE-93A63673B5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886BEF4-903F-670B-7C5E-00677BA9E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39B2-F83C-4A1C-B5B8-A19FA4F78DDC}" type="datetimeFigureOut">
              <a:rPr lang="en-GB" smtClean="0"/>
              <a:t>29/10/2023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C8678CC-D4F3-A692-83EE-D3146F2D7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C4B4771-E584-BF9A-C486-ADDEC7636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32A31-EBEA-457F-BBB7-B5D071DDB3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2025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DD2ADB6-0CEA-E365-EB67-643A1B8540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4A3CEAE-9C9A-86EA-C4FF-6A18D55B45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358E2E9-3E31-793B-6895-C3B18AC74F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1213F811-D5A0-90F2-A2DC-B09E29F80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39B2-F83C-4A1C-B5B8-A19FA4F78DDC}" type="datetimeFigureOut">
              <a:rPr lang="en-GB" smtClean="0"/>
              <a:t>29/10/2023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7587A59-DC89-DE36-9FCD-7EFB151FC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16B29FAC-92DC-0BFB-6FCB-1945B8141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32A31-EBEA-457F-BBB7-B5D071DDB3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4609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DBD7A2E-B545-998B-8D2A-3306E079D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A257CE3-6EC8-B674-5B24-2E82058A7D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3461C7E5-6720-132C-3AE5-1CE3F87711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C2594A9E-A32A-515E-3804-04D0846765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E1B49050-D93E-28EA-11FF-8E4E736E37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0E1BFA9C-6BD2-67C1-8A72-D54CC63BC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39B2-F83C-4A1C-B5B8-A19FA4F78DDC}" type="datetimeFigureOut">
              <a:rPr lang="en-GB" smtClean="0"/>
              <a:t>29/10/2023</a:t>
            </a:fld>
            <a:endParaRPr lang="en-GB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CF485255-347B-D343-1916-4B18B9DE2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EB02E70A-4EA4-1740-AEBC-F3F713BEC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32A31-EBEA-457F-BBB7-B5D071DDB3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4736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A6D78BF-58C1-DFC4-6D4D-0E231B2FBC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42FAD6BD-D3E7-26CF-5062-50A91004C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39B2-F83C-4A1C-B5B8-A19FA4F78DDC}" type="datetimeFigureOut">
              <a:rPr lang="en-GB" smtClean="0"/>
              <a:t>29/10/2023</a:t>
            </a:fld>
            <a:endParaRPr lang="en-GB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6B313B9B-6CAF-93AB-5589-271CEA20A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F1475F2F-7317-47B7-5966-5E04BB368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32A31-EBEA-457F-BBB7-B5D071DDB3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9339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7921CB17-D33F-CF3E-A8DB-5272957BC3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39B2-F83C-4A1C-B5B8-A19FA4F78DDC}" type="datetimeFigureOut">
              <a:rPr lang="en-GB" smtClean="0"/>
              <a:t>29/10/2023</a:t>
            </a:fld>
            <a:endParaRPr lang="en-GB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D0CA1F1E-5C4B-DEF8-DFD0-489431EA4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AEBD5DA-5F14-B0F5-5878-49A5CD7EE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32A31-EBEA-457F-BBB7-B5D071DDB3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1985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3AB4471-0A85-0876-D723-4041E652A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F212F52-944F-5518-2C85-4010FE36EE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71F75583-B34B-2B3D-97BE-0E42DEA45E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ACDC9F46-BEF3-84A2-2C73-7BE161763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39B2-F83C-4A1C-B5B8-A19FA4F78DDC}" type="datetimeFigureOut">
              <a:rPr lang="en-GB" smtClean="0"/>
              <a:t>29/10/2023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9A61415F-EFAB-A766-78CE-249FBA755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79CD077C-EC8B-C6E3-F89A-807FDE8E2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32A31-EBEA-457F-BBB7-B5D071DDB3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1674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716A88C-03E2-02F3-55AB-AF95108EBA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31F81023-9CD4-0063-143E-8BF5070AFF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36F6C5E9-EF6F-7A7D-87D7-EBE0FCFB84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F6161F80-F360-664B-48B0-65B1C5599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39B2-F83C-4A1C-B5B8-A19FA4F78DDC}" type="datetimeFigureOut">
              <a:rPr lang="en-GB" smtClean="0"/>
              <a:t>29/10/2023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C6B4A4B0-06E9-63E0-CDF5-355F8C336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4EC1D112-9D2C-A059-9598-88D4766D7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32A31-EBEA-457F-BBB7-B5D071DDB3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7000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A1E623B2-5BEC-55B1-888B-8EEDD78A1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0027A15-0FDD-812E-2F49-629742B7C1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7084C8C-6CB6-6222-A7CC-F6AE763960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639B2-F83C-4A1C-B5B8-A19FA4F78DDC}" type="datetimeFigureOut">
              <a:rPr lang="en-GB" smtClean="0"/>
              <a:t>29/10/2023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A425F1F-A4A3-3D97-677C-3C2A1BFE9B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36AA83C-C77A-0EA5-1279-C069EC16D5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332A31-EBEA-457F-BBB7-B5D071DDB3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3447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sip.lex.pl/#/jurisprudence/522519836/1/ii-sa-ld-769-17-zwiazany-charakter-decyzji-o-pozwoleniu-na-rozbiorke-wyrok-wojewodzkiego-sadu...?cm=URELATIONS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sip.lex.pl/#/jurisprudence/523651137/1/ii-sa-wr-751-22-przeslanki-umozliwiajace-nakazanie-rozbiorki-obiektu-budowlanego-wyrok...?cm=URELATION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43CAA20-3569-4189-9E48-239A229A86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1A25C71E-7D73-51D3-AA74-A218ED5E5F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451381"/>
            <a:ext cx="10512552" cy="4066540"/>
          </a:xfrm>
        </p:spPr>
        <p:txBody>
          <a:bodyPr anchor="b">
            <a:normAutofit/>
          </a:bodyPr>
          <a:lstStyle/>
          <a:p>
            <a:pPr algn="l"/>
            <a:r>
              <a:rPr lang="pl-PL" sz="6600"/>
              <a:t>PROCES ROZBIÓRKI</a:t>
            </a:r>
            <a:endParaRPr lang="en-GB" sz="660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4092E63D-1EC3-1E86-F0A0-8F4AD5D12A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199" y="4983276"/>
            <a:ext cx="10512552" cy="1126680"/>
          </a:xfrm>
        </p:spPr>
        <p:txBody>
          <a:bodyPr>
            <a:normAutofit/>
          </a:bodyPr>
          <a:lstStyle/>
          <a:p>
            <a:pPr algn="l"/>
            <a:r>
              <a:rPr lang="pl-PL" dirty="0"/>
              <a:t>DR KARINA PILARZ</a:t>
            </a:r>
            <a:endParaRPr lang="en-GB" dirty="0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A542B6D-E775-4832-91DC-2D20F85781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18595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832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A91404-3B24-434C-901E-940D1C4209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Rozbiórka zabytkowych obiektów budowlanych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9DEE23C-625B-475A-ADBF-9C7B12DD7F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l-PL" b="1" dirty="0"/>
              <a:t>Art. 39. </a:t>
            </a:r>
            <a:r>
              <a:rPr lang="pl-PL" dirty="0"/>
              <a:t>(…)</a:t>
            </a:r>
          </a:p>
          <a:p>
            <a:pPr marL="0" indent="0" algn="just">
              <a:buNone/>
            </a:pPr>
            <a:r>
              <a:rPr lang="pl-PL" dirty="0"/>
              <a:t>2. </a:t>
            </a:r>
            <a:r>
              <a:rPr lang="pl-PL" b="1" dirty="0">
                <a:solidFill>
                  <a:schemeClr val="accent1"/>
                </a:solidFill>
              </a:rPr>
              <a:t>Decyzja o pozwoleniu na rozbiórkę obiektu budowlanego wpisanego do rejestru zabytków może być wydana po uzyskaniu decyzji Generalnego Konserwatora Zabytków </a:t>
            </a:r>
            <a:r>
              <a:rPr lang="pl-PL" dirty="0"/>
              <a:t>działającego w imieniu ministra właściwego do spraw kultury i ochrony dziedzictwa narodowego</a:t>
            </a:r>
            <a:r>
              <a:rPr lang="pl-PL" b="1" dirty="0"/>
              <a:t> </a:t>
            </a:r>
            <a:r>
              <a:rPr lang="pl-PL" b="1" dirty="0">
                <a:solidFill>
                  <a:schemeClr val="accent1"/>
                </a:solidFill>
              </a:rPr>
              <a:t>o skreśleniu tego obiektu z rejestru zabytków.</a:t>
            </a:r>
            <a:r>
              <a:rPr lang="pl-PL" dirty="0">
                <a:solidFill>
                  <a:schemeClr val="accent1"/>
                </a:solidFill>
              </a:rPr>
              <a:t> </a:t>
            </a:r>
          </a:p>
          <a:p>
            <a:pPr marL="0" indent="0" algn="just">
              <a:buNone/>
            </a:pPr>
            <a:r>
              <a:rPr lang="pl-PL" dirty="0"/>
              <a:t>3. W stosunku do obiektów budowlanych oraz obszarów niewpisanych do rejestru zabytków, a </a:t>
            </a:r>
            <a:r>
              <a:rPr lang="pl-PL" b="1" dirty="0">
                <a:solidFill>
                  <a:schemeClr val="accent1"/>
                </a:solidFill>
              </a:rPr>
              <a:t>ujętych w gminnej ewidencji zabytków, pozwolenie na budowę lub rozbiórkę obiektu budowlanego wydaje organ administracji architektoniczno-budowlanej w uzgodnieniu z wojewódzkim konserwatorem zabytków</a:t>
            </a:r>
            <a:r>
              <a:rPr lang="pl-PL" dirty="0">
                <a:solidFill>
                  <a:schemeClr val="accent1"/>
                </a:solidFill>
              </a:rPr>
              <a:t>. </a:t>
            </a:r>
          </a:p>
          <a:p>
            <a:pPr marL="0" indent="0" algn="just">
              <a:buNone/>
            </a:pPr>
            <a:r>
              <a:rPr lang="pl-PL" dirty="0"/>
              <a:t>4. Wojewódzki konserwator zabytków jest obowiązany zająć stanowisko w sprawie wniosku o pozwolenie na budowę lub rozbiórkę obiektów budowlanych, o których mowa w ust. 3, w terminie 30 dni od dnia jego doręczenia. Niezajęcie stanowiska w tym terminie uznaje się jako brak zastrzeżeń do przedstawionych we wniosku rozwiązań projektowych.</a:t>
            </a:r>
          </a:p>
        </p:txBody>
      </p:sp>
    </p:spTree>
    <p:extLst>
      <p:ext uri="{BB962C8B-B14F-4D97-AF65-F5344CB8AC3E}">
        <p14:creationId xmlns:p14="http://schemas.microsoft.com/office/powerpoint/2010/main" val="39120514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FBC98CF-D849-44F9-9920-88BBB3D3A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B5EAC942-0965-4428-9E4D-35CC2292C8B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9892004" cy="9082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Symbol zastępczy zawartości 3">
            <a:extLst>
              <a:ext uri="{FF2B5EF4-FFF2-40B4-BE49-F238E27FC236}">
                <a16:creationId xmlns:a16="http://schemas.microsoft.com/office/drawing/2014/main" id="{28A10209-7B5D-4A51-AE2A-24E7B38DDD86}"/>
              </a:ext>
            </a:extLst>
          </p:cNvPr>
          <p:cNvGraphicFramePr>
            <a:graphicFrameLocks/>
          </p:cNvGraphicFramePr>
          <p:nvPr/>
        </p:nvGraphicFramePr>
        <p:xfrm>
          <a:off x="838200" y="4040090"/>
          <a:ext cx="9892004" cy="9082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7150548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697B8C2-65B3-879B-918A-EF754780D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Ustawa o ochronie zabytków i opiece nad zabytkami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4DEE388-D693-261A-F0E7-7D1681EFE0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l-PL" b="1" dirty="0">
                <a:solidFill>
                  <a:srgbClr val="0070C0"/>
                </a:solidFill>
              </a:rPr>
              <a:t>GENERALNY KONSERWATOR ZABYTKÓW</a:t>
            </a:r>
          </a:p>
          <a:p>
            <a:pPr marL="0" indent="0" algn="just">
              <a:buNone/>
            </a:pPr>
            <a:r>
              <a:rPr lang="pl-PL" dirty="0"/>
              <a:t>Art. 90. 1. Generalny Konserwator Zabytków jest sekretarzem lub podsekretarzem stanu w urzędzie obsługującym ministra właściwego do spraw kultury i ochrony dziedzictwa narodowego.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b="1" dirty="0">
                <a:solidFill>
                  <a:srgbClr val="0070C0"/>
                </a:solidFill>
              </a:rPr>
              <a:t>WOJEWÓDZKI KONSERWATOR ZABYTKÓW</a:t>
            </a:r>
          </a:p>
          <a:p>
            <a:pPr marL="0" indent="0" algn="just">
              <a:buNone/>
            </a:pPr>
            <a:r>
              <a:rPr lang="pl-PL" dirty="0"/>
              <a:t>Art. 91. 1. Wojewódzkiego konserwatora zabytków powołuje wojewoda na wniosek Generalnego Konserwatora Zabytków wskazujący kandydata na to stanowisko.</a:t>
            </a:r>
          </a:p>
          <a:p>
            <a:pPr marL="0" indent="0" algn="just">
              <a:buNone/>
            </a:pPr>
            <a:r>
              <a:rPr lang="pl-PL" dirty="0"/>
              <a:t>1a. Wojewódzkiego konserwatora zabytków odwołuje wojewoda na wniosek Generalnego Konserwatora Zabytków albo za jego zgodą.</a:t>
            </a:r>
          </a:p>
        </p:txBody>
      </p:sp>
    </p:spTree>
    <p:extLst>
      <p:ext uri="{BB962C8B-B14F-4D97-AF65-F5344CB8AC3E}">
        <p14:creationId xmlns:p14="http://schemas.microsoft.com/office/powerpoint/2010/main" val="38565866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09E861B-A283-4408-A011-F937EF939C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9868823-8B57-401C-ADBC-B6E8C94E81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l-PL" b="1" dirty="0"/>
          </a:p>
          <a:p>
            <a:pPr marL="0" indent="0">
              <a:buNone/>
            </a:pPr>
            <a:r>
              <a:rPr lang="pl-PL" b="1" u="sng" dirty="0">
                <a:solidFill>
                  <a:srgbClr val="FF0066"/>
                </a:solidFill>
              </a:rPr>
              <a:t>Definicja legalna zabytku – art. 3 pkt 1</a:t>
            </a:r>
          </a:p>
          <a:p>
            <a:pPr marL="0" indent="0">
              <a:buNone/>
            </a:pPr>
            <a:endParaRPr lang="pl-PL" b="1" dirty="0"/>
          </a:p>
          <a:p>
            <a:pPr marL="0" indent="0" algn="just">
              <a:buNone/>
            </a:pPr>
            <a:r>
              <a:rPr lang="pl-PL" b="1" dirty="0"/>
              <a:t>Zabytek</a:t>
            </a:r>
            <a:r>
              <a:rPr lang="pl-PL" dirty="0"/>
              <a:t> – nieruchomość lub rzecz ruchoma, ich część lub zespoły, będące dziełem człowieka lub związane z jego działalnością i stanowiące świadectwo minionej epoki bądź zdarzenia, których zachowanie leży w interesie społecznym ze względu na posiadaną wartość historyczną, artystyczną lub naukową.</a:t>
            </a:r>
          </a:p>
        </p:txBody>
      </p:sp>
    </p:spTree>
    <p:extLst>
      <p:ext uri="{BB962C8B-B14F-4D97-AF65-F5344CB8AC3E}">
        <p14:creationId xmlns:p14="http://schemas.microsoft.com/office/powerpoint/2010/main" val="3831192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4774DE6-280A-4B45-8484-1D1F09A18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44A24BC-145C-4C31-9C3D-85290B4DE0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Art. 8. 1. </a:t>
            </a:r>
            <a:r>
              <a:rPr lang="pl-PL" dirty="0">
                <a:solidFill>
                  <a:srgbClr val="00B050"/>
                </a:solidFill>
              </a:rPr>
              <a:t>Rejestr zabytków dla zabytków znajdujących się na terenie województwa prowadzi wojewódzki konserwator zabytków</a:t>
            </a:r>
            <a:r>
              <a:rPr lang="pl-PL" dirty="0"/>
              <a:t>. </a:t>
            </a:r>
          </a:p>
          <a:p>
            <a:pPr marL="0" indent="0" algn="just">
              <a:buNone/>
            </a:pPr>
            <a:r>
              <a:rPr lang="pl-PL" dirty="0"/>
              <a:t>2. Rejestr prowadzi się w formie odrębnych ksiąg dla zabytków:</a:t>
            </a:r>
          </a:p>
          <a:p>
            <a:pPr marL="0" indent="0" algn="just">
              <a:buNone/>
            </a:pPr>
            <a:r>
              <a:rPr lang="pl-PL" dirty="0"/>
              <a:t>1) nieruchomych; 2) ruchomych; 3) archeologicznych.</a:t>
            </a:r>
          </a:p>
        </p:txBody>
      </p:sp>
    </p:spTree>
    <p:extLst>
      <p:ext uri="{BB962C8B-B14F-4D97-AF65-F5344CB8AC3E}">
        <p14:creationId xmlns:p14="http://schemas.microsoft.com/office/powerpoint/2010/main" val="29597673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441C555-A082-4713-B839-DBBE696B2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5600DA3-B45C-4C05-A21A-3C916F4B7C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l-PL" dirty="0"/>
              <a:t>Art. 22 ust. 4 </a:t>
            </a:r>
          </a:p>
          <a:p>
            <a:pPr marL="0" indent="0" algn="just">
              <a:buNone/>
            </a:pPr>
            <a:r>
              <a:rPr lang="pl-PL" dirty="0">
                <a:solidFill>
                  <a:srgbClr val="00B050"/>
                </a:solidFill>
              </a:rPr>
              <a:t>Wójt (burmistrz, prezydent miasta) prowadzi gminną ewidencję zabytków</a:t>
            </a:r>
            <a:r>
              <a:rPr lang="pl-PL" dirty="0"/>
              <a:t> w formie zbioru kart adresowych zabytków nieruchomych z terenu gminy. </a:t>
            </a:r>
          </a:p>
          <a:p>
            <a:pPr marL="0" indent="0" algn="just">
              <a:buNone/>
            </a:pPr>
            <a:r>
              <a:rPr lang="pl-PL" dirty="0"/>
              <a:t>ust. 5</a:t>
            </a:r>
          </a:p>
          <a:p>
            <a:pPr marL="0" indent="0" algn="just">
              <a:buNone/>
            </a:pPr>
            <a:r>
              <a:rPr lang="pl-PL" u="sng" dirty="0"/>
              <a:t>W gminnej ewidencji zabytków powinny być ujęte:</a:t>
            </a:r>
          </a:p>
          <a:p>
            <a:pPr marL="0" indent="0" algn="just">
              <a:buNone/>
            </a:pPr>
            <a:r>
              <a:rPr lang="pl-PL" dirty="0"/>
              <a:t>1) zabytki nieruchome wpisane do rejestru;</a:t>
            </a:r>
          </a:p>
          <a:p>
            <a:pPr marL="0" indent="0" algn="just">
              <a:buNone/>
            </a:pPr>
            <a:r>
              <a:rPr lang="pl-PL" dirty="0"/>
              <a:t>2) inne zabytki nieruchome znajdujące się w wojewódzkiej ewidencji zabytków; </a:t>
            </a:r>
          </a:p>
          <a:p>
            <a:pPr marL="0" indent="0" algn="just">
              <a:buNone/>
            </a:pPr>
            <a:r>
              <a:rPr lang="pl-PL" dirty="0"/>
              <a:t>3) inne zabytki nieruchome wyznaczone przez wójta (burmistrza, prezydenta miasta) w porozumieniu z wojewódzkim konserwatorem zabytków.</a:t>
            </a:r>
          </a:p>
        </p:txBody>
      </p:sp>
    </p:spTree>
    <p:extLst>
      <p:ext uri="{BB962C8B-B14F-4D97-AF65-F5344CB8AC3E}">
        <p14:creationId xmlns:p14="http://schemas.microsoft.com/office/powerpoint/2010/main" val="41682491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CB5042C-FA8D-47B0-B489-7E89E8AB27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endParaRPr lang="pl-PL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0195751A-E458-487D-AF8D-3F8B1426208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-1" y="0"/>
          <a:ext cx="12196293" cy="67871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wal 4">
            <a:extLst>
              <a:ext uri="{FF2B5EF4-FFF2-40B4-BE49-F238E27FC236}">
                <a16:creationId xmlns:a16="http://schemas.microsoft.com/office/drawing/2014/main" id="{C6EA605F-E310-4C18-8878-1CBFF40B723C}"/>
              </a:ext>
            </a:extLst>
          </p:cNvPr>
          <p:cNvSpPr/>
          <p:nvPr/>
        </p:nvSpPr>
        <p:spPr>
          <a:xfrm>
            <a:off x="9617102" y="140350"/>
            <a:ext cx="2498502" cy="2023906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6319807A-5BDA-4EF6-80AA-CAB53354B56F}"/>
              </a:ext>
            </a:extLst>
          </p:cNvPr>
          <p:cNvSpPr txBox="1"/>
          <p:nvPr/>
        </p:nvSpPr>
        <p:spPr>
          <a:xfrm>
            <a:off x="9915199" y="413639"/>
            <a:ext cx="20606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/>
              <a:t>nie jest wymagane uzyskanie pozwolenia na rozbiórkę ani zgłoszenie rozbiórki</a:t>
            </a:r>
            <a:endParaRPr lang="pl-PL" dirty="0"/>
          </a:p>
        </p:txBody>
      </p:sp>
      <p:sp>
        <p:nvSpPr>
          <p:cNvPr id="8" name="Owal 7">
            <a:extLst>
              <a:ext uri="{FF2B5EF4-FFF2-40B4-BE49-F238E27FC236}">
                <a16:creationId xmlns:a16="http://schemas.microsoft.com/office/drawing/2014/main" id="{CA13D198-0939-46AA-8994-0907A98C8E7A}"/>
              </a:ext>
            </a:extLst>
          </p:cNvPr>
          <p:cNvSpPr/>
          <p:nvPr/>
        </p:nvSpPr>
        <p:spPr>
          <a:xfrm>
            <a:off x="216181" y="140350"/>
            <a:ext cx="2498502" cy="2023906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F949CF60-FBD5-4A59-8662-E3507EB50744}"/>
              </a:ext>
            </a:extLst>
          </p:cNvPr>
          <p:cNvSpPr txBox="1"/>
          <p:nvPr/>
        </p:nvSpPr>
        <p:spPr>
          <a:xfrm>
            <a:off x="344969" y="552138"/>
            <a:ext cx="23697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/>
              <a:t>wymaga uprzedniego zgłoszenia organowi administracji architektoniczno-budowlanej, w którym należy określić rodzaj, zakres i sposób wykonywania tych      robót</a:t>
            </a:r>
            <a:endParaRPr lang="pl-PL" sz="1200" dirty="0"/>
          </a:p>
        </p:txBody>
      </p:sp>
      <p:cxnSp>
        <p:nvCxnSpPr>
          <p:cNvPr id="6" name="Łącznik: zakrzywiony 5">
            <a:extLst>
              <a:ext uri="{FF2B5EF4-FFF2-40B4-BE49-F238E27FC236}">
                <a16:creationId xmlns:a16="http://schemas.microsoft.com/office/drawing/2014/main" id="{7F31D1BF-461F-4E2B-A97B-DAAAF31B6610}"/>
              </a:ext>
            </a:extLst>
          </p:cNvPr>
          <p:cNvCxnSpPr/>
          <p:nvPr/>
        </p:nvCxnSpPr>
        <p:spPr>
          <a:xfrm rot="16200000" flipH="1">
            <a:off x="897278" y="2072934"/>
            <a:ext cx="1265885" cy="1231641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Łącznik: zakrzywiony 12">
            <a:extLst>
              <a:ext uri="{FF2B5EF4-FFF2-40B4-BE49-F238E27FC236}">
                <a16:creationId xmlns:a16="http://schemas.microsoft.com/office/drawing/2014/main" id="{AE2B363B-6C80-4727-8EA7-EECC4840A0B4}"/>
              </a:ext>
            </a:extLst>
          </p:cNvPr>
          <p:cNvCxnSpPr>
            <a:stCxn id="5" idx="2"/>
          </p:cNvCxnSpPr>
          <p:nvPr/>
        </p:nvCxnSpPr>
        <p:spPr>
          <a:xfrm rot="10800000" flipV="1">
            <a:off x="6979298" y="1152303"/>
            <a:ext cx="2637804" cy="2169394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Łącznik: zakrzywiony 14">
            <a:extLst>
              <a:ext uri="{FF2B5EF4-FFF2-40B4-BE49-F238E27FC236}">
                <a16:creationId xmlns:a16="http://schemas.microsoft.com/office/drawing/2014/main" id="{222B2156-5E21-4571-8EE7-009291ED98CB}"/>
              </a:ext>
            </a:extLst>
          </p:cNvPr>
          <p:cNvCxnSpPr>
            <a:stCxn id="5" idx="4"/>
          </p:cNvCxnSpPr>
          <p:nvPr/>
        </p:nvCxnSpPr>
        <p:spPr>
          <a:xfrm rot="5400000">
            <a:off x="9812056" y="2267399"/>
            <a:ext cx="1157441" cy="951154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53645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FC643EA-91C8-74FA-0CE0-EB8DF0801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7408935-4F4A-62E9-035F-E4658C7767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r>
              <a:rPr lang="pl-PL" b="1" u="sng" dirty="0">
                <a:solidFill>
                  <a:srgbClr val="0563C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Wyrok Wojewódzkiego Sądu Administracyjnego w Łodzi</a:t>
            </a:r>
            <a:r>
              <a:rPr lang="pl-PL" b="1" u="sng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pl-PL" b="1" u="sng" dirty="0">
                <a:solidFill>
                  <a:srgbClr val="0070C0"/>
                </a:solidFill>
              </a:rPr>
              <a:t>z dnia  19 grudnia 2017  r., sygn. akt </a:t>
            </a:r>
            <a:r>
              <a:rPr lang="pl-PL" b="1" u="sng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II SA/Łd 769/17, </a:t>
            </a:r>
            <a:r>
              <a:rPr lang="pl-PL" b="1" u="sng" dirty="0">
                <a:solidFill>
                  <a:srgbClr val="0070C0"/>
                </a:solidFill>
              </a:rPr>
              <a:t>(LEX nr 2426140)  </a:t>
            </a:r>
          </a:p>
          <a:p>
            <a:pPr marL="0" indent="0" algn="just">
              <a:buNone/>
            </a:pPr>
            <a:r>
              <a:rPr lang="pl-PL" dirty="0"/>
              <a:t>Decyzja o pozwoleniu na rozbiórkę ma charakter związany, nie zaś uznaniowy, co oznacza, że warunkiem jej wydania przez organ jest ustalenie, czy w realiach konkretnej sprawy spełnione zostały przesłanki materialnoprawne do podjęcia takiej decyzji.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85685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378F574-8F66-4DDE-AE7C-EE14081E5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F67FFC3-B5C9-4F99-A842-4E63182AEC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br>
              <a:rPr lang="pl-PL" dirty="0"/>
            </a:br>
            <a:r>
              <a:rPr lang="pl-PL" dirty="0"/>
              <a:t>Art. 31 </a:t>
            </a:r>
          </a:p>
          <a:p>
            <a:pPr marL="0" indent="0" algn="just">
              <a:buNone/>
            </a:pPr>
            <a:r>
              <a:rPr lang="pl-PL" dirty="0"/>
              <a:t>3. Organ administracji architektoniczno-budowlanej </a:t>
            </a:r>
            <a:r>
              <a:rPr lang="pl-PL" dirty="0">
                <a:solidFill>
                  <a:srgbClr val="FF0066"/>
                </a:solidFill>
              </a:rPr>
              <a:t>może nałożyć obowiązek uzyskania decyzji o pozwoleniu na rozbiórkę obiektów</a:t>
            </a:r>
            <a:r>
              <a:rPr lang="pl-PL" dirty="0"/>
              <a:t>, o których mowa w ust. 1 pkt 1, jeżeli rozbiórka tych obiektów:</a:t>
            </a:r>
          </a:p>
          <a:p>
            <a:pPr marL="0" indent="0" algn="just">
              <a:buNone/>
            </a:pPr>
            <a:r>
              <a:rPr lang="pl-PL" b="1" dirty="0"/>
              <a:t>1) </a:t>
            </a:r>
            <a:r>
              <a:rPr lang="pl-PL" dirty="0">
                <a:solidFill>
                  <a:srgbClr val="0070C0"/>
                </a:solidFill>
              </a:rPr>
              <a:t>może wpłynąć na pogorszenie stosunków wodnych, warunków sanitarnych oraz stanu środowiska</a:t>
            </a:r>
            <a:r>
              <a:rPr lang="pl-PL" dirty="0"/>
              <a:t> lub</a:t>
            </a:r>
          </a:p>
          <a:p>
            <a:pPr marL="0" indent="0" algn="just">
              <a:buNone/>
            </a:pPr>
            <a:r>
              <a:rPr lang="pl-PL" b="1" dirty="0"/>
              <a:t>2) </a:t>
            </a:r>
            <a:r>
              <a:rPr lang="pl-PL" dirty="0">
                <a:solidFill>
                  <a:srgbClr val="0070C0"/>
                </a:solidFill>
              </a:rPr>
              <a:t>wymaga zachowania warunków</a:t>
            </a:r>
            <a:r>
              <a:rPr lang="pl-PL" dirty="0"/>
              <a:t>, od których spełnienia może być uzależnione prowadzenie robót związanych z rozbiórką.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384926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2B345E0-EDFB-47AA-8F25-BDEAB562E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Rozbiórka w stanie wyższej konieczności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D709846-3BF7-4039-8E0E-CF6613C72E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Art.  31a.  </a:t>
            </a:r>
          </a:p>
          <a:p>
            <a:pPr marL="0" indent="0" algn="just">
              <a:buNone/>
            </a:pPr>
            <a:r>
              <a:rPr lang="pl-PL" dirty="0"/>
              <a:t>1. Roboty zabezpieczające i rozbiórkowe </a:t>
            </a:r>
            <a:r>
              <a:rPr lang="pl-PL" dirty="0">
                <a:solidFill>
                  <a:srgbClr val="00B050"/>
                </a:solidFill>
              </a:rPr>
              <a:t>można rozpocząć przed uzyskaniem decyzji o pozwoleniu na rozbiórkę lub przed dokonaniem zgłoszenia</a:t>
            </a:r>
            <a:r>
              <a:rPr lang="pl-PL" dirty="0"/>
              <a:t>, o którym mowa w art. 31 ust. 1, </a:t>
            </a:r>
            <a:r>
              <a:rPr lang="pl-PL" dirty="0">
                <a:solidFill>
                  <a:srgbClr val="FF0066"/>
                </a:solidFill>
              </a:rPr>
              <a:t>jeżeli mają one na celu usunięcie bezpośredniego zagrożenia bezpieczeństwa ludzi lub mienia.</a:t>
            </a:r>
          </a:p>
          <a:p>
            <a:pPr marL="0" indent="0" algn="just">
              <a:buNone/>
            </a:pPr>
            <a:r>
              <a:rPr lang="pl-PL" dirty="0"/>
              <a:t>2. Rozpoczęcie robót, o których mowa w ust. 1, </a:t>
            </a:r>
            <a:r>
              <a:rPr lang="pl-PL" dirty="0">
                <a:solidFill>
                  <a:srgbClr val="00B0F0"/>
                </a:solidFill>
              </a:rPr>
              <a:t>nie zwalnia od obowiązku bezzwłocznego uzyskania decyzji o pozwoleniu na rozbiórkę lub dokonania zgłoszenia.</a:t>
            </a:r>
          </a:p>
        </p:txBody>
      </p:sp>
    </p:spTree>
    <p:extLst>
      <p:ext uri="{BB962C8B-B14F-4D97-AF65-F5344CB8AC3E}">
        <p14:creationId xmlns:p14="http://schemas.microsoft.com/office/powerpoint/2010/main" val="850028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856460A-F92F-4EA4-B125-41514F448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143439F-A898-487C-9E63-378613095A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2B598C06-A640-46DB-B0F1-3B9A5F556664}"/>
              </a:ext>
            </a:extLst>
          </p:cNvPr>
          <p:cNvGraphicFramePr/>
          <p:nvPr/>
        </p:nvGraphicFramePr>
        <p:xfrm>
          <a:off x="-625151" y="0"/>
          <a:ext cx="13314784" cy="71005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20637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A4ADEBD-C0FA-4B9C-BA34-4CA152FCB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579D4E81-2D47-4C6A-AED1-9530778E1A4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0" y="1825625"/>
          <a:ext cx="12192000" cy="4838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20256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07DB5AD-C2FB-4DC0-AC11-ADBD4B3C9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Rozbiórka obligatoryjna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758D714-8ECE-4227-B75C-B940DCF54F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NAKAZ ROZBIÓRKI</a:t>
            </a:r>
          </a:p>
          <a:p>
            <a:pPr marL="0" indent="0">
              <a:buNone/>
            </a:pPr>
            <a:endParaRPr lang="pl-PL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B194D32D-4981-4D30-90BC-AD191B8937D9}"/>
              </a:ext>
            </a:extLst>
          </p:cNvPr>
          <p:cNvGraphicFramePr/>
          <p:nvPr/>
        </p:nvGraphicFramePr>
        <p:xfrm>
          <a:off x="838199" y="2459864"/>
          <a:ext cx="10855817" cy="42113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02961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298BBDE-D153-49F4-B96D-BFD70BC9E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6893C62-2C6A-4B7F-9C1E-B7F4075BA8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Art. 67. 1. Jeżeli nieużytkowany lub niewykończony obiekt budowlany nie nadaje się do remontu, odbudowy lub wykończenia, organ nadzoru budowlanego wydaje </a:t>
            </a:r>
            <a:r>
              <a:rPr lang="pl-PL" b="1" dirty="0">
                <a:solidFill>
                  <a:srgbClr val="FF0066"/>
                </a:solidFill>
              </a:rPr>
              <a:t>decyzję nakazującą właścicielowi lub zarządcy rozbiórkę tego obiektu</a:t>
            </a:r>
            <a:r>
              <a:rPr lang="pl-PL" dirty="0"/>
              <a:t> i uporządkowanie terenu oraz określającą terminy przystąpienia do tych robót i ich zakończenia. </a:t>
            </a:r>
          </a:p>
        </p:txBody>
      </p:sp>
    </p:spTree>
    <p:extLst>
      <p:ext uri="{BB962C8B-B14F-4D97-AF65-F5344CB8AC3E}">
        <p14:creationId xmlns:p14="http://schemas.microsoft.com/office/powerpoint/2010/main" val="37985266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0436E2B-298D-B105-60B0-BD162C939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68DE8ED-9B2A-E70B-7D4E-BEAB532871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/>
          </a:p>
          <a:p>
            <a:pPr algn="just"/>
            <a:r>
              <a:rPr lang="pl-PL" b="1" u="sng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Wyrok Wojewódzkiego Sądu Administracyjnego we Wrocławiu </a:t>
            </a:r>
            <a:r>
              <a:rPr lang="pl-PL" b="1" u="sng" dirty="0">
                <a:solidFill>
                  <a:srgbClr val="0070C0"/>
                </a:solidFill>
              </a:rPr>
              <a:t>z dnia  6 kwietnia 2023  r., sygn. akt II SA/Wr 751/22, (LEX nr 3557441)  </a:t>
            </a:r>
          </a:p>
          <a:p>
            <a:pPr marL="0" indent="0" algn="just">
              <a:buNone/>
            </a:pPr>
            <a:r>
              <a:rPr lang="pl-PL" dirty="0"/>
              <a:t>Zwrot "nie nadaje się do remontu, odbudowy lub wykończenia", o którym mowa w art. 67 ust. 1 </a:t>
            </a:r>
            <a:r>
              <a:rPr lang="pl-PL" dirty="0" err="1"/>
              <a:t>p.b</a:t>
            </a:r>
            <a:r>
              <a:rPr lang="pl-PL" dirty="0"/>
              <a:t>., odnosi się nie tylko do obiektywnej niemożności przeprowadzenia remontu, odbudowy lub wykończenia, ale również do braku zamiaru właściciela doprowadzenia do stanu zgodnego z prawem.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09929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F64B25C-97FC-4F56-A29F-13A06AAD17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2E5F250-D2C4-4294-A2AF-4ECA45F5EF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pl-PL" b="1" u="sng" dirty="0"/>
              <a:t>Podmiotem zobowiązanym w nakazie rozbiórki do likwidacji obiektu budowlanego jest inwestor, właściciel lub zarządca obiektu budowlanego</a:t>
            </a:r>
            <a:r>
              <a:rPr lang="pl-PL" dirty="0"/>
              <a:t>. 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Proces rozbiórki ma miejsce w ostateczności;</a:t>
            </a:r>
          </a:p>
          <a:p>
            <a:pPr marL="0" indent="0" algn="just">
              <a:buNone/>
            </a:pPr>
            <a:r>
              <a:rPr lang="pl-PL" dirty="0"/>
              <a:t>istnieje </a:t>
            </a:r>
            <a:r>
              <a:rPr lang="pl-PL" b="1" dirty="0"/>
              <a:t>możliwość doprowadzenia samowoli budowlanej do stanu zgodnego z prawem w toku </a:t>
            </a:r>
            <a:r>
              <a:rPr lang="pl-PL" b="1" dirty="0">
                <a:solidFill>
                  <a:schemeClr val="accent1">
                    <a:lumMod val="75000"/>
                  </a:schemeClr>
                </a:solidFill>
              </a:rPr>
              <a:t>postępowania legalizacyjnego/legalizacyjnego uproszczonego/naprawczego</a:t>
            </a:r>
            <a:r>
              <a:rPr lang="pl-PL" b="1" dirty="0"/>
              <a:t>;</a:t>
            </a:r>
          </a:p>
          <a:p>
            <a:pPr marL="0" indent="0" algn="just">
              <a:buNone/>
            </a:pPr>
            <a:r>
              <a:rPr lang="pl-PL" dirty="0"/>
              <a:t>wiąże się ono z obowiązkiem uiszczenia opłaty legalizacyjnej (jej wysokość ustalana jest przez organ nadzoru budowlanego w drodze postanowienia, na które służy zażalenie).</a:t>
            </a:r>
          </a:p>
        </p:txBody>
      </p:sp>
    </p:spTree>
    <p:extLst>
      <p:ext uri="{BB962C8B-B14F-4D97-AF65-F5344CB8AC3E}">
        <p14:creationId xmlns:p14="http://schemas.microsoft.com/office/powerpoint/2010/main" val="56811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B3A7FF6-0D57-47FA-8A55-63A9E8A233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Rozbiórka fakultatywna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FDC19D9A-6ECD-45AE-A46C-311B4861AC0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5046684"/>
              </p:ext>
            </p:extLst>
          </p:nvPr>
        </p:nvGraphicFramePr>
        <p:xfrm>
          <a:off x="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247000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B8DA75-2CAA-4DBF-A177-CCC01C300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Pozwolenie na rozbiórkę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72680F0-48AE-4B53-B6B2-EB4E157BB0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l-PL" b="1" dirty="0"/>
              <a:t>Art. 32. </a:t>
            </a:r>
            <a:r>
              <a:rPr lang="pl-PL" dirty="0"/>
              <a:t>1. Decyzja o pozwoleniu na budowę lub </a:t>
            </a:r>
            <a:r>
              <a:rPr lang="pl-PL" b="1" i="1" dirty="0">
                <a:solidFill>
                  <a:srgbClr val="FF0066"/>
                </a:solidFill>
              </a:rPr>
              <a:t>rozbiórkę obiektu budowlanego </a:t>
            </a:r>
            <a:r>
              <a:rPr lang="pl-PL" b="1" i="1" dirty="0"/>
              <a:t>może być wydana po uprzednim: </a:t>
            </a:r>
          </a:p>
          <a:p>
            <a:pPr marL="0" indent="0" algn="just">
              <a:buNone/>
            </a:pPr>
            <a:r>
              <a:rPr lang="pl-PL" dirty="0"/>
              <a:t>1) przeprowadzeniu oceny oddziaływania przedsięwzięcia na środowisko albo oceny oddziaływania przedsięwzięcia na obszar Natura 2000, jeżeli jest ona wymagana przepisami ustawy z dnia 3 października 2008 r. o udostępnianiu informacji o środowisku i jego ochronie, udziale społeczeństwa w ochronie środowiska oraz o ocenach oddziaływania na środowisko; </a:t>
            </a:r>
          </a:p>
          <a:p>
            <a:pPr marL="0" indent="0" algn="just">
              <a:buNone/>
            </a:pPr>
            <a:r>
              <a:rPr lang="pl-PL" dirty="0"/>
              <a:t>2) uzyskaniu przez inwestora, wymaganych przepisami szczególnymi, pozwoleń, uzgodnień lub opinii innych organów; </a:t>
            </a:r>
          </a:p>
          <a:p>
            <a:pPr marL="0" indent="0" algn="just">
              <a:buNone/>
            </a:pPr>
            <a:r>
              <a:rPr lang="pl-PL" dirty="0"/>
              <a:t>3) wyrażeniu zgody przez ministra właściwego do spraw energii – w przypadku budowy gazociągu przesyłowego, gazociągu o zasiągu krajowym lub jeżeli budowa ta wynika z umów międzynarodowych.</a:t>
            </a:r>
          </a:p>
        </p:txBody>
      </p:sp>
    </p:spTree>
    <p:extLst>
      <p:ext uri="{BB962C8B-B14F-4D97-AF65-F5344CB8AC3E}">
        <p14:creationId xmlns:p14="http://schemas.microsoft.com/office/powerpoint/2010/main" val="519275501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1229</Words>
  <Application>Microsoft Office PowerPoint</Application>
  <PresentationFormat>Panoramiczny</PresentationFormat>
  <Paragraphs>90</Paragraphs>
  <Slides>19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Motyw pakietu Office</vt:lpstr>
      <vt:lpstr>PROCES ROZBIÓRKI</vt:lpstr>
      <vt:lpstr>Prezentacja programu PowerPoint</vt:lpstr>
      <vt:lpstr>Prezentacja programu PowerPoint</vt:lpstr>
      <vt:lpstr>Rozbiórka obligatoryjna</vt:lpstr>
      <vt:lpstr>Prezentacja programu PowerPoint</vt:lpstr>
      <vt:lpstr>Prezentacja programu PowerPoint</vt:lpstr>
      <vt:lpstr>Prezentacja programu PowerPoint</vt:lpstr>
      <vt:lpstr>Rozbiórka fakultatywna</vt:lpstr>
      <vt:lpstr>Pozwolenie na rozbiórkę</vt:lpstr>
      <vt:lpstr>Rozbiórka zabytkowych obiektów budowlanych</vt:lpstr>
      <vt:lpstr>Prezentacja programu PowerPoint</vt:lpstr>
      <vt:lpstr>Ustawa o ochronie zabytków i opiece nad zabytkami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Rozbiórka w stanie wyższej konieczności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 ROZBIÓRKI</dc:title>
  <dc:creator>Karina Pilarz</dc:creator>
  <cp:lastModifiedBy>Karina Pilarz</cp:lastModifiedBy>
  <cp:revision>2</cp:revision>
  <dcterms:created xsi:type="dcterms:W3CDTF">2023-09-20T13:08:53Z</dcterms:created>
  <dcterms:modified xsi:type="dcterms:W3CDTF">2023-10-29T13:51:48Z</dcterms:modified>
</cp:coreProperties>
</file>