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7" r:id="rId2"/>
    <p:sldId id="257" r:id="rId3"/>
    <p:sldId id="288" r:id="rId4"/>
    <p:sldId id="265" r:id="rId5"/>
    <p:sldId id="258" r:id="rId6"/>
    <p:sldId id="289" r:id="rId7"/>
    <p:sldId id="261" r:id="rId8"/>
    <p:sldId id="259" r:id="rId9"/>
    <p:sldId id="264" r:id="rId10"/>
    <p:sldId id="286" r:id="rId11"/>
    <p:sldId id="260" r:id="rId12"/>
    <p:sldId id="262" r:id="rId13"/>
    <p:sldId id="263" r:id="rId14"/>
    <p:sldId id="266" r:id="rId15"/>
    <p:sldId id="290" r:id="rId16"/>
    <p:sldId id="291" r:id="rId17"/>
    <p:sldId id="292" r:id="rId18"/>
    <p:sldId id="293" r:id="rId19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5" d="100"/>
          <a:sy n="75" d="100"/>
        </p:scale>
        <p:origin x="874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5D7C3CD-1044-4B37-8861-F8A2EF00896B}" type="doc">
      <dgm:prSet loTypeId="urn:microsoft.com/office/officeart/2005/8/layout/hierarchy1" loCatId="hierarchy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pl-PL"/>
        </a:p>
      </dgm:t>
    </dgm:pt>
    <dgm:pt modelId="{0DE8616B-2CAD-4550-AE3D-C6D6EA1420A1}">
      <dgm:prSet/>
      <dgm:spPr/>
      <dgm:t>
        <a:bodyPr/>
        <a:lstStyle/>
        <a:p>
          <a:r>
            <a:rPr lang="pl-PL"/>
            <a:t>KOMISJA</a:t>
          </a:r>
        </a:p>
      </dgm:t>
    </dgm:pt>
    <dgm:pt modelId="{8A6ADDB7-B518-41D1-BBE9-0A6947B3E0C0}" type="parTrans" cxnId="{C2C76570-39E5-42F5-A0AA-B8844B00C86C}">
      <dgm:prSet/>
      <dgm:spPr/>
      <dgm:t>
        <a:bodyPr/>
        <a:lstStyle/>
        <a:p>
          <a:endParaRPr lang="pl-PL"/>
        </a:p>
      </dgm:t>
    </dgm:pt>
    <dgm:pt modelId="{ED5B3BFE-2EA4-4B2E-B5DE-0802361E01BB}" type="sibTrans" cxnId="{C2C76570-39E5-42F5-A0AA-B8844B00C86C}">
      <dgm:prSet/>
      <dgm:spPr/>
      <dgm:t>
        <a:bodyPr/>
        <a:lstStyle/>
        <a:p>
          <a:endParaRPr lang="pl-PL"/>
        </a:p>
      </dgm:t>
    </dgm:pt>
    <dgm:pt modelId="{FD8909DB-3012-4E66-BAB6-F253CA2663D1}">
      <dgm:prSet/>
      <dgm:spPr/>
      <dgm:t>
        <a:bodyPr/>
        <a:lstStyle/>
        <a:p>
          <a:r>
            <a:rPr lang="pl-PL" dirty="0"/>
            <a:t>Powoływana przez właściwy organ nadzoru budowlanego, który prowadzi postępowanie w sprawie katastrofy</a:t>
          </a:r>
        </a:p>
      </dgm:t>
    </dgm:pt>
    <dgm:pt modelId="{1716E26E-5628-4A56-A110-2B9847DB7965}" type="parTrans" cxnId="{9A4E1AAC-2684-49AA-9708-CF3FDAC9BB0A}">
      <dgm:prSet/>
      <dgm:spPr/>
      <dgm:t>
        <a:bodyPr/>
        <a:lstStyle/>
        <a:p>
          <a:endParaRPr lang="pl-PL"/>
        </a:p>
      </dgm:t>
    </dgm:pt>
    <dgm:pt modelId="{B5CE2388-12CD-4662-84E6-2D94F2D87B40}" type="sibTrans" cxnId="{9A4E1AAC-2684-49AA-9708-CF3FDAC9BB0A}">
      <dgm:prSet/>
      <dgm:spPr/>
      <dgm:t>
        <a:bodyPr/>
        <a:lstStyle/>
        <a:p>
          <a:endParaRPr lang="pl-PL"/>
        </a:p>
      </dgm:t>
    </dgm:pt>
    <dgm:pt modelId="{F740C252-3963-4781-92D2-E89CBC126E04}">
      <dgm:prSet/>
      <dgm:spPr/>
      <dgm:t>
        <a:bodyPr/>
        <a:lstStyle/>
        <a:p>
          <a:r>
            <a:rPr lang="pl-PL" dirty="0"/>
            <a:t>W celu ustalenia przyczyn i okoliczności katastrofy oraz zakresu czynności niezbędnych do likwidacji zagrożenia bezpieczeństwa ludzi lub mienia</a:t>
          </a:r>
        </a:p>
      </dgm:t>
    </dgm:pt>
    <dgm:pt modelId="{68D90C54-7B91-4E43-B388-046BC53D4FD3}" type="parTrans" cxnId="{7E94B8C7-09A0-4C61-8400-019F10DEE956}">
      <dgm:prSet/>
      <dgm:spPr/>
      <dgm:t>
        <a:bodyPr/>
        <a:lstStyle/>
        <a:p>
          <a:endParaRPr lang="pl-PL"/>
        </a:p>
      </dgm:t>
    </dgm:pt>
    <dgm:pt modelId="{67615257-478B-45D7-A237-0FFF709AFFAC}" type="sibTrans" cxnId="{7E94B8C7-09A0-4C61-8400-019F10DEE956}">
      <dgm:prSet/>
      <dgm:spPr/>
      <dgm:t>
        <a:bodyPr/>
        <a:lstStyle/>
        <a:p>
          <a:endParaRPr lang="pl-PL"/>
        </a:p>
      </dgm:t>
    </dgm:pt>
    <dgm:pt modelId="{F3FF9896-5021-4D4D-BC57-77C5A7D227C2}">
      <dgm:prSet/>
      <dgm:spPr/>
      <dgm:t>
        <a:bodyPr/>
        <a:lstStyle/>
        <a:p>
          <a:r>
            <a:rPr lang="pl-PL" dirty="0"/>
            <a:t>Nie wydaje decyzji administracyjnych, co wiąże się z brakiem możliwości nakładania obowiązków na podmioty procesu budowlanego</a:t>
          </a:r>
        </a:p>
      </dgm:t>
    </dgm:pt>
    <dgm:pt modelId="{57978DA0-198B-49E1-BCA2-C06586A30C9A}" type="parTrans" cxnId="{2E2C3059-4DA6-44A5-B6AA-E1454374B01F}">
      <dgm:prSet/>
      <dgm:spPr/>
      <dgm:t>
        <a:bodyPr/>
        <a:lstStyle/>
        <a:p>
          <a:endParaRPr lang="pl-PL"/>
        </a:p>
      </dgm:t>
    </dgm:pt>
    <dgm:pt modelId="{2FEF667C-399B-4E9B-801B-CAC4A7759257}" type="sibTrans" cxnId="{2E2C3059-4DA6-44A5-B6AA-E1454374B01F}">
      <dgm:prSet/>
      <dgm:spPr/>
      <dgm:t>
        <a:bodyPr/>
        <a:lstStyle/>
        <a:p>
          <a:endParaRPr lang="pl-PL"/>
        </a:p>
      </dgm:t>
    </dgm:pt>
    <dgm:pt modelId="{AEB69201-AD7D-459E-95AB-E9B406336B7C}" type="pres">
      <dgm:prSet presAssocID="{D5D7C3CD-1044-4B37-8861-F8A2EF00896B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357F1967-F6C6-4D65-962B-827BD3F9E343}" type="pres">
      <dgm:prSet presAssocID="{0DE8616B-2CAD-4550-AE3D-C6D6EA1420A1}" presName="hierRoot1" presStyleCnt="0"/>
      <dgm:spPr/>
    </dgm:pt>
    <dgm:pt modelId="{CA6AC758-E702-43AC-BE73-C1CF4818D683}" type="pres">
      <dgm:prSet presAssocID="{0DE8616B-2CAD-4550-AE3D-C6D6EA1420A1}" presName="composite" presStyleCnt="0"/>
      <dgm:spPr/>
    </dgm:pt>
    <dgm:pt modelId="{CDC2049D-48F4-46AC-B14B-6485DCAA31E6}" type="pres">
      <dgm:prSet presAssocID="{0DE8616B-2CAD-4550-AE3D-C6D6EA1420A1}" presName="background" presStyleLbl="node0" presStyleIdx="0" presStyleCnt="1"/>
      <dgm:spPr/>
    </dgm:pt>
    <dgm:pt modelId="{308B456B-8B87-42C7-8887-3EBC9BFCDE38}" type="pres">
      <dgm:prSet presAssocID="{0DE8616B-2CAD-4550-AE3D-C6D6EA1420A1}" presName="text" presStyleLbl="fgAcc0" presStyleIdx="0" presStyleCnt="1">
        <dgm:presLayoutVars>
          <dgm:chPref val="3"/>
        </dgm:presLayoutVars>
      </dgm:prSet>
      <dgm:spPr/>
    </dgm:pt>
    <dgm:pt modelId="{7E415554-E2D5-4152-B0D1-93A9A5F60434}" type="pres">
      <dgm:prSet presAssocID="{0DE8616B-2CAD-4550-AE3D-C6D6EA1420A1}" presName="hierChild2" presStyleCnt="0"/>
      <dgm:spPr/>
    </dgm:pt>
    <dgm:pt modelId="{36FD8796-D79B-4C78-877B-96CD8EC936C6}" type="pres">
      <dgm:prSet presAssocID="{1716E26E-5628-4A56-A110-2B9847DB7965}" presName="Name10" presStyleLbl="parChTrans1D2" presStyleIdx="0" presStyleCnt="3"/>
      <dgm:spPr/>
    </dgm:pt>
    <dgm:pt modelId="{67DE6174-994B-4C94-B4DD-7DEF9D22290D}" type="pres">
      <dgm:prSet presAssocID="{FD8909DB-3012-4E66-BAB6-F253CA2663D1}" presName="hierRoot2" presStyleCnt="0"/>
      <dgm:spPr/>
    </dgm:pt>
    <dgm:pt modelId="{638E8155-884A-48FB-83D4-9A29F5338299}" type="pres">
      <dgm:prSet presAssocID="{FD8909DB-3012-4E66-BAB6-F253CA2663D1}" presName="composite2" presStyleCnt="0"/>
      <dgm:spPr/>
    </dgm:pt>
    <dgm:pt modelId="{27F53D52-C9C4-4E65-B98C-763469647C62}" type="pres">
      <dgm:prSet presAssocID="{FD8909DB-3012-4E66-BAB6-F253CA2663D1}" presName="background2" presStyleLbl="node2" presStyleIdx="0" presStyleCnt="3"/>
      <dgm:spPr/>
    </dgm:pt>
    <dgm:pt modelId="{326D4B34-E6DA-48E0-AE75-69893D0F8BEB}" type="pres">
      <dgm:prSet presAssocID="{FD8909DB-3012-4E66-BAB6-F253CA2663D1}" presName="text2" presStyleLbl="fgAcc2" presStyleIdx="0" presStyleCnt="3">
        <dgm:presLayoutVars>
          <dgm:chPref val="3"/>
        </dgm:presLayoutVars>
      </dgm:prSet>
      <dgm:spPr/>
    </dgm:pt>
    <dgm:pt modelId="{E08D26F0-65F5-4588-803B-FF2D0E8892D4}" type="pres">
      <dgm:prSet presAssocID="{FD8909DB-3012-4E66-BAB6-F253CA2663D1}" presName="hierChild3" presStyleCnt="0"/>
      <dgm:spPr/>
    </dgm:pt>
    <dgm:pt modelId="{8D5ABD68-40D2-460F-9ED1-74C1D41E4B1B}" type="pres">
      <dgm:prSet presAssocID="{68D90C54-7B91-4E43-B388-046BC53D4FD3}" presName="Name10" presStyleLbl="parChTrans1D2" presStyleIdx="1" presStyleCnt="3"/>
      <dgm:spPr/>
    </dgm:pt>
    <dgm:pt modelId="{116837AB-C1CC-4CDE-BC74-C5820321344B}" type="pres">
      <dgm:prSet presAssocID="{F740C252-3963-4781-92D2-E89CBC126E04}" presName="hierRoot2" presStyleCnt="0"/>
      <dgm:spPr/>
    </dgm:pt>
    <dgm:pt modelId="{25BA57E9-AA77-4D80-8D21-23396B82B007}" type="pres">
      <dgm:prSet presAssocID="{F740C252-3963-4781-92D2-E89CBC126E04}" presName="composite2" presStyleCnt="0"/>
      <dgm:spPr/>
    </dgm:pt>
    <dgm:pt modelId="{14499669-4CB6-4B02-A60C-919B903A45F9}" type="pres">
      <dgm:prSet presAssocID="{F740C252-3963-4781-92D2-E89CBC126E04}" presName="background2" presStyleLbl="node2" presStyleIdx="1" presStyleCnt="3"/>
      <dgm:spPr/>
    </dgm:pt>
    <dgm:pt modelId="{7780FCC0-92FA-4E71-AD47-A67C6F6B1844}" type="pres">
      <dgm:prSet presAssocID="{F740C252-3963-4781-92D2-E89CBC126E04}" presName="text2" presStyleLbl="fgAcc2" presStyleIdx="1" presStyleCnt="3">
        <dgm:presLayoutVars>
          <dgm:chPref val="3"/>
        </dgm:presLayoutVars>
      </dgm:prSet>
      <dgm:spPr/>
    </dgm:pt>
    <dgm:pt modelId="{88DD8DCB-3869-4F2C-AEB2-9D34F634E555}" type="pres">
      <dgm:prSet presAssocID="{F740C252-3963-4781-92D2-E89CBC126E04}" presName="hierChild3" presStyleCnt="0"/>
      <dgm:spPr/>
    </dgm:pt>
    <dgm:pt modelId="{0928F1C0-5F85-4F8F-B030-A1EA5033824D}" type="pres">
      <dgm:prSet presAssocID="{57978DA0-198B-49E1-BCA2-C06586A30C9A}" presName="Name10" presStyleLbl="parChTrans1D2" presStyleIdx="2" presStyleCnt="3"/>
      <dgm:spPr/>
    </dgm:pt>
    <dgm:pt modelId="{0833CEE3-7DD7-4B1E-9F5A-AE983803D432}" type="pres">
      <dgm:prSet presAssocID="{F3FF9896-5021-4D4D-BC57-77C5A7D227C2}" presName="hierRoot2" presStyleCnt="0"/>
      <dgm:spPr/>
    </dgm:pt>
    <dgm:pt modelId="{89E83C85-2A99-4E6E-9F01-ECB74DD80A56}" type="pres">
      <dgm:prSet presAssocID="{F3FF9896-5021-4D4D-BC57-77C5A7D227C2}" presName="composite2" presStyleCnt="0"/>
      <dgm:spPr/>
    </dgm:pt>
    <dgm:pt modelId="{50002486-DE0F-4945-AE83-DA3854419874}" type="pres">
      <dgm:prSet presAssocID="{F3FF9896-5021-4D4D-BC57-77C5A7D227C2}" presName="background2" presStyleLbl="node2" presStyleIdx="2" presStyleCnt="3"/>
      <dgm:spPr/>
    </dgm:pt>
    <dgm:pt modelId="{F27F0C78-9EBE-48A3-94BA-FEBD7326ABEE}" type="pres">
      <dgm:prSet presAssocID="{F3FF9896-5021-4D4D-BC57-77C5A7D227C2}" presName="text2" presStyleLbl="fgAcc2" presStyleIdx="2" presStyleCnt="3">
        <dgm:presLayoutVars>
          <dgm:chPref val="3"/>
        </dgm:presLayoutVars>
      </dgm:prSet>
      <dgm:spPr/>
    </dgm:pt>
    <dgm:pt modelId="{DC49749E-1197-4085-9D9B-0092A3B1C19D}" type="pres">
      <dgm:prSet presAssocID="{F3FF9896-5021-4D4D-BC57-77C5A7D227C2}" presName="hierChild3" presStyleCnt="0"/>
      <dgm:spPr/>
    </dgm:pt>
  </dgm:ptLst>
  <dgm:cxnLst>
    <dgm:cxn modelId="{A7D8AA36-440E-4723-B549-4F920A4F871B}" type="presOf" srcId="{1716E26E-5628-4A56-A110-2B9847DB7965}" destId="{36FD8796-D79B-4C78-877B-96CD8EC936C6}" srcOrd="0" destOrd="0" presId="urn:microsoft.com/office/officeart/2005/8/layout/hierarchy1"/>
    <dgm:cxn modelId="{C2C76570-39E5-42F5-A0AA-B8844B00C86C}" srcId="{D5D7C3CD-1044-4B37-8861-F8A2EF00896B}" destId="{0DE8616B-2CAD-4550-AE3D-C6D6EA1420A1}" srcOrd="0" destOrd="0" parTransId="{8A6ADDB7-B518-41D1-BBE9-0A6947B3E0C0}" sibTransId="{ED5B3BFE-2EA4-4B2E-B5DE-0802361E01BB}"/>
    <dgm:cxn modelId="{C6443753-4DB6-41F5-8A6A-943DBEDD3F79}" type="presOf" srcId="{68D90C54-7B91-4E43-B388-046BC53D4FD3}" destId="{8D5ABD68-40D2-460F-9ED1-74C1D41E4B1B}" srcOrd="0" destOrd="0" presId="urn:microsoft.com/office/officeart/2005/8/layout/hierarchy1"/>
    <dgm:cxn modelId="{2E2C3059-4DA6-44A5-B6AA-E1454374B01F}" srcId="{0DE8616B-2CAD-4550-AE3D-C6D6EA1420A1}" destId="{F3FF9896-5021-4D4D-BC57-77C5A7D227C2}" srcOrd="2" destOrd="0" parTransId="{57978DA0-198B-49E1-BCA2-C06586A30C9A}" sibTransId="{2FEF667C-399B-4E9B-801B-CAC4A7759257}"/>
    <dgm:cxn modelId="{9EF09A8C-2BF6-46E9-9677-AF9C295635CC}" type="presOf" srcId="{F3FF9896-5021-4D4D-BC57-77C5A7D227C2}" destId="{F27F0C78-9EBE-48A3-94BA-FEBD7326ABEE}" srcOrd="0" destOrd="0" presId="urn:microsoft.com/office/officeart/2005/8/layout/hierarchy1"/>
    <dgm:cxn modelId="{3C59359B-1662-4097-921C-81C923582977}" type="presOf" srcId="{D5D7C3CD-1044-4B37-8861-F8A2EF00896B}" destId="{AEB69201-AD7D-459E-95AB-E9B406336B7C}" srcOrd="0" destOrd="0" presId="urn:microsoft.com/office/officeart/2005/8/layout/hierarchy1"/>
    <dgm:cxn modelId="{9A4E1AAC-2684-49AA-9708-CF3FDAC9BB0A}" srcId="{0DE8616B-2CAD-4550-AE3D-C6D6EA1420A1}" destId="{FD8909DB-3012-4E66-BAB6-F253CA2663D1}" srcOrd="0" destOrd="0" parTransId="{1716E26E-5628-4A56-A110-2B9847DB7965}" sibTransId="{B5CE2388-12CD-4662-84E6-2D94F2D87B40}"/>
    <dgm:cxn modelId="{7E94B8C7-09A0-4C61-8400-019F10DEE956}" srcId="{0DE8616B-2CAD-4550-AE3D-C6D6EA1420A1}" destId="{F740C252-3963-4781-92D2-E89CBC126E04}" srcOrd="1" destOrd="0" parTransId="{68D90C54-7B91-4E43-B388-046BC53D4FD3}" sibTransId="{67615257-478B-45D7-A237-0FFF709AFFAC}"/>
    <dgm:cxn modelId="{6F5280D2-B9F4-474F-839F-69E32A4B5B16}" type="presOf" srcId="{F740C252-3963-4781-92D2-E89CBC126E04}" destId="{7780FCC0-92FA-4E71-AD47-A67C6F6B1844}" srcOrd="0" destOrd="0" presId="urn:microsoft.com/office/officeart/2005/8/layout/hierarchy1"/>
    <dgm:cxn modelId="{DBB020D3-1C1B-4BFE-B845-80E0B9F61FFC}" type="presOf" srcId="{57978DA0-198B-49E1-BCA2-C06586A30C9A}" destId="{0928F1C0-5F85-4F8F-B030-A1EA5033824D}" srcOrd="0" destOrd="0" presId="urn:microsoft.com/office/officeart/2005/8/layout/hierarchy1"/>
    <dgm:cxn modelId="{F04F7CDC-7687-4C3F-9C14-BA3E17314670}" type="presOf" srcId="{0DE8616B-2CAD-4550-AE3D-C6D6EA1420A1}" destId="{308B456B-8B87-42C7-8887-3EBC9BFCDE38}" srcOrd="0" destOrd="0" presId="urn:microsoft.com/office/officeart/2005/8/layout/hierarchy1"/>
    <dgm:cxn modelId="{A605C9E3-098D-4267-9CF9-77E0AAE1DAB5}" type="presOf" srcId="{FD8909DB-3012-4E66-BAB6-F253CA2663D1}" destId="{326D4B34-E6DA-48E0-AE75-69893D0F8BEB}" srcOrd="0" destOrd="0" presId="urn:microsoft.com/office/officeart/2005/8/layout/hierarchy1"/>
    <dgm:cxn modelId="{D8B686AE-2D00-46BD-B70F-8D03C998B6B8}" type="presParOf" srcId="{AEB69201-AD7D-459E-95AB-E9B406336B7C}" destId="{357F1967-F6C6-4D65-962B-827BD3F9E343}" srcOrd="0" destOrd="0" presId="urn:microsoft.com/office/officeart/2005/8/layout/hierarchy1"/>
    <dgm:cxn modelId="{A8CB78E5-C16A-4359-BAC3-E28475E0A10E}" type="presParOf" srcId="{357F1967-F6C6-4D65-962B-827BD3F9E343}" destId="{CA6AC758-E702-43AC-BE73-C1CF4818D683}" srcOrd="0" destOrd="0" presId="urn:microsoft.com/office/officeart/2005/8/layout/hierarchy1"/>
    <dgm:cxn modelId="{4F43DDF2-57A5-4B39-8068-F0E684B59C5D}" type="presParOf" srcId="{CA6AC758-E702-43AC-BE73-C1CF4818D683}" destId="{CDC2049D-48F4-46AC-B14B-6485DCAA31E6}" srcOrd="0" destOrd="0" presId="urn:microsoft.com/office/officeart/2005/8/layout/hierarchy1"/>
    <dgm:cxn modelId="{6EC37725-6C41-47FE-A3EC-C9F2260CD6DD}" type="presParOf" srcId="{CA6AC758-E702-43AC-BE73-C1CF4818D683}" destId="{308B456B-8B87-42C7-8887-3EBC9BFCDE38}" srcOrd="1" destOrd="0" presId="urn:microsoft.com/office/officeart/2005/8/layout/hierarchy1"/>
    <dgm:cxn modelId="{8BC48DD3-B8BC-4ED3-A80F-23F405C84989}" type="presParOf" srcId="{357F1967-F6C6-4D65-962B-827BD3F9E343}" destId="{7E415554-E2D5-4152-B0D1-93A9A5F60434}" srcOrd="1" destOrd="0" presId="urn:microsoft.com/office/officeart/2005/8/layout/hierarchy1"/>
    <dgm:cxn modelId="{6ABFE75E-FE4C-4BFE-83EE-BE6E08A6E217}" type="presParOf" srcId="{7E415554-E2D5-4152-B0D1-93A9A5F60434}" destId="{36FD8796-D79B-4C78-877B-96CD8EC936C6}" srcOrd="0" destOrd="0" presId="urn:microsoft.com/office/officeart/2005/8/layout/hierarchy1"/>
    <dgm:cxn modelId="{B2ECEC02-B9E8-45E0-B319-E792C6CE6A99}" type="presParOf" srcId="{7E415554-E2D5-4152-B0D1-93A9A5F60434}" destId="{67DE6174-994B-4C94-B4DD-7DEF9D22290D}" srcOrd="1" destOrd="0" presId="urn:microsoft.com/office/officeart/2005/8/layout/hierarchy1"/>
    <dgm:cxn modelId="{8F5C6095-EB22-49DC-8113-3AB484C95601}" type="presParOf" srcId="{67DE6174-994B-4C94-B4DD-7DEF9D22290D}" destId="{638E8155-884A-48FB-83D4-9A29F5338299}" srcOrd="0" destOrd="0" presId="urn:microsoft.com/office/officeart/2005/8/layout/hierarchy1"/>
    <dgm:cxn modelId="{4C581B2E-FAA9-4055-A626-D49BD46FFEE9}" type="presParOf" srcId="{638E8155-884A-48FB-83D4-9A29F5338299}" destId="{27F53D52-C9C4-4E65-B98C-763469647C62}" srcOrd="0" destOrd="0" presId="urn:microsoft.com/office/officeart/2005/8/layout/hierarchy1"/>
    <dgm:cxn modelId="{0B249643-319E-4775-A2B9-E42C2E82B3FA}" type="presParOf" srcId="{638E8155-884A-48FB-83D4-9A29F5338299}" destId="{326D4B34-E6DA-48E0-AE75-69893D0F8BEB}" srcOrd="1" destOrd="0" presId="urn:microsoft.com/office/officeart/2005/8/layout/hierarchy1"/>
    <dgm:cxn modelId="{ADE909D8-3529-4117-B140-0C23E040107A}" type="presParOf" srcId="{67DE6174-994B-4C94-B4DD-7DEF9D22290D}" destId="{E08D26F0-65F5-4588-803B-FF2D0E8892D4}" srcOrd="1" destOrd="0" presId="urn:microsoft.com/office/officeart/2005/8/layout/hierarchy1"/>
    <dgm:cxn modelId="{201ED10C-9E05-40DF-B14C-3B9A888ABA42}" type="presParOf" srcId="{7E415554-E2D5-4152-B0D1-93A9A5F60434}" destId="{8D5ABD68-40D2-460F-9ED1-74C1D41E4B1B}" srcOrd="2" destOrd="0" presId="urn:microsoft.com/office/officeart/2005/8/layout/hierarchy1"/>
    <dgm:cxn modelId="{2725267A-FC36-4608-A65B-E8EDA0F22C72}" type="presParOf" srcId="{7E415554-E2D5-4152-B0D1-93A9A5F60434}" destId="{116837AB-C1CC-4CDE-BC74-C5820321344B}" srcOrd="3" destOrd="0" presId="urn:microsoft.com/office/officeart/2005/8/layout/hierarchy1"/>
    <dgm:cxn modelId="{8AC62D7E-D796-4000-B8D6-828D30A0C7AC}" type="presParOf" srcId="{116837AB-C1CC-4CDE-BC74-C5820321344B}" destId="{25BA57E9-AA77-4D80-8D21-23396B82B007}" srcOrd="0" destOrd="0" presId="urn:microsoft.com/office/officeart/2005/8/layout/hierarchy1"/>
    <dgm:cxn modelId="{048D2ED0-B073-45EB-9ED4-8E2A0170FFDA}" type="presParOf" srcId="{25BA57E9-AA77-4D80-8D21-23396B82B007}" destId="{14499669-4CB6-4B02-A60C-919B903A45F9}" srcOrd="0" destOrd="0" presId="urn:microsoft.com/office/officeart/2005/8/layout/hierarchy1"/>
    <dgm:cxn modelId="{CEE90958-A666-4B66-A3FE-8CDBA862327C}" type="presParOf" srcId="{25BA57E9-AA77-4D80-8D21-23396B82B007}" destId="{7780FCC0-92FA-4E71-AD47-A67C6F6B1844}" srcOrd="1" destOrd="0" presId="urn:microsoft.com/office/officeart/2005/8/layout/hierarchy1"/>
    <dgm:cxn modelId="{3F119B88-9FA5-42CE-99B6-0B67BAFB0B9F}" type="presParOf" srcId="{116837AB-C1CC-4CDE-BC74-C5820321344B}" destId="{88DD8DCB-3869-4F2C-AEB2-9D34F634E555}" srcOrd="1" destOrd="0" presId="urn:microsoft.com/office/officeart/2005/8/layout/hierarchy1"/>
    <dgm:cxn modelId="{FECFA694-D9FC-4B70-BC9B-39242048AED2}" type="presParOf" srcId="{7E415554-E2D5-4152-B0D1-93A9A5F60434}" destId="{0928F1C0-5F85-4F8F-B030-A1EA5033824D}" srcOrd="4" destOrd="0" presId="urn:microsoft.com/office/officeart/2005/8/layout/hierarchy1"/>
    <dgm:cxn modelId="{595785F6-F65E-4838-8DA5-1DA3F900A7A2}" type="presParOf" srcId="{7E415554-E2D5-4152-B0D1-93A9A5F60434}" destId="{0833CEE3-7DD7-4B1E-9F5A-AE983803D432}" srcOrd="5" destOrd="0" presId="urn:microsoft.com/office/officeart/2005/8/layout/hierarchy1"/>
    <dgm:cxn modelId="{548291A4-EE8D-4A54-9863-51B1E039B2D0}" type="presParOf" srcId="{0833CEE3-7DD7-4B1E-9F5A-AE983803D432}" destId="{89E83C85-2A99-4E6E-9F01-ECB74DD80A56}" srcOrd="0" destOrd="0" presId="urn:microsoft.com/office/officeart/2005/8/layout/hierarchy1"/>
    <dgm:cxn modelId="{71247B33-8258-4BEC-A18A-188FFC47342A}" type="presParOf" srcId="{89E83C85-2A99-4E6E-9F01-ECB74DD80A56}" destId="{50002486-DE0F-4945-AE83-DA3854419874}" srcOrd="0" destOrd="0" presId="urn:microsoft.com/office/officeart/2005/8/layout/hierarchy1"/>
    <dgm:cxn modelId="{8E35CAC6-BF8C-4C52-B8C1-F6835929149E}" type="presParOf" srcId="{89E83C85-2A99-4E6E-9F01-ECB74DD80A56}" destId="{F27F0C78-9EBE-48A3-94BA-FEBD7326ABEE}" srcOrd="1" destOrd="0" presId="urn:microsoft.com/office/officeart/2005/8/layout/hierarchy1"/>
    <dgm:cxn modelId="{84E4C47E-34DC-44D4-9FB3-C82108D7C76A}" type="presParOf" srcId="{0833CEE3-7DD7-4B1E-9F5A-AE983803D432}" destId="{DC49749E-1197-4085-9D9B-0092A3B1C19D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8288E49-F822-462E-9568-175068015525}" type="doc">
      <dgm:prSet loTypeId="urn:microsoft.com/office/officeart/2005/8/layout/hierarchy1" loCatId="hierarchy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pl-PL"/>
        </a:p>
      </dgm:t>
    </dgm:pt>
    <dgm:pt modelId="{3CE6F122-6CFE-43B7-BB32-5FAC5A90C5AA}">
      <dgm:prSet/>
      <dgm:spPr/>
      <dgm:t>
        <a:bodyPr/>
        <a:lstStyle/>
        <a:p>
          <a:r>
            <a:rPr lang="pl-PL" dirty="0"/>
            <a:t>SKŁAD KOMISJI</a:t>
          </a:r>
        </a:p>
      </dgm:t>
    </dgm:pt>
    <dgm:pt modelId="{D08052AE-C12E-401D-A185-3AB20B71D70F}" type="parTrans" cxnId="{389D9EB7-15F1-4CA0-9E3B-FB1DE3004D46}">
      <dgm:prSet/>
      <dgm:spPr/>
      <dgm:t>
        <a:bodyPr/>
        <a:lstStyle/>
        <a:p>
          <a:endParaRPr lang="pl-PL"/>
        </a:p>
      </dgm:t>
    </dgm:pt>
    <dgm:pt modelId="{D03BF545-CD4E-4626-9EFD-5EDBDC8C6E3A}" type="sibTrans" cxnId="{389D9EB7-15F1-4CA0-9E3B-FB1DE3004D46}">
      <dgm:prSet/>
      <dgm:spPr/>
      <dgm:t>
        <a:bodyPr/>
        <a:lstStyle/>
        <a:p>
          <a:endParaRPr lang="pl-PL"/>
        </a:p>
      </dgm:t>
    </dgm:pt>
    <dgm:pt modelId="{71F02079-D1D5-4B6F-8ACF-15BBBE9DB52C}">
      <dgm:prSet/>
      <dgm:spPr/>
      <dgm:t>
        <a:bodyPr/>
        <a:lstStyle/>
        <a:p>
          <a:r>
            <a:rPr lang="pl-PL" dirty="0"/>
            <a:t>przedstawiciel organu nadzoru budowlanego jako przewodniczący</a:t>
          </a:r>
        </a:p>
      </dgm:t>
    </dgm:pt>
    <dgm:pt modelId="{A21CABA6-D4AB-4C2A-9DDF-B459FD82D366}" type="parTrans" cxnId="{6235BE8B-FF20-4FA6-BF19-3241DAA7B872}">
      <dgm:prSet/>
      <dgm:spPr/>
      <dgm:t>
        <a:bodyPr/>
        <a:lstStyle/>
        <a:p>
          <a:endParaRPr lang="pl-PL"/>
        </a:p>
      </dgm:t>
    </dgm:pt>
    <dgm:pt modelId="{A9D5FA45-D150-477B-8764-EEB25DA39A76}" type="sibTrans" cxnId="{6235BE8B-FF20-4FA6-BF19-3241DAA7B872}">
      <dgm:prSet/>
      <dgm:spPr/>
      <dgm:t>
        <a:bodyPr/>
        <a:lstStyle/>
        <a:p>
          <a:endParaRPr lang="pl-PL"/>
        </a:p>
      </dgm:t>
    </dgm:pt>
    <dgm:pt modelId="{5974FCE4-18D8-4761-BF18-B1DD7D9E26F5}">
      <dgm:prSet/>
      <dgm:spPr/>
      <dgm:t>
        <a:bodyPr/>
        <a:lstStyle/>
        <a:p>
          <a:r>
            <a:rPr lang="pl-PL" dirty="0"/>
            <a:t>przedstawiciele innych zainteresowanych lub właściwych rzeczowo organów administracji rządowej</a:t>
          </a:r>
        </a:p>
      </dgm:t>
    </dgm:pt>
    <dgm:pt modelId="{FBDC00A8-B458-4505-B597-50BFB3F128FF}" type="parTrans" cxnId="{C489E276-C86E-47EE-ADBB-684818FEA296}">
      <dgm:prSet/>
      <dgm:spPr/>
      <dgm:t>
        <a:bodyPr/>
        <a:lstStyle/>
        <a:p>
          <a:endParaRPr lang="pl-PL"/>
        </a:p>
      </dgm:t>
    </dgm:pt>
    <dgm:pt modelId="{AA6C7A9A-0E88-4022-96E6-D45AFE07A782}" type="sibTrans" cxnId="{C489E276-C86E-47EE-ADBB-684818FEA296}">
      <dgm:prSet/>
      <dgm:spPr/>
      <dgm:t>
        <a:bodyPr/>
        <a:lstStyle/>
        <a:p>
          <a:endParaRPr lang="pl-PL"/>
        </a:p>
      </dgm:t>
    </dgm:pt>
    <dgm:pt modelId="{BB19B6A3-B9F6-4598-BD21-6E9FDF770B43}">
      <dgm:prSet/>
      <dgm:spPr/>
      <dgm:t>
        <a:bodyPr/>
        <a:lstStyle/>
        <a:p>
          <a:r>
            <a:rPr lang="pl-PL" dirty="0"/>
            <a:t>przedstawiciele samorządu terytorialnego </a:t>
          </a:r>
        </a:p>
      </dgm:t>
    </dgm:pt>
    <dgm:pt modelId="{D066FE25-5FE5-4A57-978B-D6D6541B2631}" type="parTrans" cxnId="{27A833C5-EA34-4B05-B21B-70934EADCD51}">
      <dgm:prSet/>
      <dgm:spPr/>
      <dgm:t>
        <a:bodyPr/>
        <a:lstStyle/>
        <a:p>
          <a:endParaRPr lang="pl-PL"/>
        </a:p>
      </dgm:t>
    </dgm:pt>
    <dgm:pt modelId="{548D737C-1B2E-43A5-B937-4C79C0151848}" type="sibTrans" cxnId="{27A833C5-EA34-4B05-B21B-70934EADCD51}">
      <dgm:prSet/>
      <dgm:spPr/>
      <dgm:t>
        <a:bodyPr/>
        <a:lstStyle/>
        <a:p>
          <a:endParaRPr lang="pl-PL"/>
        </a:p>
      </dgm:t>
    </dgm:pt>
    <dgm:pt modelId="{D2CDAD10-15F7-4A9B-B63A-D86B9989A4D5}">
      <dgm:prSet/>
      <dgm:spPr/>
      <dgm:t>
        <a:bodyPr/>
        <a:lstStyle/>
        <a:p>
          <a:r>
            <a:rPr lang="pl-PL" b="1" u="sng" dirty="0"/>
            <a:t>w miarę potrzeby</a:t>
          </a:r>
          <a:r>
            <a:rPr lang="pl-PL" dirty="0"/>
            <a:t>, rzeczoznawca budowlany lub inne osoby posiadające wymagane kwalifikacje zawodowe</a:t>
          </a:r>
        </a:p>
      </dgm:t>
    </dgm:pt>
    <dgm:pt modelId="{56EC30F2-7AA4-453C-99FA-079384523BE2}" type="parTrans" cxnId="{8CEC728C-0156-4313-8F1A-857F0531D399}">
      <dgm:prSet/>
      <dgm:spPr/>
      <dgm:t>
        <a:bodyPr/>
        <a:lstStyle/>
        <a:p>
          <a:endParaRPr lang="pl-PL"/>
        </a:p>
      </dgm:t>
    </dgm:pt>
    <dgm:pt modelId="{C00EC29E-E630-4539-8825-3635171AFAFD}" type="sibTrans" cxnId="{8CEC728C-0156-4313-8F1A-857F0531D399}">
      <dgm:prSet/>
      <dgm:spPr/>
      <dgm:t>
        <a:bodyPr/>
        <a:lstStyle/>
        <a:p>
          <a:endParaRPr lang="pl-PL"/>
        </a:p>
      </dgm:t>
    </dgm:pt>
    <dgm:pt modelId="{7F9FD972-0180-419A-820D-45FBB52B244A}" type="pres">
      <dgm:prSet presAssocID="{F8288E49-F822-462E-9568-175068015525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E705C56D-1BA5-4258-9DF8-3EE9A4DE48A5}" type="pres">
      <dgm:prSet presAssocID="{3CE6F122-6CFE-43B7-BB32-5FAC5A90C5AA}" presName="hierRoot1" presStyleCnt="0"/>
      <dgm:spPr/>
    </dgm:pt>
    <dgm:pt modelId="{5BE595AC-5649-44D6-8D21-13EEA1DCF310}" type="pres">
      <dgm:prSet presAssocID="{3CE6F122-6CFE-43B7-BB32-5FAC5A90C5AA}" presName="composite" presStyleCnt="0"/>
      <dgm:spPr/>
    </dgm:pt>
    <dgm:pt modelId="{25377D03-4A25-4899-87A2-F94294885C66}" type="pres">
      <dgm:prSet presAssocID="{3CE6F122-6CFE-43B7-BB32-5FAC5A90C5AA}" presName="background" presStyleLbl="node0" presStyleIdx="0" presStyleCnt="1"/>
      <dgm:spPr/>
    </dgm:pt>
    <dgm:pt modelId="{B4959DBB-5A3C-47FF-8541-E9A3DC44E296}" type="pres">
      <dgm:prSet presAssocID="{3CE6F122-6CFE-43B7-BB32-5FAC5A90C5AA}" presName="text" presStyleLbl="fgAcc0" presStyleIdx="0" presStyleCnt="1">
        <dgm:presLayoutVars>
          <dgm:chPref val="3"/>
        </dgm:presLayoutVars>
      </dgm:prSet>
      <dgm:spPr/>
    </dgm:pt>
    <dgm:pt modelId="{72F1D385-F224-4809-B6B8-BAE3C46A1F34}" type="pres">
      <dgm:prSet presAssocID="{3CE6F122-6CFE-43B7-BB32-5FAC5A90C5AA}" presName="hierChild2" presStyleCnt="0"/>
      <dgm:spPr/>
    </dgm:pt>
    <dgm:pt modelId="{B5370054-9CAE-46C8-AC59-51D22596FE0E}" type="pres">
      <dgm:prSet presAssocID="{A21CABA6-D4AB-4C2A-9DDF-B459FD82D366}" presName="Name10" presStyleLbl="parChTrans1D2" presStyleIdx="0" presStyleCnt="4"/>
      <dgm:spPr/>
    </dgm:pt>
    <dgm:pt modelId="{52F81126-86FC-4FA5-9735-E0EADAD9BA1D}" type="pres">
      <dgm:prSet presAssocID="{71F02079-D1D5-4B6F-8ACF-15BBBE9DB52C}" presName="hierRoot2" presStyleCnt="0"/>
      <dgm:spPr/>
    </dgm:pt>
    <dgm:pt modelId="{9E417B34-629D-448C-86E4-1B506DE81E15}" type="pres">
      <dgm:prSet presAssocID="{71F02079-D1D5-4B6F-8ACF-15BBBE9DB52C}" presName="composite2" presStyleCnt="0"/>
      <dgm:spPr/>
    </dgm:pt>
    <dgm:pt modelId="{3FB4A465-A1DF-4987-BDE3-1E930011B637}" type="pres">
      <dgm:prSet presAssocID="{71F02079-D1D5-4B6F-8ACF-15BBBE9DB52C}" presName="background2" presStyleLbl="node2" presStyleIdx="0" presStyleCnt="4"/>
      <dgm:spPr/>
    </dgm:pt>
    <dgm:pt modelId="{1F676C1B-9336-4BBF-8888-C9347BC71B17}" type="pres">
      <dgm:prSet presAssocID="{71F02079-D1D5-4B6F-8ACF-15BBBE9DB52C}" presName="text2" presStyleLbl="fgAcc2" presStyleIdx="0" presStyleCnt="4">
        <dgm:presLayoutVars>
          <dgm:chPref val="3"/>
        </dgm:presLayoutVars>
      </dgm:prSet>
      <dgm:spPr/>
    </dgm:pt>
    <dgm:pt modelId="{DBA0EAF1-6C9E-4FB8-B388-0A3886F914BB}" type="pres">
      <dgm:prSet presAssocID="{71F02079-D1D5-4B6F-8ACF-15BBBE9DB52C}" presName="hierChild3" presStyleCnt="0"/>
      <dgm:spPr/>
    </dgm:pt>
    <dgm:pt modelId="{628204C8-7C4B-465E-BC51-9992B77E6672}" type="pres">
      <dgm:prSet presAssocID="{FBDC00A8-B458-4505-B597-50BFB3F128FF}" presName="Name10" presStyleLbl="parChTrans1D2" presStyleIdx="1" presStyleCnt="4"/>
      <dgm:spPr/>
    </dgm:pt>
    <dgm:pt modelId="{57211A32-8EE2-458B-B46B-13F35F83ED6E}" type="pres">
      <dgm:prSet presAssocID="{5974FCE4-18D8-4761-BF18-B1DD7D9E26F5}" presName="hierRoot2" presStyleCnt="0"/>
      <dgm:spPr/>
    </dgm:pt>
    <dgm:pt modelId="{DBE8472C-8EE8-412E-A00A-CAB85C0F6B4F}" type="pres">
      <dgm:prSet presAssocID="{5974FCE4-18D8-4761-BF18-B1DD7D9E26F5}" presName="composite2" presStyleCnt="0"/>
      <dgm:spPr/>
    </dgm:pt>
    <dgm:pt modelId="{668E14D5-08AE-45FA-B5D9-BACD7C7EA4F1}" type="pres">
      <dgm:prSet presAssocID="{5974FCE4-18D8-4761-BF18-B1DD7D9E26F5}" presName="background2" presStyleLbl="node2" presStyleIdx="1" presStyleCnt="4"/>
      <dgm:spPr/>
    </dgm:pt>
    <dgm:pt modelId="{6CEC7E95-0E85-487E-9316-B36181B2CF20}" type="pres">
      <dgm:prSet presAssocID="{5974FCE4-18D8-4761-BF18-B1DD7D9E26F5}" presName="text2" presStyleLbl="fgAcc2" presStyleIdx="1" presStyleCnt="4">
        <dgm:presLayoutVars>
          <dgm:chPref val="3"/>
        </dgm:presLayoutVars>
      </dgm:prSet>
      <dgm:spPr/>
    </dgm:pt>
    <dgm:pt modelId="{3EAC62A4-C722-4AF6-A6B1-A7B9FC450F90}" type="pres">
      <dgm:prSet presAssocID="{5974FCE4-18D8-4761-BF18-B1DD7D9E26F5}" presName="hierChild3" presStyleCnt="0"/>
      <dgm:spPr/>
    </dgm:pt>
    <dgm:pt modelId="{4584085F-0960-4891-B131-CE469D543869}" type="pres">
      <dgm:prSet presAssocID="{D066FE25-5FE5-4A57-978B-D6D6541B2631}" presName="Name10" presStyleLbl="parChTrans1D2" presStyleIdx="2" presStyleCnt="4"/>
      <dgm:spPr/>
    </dgm:pt>
    <dgm:pt modelId="{05634D15-27E4-4791-9159-BA1317734508}" type="pres">
      <dgm:prSet presAssocID="{BB19B6A3-B9F6-4598-BD21-6E9FDF770B43}" presName="hierRoot2" presStyleCnt="0"/>
      <dgm:spPr/>
    </dgm:pt>
    <dgm:pt modelId="{EEDFAFB7-13FC-4CC5-8BDB-9F9F16621ABF}" type="pres">
      <dgm:prSet presAssocID="{BB19B6A3-B9F6-4598-BD21-6E9FDF770B43}" presName="composite2" presStyleCnt="0"/>
      <dgm:spPr/>
    </dgm:pt>
    <dgm:pt modelId="{7FB0B9E0-2511-46D3-BCC5-64B09BF2E8B4}" type="pres">
      <dgm:prSet presAssocID="{BB19B6A3-B9F6-4598-BD21-6E9FDF770B43}" presName="background2" presStyleLbl="node2" presStyleIdx="2" presStyleCnt="4"/>
      <dgm:spPr/>
    </dgm:pt>
    <dgm:pt modelId="{F97276A4-1BEB-4D0F-9295-54569EF40C16}" type="pres">
      <dgm:prSet presAssocID="{BB19B6A3-B9F6-4598-BD21-6E9FDF770B43}" presName="text2" presStyleLbl="fgAcc2" presStyleIdx="2" presStyleCnt="4">
        <dgm:presLayoutVars>
          <dgm:chPref val="3"/>
        </dgm:presLayoutVars>
      </dgm:prSet>
      <dgm:spPr/>
    </dgm:pt>
    <dgm:pt modelId="{A02A4FBC-E372-44DA-ABC0-129E02B3FC9A}" type="pres">
      <dgm:prSet presAssocID="{BB19B6A3-B9F6-4598-BD21-6E9FDF770B43}" presName="hierChild3" presStyleCnt="0"/>
      <dgm:spPr/>
    </dgm:pt>
    <dgm:pt modelId="{C7776C7B-0037-4CFC-BBF2-4FF735C543F4}" type="pres">
      <dgm:prSet presAssocID="{56EC30F2-7AA4-453C-99FA-079384523BE2}" presName="Name10" presStyleLbl="parChTrans1D2" presStyleIdx="3" presStyleCnt="4"/>
      <dgm:spPr/>
    </dgm:pt>
    <dgm:pt modelId="{88DEE56C-189E-454F-A55C-92D0E1EC1602}" type="pres">
      <dgm:prSet presAssocID="{D2CDAD10-15F7-4A9B-B63A-D86B9989A4D5}" presName="hierRoot2" presStyleCnt="0"/>
      <dgm:spPr/>
    </dgm:pt>
    <dgm:pt modelId="{AB54BBDA-5339-4547-A274-A5E6AAF85F5B}" type="pres">
      <dgm:prSet presAssocID="{D2CDAD10-15F7-4A9B-B63A-D86B9989A4D5}" presName="composite2" presStyleCnt="0"/>
      <dgm:spPr/>
    </dgm:pt>
    <dgm:pt modelId="{5B468305-AF0C-427B-86AC-5AFBE619CCF7}" type="pres">
      <dgm:prSet presAssocID="{D2CDAD10-15F7-4A9B-B63A-D86B9989A4D5}" presName="background2" presStyleLbl="node2" presStyleIdx="3" presStyleCnt="4"/>
      <dgm:spPr/>
    </dgm:pt>
    <dgm:pt modelId="{2F80C6C2-1135-47C0-A0D3-13E0A3283FF4}" type="pres">
      <dgm:prSet presAssocID="{D2CDAD10-15F7-4A9B-B63A-D86B9989A4D5}" presName="text2" presStyleLbl="fgAcc2" presStyleIdx="3" presStyleCnt="4">
        <dgm:presLayoutVars>
          <dgm:chPref val="3"/>
        </dgm:presLayoutVars>
      </dgm:prSet>
      <dgm:spPr/>
    </dgm:pt>
    <dgm:pt modelId="{77DC30CC-5ADF-41F2-801A-21DB16780C50}" type="pres">
      <dgm:prSet presAssocID="{D2CDAD10-15F7-4A9B-B63A-D86B9989A4D5}" presName="hierChild3" presStyleCnt="0"/>
      <dgm:spPr/>
    </dgm:pt>
  </dgm:ptLst>
  <dgm:cxnLst>
    <dgm:cxn modelId="{4AA9EF06-75EA-4976-BB1C-C50F99959F39}" type="presOf" srcId="{3CE6F122-6CFE-43B7-BB32-5FAC5A90C5AA}" destId="{B4959DBB-5A3C-47FF-8541-E9A3DC44E296}" srcOrd="0" destOrd="0" presId="urn:microsoft.com/office/officeart/2005/8/layout/hierarchy1"/>
    <dgm:cxn modelId="{8C7AEC14-E96D-441C-B4FF-78F373B3115A}" type="presOf" srcId="{56EC30F2-7AA4-453C-99FA-079384523BE2}" destId="{C7776C7B-0037-4CFC-BBF2-4FF735C543F4}" srcOrd="0" destOrd="0" presId="urn:microsoft.com/office/officeart/2005/8/layout/hierarchy1"/>
    <dgm:cxn modelId="{692BB116-18C3-4373-BE86-7A383DB5FC70}" type="presOf" srcId="{FBDC00A8-B458-4505-B597-50BFB3F128FF}" destId="{628204C8-7C4B-465E-BC51-9992B77E6672}" srcOrd="0" destOrd="0" presId="urn:microsoft.com/office/officeart/2005/8/layout/hierarchy1"/>
    <dgm:cxn modelId="{DED1021E-6DD2-45A9-A116-0AE63EF0A726}" type="presOf" srcId="{D2CDAD10-15F7-4A9B-B63A-D86B9989A4D5}" destId="{2F80C6C2-1135-47C0-A0D3-13E0A3283FF4}" srcOrd="0" destOrd="0" presId="urn:microsoft.com/office/officeart/2005/8/layout/hierarchy1"/>
    <dgm:cxn modelId="{37920923-E7D9-4661-9C7E-284B264A216F}" type="presOf" srcId="{71F02079-D1D5-4B6F-8ACF-15BBBE9DB52C}" destId="{1F676C1B-9336-4BBF-8888-C9347BC71B17}" srcOrd="0" destOrd="0" presId="urn:microsoft.com/office/officeart/2005/8/layout/hierarchy1"/>
    <dgm:cxn modelId="{8E591660-269E-449F-9F52-2EA7F049D3E5}" type="presOf" srcId="{BB19B6A3-B9F6-4598-BD21-6E9FDF770B43}" destId="{F97276A4-1BEB-4D0F-9295-54569EF40C16}" srcOrd="0" destOrd="0" presId="urn:microsoft.com/office/officeart/2005/8/layout/hierarchy1"/>
    <dgm:cxn modelId="{EBFF2660-336A-4644-8654-80A0B9132940}" type="presOf" srcId="{F8288E49-F822-462E-9568-175068015525}" destId="{7F9FD972-0180-419A-820D-45FBB52B244A}" srcOrd="0" destOrd="0" presId="urn:microsoft.com/office/officeart/2005/8/layout/hierarchy1"/>
    <dgm:cxn modelId="{C489E276-C86E-47EE-ADBB-684818FEA296}" srcId="{3CE6F122-6CFE-43B7-BB32-5FAC5A90C5AA}" destId="{5974FCE4-18D8-4761-BF18-B1DD7D9E26F5}" srcOrd="1" destOrd="0" parTransId="{FBDC00A8-B458-4505-B597-50BFB3F128FF}" sibTransId="{AA6C7A9A-0E88-4022-96E6-D45AFE07A782}"/>
    <dgm:cxn modelId="{297A0187-BE02-40E2-9940-D2600A91812E}" type="presOf" srcId="{5974FCE4-18D8-4761-BF18-B1DD7D9E26F5}" destId="{6CEC7E95-0E85-487E-9316-B36181B2CF20}" srcOrd="0" destOrd="0" presId="urn:microsoft.com/office/officeart/2005/8/layout/hierarchy1"/>
    <dgm:cxn modelId="{6235BE8B-FF20-4FA6-BF19-3241DAA7B872}" srcId="{3CE6F122-6CFE-43B7-BB32-5FAC5A90C5AA}" destId="{71F02079-D1D5-4B6F-8ACF-15BBBE9DB52C}" srcOrd="0" destOrd="0" parTransId="{A21CABA6-D4AB-4C2A-9DDF-B459FD82D366}" sibTransId="{A9D5FA45-D150-477B-8764-EEB25DA39A76}"/>
    <dgm:cxn modelId="{8CEC728C-0156-4313-8F1A-857F0531D399}" srcId="{3CE6F122-6CFE-43B7-BB32-5FAC5A90C5AA}" destId="{D2CDAD10-15F7-4A9B-B63A-D86B9989A4D5}" srcOrd="3" destOrd="0" parTransId="{56EC30F2-7AA4-453C-99FA-079384523BE2}" sibTransId="{C00EC29E-E630-4539-8825-3635171AFAFD}"/>
    <dgm:cxn modelId="{0A01FB8D-F526-493C-879E-C08ED7D04B44}" type="presOf" srcId="{A21CABA6-D4AB-4C2A-9DDF-B459FD82D366}" destId="{B5370054-9CAE-46C8-AC59-51D22596FE0E}" srcOrd="0" destOrd="0" presId="urn:microsoft.com/office/officeart/2005/8/layout/hierarchy1"/>
    <dgm:cxn modelId="{389D9EB7-15F1-4CA0-9E3B-FB1DE3004D46}" srcId="{F8288E49-F822-462E-9568-175068015525}" destId="{3CE6F122-6CFE-43B7-BB32-5FAC5A90C5AA}" srcOrd="0" destOrd="0" parTransId="{D08052AE-C12E-401D-A185-3AB20B71D70F}" sibTransId="{D03BF545-CD4E-4626-9EFD-5EDBDC8C6E3A}"/>
    <dgm:cxn modelId="{B10556BC-D364-4C4C-A70B-AAF563182098}" type="presOf" srcId="{D066FE25-5FE5-4A57-978B-D6D6541B2631}" destId="{4584085F-0960-4891-B131-CE469D543869}" srcOrd="0" destOrd="0" presId="urn:microsoft.com/office/officeart/2005/8/layout/hierarchy1"/>
    <dgm:cxn modelId="{27A833C5-EA34-4B05-B21B-70934EADCD51}" srcId="{3CE6F122-6CFE-43B7-BB32-5FAC5A90C5AA}" destId="{BB19B6A3-B9F6-4598-BD21-6E9FDF770B43}" srcOrd="2" destOrd="0" parTransId="{D066FE25-5FE5-4A57-978B-D6D6541B2631}" sibTransId="{548D737C-1B2E-43A5-B937-4C79C0151848}"/>
    <dgm:cxn modelId="{0B1E2E2E-E4E3-4C71-A2D7-C69A570D4726}" type="presParOf" srcId="{7F9FD972-0180-419A-820D-45FBB52B244A}" destId="{E705C56D-1BA5-4258-9DF8-3EE9A4DE48A5}" srcOrd="0" destOrd="0" presId="urn:microsoft.com/office/officeart/2005/8/layout/hierarchy1"/>
    <dgm:cxn modelId="{DB2F41EE-33F6-4DC1-9171-C824E68FBE7F}" type="presParOf" srcId="{E705C56D-1BA5-4258-9DF8-3EE9A4DE48A5}" destId="{5BE595AC-5649-44D6-8D21-13EEA1DCF310}" srcOrd="0" destOrd="0" presId="urn:microsoft.com/office/officeart/2005/8/layout/hierarchy1"/>
    <dgm:cxn modelId="{7AB05FA2-9F60-423B-827A-4C078BAAAE8B}" type="presParOf" srcId="{5BE595AC-5649-44D6-8D21-13EEA1DCF310}" destId="{25377D03-4A25-4899-87A2-F94294885C66}" srcOrd="0" destOrd="0" presId="urn:microsoft.com/office/officeart/2005/8/layout/hierarchy1"/>
    <dgm:cxn modelId="{C8E2F12E-8A17-4351-9319-33BFF0B73670}" type="presParOf" srcId="{5BE595AC-5649-44D6-8D21-13EEA1DCF310}" destId="{B4959DBB-5A3C-47FF-8541-E9A3DC44E296}" srcOrd="1" destOrd="0" presId="urn:microsoft.com/office/officeart/2005/8/layout/hierarchy1"/>
    <dgm:cxn modelId="{5F42B800-8DE1-4BD6-A885-125A88FE9FF2}" type="presParOf" srcId="{E705C56D-1BA5-4258-9DF8-3EE9A4DE48A5}" destId="{72F1D385-F224-4809-B6B8-BAE3C46A1F34}" srcOrd="1" destOrd="0" presId="urn:microsoft.com/office/officeart/2005/8/layout/hierarchy1"/>
    <dgm:cxn modelId="{49C3DB20-FF20-4DE6-9D45-0FE033D8B1B8}" type="presParOf" srcId="{72F1D385-F224-4809-B6B8-BAE3C46A1F34}" destId="{B5370054-9CAE-46C8-AC59-51D22596FE0E}" srcOrd="0" destOrd="0" presId="urn:microsoft.com/office/officeart/2005/8/layout/hierarchy1"/>
    <dgm:cxn modelId="{4A6AABC2-6C4C-4A1D-A486-472C5DA8B10B}" type="presParOf" srcId="{72F1D385-F224-4809-B6B8-BAE3C46A1F34}" destId="{52F81126-86FC-4FA5-9735-E0EADAD9BA1D}" srcOrd="1" destOrd="0" presId="urn:microsoft.com/office/officeart/2005/8/layout/hierarchy1"/>
    <dgm:cxn modelId="{FCCB92C5-3DED-4F82-9455-E443168A5963}" type="presParOf" srcId="{52F81126-86FC-4FA5-9735-E0EADAD9BA1D}" destId="{9E417B34-629D-448C-86E4-1B506DE81E15}" srcOrd="0" destOrd="0" presId="urn:microsoft.com/office/officeart/2005/8/layout/hierarchy1"/>
    <dgm:cxn modelId="{4DE72C39-A4CF-4EF8-AE46-CB65D2082C09}" type="presParOf" srcId="{9E417B34-629D-448C-86E4-1B506DE81E15}" destId="{3FB4A465-A1DF-4987-BDE3-1E930011B637}" srcOrd="0" destOrd="0" presId="urn:microsoft.com/office/officeart/2005/8/layout/hierarchy1"/>
    <dgm:cxn modelId="{936697F3-3A8A-42B5-8DA6-43C2584B3A33}" type="presParOf" srcId="{9E417B34-629D-448C-86E4-1B506DE81E15}" destId="{1F676C1B-9336-4BBF-8888-C9347BC71B17}" srcOrd="1" destOrd="0" presId="urn:microsoft.com/office/officeart/2005/8/layout/hierarchy1"/>
    <dgm:cxn modelId="{CC3E50EC-3A01-4547-A4D9-4DF7FF89ABE8}" type="presParOf" srcId="{52F81126-86FC-4FA5-9735-E0EADAD9BA1D}" destId="{DBA0EAF1-6C9E-4FB8-B388-0A3886F914BB}" srcOrd="1" destOrd="0" presId="urn:microsoft.com/office/officeart/2005/8/layout/hierarchy1"/>
    <dgm:cxn modelId="{3FAEC952-5303-4C9D-9E2C-28C935DA736D}" type="presParOf" srcId="{72F1D385-F224-4809-B6B8-BAE3C46A1F34}" destId="{628204C8-7C4B-465E-BC51-9992B77E6672}" srcOrd="2" destOrd="0" presId="urn:microsoft.com/office/officeart/2005/8/layout/hierarchy1"/>
    <dgm:cxn modelId="{D2E151D9-C292-4BF1-9426-A7F72071B28B}" type="presParOf" srcId="{72F1D385-F224-4809-B6B8-BAE3C46A1F34}" destId="{57211A32-8EE2-458B-B46B-13F35F83ED6E}" srcOrd="3" destOrd="0" presId="urn:microsoft.com/office/officeart/2005/8/layout/hierarchy1"/>
    <dgm:cxn modelId="{64E04E68-9057-48A2-B94C-AA9DE1D0C987}" type="presParOf" srcId="{57211A32-8EE2-458B-B46B-13F35F83ED6E}" destId="{DBE8472C-8EE8-412E-A00A-CAB85C0F6B4F}" srcOrd="0" destOrd="0" presId="urn:microsoft.com/office/officeart/2005/8/layout/hierarchy1"/>
    <dgm:cxn modelId="{7558C0CF-3776-409A-ADC0-19F2F04D5F33}" type="presParOf" srcId="{DBE8472C-8EE8-412E-A00A-CAB85C0F6B4F}" destId="{668E14D5-08AE-45FA-B5D9-BACD7C7EA4F1}" srcOrd="0" destOrd="0" presId="urn:microsoft.com/office/officeart/2005/8/layout/hierarchy1"/>
    <dgm:cxn modelId="{596DF990-C5CE-49DA-A2DD-21713849C7B4}" type="presParOf" srcId="{DBE8472C-8EE8-412E-A00A-CAB85C0F6B4F}" destId="{6CEC7E95-0E85-487E-9316-B36181B2CF20}" srcOrd="1" destOrd="0" presId="urn:microsoft.com/office/officeart/2005/8/layout/hierarchy1"/>
    <dgm:cxn modelId="{15ACBC0C-0654-4265-ADC4-5D2862423BCB}" type="presParOf" srcId="{57211A32-8EE2-458B-B46B-13F35F83ED6E}" destId="{3EAC62A4-C722-4AF6-A6B1-A7B9FC450F90}" srcOrd="1" destOrd="0" presId="urn:microsoft.com/office/officeart/2005/8/layout/hierarchy1"/>
    <dgm:cxn modelId="{8043BA21-7644-47D4-BB37-7755933A5BC8}" type="presParOf" srcId="{72F1D385-F224-4809-B6B8-BAE3C46A1F34}" destId="{4584085F-0960-4891-B131-CE469D543869}" srcOrd="4" destOrd="0" presId="urn:microsoft.com/office/officeart/2005/8/layout/hierarchy1"/>
    <dgm:cxn modelId="{2DABECF8-9BC8-41E0-9819-E7851219761D}" type="presParOf" srcId="{72F1D385-F224-4809-B6B8-BAE3C46A1F34}" destId="{05634D15-27E4-4791-9159-BA1317734508}" srcOrd="5" destOrd="0" presId="urn:microsoft.com/office/officeart/2005/8/layout/hierarchy1"/>
    <dgm:cxn modelId="{9421C224-FA33-4C37-AF39-BAF974FF55C5}" type="presParOf" srcId="{05634D15-27E4-4791-9159-BA1317734508}" destId="{EEDFAFB7-13FC-4CC5-8BDB-9F9F16621ABF}" srcOrd="0" destOrd="0" presId="urn:microsoft.com/office/officeart/2005/8/layout/hierarchy1"/>
    <dgm:cxn modelId="{FEECC6F8-B072-4F79-ADF3-81D2834FFFBE}" type="presParOf" srcId="{EEDFAFB7-13FC-4CC5-8BDB-9F9F16621ABF}" destId="{7FB0B9E0-2511-46D3-BCC5-64B09BF2E8B4}" srcOrd="0" destOrd="0" presId="urn:microsoft.com/office/officeart/2005/8/layout/hierarchy1"/>
    <dgm:cxn modelId="{A5104C13-3D0B-4C67-A91B-9B676A48A385}" type="presParOf" srcId="{EEDFAFB7-13FC-4CC5-8BDB-9F9F16621ABF}" destId="{F97276A4-1BEB-4D0F-9295-54569EF40C16}" srcOrd="1" destOrd="0" presId="urn:microsoft.com/office/officeart/2005/8/layout/hierarchy1"/>
    <dgm:cxn modelId="{34268CCA-F5ED-478D-A2BD-607DA326979C}" type="presParOf" srcId="{05634D15-27E4-4791-9159-BA1317734508}" destId="{A02A4FBC-E372-44DA-ABC0-129E02B3FC9A}" srcOrd="1" destOrd="0" presId="urn:microsoft.com/office/officeart/2005/8/layout/hierarchy1"/>
    <dgm:cxn modelId="{38CEAC66-08AC-4983-BF18-C12D97E5241C}" type="presParOf" srcId="{72F1D385-F224-4809-B6B8-BAE3C46A1F34}" destId="{C7776C7B-0037-4CFC-BBF2-4FF735C543F4}" srcOrd="6" destOrd="0" presId="urn:microsoft.com/office/officeart/2005/8/layout/hierarchy1"/>
    <dgm:cxn modelId="{5A4864B6-D443-4109-9D8D-2A8940A44A64}" type="presParOf" srcId="{72F1D385-F224-4809-B6B8-BAE3C46A1F34}" destId="{88DEE56C-189E-454F-A55C-92D0E1EC1602}" srcOrd="7" destOrd="0" presId="urn:microsoft.com/office/officeart/2005/8/layout/hierarchy1"/>
    <dgm:cxn modelId="{94E09FE5-A56C-44BF-A747-984961697031}" type="presParOf" srcId="{88DEE56C-189E-454F-A55C-92D0E1EC1602}" destId="{AB54BBDA-5339-4547-A274-A5E6AAF85F5B}" srcOrd="0" destOrd="0" presId="urn:microsoft.com/office/officeart/2005/8/layout/hierarchy1"/>
    <dgm:cxn modelId="{1D94471B-DF55-4435-9273-19AE2C0CBD1D}" type="presParOf" srcId="{AB54BBDA-5339-4547-A274-A5E6AAF85F5B}" destId="{5B468305-AF0C-427B-86AC-5AFBE619CCF7}" srcOrd="0" destOrd="0" presId="urn:microsoft.com/office/officeart/2005/8/layout/hierarchy1"/>
    <dgm:cxn modelId="{84241631-2502-4067-B20B-86BD9861AC0E}" type="presParOf" srcId="{AB54BBDA-5339-4547-A274-A5E6AAF85F5B}" destId="{2F80C6C2-1135-47C0-A0D3-13E0A3283FF4}" srcOrd="1" destOrd="0" presId="urn:microsoft.com/office/officeart/2005/8/layout/hierarchy1"/>
    <dgm:cxn modelId="{B7613D88-B14A-4891-B308-225896CB40CC}" type="presParOf" srcId="{88DEE56C-189E-454F-A55C-92D0E1EC1602}" destId="{77DC30CC-5ADF-41F2-801A-21DB16780C50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CCF8BEA-8B52-4BAD-B6FA-8949CE8C709A}" type="doc">
      <dgm:prSet loTypeId="urn:microsoft.com/office/officeart/2005/8/layout/hierarchy1" loCatId="hierarchy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pl-PL"/>
        </a:p>
      </dgm:t>
    </dgm:pt>
    <dgm:pt modelId="{46ADE52A-EA9A-4B40-8DFE-802834B06078}">
      <dgm:prSet/>
      <dgm:spPr/>
      <dgm:t>
        <a:bodyPr/>
        <a:lstStyle/>
        <a:p>
          <a:r>
            <a:rPr lang="pl-PL" u="sng" dirty="0"/>
            <a:t>Do udziału w czynnościach komisji mogą być wezwani </a:t>
          </a:r>
          <a:endParaRPr lang="pl-PL" dirty="0"/>
        </a:p>
      </dgm:t>
    </dgm:pt>
    <dgm:pt modelId="{EB071974-2517-4D00-B43F-AA8216EDE433}" type="parTrans" cxnId="{0A45318D-5C53-4908-A0A7-92CC98FADF63}">
      <dgm:prSet/>
      <dgm:spPr/>
      <dgm:t>
        <a:bodyPr/>
        <a:lstStyle/>
        <a:p>
          <a:endParaRPr lang="pl-PL"/>
        </a:p>
      </dgm:t>
    </dgm:pt>
    <dgm:pt modelId="{CFC0D375-07FE-4F6B-B78A-E5904E15F26D}" type="sibTrans" cxnId="{0A45318D-5C53-4908-A0A7-92CC98FADF63}">
      <dgm:prSet/>
      <dgm:spPr/>
      <dgm:t>
        <a:bodyPr/>
        <a:lstStyle/>
        <a:p>
          <a:endParaRPr lang="pl-PL"/>
        </a:p>
      </dgm:t>
    </dgm:pt>
    <dgm:pt modelId="{2DB4D6FA-D378-41B2-8570-608825509E22}">
      <dgm:prSet/>
      <dgm:spPr/>
      <dgm:t>
        <a:bodyPr/>
        <a:lstStyle/>
        <a:p>
          <a:r>
            <a:rPr lang="pl-PL" dirty="0"/>
            <a:t>inwestor, właściciel lub zarządca oraz użytkownik obiektu budowlanego</a:t>
          </a:r>
        </a:p>
      </dgm:t>
    </dgm:pt>
    <dgm:pt modelId="{4BE5A2E8-D670-4E9D-AE9A-77F9287426C2}" type="parTrans" cxnId="{20EE2049-1828-456E-943E-34105536466D}">
      <dgm:prSet/>
      <dgm:spPr/>
      <dgm:t>
        <a:bodyPr/>
        <a:lstStyle/>
        <a:p>
          <a:endParaRPr lang="pl-PL"/>
        </a:p>
      </dgm:t>
    </dgm:pt>
    <dgm:pt modelId="{80661347-90CE-40DC-AB2C-416B7E4B015C}" type="sibTrans" cxnId="{20EE2049-1828-456E-943E-34105536466D}">
      <dgm:prSet/>
      <dgm:spPr/>
      <dgm:t>
        <a:bodyPr/>
        <a:lstStyle/>
        <a:p>
          <a:endParaRPr lang="pl-PL"/>
        </a:p>
      </dgm:t>
    </dgm:pt>
    <dgm:pt modelId="{714F85CD-64F3-430D-AE2D-D84E28267D79}">
      <dgm:prSet/>
      <dgm:spPr/>
      <dgm:t>
        <a:bodyPr/>
        <a:lstStyle/>
        <a:p>
          <a:r>
            <a:rPr lang="pl-PL" dirty="0"/>
            <a:t>projektant, przedstawiciel wykonawcy i producenta lub importera wyrobów budowlanych </a:t>
          </a:r>
        </a:p>
      </dgm:t>
    </dgm:pt>
    <dgm:pt modelId="{363E0535-BC8F-4B0A-A6F7-1904388DEE1A}" type="parTrans" cxnId="{A09AAECF-A18F-41E2-8F25-AF285FC26E0D}">
      <dgm:prSet/>
      <dgm:spPr/>
      <dgm:t>
        <a:bodyPr/>
        <a:lstStyle/>
        <a:p>
          <a:endParaRPr lang="pl-PL"/>
        </a:p>
      </dgm:t>
    </dgm:pt>
    <dgm:pt modelId="{32B00AF0-679D-46D5-B1B0-0822F70A1B39}" type="sibTrans" cxnId="{A09AAECF-A18F-41E2-8F25-AF285FC26E0D}">
      <dgm:prSet/>
      <dgm:spPr/>
      <dgm:t>
        <a:bodyPr/>
        <a:lstStyle/>
        <a:p>
          <a:endParaRPr lang="pl-PL"/>
        </a:p>
      </dgm:t>
    </dgm:pt>
    <dgm:pt modelId="{D894D694-A5F0-4BBE-9FD5-9CB8BE746578}">
      <dgm:prSet/>
      <dgm:spPr/>
      <dgm:t>
        <a:bodyPr/>
        <a:lstStyle/>
        <a:p>
          <a:r>
            <a:rPr lang="pl-PL" dirty="0"/>
            <a:t>osoby odpowiedzialne za nadzór nad wykonywanymi robotami budowlanymi</a:t>
          </a:r>
        </a:p>
      </dgm:t>
    </dgm:pt>
    <dgm:pt modelId="{B7374AC8-912C-409C-A0A8-2B8EAB6E068C}" type="parTrans" cxnId="{AB35FEFB-C6FF-43B8-8471-B229692243D9}">
      <dgm:prSet/>
      <dgm:spPr/>
      <dgm:t>
        <a:bodyPr/>
        <a:lstStyle/>
        <a:p>
          <a:endParaRPr lang="pl-PL"/>
        </a:p>
      </dgm:t>
    </dgm:pt>
    <dgm:pt modelId="{6A30E4B7-FB0F-4503-B49D-FC3A2CE82CD9}" type="sibTrans" cxnId="{AB35FEFB-C6FF-43B8-8471-B229692243D9}">
      <dgm:prSet/>
      <dgm:spPr/>
      <dgm:t>
        <a:bodyPr/>
        <a:lstStyle/>
        <a:p>
          <a:endParaRPr lang="pl-PL"/>
        </a:p>
      </dgm:t>
    </dgm:pt>
    <dgm:pt modelId="{0063011E-76D8-4DCB-9F5C-1536A398276D}" type="pres">
      <dgm:prSet presAssocID="{3CCF8BEA-8B52-4BAD-B6FA-8949CE8C709A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34414DE9-65D9-447D-A5C6-BA6F69487DAD}" type="pres">
      <dgm:prSet presAssocID="{46ADE52A-EA9A-4B40-8DFE-802834B06078}" presName="hierRoot1" presStyleCnt="0"/>
      <dgm:spPr/>
    </dgm:pt>
    <dgm:pt modelId="{03976891-D250-4111-938C-24C7B7FBCE19}" type="pres">
      <dgm:prSet presAssocID="{46ADE52A-EA9A-4B40-8DFE-802834B06078}" presName="composite" presStyleCnt="0"/>
      <dgm:spPr/>
    </dgm:pt>
    <dgm:pt modelId="{5698A3A1-2F19-438C-B659-437F67F8D2AB}" type="pres">
      <dgm:prSet presAssocID="{46ADE52A-EA9A-4B40-8DFE-802834B06078}" presName="background" presStyleLbl="node0" presStyleIdx="0" presStyleCnt="1"/>
      <dgm:spPr/>
    </dgm:pt>
    <dgm:pt modelId="{F8C16CA5-2225-4A6C-BBD9-F1B1A0E1C3BE}" type="pres">
      <dgm:prSet presAssocID="{46ADE52A-EA9A-4B40-8DFE-802834B06078}" presName="text" presStyleLbl="fgAcc0" presStyleIdx="0" presStyleCnt="1">
        <dgm:presLayoutVars>
          <dgm:chPref val="3"/>
        </dgm:presLayoutVars>
      </dgm:prSet>
      <dgm:spPr/>
    </dgm:pt>
    <dgm:pt modelId="{3488CC0E-CFF3-4418-A00A-304339896B98}" type="pres">
      <dgm:prSet presAssocID="{46ADE52A-EA9A-4B40-8DFE-802834B06078}" presName="hierChild2" presStyleCnt="0"/>
      <dgm:spPr/>
    </dgm:pt>
    <dgm:pt modelId="{A17A9AA6-D232-4683-BCD3-E570B944828A}" type="pres">
      <dgm:prSet presAssocID="{4BE5A2E8-D670-4E9D-AE9A-77F9287426C2}" presName="Name10" presStyleLbl="parChTrans1D2" presStyleIdx="0" presStyleCnt="3"/>
      <dgm:spPr/>
    </dgm:pt>
    <dgm:pt modelId="{12F87CEC-E01A-4037-834E-9A2EB20B8725}" type="pres">
      <dgm:prSet presAssocID="{2DB4D6FA-D378-41B2-8570-608825509E22}" presName="hierRoot2" presStyleCnt="0"/>
      <dgm:spPr/>
    </dgm:pt>
    <dgm:pt modelId="{40863316-291A-432D-8CC0-56A6862D9CF8}" type="pres">
      <dgm:prSet presAssocID="{2DB4D6FA-D378-41B2-8570-608825509E22}" presName="composite2" presStyleCnt="0"/>
      <dgm:spPr/>
    </dgm:pt>
    <dgm:pt modelId="{9738AF2D-D6D9-4D33-BBEF-12B17EF745B1}" type="pres">
      <dgm:prSet presAssocID="{2DB4D6FA-D378-41B2-8570-608825509E22}" presName="background2" presStyleLbl="node2" presStyleIdx="0" presStyleCnt="3"/>
      <dgm:spPr/>
    </dgm:pt>
    <dgm:pt modelId="{2D938C89-672A-4A8D-8DC8-886B9FAAB232}" type="pres">
      <dgm:prSet presAssocID="{2DB4D6FA-D378-41B2-8570-608825509E22}" presName="text2" presStyleLbl="fgAcc2" presStyleIdx="0" presStyleCnt="3">
        <dgm:presLayoutVars>
          <dgm:chPref val="3"/>
        </dgm:presLayoutVars>
      </dgm:prSet>
      <dgm:spPr/>
    </dgm:pt>
    <dgm:pt modelId="{BE28CB05-477A-4C01-B4DC-68212762328D}" type="pres">
      <dgm:prSet presAssocID="{2DB4D6FA-D378-41B2-8570-608825509E22}" presName="hierChild3" presStyleCnt="0"/>
      <dgm:spPr/>
    </dgm:pt>
    <dgm:pt modelId="{E90E4CB3-BD9E-431F-8BCA-8453B510D76A}" type="pres">
      <dgm:prSet presAssocID="{363E0535-BC8F-4B0A-A6F7-1904388DEE1A}" presName="Name10" presStyleLbl="parChTrans1D2" presStyleIdx="1" presStyleCnt="3"/>
      <dgm:spPr/>
    </dgm:pt>
    <dgm:pt modelId="{A98AB6C8-6B88-4FFD-A78B-0FC2887588C2}" type="pres">
      <dgm:prSet presAssocID="{714F85CD-64F3-430D-AE2D-D84E28267D79}" presName="hierRoot2" presStyleCnt="0"/>
      <dgm:spPr/>
    </dgm:pt>
    <dgm:pt modelId="{19EC8454-1DD6-4197-920C-B58B00418DD1}" type="pres">
      <dgm:prSet presAssocID="{714F85CD-64F3-430D-AE2D-D84E28267D79}" presName="composite2" presStyleCnt="0"/>
      <dgm:spPr/>
    </dgm:pt>
    <dgm:pt modelId="{5A5E29EC-0ACF-4987-86EB-A841C1FDB7AD}" type="pres">
      <dgm:prSet presAssocID="{714F85CD-64F3-430D-AE2D-D84E28267D79}" presName="background2" presStyleLbl="node2" presStyleIdx="1" presStyleCnt="3"/>
      <dgm:spPr/>
    </dgm:pt>
    <dgm:pt modelId="{5842A887-D762-4215-B440-48B52DD8FC04}" type="pres">
      <dgm:prSet presAssocID="{714F85CD-64F3-430D-AE2D-D84E28267D79}" presName="text2" presStyleLbl="fgAcc2" presStyleIdx="1" presStyleCnt="3">
        <dgm:presLayoutVars>
          <dgm:chPref val="3"/>
        </dgm:presLayoutVars>
      </dgm:prSet>
      <dgm:spPr/>
    </dgm:pt>
    <dgm:pt modelId="{77523B7F-3129-4F0C-B46C-422CB4C6150C}" type="pres">
      <dgm:prSet presAssocID="{714F85CD-64F3-430D-AE2D-D84E28267D79}" presName="hierChild3" presStyleCnt="0"/>
      <dgm:spPr/>
    </dgm:pt>
    <dgm:pt modelId="{EB589138-EE04-431C-BDBD-55021F774DF0}" type="pres">
      <dgm:prSet presAssocID="{B7374AC8-912C-409C-A0A8-2B8EAB6E068C}" presName="Name10" presStyleLbl="parChTrans1D2" presStyleIdx="2" presStyleCnt="3"/>
      <dgm:spPr/>
    </dgm:pt>
    <dgm:pt modelId="{B44D8DAD-3861-4A79-96C2-1F3496DB7134}" type="pres">
      <dgm:prSet presAssocID="{D894D694-A5F0-4BBE-9FD5-9CB8BE746578}" presName="hierRoot2" presStyleCnt="0"/>
      <dgm:spPr/>
    </dgm:pt>
    <dgm:pt modelId="{590B2D70-C94E-4EEB-975D-8C4881BDD451}" type="pres">
      <dgm:prSet presAssocID="{D894D694-A5F0-4BBE-9FD5-9CB8BE746578}" presName="composite2" presStyleCnt="0"/>
      <dgm:spPr/>
    </dgm:pt>
    <dgm:pt modelId="{0D64B395-EA94-471F-A237-9B71EE46BAE5}" type="pres">
      <dgm:prSet presAssocID="{D894D694-A5F0-4BBE-9FD5-9CB8BE746578}" presName="background2" presStyleLbl="node2" presStyleIdx="2" presStyleCnt="3"/>
      <dgm:spPr/>
    </dgm:pt>
    <dgm:pt modelId="{480CAE8C-6F89-4D91-9633-FA94789E2A40}" type="pres">
      <dgm:prSet presAssocID="{D894D694-A5F0-4BBE-9FD5-9CB8BE746578}" presName="text2" presStyleLbl="fgAcc2" presStyleIdx="2" presStyleCnt="3">
        <dgm:presLayoutVars>
          <dgm:chPref val="3"/>
        </dgm:presLayoutVars>
      </dgm:prSet>
      <dgm:spPr/>
    </dgm:pt>
    <dgm:pt modelId="{17F206C0-8F80-4692-BA92-C801E37E4458}" type="pres">
      <dgm:prSet presAssocID="{D894D694-A5F0-4BBE-9FD5-9CB8BE746578}" presName="hierChild3" presStyleCnt="0"/>
      <dgm:spPr/>
    </dgm:pt>
  </dgm:ptLst>
  <dgm:cxnLst>
    <dgm:cxn modelId="{296BAF22-B442-45CD-B725-99D118E458CD}" type="presOf" srcId="{46ADE52A-EA9A-4B40-8DFE-802834B06078}" destId="{F8C16CA5-2225-4A6C-BBD9-F1B1A0E1C3BE}" srcOrd="0" destOrd="0" presId="urn:microsoft.com/office/officeart/2005/8/layout/hierarchy1"/>
    <dgm:cxn modelId="{3F33E433-88BF-4928-A369-A65DA32B90B9}" type="presOf" srcId="{2DB4D6FA-D378-41B2-8570-608825509E22}" destId="{2D938C89-672A-4A8D-8DC8-886B9FAAB232}" srcOrd="0" destOrd="0" presId="urn:microsoft.com/office/officeart/2005/8/layout/hierarchy1"/>
    <dgm:cxn modelId="{39F8CB44-920E-42A7-B8E1-C636952C6E94}" type="presOf" srcId="{B7374AC8-912C-409C-A0A8-2B8EAB6E068C}" destId="{EB589138-EE04-431C-BDBD-55021F774DF0}" srcOrd="0" destOrd="0" presId="urn:microsoft.com/office/officeart/2005/8/layout/hierarchy1"/>
    <dgm:cxn modelId="{20EE2049-1828-456E-943E-34105536466D}" srcId="{46ADE52A-EA9A-4B40-8DFE-802834B06078}" destId="{2DB4D6FA-D378-41B2-8570-608825509E22}" srcOrd="0" destOrd="0" parTransId="{4BE5A2E8-D670-4E9D-AE9A-77F9287426C2}" sibTransId="{80661347-90CE-40DC-AB2C-416B7E4B015C}"/>
    <dgm:cxn modelId="{C36E4A51-9357-4EA4-A6D7-FA5E5030F1D8}" type="presOf" srcId="{D894D694-A5F0-4BBE-9FD5-9CB8BE746578}" destId="{480CAE8C-6F89-4D91-9633-FA94789E2A40}" srcOrd="0" destOrd="0" presId="urn:microsoft.com/office/officeart/2005/8/layout/hierarchy1"/>
    <dgm:cxn modelId="{1AC43556-BEC5-49C6-B600-A559E02FF7F6}" type="presOf" srcId="{363E0535-BC8F-4B0A-A6F7-1904388DEE1A}" destId="{E90E4CB3-BD9E-431F-8BCA-8453B510D76A}" srcOrd="0" destOrd="0" presId="urn:microsoft.com/office/officeart/2005/8/layout/hierarchy1"/>
    <dgm:cxn modelId="{0A45318D-5C53-4908-A0A7-92CC98FADF63}" srcId="{3CCF8BEA-8B52-4BAD-B6FA-8949CE8C709A}" destId="{46ADE52A-EA9A-4B40-8DFE-802834B06078}" srcOrd="0" destOrd="0" parTransId="{EB071974-2517-4D00-B43F-AA8216EDE433}" sibTransId="{CFC0D375-07FE-4F6B-B78A-E5904E15F26D}"/>
    <dgm:cxn modelId="{B0902699-4318-48E2-AA33-557233B3B4E3}" type="presOf" srcId="{4BE5A2E8-D670-4E9D-AE9A-77F9287426C2}" destId="{A17A9AA6-D232-4683-BCD3-E570B944828A}" srcOrd="0" destOrd="0" presId="urn:microsoft.com/office/officeart/2005/8/layout/hierarchy1"/>
    <dgm:cxn modelId="{3F1191BA-2138-4B0D-A176-DED0DA21FF9E}" type="presOf" srcId="{714F85CD-64F3-430D-AE2D-D84E28267D79}" destId="{5842A887-D762-4215-B440-48B52DD8FC04}" srcOrd="0" destOrd="0" presId="urn:microsoft.com/office/officeart/2005/8/layout/hierarchy1"/>
    <dgm:cxn modelId="{A09AAECF-A18F-41E2-8F25-AF285FC26E0D}" srcId="{46ADE52A-EA9A-4B40-8DFE-802834B06078}" destId="{714F85CD-64F3-430D-AE2D-D84E28267D79}" srcOrd="1" destOrd="0" parTransId="{363E0535-BC8F-4B0A-A6F7-1904388DEE1A}" sibTransId="{32B00AF0-679D-46D5-B1B0-0822F70A1B39}"/>
    <dgm:cxn modelId="{6ECAD4F0-D46A-4759-BCB0-303FDE13E2C1}" type="presOf" srcId="{3CCF8BEA-8B52-4BAD-B6FA-8949CE8C709A}" destId="{0063011E-76D8-4DCB-9F5C-1536A398276D}" srcOrd="0" destOrd="0" presId="urn:microsoft.com/office/officeart/2005/8/layout/hierarchy1"/>
    <dgm:cxn modelId="{AB35FEFB-C6FF-43B8-8471-B229692243D9}" srcId="{46ADE52A-EA9A-4B40-8DFE-802834B06078}" destId="{D894D694-A5F0-4BBE-9FD5-9CB8BE746578}" srcOrd="2" destOrd="0" parTransId="{B7374AC8-912C-409C-A0A8-2B8EAB6E068C}" sibTransId="{6A30E4B7-FB0F-4503-B49D-FC3A2CE82CD9}"/>
    <dgm:cxn modelId="{44BA9315-A14C-40B8-9273-09CF628A49A1}" type="presParOf" srcId="{0063011E-76D8-4DCB-9F5C-1536A398276D}" destId="{34414DE9-65D9-447D-A5C6-BA6F69487DAD}" srcOrd="0" destOrd="0" presId="urn:microsoft.com/office/officeart/2005/8/layout/hierarchy1"/>
    <dgm:cxn modelId="{7FB9C26E-607A-4416-BC69-66508AA707DD}" type="presParOf" srcId="{34414DE9-65D9-447D-A5C6-BA6F69487DAD}" destId="{03976891-D250-4111-938C-24C7B7FBCE19}" srcOrd="0" destOrd="0" presId="urn:microsoft.com/office/officeart/2005/8/layout/hierarchy1"/>
    <dgm:cxn modelId="{D720ADF8-CFC4-4022-A129-24B60EF102BF}" type="presParOf" srcId="{03976891-D250-4111-938C-24C7B7FBCE19}" destId="{5698A3A1-2F19-438C-B659-437F67F8D2AB}" srcOrd="0" destOrd="0" presId="urn:microsoft.com/office/officeart/2005/8/layout/hierarchy1"/>
    <dgm:cxn modelId="{5FC6D5C5-61AF-417E-A60B-C276C0A32BE3}" type="presParOf" srcId="{03976891-D250-4111-938C-24C7B7FBCE19}" destId="{F8C16CA5-2225-4A6C-BBD9-F1B1A0E1C3BE}" srcOrd="1" destOrd="0" presId="urn:microsoft.com/office/officeart/2005/8/layout/hierarchy1"/>
    <dgm:cxn modelId="{EA956C32-5653-4E52-89BE-A6ACFF103AE3}" type="presParOf" srcId="{34414DE9-65D9-447D-A5C6-BA6F69487DAD}" destId="{3488CC0E-CFF3-4418-A00A-304339896B98}" srcOrd="1" destOrd="0" presId="urn:microsoft.com/office/officeart/2005/8/layout/hierarchy1"/>
    <dgm:cxn modelId="{63E5D3F0-582A-4E98-BA60-7BD6F04478A9}" type="presParOf" srcId="{3488CC0E-CFF3-4418-A00A-304339896B98}" destId="{A17A9AA6-D232-4683-BCD3-E570B944828A}" srcOrd="0" destOrd="0" presId="urn:microsoft.com/office/officeart/2005/8/layout/hierarchy1"/>
    <dgm:cxn modelId="{DD91186A-D14F-43F3-BF37-091EC8A6269A}" type="presParOf" srcId="{3488CC0E-CFF3-4418-A00A-304339896B98}" destId="{12F87CEC-E01A-4037-834E-9A2EB20B8725}" srcOrd="1" destOrd="0" presId="urn:microsoft.com/office/officeart/2005/8/layout/hierarchy1"/>
    <dgm:cxn modelId="{043B33A2-64B9-40B3-AC11-51A81FBF2023}" type="presParOf" srcId="{12F87CEC-E01A-4037-834E-9A2EB20B8725}" destId="{40863316-291A-432D-8CC0-56A6862D9CF8}" srcOrd="0" destOrd="0" presId="urn:microsoft.com/office/officeart/2005/8/layout/hierarchy1"/>
    <dgm:cxn modelId="{CFBD13AC-9D4B-4199-9A28-3181FC0658B9}" type="presParOf" srcId="{40863316-291A-432D-8CC0-56A6862D9CF8}" destId="{9738AF2D-D6D9-4D33-BBEF-12B17EF745B1}" srcOrd="0" destOrd="0" presId="urn:microsoft.com/office/officeart/2005/8/layout/hierarchy1"/>
    <dgm:cxn modelId="{1F821F1E-358C-434D-A54D-B54EC7BE7677}" type="presParOf" srcId="{40863316-291A-432D-8CC0-56A6862D9CF8}" destId="{2D938C89-672A-4A8D-8DC8-886B9FAAB232}" srcOrd="1" destOrd="0" presId="urn:microsoft.com/office/officeart/2005/8/layout/hierarchy1"/>
    <dgm:cxn modelId="{99091D96-206B-4890-A5B9-56052365878C}" type="presParOf" srcId="{12F87CEC-E01A-4037-834E-9A2EB20B8725}" destId="{BE28CB05-477A-4C01-B4DC-68212762328D}" srcOrd="1" destOrd="0" presId="urn:microsoft.com/office/officeart/2005/8/layout/hierarchy1"/>
    <dgm:cxn modelId="{E244E19C-BF9C-4547-975D-1BEFA0FCA9BD}" type="presParOf" srcId="{3488CC0E-CFF3-4418-A00A-304339896B98}" destId="{E90E4CB3-BD9E-431F-8BCA-8453B510D76A}" srcOrd="2" destOrd="0" presId="urn:microsoft.com/office/officeart/2005/8/layout/hierarchy1"/>
    <dgm:cxn modelId="{87CAAB37-2C0B-4FE2-A86D-C3167467BB73}" type="presParOf" srcId="{3488CC0E-CFF3-4418-A00A-304339896B98}" destId="{A98AB6C8-6B88-4FFD-A78B-0FC2887588C2}" srcOrd="3" destOrd="0" presId="urn:microsoft.com/office/officeart/2005/8/layout/hierarchy1"/>
    <dgm:cxn modelId="{1A7A282A-10A4-462D-8D84-9A49648D9D1E}" type="presParOf" srcId="{A98AB6C8-6B88-4FFD-A78B-0FC2887588C2}" destId="{19EC8454-1DD6-4197-920C-B58B00418DD1}" srcOrd="0" destOrd="0" presId="urn:microsoft.com/office/officeart/2005/8/layout/hierarchy1"/>
    <dgm:cxn modelId="{15DF2767-0997-4708-9660-674E8FC74B70}" type="presParOf" srcId="{19EC8454-1DD6-4197-920C-B58B00418DD1}" destId="{5A5E29EC-0ACF-4987-86EB-A841C1FDB7AD}" srcOrd="0" destOrd="0" presId="urn:microsoft.com/office/officeart/2005/8/layout/hierarchy1"/>
    <dgm:cxn modelId="{BD5193AF-5A8F-4483-8F87-928619FB8790}" type="presParOf" srcId="{19EC8454-1DD6-4197-920C-B58B00418DD1}" destId="{5842A887-D762-4215-B440-48B52DD8FC04}" srcOrd="1" destOrd="0" presId="urn:microsoft.com/office/officeart/2005/8/layout/hierarchy1"/>
    <dgm:cxn modelId="{D5E783A4-1B78-4224-A06A-4FC7476A5754}" type="presParOf" srcId="{A98AB6C8-6B88-4FFD-A78B-0FC2887588C2}" destId="{77523B7F-3129-4F0C-B46C-422CB4C6150C}" srcOrd="1" destOrd="0" presId="urn:microsoft.com/office/officeart/2005/8/layout/hierarchy1"/>
    <dgm:cxn modelId="{38DA9A2A-7763-4C25-AB8C-FB634222E4F3}" type="presParOf" srcId="{3488CC0E-CFF3-4418-A00A-304339896B98}" destId="{EB589138-EE04-431C-BDBD-55021F774DF0}" srcOrd="4" destOrd="0" presId="urn:microsoft.com/office/officeart/2005/8/layout/hierarchy1"/>
    <dgm:cxn modelId="{FA301B15-AD21-482E-88B4-1FA4AFEB74CE}" type="presParOf" srcId="{3488CC0E-CFF3-4418-A00A-304339896B98}" destId="{B44D8DAD-3861-4A79-96C2-1F3496DB7134}" srcOrd="5" destOrd="0" presId="urn:microsoft.com/office/officeart/2005/8/layout/hierarchy1"/>
    <dgm:cxn modelId="{240DE1A6-07CA-437E-B71A-47EC6B2A9517}" type="presParOf" srcId="{B44D8DAD-3861-4A79-96C2-1F3496DB7134}" destId="{590B2D70-C94E-4EEB-975D-8C4881BDD451}" srcOrd="0" destOrd="0" presId="urn:microsoft.com/office/officeart/2005/8/layout/hierarchy1"/>
    <dgm:cxn modelId="{150BADFC-3CFB-4659-B220-2C5D7CD69A43}" type="presParOf" srcId="{590B2D70-C94E-4EEB-975D-8C4881BDD451}" destId="{0D64B395-EA94-471F-A237-9B71EE46BAE5}" srcOrd="0" destOrd="0" presId="urn:microsoft.com/office/officeart/2005/8/layout/hierarchy1"/>
    <dgm:cxn modelId="{3C4A689A-A688-436F-9C2B-C681842E8DD6}" type="presParOf" srcId="{590B2D70-C94E-4EEB-975D-8C4881BDD451}" destId="{480CAE8C-6F89-4D91-9633-FA94789E2A40}" srcOrd="1" destOrd="0" presId="urn:microsoft.com/office/officeart/2005/8/layout/hierarchy1"/>
    <dgm:cxn modelId="{49CF3518-A4C2-4DDC-BDF2-56C62F7D8423}" type="presParOf" srcId="{B44D8DAD-3861-4A79-96C2-1F3496DB7134}" destId="{17F206C0-8F80-4692-BA92-C801E37E4458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928F1C0-5F85-4F8F-B030-A1EA5033824D}">
      <dsp:nvSpPr>
        <dsp:cNvPr id="0" name=""/>
        <dsp:cNvSpPr/>
      </dsp:nvSpPr>
      <dsp:spPr>
        <a:xfrm>
          <a:off x="5509198" y="1917912"/>
          <a:ext cx="3689430" cy="87791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98274"/>
              </a:lnTo>
              <a:lnTo>
                <a:pt x="3689430" y="598274"/>
              </a:lnTo>
              <a:lnTo>
                <a:pt x="3689430" y="877916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D5ABD68-40D2-460F-9ED1-74C1D41E4B1B}">
      <dsp:nvSpPr>
        <dsp:cNvPr id="0" name=""/>
        <dsp:cNvSpPr/>
      </dsp:nvSpPr>
      <dsp:spPr>
        <a:xfrm>
          <a:off x="5463478" y="1917912"/>
          <a:ext cx="91440" cy="87791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877916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6FD8796-D79B-4C78-877B-96CD8EC936C6}">
      <dsp:nvSpPr>
        <dsp:cNvPr id="0" name=""/>
        <dsp:cNvSpPr/>
      </dsp:nvSpPr>
      <dsp:spPr>
        <a:xfrm>
          <a:off x="1819767" y="1917912"/>
          <a:ext cx="3689430" cy="877916"/>
        </a:xfrm>
        <a:custGeom>
          <a:avLst/>
          <a:gdLst/>
          <a:ahLst/>
          <a:cxnLst/>
          <a:rect l="0" t="0" r="0" b="0"/>
          <a:pathLst>
            <a:path>
              <a:moveTo>
                <a:pt x="3689430" y="0"/>
              </a:moveTo>
              <a:lnTo>
                <a:pt x="3689430" y="598274"/>
              </a:lnTo>
              <a:lnTo>
                <a:pt x="0" y="598274"/>
              </a:lnTo>
              <a:lnTo>
                <a:pt x="0" y="877916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DC2049D-48F4-46AC-B14B-6485DCAA31E6}">
      <dsp:nvSpPr>
        <dsp:cNvPr id="0" name=""/>
        <dsp:cNvSpPr/>
      </dsp:nvSpPr>
      <dsp:spPr>
        <a:xfrm>
          <a:off x="3999886" y="1085"/>
          <a:ext cx="3018625" cy="1916826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08B456B-8B87-42C7-8887-3EBC9BFCDE38}">
      <dsp:nvSpPr>
        <dsp:cNvPr id="0" name=""/>
        <dsp:cNvSpPr/>
      </dsp:nvSpPr>
      <dsp:spPr>
        <a:xfrm>
          <a:off x="4335288" y="319718"/>
          <a:ext cx="3018625" cy="191682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900" kern="1200"/>
            <a:t>KOMISJA</a:t>
          </a:r>
        </a:p>
      </dsp:txBody>
      <dsp:txXfrm>
        <a:off x="4391430" y="375860"/>
        <a:ext cx="2906341" cy="1804542"/>
      </dsp:txXfrm>
    </dsp:sp>
    <dsp:sp modelId="{27F53D52-C9C4-4E65-B98C-763469647C62}">
      <dsp:nvSpPr>
        <dsp:cNvPr id="0" name=""/>
        <dsp:cNvSpPr/>
      </dsp:nvSpPr>
      <dsp:spPr>
        <a:xfrm>
          <a:off x="310455" y="2795829"/>
          <a:ext cx="3018625" cy="1916826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26D4B34-E6DA-48E0-AE75-69893D0F8BEB}">
      <dsp:nvSpPr>
        <dsp:cNvPr id="0" name=""/>
        <dsp:cNvSpPr/>
      </dsp:nvSpPr>
      <dsp:spPr>
        <a:xfrm>
          <a:off x="645858" y="3114462"/>
          <a:ext cx="3018625" cy="191682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900" kern="1200" dirty="0"/>
            <a:t>Powoływana przez właściwy organ nadzoru budowlanego, który prowadzi postępowanie w sprawie katastrofy</a:t>
          </a:r>
        </a:p>
      </dsp:txBody>
      <dsp:txXfrm>
        <a:off x="702000" y="3170604"/>
        <a:ext cx="2906341" cy="1804542"/>
      </dsp:txXfrm>
    </dsp:sp>
    <dsp:sp modelId="{14499669-4CB6-4B02-A60C-919B903A45F9}">
      <dsp:nvSpPr>
        <dsp:cNvPr id="0" name=""/>
        <dsp:cNvSpPr/>
      </dsp:nvSpPr>
      <dsp:spPr>
        <a:xfrm>
          <a:off x="3999886" y="2795829"/>
          <a:ext cx="3018625" cy="1916826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780FCC0-92FA-4E71-AD47-A67C6F6B1844}">
      <dsp:nvSpPr>
        <dsp:cNvPr id="0" name=""/>
        <dsp:cNvSpPr/>
      </dsp:nvSpPr>
      <dsp:spPr>
        <a:xfrm>
          <a:off x="4335288" y="3114462"/>
          <a:ext cx="3018625" cy="191682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900" kern="1200" dirty="0"/>
            <a:t>W celu ustalenia przyczyn i okoliczności katastrofy oraz zakresu czynności niezbędnych do likwidacji zagrożenia bezpieczeństwa ludzi lub mienia</a:t>
          </a:r>
        </a:p>
      </dsp:txBody>
      <dsp:txXfrm>
        <a:off x="4391430" y="3170604"/>
        <a:ext cx="2906341" cy="1804542"/>
      </dsp:txXfrm>
    </dsp:sp>
    <dsp:sp modelId="{50002486-DE0F-4945-AE83-DA3854419874}">
      <dsp:nvSpPr>
        <dsp:cNvPr id="0" name=""/>
        <dsp:cNvSpPr/>
      </dsp:nvSpPr>
      <dsp:spPr>
        <a:xfrm>
          <a:off x="7689316" y="2795829"/>
          <a:ext cx="3018625" cy="1916826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27F0C78-9EBE-48A3-94BA-FEBD7326ABEE}">
      <dsp:nvSpPr>
        <dsp:cNvPr id="0" name=""/>
        <dsp:cNvSpPr/>
      </dsp:nvSpPr>
      <dsp:spPr>
        <a:xfrm>
          <a:off x="8024719" y="3114462"/>
          <a:ext cx="3018625" cy="191682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900" kern="1200" dirty="0"/>
            <a:t>Nie wydaje decyzji administracyjnych, co wiąże się z brakiem możliwości nakładania obowiązków na podmioty procesu budowlanego</a:t>
          </a:r>
        </a:p>
      </dsp:txBody>
      <dsp:txXfrm>
        <a:off x="8080861" y="3170604"/>
        <a:ext cx="2906341" cy="180454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7776C7B-0037-4CFC-BBF2-4FF735C543F4}">
      <dsp:nvSpPr>
        <dsp:cNvPr id="0" name=""/>
        <dsp:cNvSpPr/>
      </dsp:nvSpPr>
      <dsp:spPr>
        <a:xfrm>
          <a:off x="5135597" y="1739710"/>
          <a:ext cx="4032691" cy="63973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35958"/>
              </a:lnTo>
              <a:lnTo>
                <a:pt x="4032691" y="435958"/>
              </a:lnTo>
              <a:lnTo>
                <a:pt x="4032691" y="639731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584085F-0960-4891-B131-CE469D543869}">
      <dsp:nvSpPr>
        <dsp:cNvPr id="0" name=""/>
        <dsp:cNvSpPr/>
      </dsp:nvSpPr>
      <dsp:spPr>
        <a:xfrm>
          <a:off x="5135597" y="1739710"/>
          <a:ext cx="1344230" cy="63973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35958"/>
              </a:lnTo>
              <a:lnTo>
                <a:pt x="1344230" y="435958"/>
              </a:lnTo>
              <a:lnTo>
                <a:pt x="1344230" y="639731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28204C8-7C4B-465E-BC51-9992B77E6672}">
      <dsp:nvSpPr>
        <dsp:cNvPr id="0" name=""/>
        <dsp:cNvSpPr/>
      </dsp:nvSpPr>
      <dsp:spPr>
        <a:xfrm>
          <a:off x="3791366" y="1739710"/>
          <a:ext cx="1344230" cy="639731"/>
        </a:xfrm>
        <a:custGeom>
          <a:avLst/>
          <a:gdLst/>
          <a:ahLst/>
          <a:cxnLst/>
          <a:rect l="0" t="0" r="0" b="0"/>
          <a:pathLst>
            <a:path>
              <a:moveTo>
                <a:pt x="1344230" y="0"/>
              </a:moveTo>
              <a:lnTo>
                <a:pt x="1344230" y="435958"/>
              </a:lnTo>
              <a:lnTo>
                <a:pt x="0" y="435958"/>
              </a:lnTo>
              <a:lnTo>
                <a:pt x="0" y="639731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5370054-9CAE-46C8-AC59-51D22596FE0E}">
      <dsp:nvSpPr>
        <dsp:cNvPr id="0" name=""/>
        <dsp:cNvSpPr/>
      </dsp:nvSpPr>
      <dsp:spPr>
        <a:xfrm>
          <a:off x="1102905" y="1739710"/>
          <a:ext cx="4032691" cy="639731"/>
        </a:xfrm>
        <a:custGeom>
          <a:avLst/>
          <a:gdLst/>
          <a:ahLst/>
          <a:cxnLst/>
          <a:rect l="0" t="0" r="0" b="0"/>
          <a:pathLst>
            <a:path>
              <a:moveTo>
                <a:pt x="4032691" y="0"/>
              </a:moveTo>
              <a:lnTo>
                <a:pt x="4032691" y="435958"/>
              </a:lnTo>
              <a:lnTo>
                <a:pt x="0" y="435958"/>
              </a:lnTo>
              <a:lnTo>
                <a:pt x="0" y="639731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5377D03-4A25-4899-87A2-F94294885C66}">
      <dsp:nvSpPr>
        <dsp:cNvPr id="0" name=""/>
        <dsp:cNvSpPr/>
      </dsp:nvSpPr>
      <dsp:spPr>
        <a:xfrm>
          <a:off x="4035772" y="342932"/>
          <a:ext cx="2199649" cy="1396777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4959DBB-5A3C-47FF-8541-E9A3DC44E296}">
      <dsp:nvSpPr>
        <dsp:cNvPr id="0" name=""/>
        <dsp:cNvSpPr/>
      </dsp:nvSpPr>
      <dsp:spPr>
        <a:xfrm>
          <a:off x="4280177" y="575118"/>
          <a:ext cx="2199649" cy="139677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500" kern="1200" dirty="0"/>
            <a:t>SKŁAD KOMISJI</a:t>
          </a:r>
        </a:p>
      </dsp:txBody>
      <dsp:txXfrm>
        <a:off x="4321087" y="616028"/>
        <a:ext cx="2117829" cy="1314957"/>
      </dsp:txXfrm>
    </dsp:sp>
    <dsp:sp modelId="{3FB4A465-A1DF-4987-BDE3-1E930011B637}">
      <dsp:nvSpPr>
        <dsp:cNvPr id="0" name=""/>
        <dsp:cNvSpPr/>
      </dsp:nvSpPr>
      <dsp:spPr>
        <a:xfrm>
          <a:off x="3080" y="2379442"/>
          <a:ext cx="2199649" cy="1396777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F676C1B-9336-4BBF-8888-C9347BC71B17}">
      <dsp:nvSpPr>
        <dsp:cNvPr id="0" name=""/>
        <dsp:cNvSpPr/>
      </dsp:nvSpPr>
      <dsp:spPr>
        <a:xfrm>
          <a:off x="247486" y="2611627"/>
          <a:ext cx="2199649" cy="139677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500" kern="1200" dirty="0"/>
            <a:t>przedstawiciel organu nadzoru budowlanego jako przewodniczący</a:t>
          </a:r>
        </a:p>
      </dsp:txBody>
      <dsp:txXfrm>
        <a:off x="288396" y="2652537"/>
        <a:ext cx="2117829" cy="1314957"/>
      </dsp:txXfrm>
    </dsp:sp>
    <dsp:sp modelId="{668E14D5-08AE-45FA-B5D9-BACD7C7EA4F1}">
      <dsp:nvSpPr>
        <dsp:cNvPr id="0" name=""/>
        <dsp:cNvSpPr/>
      </dsp:nvSpPr>
      <dsp:spPr>
        <a:xfrm>
          <a:off x="2691541" y="2379442"/>
          <a:ext cx="2199649" cy="1396777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CEC7E95-0E85-487E-9316-B36181B2CF20}">
      <dsp:nvSpPr>
        <dsp:cNvPr id="0" name=""/>
        <dsp:cNvSpPr/>
      </dsp:nvSpPr>
      <dsp:spPr>
        <a:xfrm>
          <a:off x="2935947" y="2611627"/>
          <a:ext cx="2199649" cy="139677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500" kern="1200" dirty="0"/>
            <a:t>przedstawiciele innych zainteresowanych lub właściwych rzeczowo organów administracji rządowej</a:t>
          </a:r>
        </a:p>
      </dsp:txBody>
      <dsp:txXfrm>
        <a:off x="2976857" y="2652537"/>
        <a:ext cx="2117829" cy="1314957"/>
      </dsp:txXfrm>
    </dsp:sp>
    <dsp:sp modelId="{7FB0B9E0-2511-46D3-BCC5-64B09BF2E8B4}">
      <dsp:nvSpPr>
        <dsp:cNvPr id="0" name=""/>
        <dsp:cNvSpPr/>
      </dsp:nvSpPr>
      <dsp:spPr>
        <a:xfrm>
          <a:off x="5380002" y="2379442"/>
          <a:ext cx="2199649" cy="1396777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97276A4-1BEB-4D0F-9295-54569EF40C16}">
      <dsp:nvSpPr>
        <dsp:cNvPr id="0" name=""/>
        <dsp:cNvSpPr/>
      </dsp:nvSpPr>
      <dsp:spPr>
        <a:xfrm>
          <a:off x="5624408" y="2611627"/>
          <a:ext cx="2199649" cy="139677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500" kern="1200" dirty="0"/>
            <a:t>przedstawiciele samorządu terytorialnego </a:t>
          </a:r>
        </a:p>
      </dsp:txBody>
      <dsp:txXfrm>
        <a:off x="5665318" y="2652537"/>
        <a:ext cx="2117829" cy="1314957"/>
      </dsp:txXfrm>
    </dsp:sp>
    <dsp:sp modelId="{5B468305-AF0C-427B-86AC-5AFBE619CCF7}">
      <dsp:nvSpPr>
        <dsp:cNvPr id="0" name=""/>
        <dsp:cNvSpPr/>
      </dsp:nvSpPr>
      <dsp:spPr>
        <a:xfrm>
          <a:off x="8068463" y="2379442"/>
          <a:ext cx="2199649" cy="1396777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F80C6C2-1135-47C0-A0D3-13E0A3283FF4}">
      <dsp:nvSpPr>
        <dsp:cNvPr id="0" name=""/>
        <dsp:cNvSpPr/>
      </dsp:nvSpPr>
      <dsp:spPr>
        <a:xfrm>
          <a:off x="8312869" y="2611627"/>
          <a:ext cx="2199649" cy="139677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500" b="1" u="sng" kern="1200" dirty="0"/>
            <a:t>w miarę potrzeby</a:t>
          </a:r>
          <a:r>
            <a:rPr lang="pl-PL" sz="1500" kern="1200" dirty="0"/>
            <a:t>, rzeczoznawca budowlany lub inne osoby posiadające wymagane kwalifikacje zawodowe</a:t>
          </a:r>
        </a:p>
      </dsp:txBody>
      <dsp:txXfrm>
        <a:off x="8353779" y="2652537"/>
        <a:ext cx="2117829" cy="131495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B589138-EE04-431C-BDBD-55021F774DF0}">
      <dsp:nvSpPr>
        <dsp:cNvPr id="0" name=""/>
        <dsp:cNvSpPr/>
      </dsp:nvSpPr>
      <dsp:spPr>
        <a:xfrm>
          <a:off x="5112748" y="1658197"/>
          <a:ext cx="3191135" cy="75934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17471"/>
              </a:lnTo>
              <a:lnTo>
                <a:pt x="3191135" y="517471"/>
              </a:lnTo>
              <a:lnTo>
                <a:pt x="3191135" y="759345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90E4CB3-BD9E-431F-8BCA-8453B510D76A}">
      <dsp:nvSpPr>
        <dsp:cNvPr id="0" name=""/>
        <dsp:cNvSpPr/>
      </dsp:nvSpPr>
      <dsp:spPr>
        <a:xfrm>
          <a:off x="5067028" y="1658197"/>
          <a:ext cx="91440" cy="75934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759345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17A9AA6-D232-4683-BCD3-E570B944828A}">
      <dsp:nvSpPr>
        <dsp:cNvPr id="0" name=""/>
        <dsp:cNvSpPr/>
      </dsp:nvSpPr>
      <dsp:spPr>
        <a:xfrm>
          <a:off x="1921612" y="1658197"/>
          <a:ext cx="3191135" cy="759345"/>
        </a:xfrm>
        <a:custGeom>
          <a:avLst/>
          <a:gdLst/>
          <a:ahLst/>
          <a:cxnLst/>
          <a:rect l="0" t="0" r="0" b="0"/>
          <a:pathLst>
            <a:path>
              <a:moveTo>
                <a:pt x="3191135" y="0"/>
              </a:moveTo>
              <a:lnTo>
                <a:pt x="3191135" y="517471"/>
              </a:lnTo>
              <a:lnTo>
                <a:pt x="0" y="517471"/>
              </a:lnTo>
              <a:lnTo>
                <a:pt x="0" y="759345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698A3A1-2F19-438C-B659-437F67F8D2AB}">
      <dsp:nvSpPr>
        <dsp:cNvPr id="0" name=""/>
        <dsp:cNvSpPr/>
      </dsp:nvSpPr>
      <dsp:spPr>
        <a:xfrm>
          <a:off x="3807283" y="257"/>
          <a:ext cx="2610929" cy="165793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8C16CA5-2225-4A6C-BBD9-F1B1A0E1C3BE}">
      <dsp:nvSpPr>
        <dsp:cNvPr id="0" name=""/>
        <dsp:cNvSpPr/>
      </dsp:nvSpPr>
      <dsp:spPr>
        <a:xfrm>
          <a:off x="4097387" y="275855"/>
          <a:ext cx="2610929" cy="165793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u="sng" kern="1200" dirty="0"/>
            <a:t>Do udziału w czynnościach komisji mogą być wezwani </a:t>
          </a:r>
          <a:endParaRPr lang="pl-PL" sz="1800" kern="1200" dirty="0"/>
        </a:p>
      </dsp:txBody>
      <dsp:txXfrm>
        <a:off x="4145946" y="324414"/>
        <a:ext cx="2513811" cy="1560821"/>
      </dsp:txXfrm>
    </dsp:sp>
    <dsp:sp modelId="{9738AF2D-D6D9-4D33-BBEF-12B17EF745B1}">
      <dsp:nvSpPr>
        <dsp:cNvPr id="0" name=""/>
        <dsp:cNvSpPr/>
      </dsp:nvSpPr>
      <dsp:spPr>
        <a:xfrm>
          <a:off x="616148" y="2417542"/>
          <a:ext cx="2610929" cy="1657939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D938C89-672A-4A8D-8DC8-886B9FAAB232}">
      <dsp:nvSpPr>
        <dsp:cNvPr id="0" name=""/>
        <dsp:cNvSpPr/>
      </dsp:nvSpPr>
      <dsp:spPr>
        <a:xfrm>
          <a:off x="906251" y="2693140"/>
          <a:ext cx="2610929" cy="165793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kern="1200" dirty="0"/>
            <a:t>inwestor, właściciel lub zarządca oraz użytkownik obiektu budowlanego</a:t>
          </a:r>
        </a:p>
      </dsp:txBody>
      <dsp:txXfrm>
        <a:off x="954810" y="2741699"/>
        <a:ext cx="2513811" cy="1560821"/>
      </dsp:txXfrm>
    </dsp:sp>
    <dsp:sp modelId="{5A5E29EC-0ACF-4987-86EB-A841C1FDB7AD}">
      <dsp:nvSpPr>
        <dsp:cNvPr id="0" name=""/>
        <dsp:cNvSpPr/>
      </dsp:nvSpPr>
      <dsp:spPr>
        <a:xfrm>
          <a:off x="3807283" y="2417542"/>
          <a:ext cx="2610929" cy="1657939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842A887-D762-4215-B440-48B52DD8FC04}">
      <dsp:nvSpPr>
        <dsp:cNvPr id="0" name=""/>
        <dsp:cNvSpPr/>
      </dsp:nvSpPr>
      <dsp:spPr>
        <a:xfrm>
          <a:off x="4097387" y="2693140"/>
          <a:ext cx="2610929" cy="165793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kern="1200" dirty="0"/>
            <a:t>projektant, przedstawiciel wykonawcy i producenta lub importera wyrobów budowlanych </a:t>
          </a:r>
        </a:p>
      </dsp:txBody>
      <dsp:txXfrm>
        <a:off x="4145946" y="2741699"/>
        <a:ext cx="2513811" cy="1560821"/>
      </dsp:txXfrm>
    </dsp:sp>
    <dsp:sp modelId="{0D64B395-EA94-471F-A237-9B71EE46BAE5}">
      <dsp:nvSpPr>
        <dsp:cNvPr id="0" name=""/>
        <dsp:cNvSpPr/>
      </dsp:nvSpPr>
      <dsp:spPr>
        <a:xfrm>
          <a:off x="6998419" y="2417542"/>
          <a:ext cx="2610929" cy="1657939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80CAE8C-6F89-4D91-9633-FA94789E2A40}">
      <dsp:nvSpPr>
        <dsp:cNvPr id="0" name=""/>
        <dsp:cNvSpPr/>
      </dsp:nvSpPr>
      <dsp:spPr>
        <a:xfrm>
          <a:off x="7288522" y="2693140"/>
          <a:ext cx="2610929" cy="165793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kern="1200" dirty="0"/>
            <a:t>osoby odpowiedzialne za nadzór nad wykonywanymi robotami budowlanymi</a:t>
          </a:r>
        </a:p>
      </dsp:txBody>
      <dsp:txXfrm>
        <a:off x="7337081" y="2741699"/>
        <a:ext cx="2513811" cy="156082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ECBB884-BF90-CBEF-E555-BE9BCC94140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9D80D43B-9F21-5830-AA90-CB042A135AD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  <a:endParaRPr lang="en-GB"/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E4C75E4C-D526-EEE4-C8B7-69FD991A91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717B8-66BD-4EBB-8401-8F565DF54393}" type="datetimeFigureOut">
              <a:rPr lang="en-GB" smtClean="0"/>
              <a:t>20/09/2023</a:t>
            </a:fld>
            <a:endParaRPr lang="en-GB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54B142D9-9887-57A8-57F2-A2B2ECDEA6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45804AC0-AAC8-8375-B3DF-723EE3CADB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4B8D1-48BB-4040-99EF-D4173B61F7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09082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C63D40B-F535-2085-853C-9818138398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D62AE310-6ADB-57B5-22A9-9023ECA84E4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GB"/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3C54B73D-0D88-676B-F211-BBDEA03B19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717B8-66BD-4EBB-8401-8F565DF54393}" type="datetimeFigureOut">
              <a:rPr lang="en-GB" smtClean="0"/>
              <a:t>20/09/2023</a:t>
            </a:fld>
            <a:endParaRPr lang="en-GB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2DBAA0F7-D801-C4C0-2D6D-27EC4F2B29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C4B95CF9-D7FC-B0F9-C34E-99AF7D0354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4B8D1-48BB-4040-99EF-D4173B61F7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74353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48CCA943-432E-6713-75CF-4A45024CBDC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088BED2D-7F7E-657E-D77E-D9DB5B8E3A6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GB"/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DC4831CA-0D37-0F0A-2C82-2779A661D3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717B8-66BD-4EBB-8401-8F565DF54393}" type="datetimeFigureOut">
              <a:rPr lang="en-GB" smtClean="0"/>
              <a:t>20/09/2023</a:t>
            </a:fld>
            <a:endParaRPr lang="en-GB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FC552E8E-0F2B-8622-BF23-D4CCD66D73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9277E12C-781D-259E-F4E2-EE21B9E4F8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4B8D1-48BB-4040-99EF-D4173B61F7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47884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6F61456-101E-B912-FF71-ABD0B8FFC3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75A69DE-6FF8-21E5-87E2-9AE676C923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GB"/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19086EED-D06A-6040-4C14-2C6605B902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717B8-66BD-4EBB-8401-8F565DF54393}" type="datetimeFigureOut">
              <a:rPr lang="en-GB" smtClean="0"/>
              <a:t>20/09/2023</a:t>
            </a:fld>
            <a:endParaRPr lang="en-GB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F85D2F76-F3D6-F895-8D43-DA5A2A2D1A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34A219A1-FED9-80EE-5198-5D451586A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4B8D1-48BB-4040-99EF-D4173B61F7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97927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478D430-5790-23A1-CF08-159CE310AD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991EEAA9-4DBB-5E60-C473-8216173227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362108A4-5F2B-D855-E0CF-23200BF8D0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717B8-66BD-4EBB-8401-8F565DF54393}" type="datetimeFigureOut">
              <a:rPr lang="en-GB" smtClean="0"/>
              <a:t>20/09/2023</a:t>
            </a:fld>
            <a:endParaRPr lang="en-GB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458DFE02-A8E5-26D9-0272-93E4F8A718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CAA41A6E-A7AE-B7D5-C656-413D3F94C9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4B8D1-48BB-4040-99EF-D4173B61F7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68518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BD9EEF6-6DD9-0219-5955-68652B0DB2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7C0FD06-C04E-57E6-707E-D3F7FF14313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GB"/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65A8E917-33D6-FF7A-8ABE-D3583A5F46F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GB"/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C289B008-38E2-162F-F120-A81D4FB0A1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717B8-66BD-4EBB-8401-8F565DF54393}" type="datetimeFigureOut">
              <a:rPr lang="en-GB" smtClean="0"/>
              <a:t>20/09/2023</a:t>
            </a:fld>
            <a:endParaRPr lang="en-GB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8F27B50E-68DE-FC37-45BA-98E3EABFB6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3CBDAF22-2FFB-572A-74DC-99CEAF9970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4B8D1-48BB-4040-99EF-D4173B61F7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25252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1505540-C917-F8A2-0B4F-401126639A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992D44B0-D04E-EA3F-2172-9BC6BA1852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394E5119-E9D8-3027-8A47-044E8CE3267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GB"/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67CE4A92-BE35-AAB3-F8B2-536F9BF2739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0CB0C451-0033-00FF-BD10-8A75EDBAE2F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GB"/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6D489509-BD6C-8A54-49F8-A5C9648BF4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717B8-66BD-4EBB-8401-8F565DF54393}" type="datetimeFigureOut">
              <a:rPr lang="en-GB" smtClean="0"/>
              <a:t>20/09/2023</a:t>
            </a:fld>
            <a:endParaRPr lang="en-GB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7D753168-36CA-42BA-9AF9-12083A614C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F84B09FB-F77B-196F-E295-AFB9027DB3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4B8D1-48BB-4040-99EF-D4173B61F7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64668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3DBC938-7250-B2AA-D9B5-EF58CBC46E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8CAD4910-9CB1-A025-B601-360F2F92B0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717B8-66BD-4EBB-8401-8F565DF54393}" type="datetimeFigureOut">
              <a:rPr lang="en-GB" smtClean="0"/>
              <a:t>20/09/2023</a:t>
            </a:fld>
            <a:endParaRPr lang="en-GB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0CE42E09-81F7-C72A-AB58-306D9F4B4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08F0BBF7-4375-55D1-6029-0BBCAF5D86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4B8D1-48BB-4040-99EF-D4173B61F7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92640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F41C5053-1AA6-22F8-65B4-73E56427E8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717B8-66BD-4EBB-8401-8F565DF54393}" type="datetimeFigureOut">
              <a:rPr lang="en-GB" smtClean="0"/>
              <a:t>20/09/2023</a:t>
            </a:fld>
            <a:endParaRPr lang="en-GB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6DFABBF7-367A-788E-35BB-15FF81E80C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90A6A5DF-B54F-979C-1BFF-7D13992FAD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4B8D1-48BB-4040-99EF-D4173B61F7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67799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EC09CE5-0364-6D4F-9882-1D2E004372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362AA45-3E17-1F50-5B99-CA3B4DBDE0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GB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6D745F18-D4AC-A649-D9AF-B74FAE5292F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998E24C6-BA5E-BDF9-44A2-7A778C4C78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717B8-66BD-4EBB-8401-8F565DF54393}" type="datetimeFigureOut">
              <a:rPr lang="en-GB" smtClean="0"/>
              <a:t>20/09/2023</a:t>
            </a:fld>
            <a:endParaRPr lang="en-GB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F4F8D67B-1879-92EA-653C-D082BB4FEC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DF559DB9-2A49-9359-A110-AF5FA8D452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4B8D1-48BB-4040-99EF-D4173B61F7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4588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ECE6264-34FB-5616-6EBA-8167B9427A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5058F54D-8040-9633-CFC9-A61872EBF54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AD632337-F28E-F658-5A2F-61A1EECED54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A8E655C8-4556-9392-A11D-BDE0814C20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717B8-66BD-4EBB-8401-8F565DF54393}" type="datetimeFigureOut">
              <a:rPr lang="en-GB" smtClean="0"/>
              <a:t>20/09/2023</a:t>
            </a:fld>
            <a:endParaRPr lang="en-GB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B6AC2B32-00C1-0FC5-6503-2CF473A893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366352D8-26AB-F99B-11CB-3A0E975891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4B8D1-48BB-4040-99EF-D4173B61F7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47836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88AF00EF-1A3A-F700-59DD-402D24617B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AD325AFC-17A2-3D61-367D-C28C98DA22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GB"/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5E4E2497-89C9-04D6-0837-2806CE23836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C717B8-66BD-4EBB-8401-8F565DF54393}" type="datetimeFigureOut">
              <a:rPr lang="en-GB" smtClean="0"/>
              <a:t>20/09/2023</a:t>
            </a:fld>
            <a:endParaRPr lang="en-GB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3937765C-9CC9-4215-FE5C-019294DE468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49462F5F-D8F8-91D6-191A-98B98335431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94B8D1-48BB-4040-99EF-D4173B61F7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6252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s://sip.lex.pl/#/jurisprudence/523300978/1/ii-sa-ld-427-20-roboty-okreslone-w-decyzji-o-usunieciu-skutkow-katastrofy-budowlanej-a-dzialania...?cm=URELATIONS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sip.lex.pl/#/jurisprudence/520300223/1/vii-sa-wa-1103-05-wyrok-wojewodzkiego-sadu-administracyjnego-w-warszawie?cm=URELATIONS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sip.lex.pl/#/jurisprudence/521635905/1/ii-sa-op-348-14-katastrofa-budowlana-wyrok-wojewodzkiego-sadu-administracyjnego-w-opolu?cm=URELATIONS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FFD48BC7-DC40-47DE-87EE-9F4B6ECB9A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Freeform: Shape 9">
            <a:extLst>
              <a:ext uri="{FF2B5EF4-FFF2-40B4-BE49-F238E27FC236}">
                <a16:creationId xmlns:a16="http://schemas.microsoft.com/office/drawing/2014/main" id="{E502BBC7-2C76-46F3-BC24-5985BC13DB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14425" y="0"/>
            <a:ext cx="9963150" cy="6858000"/>
          </a:xfrm>
          <a:custGeom>
            <a:avLst/>
            <a:gdLst>
              <a:gd name="connsiteX0" fmla="*/ 1595771 w 9963150"/>
              <a:gd name="connsiteY0" fmla="*/ 0 h 6858000"/>
              <a:gd name="connsiteX1" fmla="*/ 8367379 w 9963150"/>
              <a:gd name="connsiteY1" fmla="*/ 0 h 6858000"/>
              <a:gd name="connsiteX2" fmla="*/ 8504080 w 9963150"/>
              <a:gd name="connsiteY2" fmla="*/ 130333 h 6858000"/>
              <a:gd name="connsiteX3" fmla="*/ 9963150 w 9963150"/>
              <a:gd name="connsiteY3" fmla="*/ 3652838 h 6858000"/>
              <a:gd name="connsiteX4" fmla="*/ 8825600 w 9963150"/>
              <a:gd name="connsiteY4" fmla="*/ 6821583 h 6858000"/>
              <a:gd name="connsiteX5" fmla="*/ 8794055 w 9963150"/>
              <a:gd name="connsiteY5" fmla="*/ 6858000 h 6858000"/>
              <a:gd name="connsiteX6" fmla="*/ 1169096 w 9963150"/>
              <a:gd name="connsiteY6" fmla="*/ 6858000 h 6858000"/>
              <a:gd name="connsiteX7" fmla="*/ 1137550 w 9963150"/>
              <a:gd name="connsiteY7" fmla="*/ 6821583 h 6858000"/>
              <a:gd name="connsiteX8" fmla="*/ 0 w 9963150"/>
              <a:gd name="connsiteY8" fmla="*/ 3652838 h 6858000"/>
              <a:gd name="connsiteX9" fmla="*/ 1459070 w 9963150"/>
              <a:gd name="connsiteY9" fmla="*/ 13033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963150" h="6858000">
                <a:moveTo>
                  <a:pt x="1595771" y="0"/>
                </a:moveTo>
                <a:lnTo>
                  <a:pt x="8367379" y="0"/>
                </a:lnTo>
                <a:lnTo>
                  <a:pt x="8504080" y="130333"/>
                </a:lnTo>
                <a:cubicBezTo>
                  <a:pt x="9405568" y="1031820"/>
                  <a:pt x="9963150" y="2277214"/>
                  <a:pt x="9963150" y="3652838"/>
                </a:cubicBezTo>
                <a:cubicBezTo>
                  <a:pt x="9963150" y="4856509"/>
                  <a:pt x="9536251" y="5960473"/>
                  <a:pt x="8825600" y="6821583"/>
                </a:cubicBezTo>
                <a:lnTo>
                  <a:pt x="8794055" y="6858000"/>
                </a:lnTo>
                <a:lnTo>
                  <a:pt x="1169096" y="6858000"/>
                </a:lnTo>
                <a:lnTo>
                  <a:pt x="1137550" y="6821583"/>
                </a:lnTo>
                <a:cubicBezTo>
                  <a:pt x="426899" y="5960473"/>
                  <a:pt x="0" y="4856509"/>
                  <a:pt x="0" y="3652838"/>
                </a:cubicBezTo>
                <a:cubicBezTo>
                  <a:pt x="0" y="2277214"/>
                  <a:pt x="557582" y="1031820"/>
                  <a:pt x="1459070" y="130333"/>
                </a:cubicBezTo>
                <a:close/>
              </a:path>
            </a:pathLst>
          </a:custGeom>
          <a:ln w="9525">
            <a:solidFill>
              <a:srgbClr val="EFEFEF"/>
            </a:solidFill>
          </a:ln>
          <a:effectLst>
            <a:outerShdw blurRad="139700" sx="102000" sy="102000" algn="ctr" rotWithShape="0">
              <a:schemeClr val="bg1">
                <a:lumMod val="85000"/>
                <a:alpha val="38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2" name="Freeform: Shape 11">
            <a:extLst>
              <a:ext uri="{FF2B5EF4-FFF2-40B4-BE49-F238E27FC236}">
                <a16:creationId xmlns:a16="http://schemas.microsoft.com/office/drawing/2014/main" id="{C7F28D52-2A5F-4D23-81AE-7CB8B591C7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21664" y="0"/>
            <a:ext cx="9948672" cy="6858000"/>
          </a:xfrm>
          <a:custGeom>
            <a:avLst/>
            <a:gdLst>
              <a:gd name="connsiteX0" fmla="*/ 1595771 w 9963150"/>
              <a:gd name="connsiteY0" fmla="*/ 0 h 6858000"/>
              <a:gd name="connsiteX1" fmla="*/ 8367379 w 9963150"/>
              <a:gd name="connsiteY1" fmla="*/ 0 h 6858000"/>
              <a:gd name="connsiteX2" fmla="*/ 8504080 w 9963150"/>
              <a:gd name="connsiteY2" fmla="*/ 130333 h 6858000"/>
              <a:gd name="connsiteX3" fmla="*/ 9963150 w 9963150"/>
              <a:gd name="connsiteY3" fmla="*/ 3652838 h 6858000"/>
              <a:gd name="connsiteX4" fmla="*/ 8825600 w 9963150"/>
              <a:gd name="connsiteY4" fmla="*/ 6821583 h 6858000"/>
              <a:gd name="connsiteX5" fmla="*/ 8794055 w 9963150"/>
              <a:gd name="connsiteY5" fmla="*/ 6858000 h 6858000"/>
              <a:gd name="connsiteX6" fmla="*/ 1169096 w 9963150"/>
              <a:gd name="connsiteY6" fmla="*/ 6858000 h 6858000"/>
              <a:gd name="connsiteX7" fmla="*/ 1137550 w 9963150"/>
              <a:gd name="connsiteY7" fmla="*/ 6821583 h 6858000"/>
              <a:gd name="connsiteX8" fmla="*/ 0 w 9963150"/>
              <a:gd name="connsiteY8" fmla="*/ 3652838 h 6858000"/>
              <a:gd name="connsiteX9" fmla="*/ 1459070 w 9963150"/>
              <a:gd name="connsiteY9" fmla="*/ 13033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963150" h="6858000">
                <a:moveTo>
                  <a:pt x="1595771" y="0"/>
                </a:moveTo>
                <a:lnTo>
                  <a:pt x="8367379" y="0"/>
                </a:lnTo>
                <a:lnTo>
                  <a:pt x="8504080" y="130333"/>
                </a:lnTo>
                <a:cubicBezTo>
                  <a:pt x="9405568" y="1031820"/>
                  <a:pt x="9963150" y="2277214"/>
                  <a:pt x="9963150" y="3652838"/>
                </a:cubicBezTo>
                <a:cubicBezTo>
                  <a:pt x="9963150" y="4856509"/>
                  <a:pt x="9536251" y="5960473"/>
                  <a:pt x="8825600" y="6821583"/>
                </a:cubicBezTo>
                <a:lnTo>
                  <a:pt x="8794055" y="6858000"/>
                </a:lnTo>
                <a:lnTo>
                  <a:pt x="1169096" y="6858000"/>
                </a:lnTo>
                <a:lnTo>
                  <a:pt x="1137550" y="6821583"/>
                </a:lnTo>
                <a:cubicBezTo>
                  <a:pt x="426899" y="5960473"/>
                  <a:pt x="0" y="4856509"/>
                  <a:pt x="0" y="3652838"/>
                </a:cubicBezTo>
                <a:cubicBezTo>
                  <a:pt x="0" y="2277214"/>
                  <a:pt x="557582" y="1031820"/>
                  <a:pt x="1459070" y="130333"/>
                </a:cubicBez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5642CAA8-EE54-E83C-8987-21539067CCB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3" y="1999615"/>
            <a:ext cx="9144000" cy="2764028"/>
          </a:xfrm>
        </p:spPr>
        <p:txBody>
          <a:bodyPr anchor="ctr">
            <a:normAutofit/>
          </a:bodyPr>
          <a:lstStyle/>
          <a:p>
            <a:r>
              <a:rPr lang="pl-PL" sz="7200"/>
              <a:t>KATASTROFA BUDOWLANA</a:t>
            </a:r>
            <a:endParaRPr lang="en-GB" sz="7200"/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2B400FB9-7669-B6E4-7938-7A752A82736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66912" y="5645150"/>
            <a:ext cx="8258176" cy="631825"/>
          </a:xfrm>
        </p:spPr>
        <p:txBody>
          <a:bodyPr anchor="ctr">
            <a:normAutofit/>
          </a:bodyPr>
          <a:lstStyle/>
          <a:p>
            <a:r>
              <a:rPr lang="pl-PL" sz="2800"/>
              <a:t>DR KARINA PILARZ</a:t>
            </a:r>
            <a:endParaRPr lang="en-GB" sz="280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629484E-3792-4B3D-89AD-7C8A1ED0E0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718560" y="5524786"/>
            <a:ext cx="4754880" cy="2743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025372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1622DC4-F03E-4DDC-AB72-91B21736E1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E497A74F-856C-4193-BF85-C5C4F7B69551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805067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DD0F754-7AE5-4DD9-B7A5-FD7F1CBAB2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8976CC9-6FF8-47B8-B7C4-423C1ED779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  <a:p>
            <a:pPr marL="0" indent="0" algn="just">
              <a:buNone/>
            </a:pPr>
            <a:r>
              <a:rPr lang="pl-PL" dirty="0"/>
              <a:t>Art. 76 ust. 1 pkt 2</a:t>
            </a:r>
          </a:p>
          <a:p>
            <a:pPr marL="0" indent="0" algn="just">
              <a:buNone/>
            </a:pPr>
            <a:r>
              <a:rPr lang="pl-PL" dirty="0"/>
              <a:t>Organ nadzoru budowlanego prowadzący postępowanie w sprawie po otrzymaniu zawiadomienia o katastrofie budowlanej jest również zobowiązany do </a:t>
            </a:r>
            <a:r>
              <a:rPr lang="pl-PL" b="1" dirty="0">
                <a:solidFill>
                  <a:srgbClr val="FF0066"/>
                </a:solidFill>
              </a:rPr>
              <a:t>niezwłocznego zawiadomienia o katastrofie budowlanej właściwy organ nadzoru budowlanego wyższego stopnia oraz Głównego Inspektora Nadzoru Budowlanego</a:t>
            </a:r>
            <a:r>
              <a:rPr lang="pl-PL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1550401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3D5B3CE-4827-4291-9436-4DF8145472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DD20D76-A7F9-4298-9D8E-D493E8387E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783770"/>
            <a:ext cx="12192000" cy="6074229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pl-PL" dirty="0"/>
          </a:p>
          <a:p>
            <a:pPr marL="0" indent="0" algn="just">
              <a:buNone/>
            </a:pPr>
            <a:r>
              <a:rPr lang="pl-PL" dirty="0"/>
              <a:t>Art. 76a. W przypadku, kiedy okoliczności wskazują na </a:t>
            </a:r>
            <a:r>
              <a:rPr lang="pl-PL" dirty="0">
                <a:solidFill>
                  <a:schemeClr val="accent2">
                    <a:lumMod val="75000"/>
                  </a:schemeClr>
                </a:solidFill>
              </a:rPr>
              <a:t>duże prawdopodobieństwo wspólnej przyczyny katastrofy budowlanej obejmującej kilka obiektów budowlanych</a:t>
            </a:r>
            <a:r>
              <a:rPr lang="pl-PL" dirty="0"/>
              <a:t>, </a:t>
            </a:r>
            <a:r>
              <a:rPr lang="pl-PL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organ nadzoru budowlanego może prowadzić jedno postępowanie wyjaśniające </a:t>
            </a:r>
            <a:r>
              <a:rPr lang="pl-PL" dirty="0"/>
              <a:t>dla wszystkich obiektów uszkodzonych w wyniku katastrofy. </a:t>
            </a:r>
          </a:p>
          <a:p>
            <a:pPr marL="0" indent="0" algn="just">
              <a:buNone/>
            </a:pPr>
            <a:endParaRPr lang="pl-PL" dirty="0"/>
          </a:p>
          <a:p>
            <a:pPr marL="0" indent="0" algn="just">
              <a:buNone/>
            </a:pPr>
            <a:r>
              <a:rPr lang="pl-PL" dirty="0"/>
              <a:t>Art. 77. Właściwy organ nadzoru budowlanego wyższego stopnia oraz Główny Inspektor Nadzoru Budowlanego </a:t>
            </a:r>
            <a:r>
              <a:rPr lang="pl-PL" b="1" u="sng" dirty="0">
                <a:solidFill>
                  <a:schemeClr val="accent2">
                    <a:lumMod val="75000"/>
                  </a:schemeClr>
                </a:solidFill>
              </a:rPr>
              <a:t>mogą przejąć prowadzenie postępowania wyjaśniającego </a:t>
            </a:r>
            <a:r>
              <a:rPr lang="pl-PL" dirty="0"/>
              <a:t>przyczyny i okoliczności powstania katastrofy budowlanej. </a:t>
            </a:r>
          </a:p>
          <a:p>
            <a:pPr marL="0" indent="0" algn="just">
              <a:buNone/>
            </a:pPr>
            <a:endParaRPr lang="pl-PL" dirty="0"/>
          </a:p>
          <a:p>
            <a:pPr marL="0" indent="0" algn="just">
              <a:buNone/>
            </a:pPr>
            <a:r>
              <a:rPr lang="pl-PL" sz="2400" dirty="0"/>
              <a:t>Wynika  z tego, że przejęcie postępowania jest uzależnione od oceny organu przejmującego;</a:t>
            </a:r>
          </a:p>
          <a:p>
            <a:pPr marL="0" indent="0" algn="just">
              <a:buNone/>
            </a:pPr>
            <a:r>
              <a:rPr lang="pl-PL" sz="2400" dirty="0"/>
              <a:t>Organ przejmujący powołuje nową komisję wyjaśniającą przyczyny i okoliczności katastrofy.</a:t>
            </a:r>
          </a:p>
        </p:txBody>
      </p:sp>
    </p:spTree>
    <p:extLst>
      <p:ext uri="{BB962C8B-B14F-4D97-AF65-F5344CB8AC3E}">
        <p14:creationId xmlns:p14="http://schemas.microsoft.com/office/powerpoint/2010/main" val="369519556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436961A-62A1-4C6E-AD79-51637A0012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Czynności zabezpieczające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63EAAC0-0C00-4DB2-9E55-8A64D2034B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pl-PL" b="1" dirty="0"/>
              <a:t>Art. 78. </a:t>
            </a:r>
            <a:r>
              <a:rPr lang="pl-PL" dirty="0"/>
              <a:t>1. Po zakończeniu prac komisji organ nadzoru budowlanego niezwłocznie wydaje </a:t>
            </a:r>
            <a:r>
              <a:rPr lang="pl-PL" b="1" dirty="0">
                <a:solidFill>
                  <a:srgbClr val="92D050"/>
                </a:solidFill>
              </a:rPr>
              <a:t>decyzję określającą zakres i termin wykonania niezbędnych robót w celu uporządkowania terenu katastrofy i zabezpieczenia obiektu budowlanego </a:t>
            </a:r>
            <a:r>
              <a:rPr lang="pl-PL" dirty="0"/>
              <a:t>do czasu wykonania robót doprowadzających obiekt do stanu właściwego. </a:t>
            </a:r>
          </a:p>
          <a:p>
            <a:pPr marL="0" indent="0" algn="just">
              <a:buNone/>
            </a:pPr>
            <a:endParaRPr lang="pl-PL" dirty="0"/>
          </a:p>
          <a:p>
            <a:pPr marL="0" indent="0" algn="just">
              <a:buNone/>
            </a:pPr>
            <a:endParaRPr lang="pl-PL" dirty="0"/>
          </a:p>
          <a:p>
            <a:pPr marL="0" indent="0" algn="just">
              <a:buNone/>
            </a:pPr>
            <a:r>
              <a:rPr lang="pl-PL" dirty="0"/>
              <a:t>Dodatkowo organ nadzoru budowlanego może zlecić na koszt inwestora, właściciela lub zarządcy obiektu budowlanego sporządzenie ekspertyzy, jeżeli jest to niezbędne do wydania decyzji lub do ustalenia przyczyn katastrofy. 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74045019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ABF83F3-D83B-4F2B-ABF1-1FB7F3FF79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Usunięcie skutków katastrofy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4199C30-77B1-4E86-86E3-5970B44D57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pl-PL" b="1" dirty="0"/>
          </a:p>
          <a:p>
            <a:pPr marL="0" indent="0">
              <a:buNone/>
            </a:pPr>
            <a:endParaRPr lang="pl-PL" b="1" dirty="0"/>
          </a:p>
          <a:p>
            <a:pPr marL="0" indent="0" algn="just">
              <a:buNone/>
            </a:pPr>
            <a:r>
              <a:rPr lang="pl-PL" b="1" dirty="0"/>
              <a:t>Art. 79. </a:t>
            </a:r>
            <a:r>
              <a:rPr lang="pl-PL" dirty="0"/>
              <a:t>Inwestor, właściciel lub zarządca obiektu budowlanego po zakończeniu postępowania, o którym mowa w art. 78, jest obowiązany </a:t>
            </a:r>
            <a:r>
              <a:rPr lang="pl-PL" b="1" u="sng" dirty="0">
                <a:solidFill>
                  <a:srgbClr val="7030A0"/>
                </a:solidFill>
              </a:rPr>
              <a:t>podjąć niezwłocznie działania niezbędne do usunięcia skutków katastrofy budowlanej</a:t>
            </a:r>
            <a:r>
              <a:rPr lang="pl-PL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60582119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267BA0F-46A3-7E2E-F255-D0AC5DFE36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E4D97BE-6901-F694-8562-D3957EC13F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713720" cy="4351338"/>
          </a:xfrm>
        </p:spPr>
        <p:txBody>
          <a:bodyPr>
            <a:normAutofit/>
          </a:bodyPr>
          <a:lstStyle/>
          <a:p>
            <a:endParaRPr lang="pl-PL" dirty="0"/>
          </a:p>
          <a:p>
            <a:pPr algn="just"/>
            <a:r>
              <a:rPr lang="pl-PL" b="1" u="sng" dirty="0">
                <a:solidFill>
                  <a:srgbClr val="0070C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Wyrok Wojewódzkiego Sądu Administracyjnego w Łodzi </a:t>
            </a:r>
            <a:r>
              <a:rPr lang="pl-PL" b="1" u="sng" dirty="0">
                <a:solidFill>
                  <a:srgbClr val="0070C0"/>
                </a:solidFill>
              </a:rPr>
              <a:t>z dnia  7 lipca 2021  r., sygn. akt II SA/Łd 427/20, (LEX nr 3207282)</a:t>
            </a:r>
          </a:p>
          <a:p>
            <a:pPr marL="0" indent="0" algn="just">
              <a:buNone/>
            </a:pPr>
            <a:r>
              <a:rPr lang="pl-PL" dirty="0"/>
              <a:t>Roboty, o których mowa w art. 78 ust. 1 </a:t>
            </a:r>
            <a:r>
              <a:rPr lang="pl-PL" dirty="0" err="1"/>
              <a:t>p.b</a:t>
            </a:r>
            <a:r>
              <a:rPr lang="pl-PL" dirty="0"/>
              <a:t>. nie są tożsame z działaniami, o których mowa w art. 79 </a:t>
            </a:r>
            <a:r>
              <a:rPr lang="pl-PL" dirty="0" err="1"/>
              <a:t>p.b</a:t>
            </a:r>
            <a:r>
              <a:rPr lang="pl-PL" dirty="0"/>
              <a:t>., które to działania mają na celu usunięcie skutków katastrofy budowlanej poprzez doprowadzenie obiektu do stanu właściwego. Natomiast prace, o których mowa w art. 78 ust. 1 </a:t>
            </a:r>
            <a:r>
              <a:rPr lang="pl-PL" dirty="0" err="1"/>
              <a:t>p.b</a:t>
            </a:r>
            <a:r>
              <a:rPr lang="pl-PL" dirty="0"/>
              <a:t>. mają charakter doraźny, a ich celem jest uporządkowanie i zabezpieczenie terenu katastrofy budowlanej.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6491944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5" name="Rectangle 1034">
            <a:extLst>
              <a:ext uri="{FF2B5EF4-FFF2-40B4-BE49-F238E27FC236}">
                <a16:creationId xmlns:a16="http://schemas.microsoft.com/office/drawing/2014/main" id="{ECEF6C2F-9906-4F89-9B4F-598E9F344B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4242816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7" name="Rectangle 1036">
            <a:extLst>
              <a:ext uri="{FF2B5EF4-FFF2-40B4-BE49-F238E27FC236}">
                <a16:creationId xmlns:a16="http://schemas.microsoft.com/office/drawing/2014/main" id="{91E12CD6-A76F-439F-9C98-C0211D8FD8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242816"/>
            <a:ext cx="12192000" cy="261518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30" name="Picture 6" descr="Chorzów: W poniedziałek władze miasta upamiętnią ofiary katastrofy  budowlanej w 2006 roku | Chorzów Nasze Miasto">
            <a:extLst>
              <a:ext uri="{FF2B5EF4-FFF2-40B4-BE49-F238E27FC236}">
                <a16:creationId xmlns:a16="http://schemas.microsoft.com/office/drawing/2014/main" id="{C8F1B2FD-D1DF-6DFE-2AAF-A9CBF073E05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100" y="642938"/>
            <a:ext cx="4899025" cy="3275013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Katastrofa w MTK w Katowicach. Mija 15 rocznica - Wiadomości">
            <a:extLst>
              <a:ext uri="{FF2B5EF4-FFF2-40B4-BE49-F238E27FC236}">
                <a16:creationId xmlns:a16="http://schemas.microsoft.com/office/drawing/2014/main" id="{36DB988E-D06D-FD2F-F440-B6E1FADF789D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46738" y="642938"/>
            <a:ext cx="5878513" cy="3275013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ytuł 1">
            <a:extLst>
              <a:ext uri="{FF2B5EF4-FFF2-40B4-BE49-F238E27FC236}">
                <a16:creationId xmlns:a16="http://schemas.microsoft.com/office/drawing/2014/main" id="{F83EB2C0-2D2D-7EFB-DC93-AF0DCD959C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636802"/>
            <a:ext cx="10515600" cy="1325563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KATASTROFA BUDOWLANA NA ŚLĄSKU</a:t>
            </a:r>
          </a:p>
        </p:txBody>
      </p:sp>
    </p:spTree>
    <p:extLst>
      <p:ext uri="{BB962C8B-B14F-4D97-AF65-F5344CB8AC3E}">
        <p14:creationId xmlns:p14="http://schemas.microsoft.com/office/powerpoint/2010/main" val="157039149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3A2EBAE-C2C3-A157-18B8-678703FF0F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0987E9B-5D07-B882-B91E-915B069A6A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l-PL" dirty="0"/>
              <a:t>ZAWALENIE SIĘ DACHU HALI MIĘDZYNARODOWYCH TARGÓW KATOWICKICH W CZASIE WYSTAWY GOŁĘBI POCZTOWYCH – STYCZEŃ 2006 R.;</a:t>
            </a:r>
          </a:p>
          <a:p>
            <a:pPr algn="just"/>
            <a:r>
              <a:rPr lang="pl-PL" dirty="0"/>
              <a:t>65 OFIAR ŚMIERTELNYCH;</a:t>
            </a:r>
          </a:p>
          <a:p>
            <a:pPr algn="just"/>
            <a:r>
              <a:rPr lang="pl-PL" dirty="0"/>
              <a:t>BŁĘDY WYKONAWCZE I KONSTRUKCYJNE, NIEWŁAŚCIWE ZAPROJEKTOWANIE ELEMENTÓW NOŚNYCH, ZMIANY DOKONANE W PROJEKCIE WYKONAWCZYM W PORÓWNANIU DO PROJEKTU BUDOWLANEGO;</a:t>
            </a:r>
          </a:p>
          <a:p>
            <a:pPr algn="just"/>
            <a:r>
              <a:rPr lang="pl-PL" dirty="0"/>
              <a:t>ZA POTENCJALNĄ PRZYCZYNĘ KATASTROFY WSKAZYWANO TAKŻE ZALEGAJĄCY NA DACHU ŚNIEG;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5948284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0BF0E06-82FE-86C5-4827-57D9CD6E08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7A2EB62-63CF-BAE0-9E97-D5A700E7E9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pl-PL" dirty="0"/>
              <a:t>ZARZUTY POSTAWIONE ZOSTAŁY KILKUNASTU OSOBOM, CZĘŚĆ Z NICH SKAZANA ZOSTAŁA NA KARY POZBAWIENIA WOLNOŚCI, M.IN. AUTOR PROJEKTU WYKONAWCZEGO, REZCZOZNAWCA BUDOWLANY, CZŁONEK ZARZĄDU MTK ORAZ BYŁA POWIATOWA INSPEKTOR NADZORU BUDOWLANEGO;</a:t>
            </a:r>
          </a:p>
          <a:p>
            <a:pPr algn="just"/>
            <a:r>
              <a:rPr lang="pl-PL" dirty="0"/>
              <a:t>PO ROZPOZNANIU APELACJI CZĘŚĆ KAR POZBAWIENIA WOLNOŚCI OBNIŻONO, UNIEWINNIONO PREZESA MTK;</a:t>
            </a:r>
          </a:p>
          <a:p>
            <a:pPr algn="just"/>
            <a:r>
              <a:rPr lang="pl-PL" dirty="0"/>
              <a:t>PRZEZ SN ODDALONE ZOSTAŁY WSZYSTKIE WNIESIONE KASACJE, A SPRAWĘ PREZESA MTK PRZEKAZANO DO PONOWNEGO ROZPOZNANIA W SĄDZIE APELACYJNYM (ZAMIAST UNIEWINNIENIA PIERWOTNA KARA WIĘZIENIA ZOSTAŁA OBNIŻONA).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100769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9580462-2667-46B9-B576-81FCC98871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Definicja legalna katastrofy budowlanej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BDBF2CD-9012-4623-A2DD-996EE4C80E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825624"/>
            <a:ext cx="11353800" cy="5032375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pl-PL" b="1" dirty="0"/>
              <a:t>Art. 73. </a:t>
            </a:r>
            <a:r>
              <a:rPr lang="pl-PL" dirty="0">
                <a:solidFill>
                  <a:schemeClr val="accent6">
                    <a:lumMod val="75000"/>
                  </a:schemeClr>
                </a:solidFill>
              </a:rPr>
              <a:t>1. Katastrofą budowlaną jest niezamierzone, gwałtowne zniszczenie obiektu budowlanego lub jego części, a także konstrukcyjnych elementów rusztowań, elementów urządzeń formujących, ścianek szczelnych i obudowy wykopów. </a:t>
            </a:r>
          </a:p>
          <a:p>
            <a:pPr marL="0" indent="0" algn="just">
              <a:buNone/>
            </a:pPr>
            <a:r>
              <a:rPr lang="pl-PL" dirty="0">
                <a:solidFill>
                  <a:schemeClr val="accent1">
                    <a:lumMod val="75000"/>
                  </a:schemeClr>
                </a:solidFill>
              </a:rPr>
              <a:t>2. Nie jest katastrofą budowlaną: </a:t>
            </a:r>
          </a:p>
          <a:p>
            <a:pPr marL="0" indent="0" algn="just">
              <a:buNone/>
            </a:pPr>
            <a:r>
              <a:rPr lang="pl-PL" dirty="0">
                <a:solidFill>
                  <a:schemeClr val="accent1">
                    <a:lumMod val="75000"/>
                  </a:schemeClr>
                </a:solidFill>
              </a:rPr>
              <a:t>1) uszkodzenie elementu wbudowanego w obiekt budowlany, nadającego się do naprawy lub wymiany; </a:t>
            </a:r>
          </a:p>
          <a:p>
            <a:pPr marL="0" indent="0" algn="just">
              <a:buNone/>
            </a:pPr>
            <a:r>
              <a:rPr lang="pl-PL" dirty="0">
                <a:solidFill>
                  <a:schemeClr val="accent1">
                    <a:lumMod val="75000"/>
                  </a:schemeClr>
                </a:solidFill>
              </a:rPr>
              <a:t>2) uszkodzenie lub zniszczenie urządzeń budowlanych związanych z budynkiem </a:t>
            </a:r>
            <a:r>
              <a:rPr lang="pl-PL" u="sng" dirty="0">
                <a:solidFill>
                  <a:schemeClr val="tx1">
                    <a:lumMod val="95000"/>
                    <a:lumOff val="5000"/>
                  </a:schemeClr>
                </a:solidFill>
              </a:rPr>
              <a:t>(definicja legalna urządzeń budowlanych – art. 3 pkt 9 PB); </a:t>
            </a:r>
          </a:p>
          <a:p>
            <a:pPr marL="0" indent="0" algn="just">
              <a:buNone/>
            </a:pPr>
            <a:r>
              <a:rPr lang="pl-PL" dirty="0">
                <a:solidFill>
                  <a:schemeClr val="accent1">
                    <a:lumMod val="75000"/>
                  </a:schemeClr>
                </a:solidFill>
              </a:rPr>
              <a:t>3) awaria instalacji. </a:t>
            </a:r>
          </a:p>
          <a:p>
            <a:pPr marL="0" indent="0">
              <a:buNone/>
            </a:pPr>
            <a:endParaRPr lang="pl-PL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 algn="ctr">
              <a:buNone/>
            </a:pPr>
            <a:r>
              <a:rPr lang="pl-PL" dirty="0">
                <a:solidFill>
                  <a:schemeClr val="accent6">
                    <a:lumMod val="75000"/>
                  </a:schemeClr>
                </a:solidFill>
              </a:rPr>
              <a:t>Część pozytywna</a:t>
            </a:r>
          </a:p>
          <a:p>
            <a:pPr marL="0" indent="0" algn="ctr">
              <a:buNone/>
            </a:pPr>
            <a:r>
              <a:rPr lang="pl-PL" dirty="0">
                <a:solidFill>
                  <a:schemeClr val="accent1">
                    <a:lumMod val="75000"/>
                  </a:schemeClr>
                </a:solidFill>
              </a:rPr>
              <a:t>Część negatywna</a:t>
            </a:r>
          </a:p>
        </p:txBody>
      </p:sp>
    </p:spTree>
    <p:extLst>
      <p:ext uri="{BB962C8B-B14F-4D97-AF65-F5344CB8AC3E}">
        <p14:creationId xmlns:p14="http://schemas.microsoft.com/office/powerpoint/2010/main" val="27272866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0A59D9D-2D02-F3BB-4635-495459FBD2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7D38419-512E-F0E4-C8C2-F3DF74889B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/>
          </a:p>
          <a:p>
            <a:pPr algn="just"/>
            <a:r>
              <a:rPr lang="pl-PL" b="1" u="sng" dirty="0">
                <a:solidFill>
                  <a:srgbClr val="0070C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Wyrok Wojewódzkiego Sądu Administracyjnego w Warszawie </a:t>
            </a:r>
            <a:r>
              <a:rPr lang="pl-PL" b="1" u="sng" dirty="0">
                <a:solidFill>
                  <a:srgbClr val="0070C0"/>
                </a:solidFill>
              </a:rPr>
              <a:t>z dnia  17 stycznia 2006  r., sygn. akt </a:t>
            </a:r>
            <a:r>
              <a:rPr lang="pl-PL" b="1" u="sng" dirty="0">
                <a:solidFill>
                  <a:srgbClr val="0070C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VII SA/Wa 1103/05</a:t>
            </a:r>
            <a:r>
              <a:rPr lang="pl-PL" b="1" u="sng" dirty="0">
                <a:solidFill>
                  <a:srgbClr val="0070C0"/>
                </a:solidFill>
              </a:rPr>
              <a:t>, (LEX nr 206527) </a:t>
            </a:r>
          </a:p>
          <a:p>
            <a:pPr marL="0" indent="0" algn="just">
              <a:buNone/>
            </a:pPr>
            <a:r>
              <a:rPr lang="pl-PL" dirty="0"/>
              <a:t>Część schodów, tak jak część ściany nośnej to elementy konstrukcyjne budynku i nie można mówić iż są to jedynie elementy wbudowane w obiekt, których zniszczenie nie stanowi o zaistnieniu katastrofy budowlanej.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805408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B4FF154-D3FD-47DF-810C-9DA25119AB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11B869A-D7E7-411E-BA72-EE47CD50C9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pl-PL" dirty="0"/>
              <a:t>Podstawowym warunkiem uznania zdarzenia za katastrofę budowlaną jest jego </a:t>
            </a:r>
            <a:r>
              <a:rPr lang="pl-PL" b="1" u="sng" dirty="0">
                <a:solidFill>
                  <a:srgbClr val="FF0066"/>
                </a:solidFill>
              </a:rPr>
              <a:t>niezamierzony przez człowieka i jednocześnie gwałtowny charakter</a:t>
            </a:r>
            <a:r>
              <a:rPr lang="pl-PL" dirty="0"/>
              <a:t>;</a:t>
            </a:r>
          </a:p>
          <a:p>
            <a:pPr marL="0" indent="0" algn="just">
              <a:buNone/>
            </a:pPr>
            <a:r>
              <a:rPr lang="pl-PL" dirty="0"/>
              <a:t>Niezawiniony charakter może się wiązać z działaniem (zaniechaniem) człowieka, który swoim zachowaniem, pozbawionym konkretnego zamiaru w tym zakresie, wywołał skutek w postaci katastrofy budowlanej;</a:t>
            </a:r>
          </a:p>
          <a:p>
            <a:pPr marL="0" indent="0" algn="just">
              <a:buNone/>
            </a:pPr>
            <a:r>
              <a:rPr lang="pl-PL" dirty="0"/>
              <a:t>Najczęściej występuje </a:t>
            </a:r>
            <a:r>
              <a:rPr lang="pl-PL" b="1" i="1" dirty="0"/>
              <a:t>na skutek użycia do budowy nieodpowiednich materiałów budowlanych, zastosowania niewłaściwych elementów konstrukcyjnych, bez zamiaru spowodowania katastrofy budowlanej, a także oddziaływania na obiekt sił przyrody.</a:t>
            </a:r>
          </a:p>
        </p:txBody>
      </p:sp>
    </p:spTree>
    <p:extLst>
      <p:ext uri="{BB962C8B-B14F-4D97-AF65-F5344CB8AC3E}">
        <p14:creationId xmlns:p14="http://schemas.microsoft.com/office/powerpoint/2010/main" val="32369648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370239E-AE5B-4F62-8A07-D53F62DE44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Postępowanie formalne szczególnego rodzaju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6271AF3-0C83-4153-BCF4-7FA8A5973D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 algn="just">
              <a:buNone/>
            </a:pPr>
            <a:r>
              <a:rPr lang="pl-PL" b="1" dirty="0"/>
              <a:t>Art. 74. </a:t>
            </a:r>
            <a:r>
              <a:rPr lang="pl-PL" b="1" dirty="0">
                <a:solidFill>
                  <a:schemeClr val="accent4">
                    <a:lumMod val="75000"/>
                  </a:schemeClr>
                </a:solidFill>
              </a:rPr>
              <a:t>Postępowanie wyjaśniające </a:t>
            </a:r>
            <a:r>
              <a:rPr lang="pl-PL" dirty="0"/>
              <a:t>w sprawie przyczyn katastrofy budowlanej prowadzi właściwy organ nadzoru budowlanego. </a:t>
            </a:r>
          </a:p>
          <a:p>
            <a:pPr marL="0" indent="0" algn="just">
              <a:buNone/>
            </a:pPr>
            <a:endParaRPr lang="pl-PL" dirty="0"/>
          </a:p>
          <a:p>
            <a:pPr marL="0" indent="0" algn="just">
              <a:buNone/>
            </a:pPr>
            <a:r>
              <a:rPr lang="pl-PL" dirty="0">
                <a:solidFill>
                  <a:schemeClr val="accent4">
                    <a:lumMod val="75000"/>
                  </a:schemeClr>
                </a:solidFill>
              </a:rPr>
              <a:t>Zbadanie przyczyn i okoliczności katastrofy, zabezpieczenie i uporządkowanie miejsca katastrofy budowlanej.</a:t>
            </a:r>
          </a:p>
          <a:p>
            <a:pPr marL="0" indent="0" algn="just">
              <a:buNone/>
            </a:pPr>
            <a:endParaRPr lang="pl-PL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  <a:p>
            <a:pPr marL="0" indent="0" algn="just">
              <a:buNone/>
            </a:pPr>
            <a:r>
              <a:rPr lang="pl-PL" dirty="0"/>
              <a:t>Wynikiem postępowania jest ustalenie przyczyn katastrofy budowlanej, m.in. po to, aby w jak największym stopniu zapobiegać podobnym katastrofom.</a:t>
            </a:r>
          </a:p>
          <a:p>
            <a:pPr marL="0" indent="0" algn="just">
              <a:buNone/>
            </a:pPr>
            <a:r>
              <a:rPr lang="pl-PL" dirty="0"/>
              <a:t>Ustalenie przyczyn katastrofy może również ujawnić okoliczności i osoby, których zaniedbania doprowadziły do katastrofy budowlanej.</a:t>
            </a:r>
          </a:p>
        </p:txBody>
      </p:sp>
    </p:spTree>
    <p:extLst>
      <p:ext uri="{BB962C8B-B14F-4D97-AF65-F5344CB8AC3E}">
        <p14:creationId xmlns:p14="http://schemas.microsoft.com/office/powerpoint/2010/main" val="19650460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653102D-35EF-583A-6506-3E24E228D4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59B4810-B2CD-80CE-DC6D-F83A2F8727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endParaRPr lang="pl-PL" dirty="0"/>
          </a:p>
          <a:p>
            <a:r>
              <a:rPr lang="pl-PL" b="1" u="sng" dirty="0">
                <a:solidFill>
                  <a:srgbClr val="0070C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Wyrok Wojewódzkiego Sądu Administracyjnego w Opolu </a:t>
            </a:r>
            <a:r>
              <a:rPr lang="pl-PL" b="1" u="sng" dirty="0">
                <a:solidFill>
                  <a:srgbClr val="0070C0"/>
                </a:solidFill>
              </a:rPr>
              <a:t>z dnia  25 września 2014  r., sygn. akt </a:t>
            </a:r>
            <a:r>
              <a:rPr lang="pl-PL" b="1" u="sng" dirty="0">
                <a:solidFill>
                  <a:srgbClr val="0070C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II SA/Op 348/14, </a:t>
            </a:r>
            <a:r>
              <a:rPr lang="pl-PL" b="1" u="sng" dirty="0">
                <a:solidFill>
                  <a:srgbClr val="0070C0"/>
                </a:solidFill>
              </a:rPr>
              <a:t>(LEX nr 1542209)  </a:t>
            </a:r>
          </a:p>
          <a:p>
            <a:pPr marL="0" indent="0" algn="just">
              <a:buNone/>
            </a:pPr>
            <a:r>
              <a:rPr lang="pl-PL" dirty="0"/>
              <a:t>Postępowanie prowadzone przez organy nadzoru budowlanego ma charakter działania w stanie wyższej konieczności i przede wszystkim zmierza do wyjaśnienia przyczyn i okoliczności katastrofy budowlanej oraz ma na celu likwidację zagrożenia dla bezpieczeństwa publicznego, zdrowia i życia ludzkiego, a także możliwość wystąpienia ogromnych strat materialnych. Dlatego dopiero w dalszej kolejności po dokonaniu czynności, o których wyżej mowa, organ ustala krąg podmiotów obowiązanych do wykonania niezbędnych robót w celu uporządkowania terenu katastrofy i zabezpieczenia obiektu budowlanego do czasu wykonania robót doprowadzających obiekt do stanu właściwego, co w konsekwencji ma doprowadzić do usunięcia skutków katastrofy budowlanej.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773758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9182BF9-3785-411B-8CF6-EFA6A1151A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Czynności w przypadku katastrofy budowlanej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1EBD1C7-39F4-4DE0-A737-DE66F621DB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825624"/>
            <a:ext cx="11353800" cy="5032375"/>
          </a:xfrm>
        </p:spPr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pl-PL" b="1" dirty="0"/>
              <a:t>Art. 75. </a:t>
            </a:r>
            <a:r>
              <a:rPr lang="pl-PL" dirty="0"/>
              <a:t>1. W razie katastrofy budowlanej w budowanym, rozbieranym lub użytkowanym obiekcie budowlanym, </a:t>
            </a:r>
            <a:r>
              <a:rPr lang="pl-PL" sz="3400" b="1" dirty="0">
                <a:solidFill>
                  <a:srgbClr val="00B050"/>
                </a:solidFill>
              </a:rPr>
              <a:t>kierownik budowy (robót), właściciel, zarządca lub użytkownik jest obowiązany</a:t>
            </a:r>
            <a:r>
              <a:rPr lang="pl-PL" dirty="0"/>
              <a:t>: </a:t>
            </a:r>
          </a:p>
          <a:p>
            <a:pPr marL="0" indent="0" algn="just">
              <a:buNone/>
            </a:pPr>
            <a:r>
              <a:rPr lang="pl-PL" dirty="0"/>
              <a:t>1) zorganizować doraźną pomoc poszkodowanym i przeciwdziałać rozszerzaniu się skutków katastrofy; </a:t>
            </a:r>
          </a:p>
          <a:p>
            <a:pPr marL="0" indent="0" algn="just">
              <a:buNone/>
            </a:pPr>
            <a:r>
              <a:rPr lang="pl-PL" dirty="0"/>
              <a:t>2) zabezpieczyć miejsce katastrofy przed zmianami uniemożliwiającymi prowadzenie postępowania;</a:t>
            </a:r>
          </a:p>
          <a:p>
            <a:pPr marL="0" indent="0" algn="just">
              <a:buNone/>
            </a:pPr>
            <a:r>
              <a:rPr lang="pl-PL" dirty="0"/>
              <a:t>3) niezwłocznie zawiadomić o katastrofie: </a:t>
            </a:r>
          </a:p>
          <a:p>
            <a:pPr marL="0" indent="0" algn="just">
              <a:buNone/>
            </a:pPr>
            <a:r>
              <a:rPr lang="pl-PL" dirty="0"/>
              <a:t>a) organ nadzoru budowlanego, </a:t>
            </a:r>
          </a:p>
          <a:p>
            <a:pPr marL="0" indent="0" algn="just">
              <a:buNone/>
            </a:pPr>
            <a:r>
              <a:rPr lang="pl-PL" dirty="0"/>
              <a:t>b) właściwego miejscowo prokuratora i Policję, </a:t>
            </a:r>
          </a:p>
          <a:p>
            <a:pPr marL="0" indent="0" algn="just">
              <a:buNone/>
            </a:pPr>
            <a:r>
              <a:rPr lang="pl-PL" dirty="0"/>
              <a:t>c) inwestora, inspektora nadzoru inwestorskiego i projektanta obiektu budowlanego, jeżeli katastrofa nastąpiła w trakcie budowy, </a:t>
            </a:r>
          </a:p>
          <a:p>
            <a:pPr marL="0" indent="0" algn="just">
              <a:buNone/>
            </a:pPr>
            <a:r>
              <a:rPr lang="pl-PL" dirty="0"/>
              <a:t>d) inne organy lub jednostki organizacyjne zainteresowane przyczynami lub skutkami katastrofy z mocy szczególnych przepisów.    </a:t>
            </a:r>
            <a:r>
              <a:rPr lang="pl-PL" b="1" dirty="0"/>
              <a:t>&lt;np. organ Państwowej Inspekcji Sanitarnej, dozoru technicznego&gt;</a:t>
            </a:r>
          </a:p>
          <a:p>
            <a:pPr marL="0" indent="0" algn="just">
              <a:buNone/>
            </a:pPr>
            <a:r>
              <a:rPr lang="pl-PL" dirty="0"/>
              <a:t>2. Przepisu ust. 1 pkt 2 </a:t>
            </a:r>
            <a:r>
              <a:rPr lang="pl-PL" b="1" dirty="0">
                <a:solidFill>
                  <a:srgbClr val="FF0066"/>
                </a:solidFill>
              </a:rPr>
              <a:t>nie stosuje się do czynności mających na celu ratowanie życia lub zabezpieczenie przed rozszerzaniem się skutków katastrofy</a:t>
            </a:r>
            <a:r>
              <a:rPr lang="pl-PL" b="1" dirty="0"/>
              <a:t>.</a:t>
            </a:r>
            <a:r>
              <a:rPr lang="pl-PL" dirty="0"/>
              <a:t> W tych przypadkach należy szczegółowo opisać stan po katastrofie oraz zmiany w nim wprowadzone, z oznaczeniem miejsc ich wprowadzenia na szkicach i, w miarę możliwości, na fotografiach. </a:t>
            </a:r>
          </a:p>
        </p:txBody>
      </p:sp>
    </p:spTree>
    <p:extLst>
      <p:ext uri="{BB962C8B-B14F-4D97-AF65-F5344CB8AC3E}">
        <p14:creationId xmlns:p14="http://schemas.microsoft.com/office/powerpoint/2010/main" val="28621936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EA1B16A-55A9-477B-A571-09CE274002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Art. 76 PB</a:t>
            </a:r>
          </a:p>
        </p:txBody>
      </p:sp>
      <p:graphicFrame>
        <p:nvGraphicFramePr>
          <p:cNvPr id="6" name="Symbol zastępczy zawartości 5">
            <a:extLst>
              <a:ext uri="{FF2B5EF4-FFF2-40B4-BE49-F238E27FC236}">
                <a16:creationId xmlns:a16="http://schemas.microsoft.com/office/drawing/2014/main" id="{DC488930-C040-40EA-967D-61F97909322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0452211"/>
              </p:ext>
            </p:extLst>
          </p:nvPr>
        </p:nvGraphicFramePr>
        <p:xfrm>
          <a:off x="419100" y="1288432"/>
          <a:ext cx="11353800" cy="50323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406976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8B0B8DB-F177-45A5-8892-8A512D467F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 dirty="0"/>
          </a:p>
        </p:txBody>
      </p:sp>
      <p:graphicFrame>
        <p:nvGraphicFramePr>
          <p:cNvPr id="5" name="Symbol zastępczy zawartości 4">
            <a:extLst>
              <a:ext uri="{FF2B5EF4-FFF2-40B4-BE49-F238E27FC236}">
                <a16:creationId xmlns:a16="http://schemas.microsoft.com/office/drawing/2014/main" id="{443C25D4-EE3B-4433-A111-FC25561A26D0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60205481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1235</Words>
  <Application>Microsoft Office PowerPoint</Application>
  <PresentationFormat>Panoramiczny</PresentationFormat>
  <Paragraphs>82</Paragraphs>
  <Slides>18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18</vt:i4>
      </vt:variant>
    </vt:vector>
  </HeadingPairs>
  <TitlesOfParts>
    <vt:vector size="22" baseType="lpstr">
      <vt:lpstr>Arial</vt:lpstr>
      <vt:lpstr>Calibri</vt:lpstr>
      <vt:lpstr>Calibri Light</vt:lpstr>
      <vt:lpstr>Motyw pakietu Office</vt:lpstr>
      <vt:lpstr>KATASTROFA BUDOWLANA</vt:lpstr>
      <vt:lpstr>Definicja legalna katastrofy budowlanej</vt:lpstr>
      <vt:lpstr>Prezentacja programu PowerPoint</vt:lpstr>
      <vt:lpstr>Prezentacja programu PowerPoint</vt:lpstr>
      <vt:lpstr>Postępowanie formalne szczególnego rodzaju</vt:lpstr>
      <vt:lpstr>Prezentacja programu PowerPoint</vt:lpstr>
      <vt:lpstr>Czynności w przypadku katastrofy budowlanej</vt:lpstr>
      <vt:lpstr>Art. 76 PB</vt:lpstr>
      <vt:lpstr>Prezentacja programu PowerPoint</vt:lpstr>
      <vt:lpstr>Prezentacja programu PowerPoint</vt:lpstr>
      <vt:lpstr>Prezentacja programu PowerPoint</vt:lpstr>
      <vt:lpstr>Prezentacja programu PowerPoint</vt:lpstr>
      <vt:lpstr>Czynności zabezpieczające</vt:lpstr>
      <vt:lpstr>Usunięcie skutków katastrofy </vt:lpstr>
      <vt:lpstr>Prezentacja programu PowerPoint</vt:lpstr>
      <vt:lpstr>KATASTROFA BUDOWLANA NA ŚLĄSKU</vt:lpstr>
      <vt:lpstr>Prezentacja programu PowerPoint</vt:lpstr>
      <vt:lpstr>Prezentacja programu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KATASTROFA BUDOWLANA</dc:title>
  <dc:creator>Karina Pilarz</dc:creator>
  <cp:lastModifiedBy>Karina Pilarz</cp:lastModifiedBy>
  <cp:revision>1</cp:revision>
  <dcterms:created xsi:type="dcterms:W3CDTF">2023-09-20T13:30:55Z</dcterms:created>
  <dcterms:modified xsi:type="dcterms:W3CDTF">2023-09-20T14:01:56Z</dcterms:modified>
</cp:coreProperties>
</file>