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73"/>
  </p:notesMasterIdLst>
  <p:sldIdLst>
    <p:sldId id="1234" r:id="rId2"/>
    <p:sldId id="1211" r:id="rId3"/>
    <p:sldId id="1235" r:id="rId4"/>
    <p:sldId id="1236" r:id="rId5"/>
    <p:sldId id="1237" r:id="rId6"/>
    <p:sldId id="1238" r:id="rId7"/>
    <p:sldId id="1239" r:id="rId8"/>
    <p:sldId id="1240" r:id="rId9"/>
    <p:sldId id="1249" r:id="rId10"/>
    <p:sldId id="1245" r:id="rId11"/>
    <p:sldId id="1241" r:id="rId12"/>
    <p:sldId id="1242" r:id="rId13"/>
    <p:sldId id="1244" r:id="rId14"/>
    <p:sldId id="1243" r:id="rId15"/>
    <p:sldId id="1246" r:id="rId16"/>
    <p:sldId id="1252" r:id="rId17"/>
    <p:sldId id="1247" r:id="rId18"/>
    <p:sldId id="1248" r:id="rId19"/>
    <p:sldId id="1302" r:id="rId20"/>
    <p:sldId id="1251" r:id="rId21"/>
    <p:sldId id="1300" r:id="rId22"/>
    <p:sldId id="1301" r:id="rId23"/>
    <p:sldId id="1253" r:id="rId24"/>
    <p:sldId id="1254" r:id="rId25"/>
    <p:sldId id="1255" r:id="rId26"/>
    <p:sldId id="1257" r:id="rId27"/>
    <p:sldId id="1258" r:id="rId28"/>
    <p:sldId id="1256" r:id="rId29"/>
    <p:sldId id="1260" r:id="rId30"/>
    <p:sldId id="1261" r:id="rId31"/>
    <p:sldId id="1262" r:id="rId32"/>
    <p:sldId id="1263" r:id="rId33"/>
    <p:sldId id="1264" r:id="rId34"/>
    <p:sldId id="1303" r:id="rId35"/>
    <p:sldId id="1265" r:id="rId36"/>
    <p:sldId id="1266" r:id="rId37"/>
    <p:sldId id="1267" r:id="rId38"/>
    <p:sldId id="1268" r:id="rId39"/>
    <p:sldId id="1269" r:id="rId40"/>
    <p:sldId id="1270" r:id="rId41"/>
    <p:sldId id="1271" r:id="rId42"/>
    <p:sldId id="1272" r:id="rId43"/>
    <p:sldId id="1281" r:id="rId44"/>
    <p:sldId id="1273" r:id="rId45"/>
    <p:sldId id="1274" r:id="rId46"/>
    <p:sldId id="1276" r:id="rId47"/>
    <p:sldId id="1277" r:id="rId48"/>
    <p:sldId id="1304" r:id="rId49"/>
    <p:sldId id="1305" r:id="rId50"/>
    <p:sldId id="1306" r:id="rId51"/>
    <p:sldId id="1278" r:id="rId52"/>
    <p:sldId id="1279" r:id="rId53"/>
    <p:sldId id="1280" r:id="rId54"/>
    <p:sldId id="1282" r:id="rId55"/>
    <p:sldId id="1283" r:id="rId56"/>
    <p:sldId id="1284" r:id="rId57"/>
    <p:sldId id="1285" r:id="rId58"/>
    <p:sldId id="1286" r:id="rId59"/>
    <p:sldId id="1287" r:id="rId60"/>
    <p:sldId id="1288" r:id="rId61"/>
    <p:sldId id="1289" r:id="rId62"/>
    <p:sldId id="1290" r:id="rId63"/>
    <p:sldId id="1291" r:id="rId64"/>
    <p:sldId id="1292" r:id="rId65"/>
    <p:sldId id="1293" r:id="rId66"/>
    <p:sldId id="1294" r:id="rId67"/>
    <p:sldId id="1295" r:id="rId68"/>
    <p:sldId id="1296" r:id="rId69"/>
    <p:sldId id="1297" r:id="rId70"/>
    <p:sldId id="1298" r:id="rId71"/>
    <p:sldId id="1275" r:id="rId7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6" autoAdjust="0"/>
    <p:restoredTop sz="94534" autoAdjust="0"/>
  </p:normalViewPr>
  <p:slideViewPr>
    <p:cSldViewPr>
      <p:cViewPr varScale="1">
        <p:scale>
          <a:sx n="107" d="100"/>
          <a:sy n="107" d="100"/>
        </p:scale>
        <p:origin x="-16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562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312972-1681-41EE-80FE-1FEA2CC88389}" type="datetimeFigureOut">
              <a:rPr lang="pl-PL"/>
              <a:pPr>
                <a:defRPr/>
              </a:pPr>
              <a:t>30.05.17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DDA472-4083-48C4-8C43-D40F97CCD845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27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2D032B-25A7-41BE-B667-056E56BF9B13}" type="datetime1">
              <a:rPr lang="pl-PL" smtClean="0"/>
              <a:pPr>
                <a:defRPr/>
              </a:pPr>
              <a:t>30.05.17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B129B-DC4E-40B9-8D63-4D9231E25984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2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AE6A8-EB93-4774-B0FB-DAE2A3D87821}" type="datetime1">
              <a:rPr lang="pl-PL" smtClean="0"/>
              <a:pPr>
                <a:defRPr/>
              </a:pPr>
              <a:t>30.05.17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D75EE-2667-4F47-AE2F-8EF175C04B81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C8B4E8-1804-434E-B548-8147189E6F20}" type="datetime1">
              <a:rPr lang="pl-PL" smtClean="0"/>
              <a:pPr>
                <a:defRPr/>
              </a:pPr>
              <a:t>30.05.17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C944C-FD8F-4407-B0DA-50980649DA27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2FC4C-076D-4A5C-95AD-1BA2463EF768}" type="datetime1">
              <a:rPr lang="pl-PL" smtClean="0"/>
              <a:pPr>
                <a:defRPr/>
              </a:pPr>
              <a:t>30.05.17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7708D-657D-430E-911C-26B8026F7D3E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AFE85-8131-4185-9A67-8BE77D1503F4}" type="datetime1">
              <a:rPr lang="pl-PL" smtClean="0"/>
              <a:pPr>
                <a:defRPr/>
              </a:pPr>
              <a:t>30.05.17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4ED74-5E7F-4092-9F9F-9925844FF6BF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FF9FAE-F349-4BDD-AB9E-902605CCF775}" type="datetime1">
              <a:rPr lang="pl-PL" smtClean="0"/>
              <a:pPr>
                <a:defRPr/>
              </a:pPr>
              <a:t>30.05.17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11607-DBC9-46E8-A090-DFFE994716E0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D950-72D8-42C2-9EC9-89B9075220AA}" type="datetime1">
              <a:rPr lang="pl-PL" smtClean="0"/>
              <a:pPr>
                <a:defRPr/>
              </a:pPr>
              <a:t>30.05.17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EFB53-1DE5-4802-8D17-73FA0FC556DE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23671-07CA-433A-8A80-ECF225C85B53}" type="datetime1">
              <a:rPr lang="pl-PL" smtClean="0"/>
              <a:pPr>
                <a:defRPr/>
              </a:pPr>
              <a:t>30.05.17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CF65A-A497-47D5-9768-95647A3616CD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E53CE-9191-48C4-A83C-6812EC8A0A8E}" type="datetime1">
              <a:rPr lang="pl-PL" smtClean="0"/>
              <a:pPr>
                <a:defRPr/>
              </a:pPr>
              <a:t>30.05.17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8C67F-80EC-4586-A8AC-D0E15FD272FC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ABE00-CBD3-4AAC-96B2-0112D3A1BA3A}" type="datetime1">
              <a:rPr lang="pl-PL" smtClean="0"/>
              <a:pPr>
                <a:defRPr/>
              </a:pPr>
              <a:t>30.05.17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7E137-A708-41DD-883D-F4749471DA9B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E04A0-E8B6-4CF4-BF88-A30A84C782A8}" type="datetime1">
              <a:rPr lang="pl-PL" smtClean="0"/>
              <a:pPr>
                <a:defRPr/>
              </a:pPr>
              <a:t>30.05.17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06C4F-F62C-4266-95F3-943EA4050970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3BE53CE-9191-48C4-A83C-6812EC8A0A8E}" type="datetime1">
              <a:rPr lang="pl-PL" smtClean="0"/>
              <a:pPr>
                <a:defRPr/>
              </a:pPr>
              <a:t>30.05.17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0D8C67F-80EC-4586-A8AC-D0E15FD272FC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DgFCojiT8" TargetMode="External"/><Relationship Id="rId4" Type="http://schemas.openxmlformats.org/officeDocument/2006/relationships/hyperlink" Target="https://www.youtube.com/watch?v=_ppZRl5houE" TargetMode="External"/><Relationship Id="rId5" Type="http://schemas.openxmlformats.org/officeDocument/2006/relationships/hyperlink" Target="https://www.youtube.com/watch?v=LoEyd6_jzt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youtube.com/watch?v=nKDgFCojiT8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youtube.com/watch?v=nKDgFCojiT8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youtube.com/watch?v=nKDgFCojiT8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youtube.com/watch?v=nKDgFCojiT8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youtube.com/watch?v=nKDgFCojiT8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youtube.com/watch?v=nKDgFCojiT8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youtube.com/watch?v=nKDgFCojiT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youtube.com/watch?v=nKDgFCojiT8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youtube.com/watch?v=nKDgFCojiT8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youtube.com/watch?v=nKDgFCojiT8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youtube.com/watch?v=nKDgFCojiT8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www.youtube.com/watch?v=nKDgFCojiT8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www.youtube.com/watch?v=nKDgFCojiT8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youtube.com/watch?v=nKDgFCojiT8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www.youtube.com/watch?v=nKDgFCojiT8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www.youtube.com/watch?v=nKDgFCojiT8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www.youtube.com/watch?v=nKDgFCojiT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www.youtube.com/watch?v=nKDgFCojiT8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s://www.youtube.com/watch?v=nKDgFCojiT8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www.youtube.com/watch?v=nKDgFCojiT8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hyperlink" Target="https://www.youtube.com/watch?v=LpKvDNMgUcQ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ppZRl5houE" TargetMode="External"/><Relationship Id="rId4" Type="http://schemas.openxmlformats.org/officeDocument/2006/relationships/hyperlink" Target="https://www.youtube.com/watch?v=j9stzTcqCX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dr Łukasz Prus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175351" cy="3881399"/>
          </a:xfrm>
        </p:spPr>
        <p:txBody>
          <a:bodyPr/>
          <a:lstStyle/>
          <a:p>
            <a:r>
              <a:rPr lang="en-AU" sz="5500" dirty="0" smtClean="0">
                <a:effectLst/>
              </a:rPr>
              <a:t>Children and youth</a:t>
            </a:r>
            <a:br>
              <a:rPr lang="en-AU" sz="5500" dirty="0" smtClean="0">
                <a:effectLst/>
              </a:rPr>
            </a:br>
            <a:r>
              <a:rPr lang="en-AU" sz="5500" dirty="0">
                <a:effectLst/>
              </a:rPr>
              <a:t>International </a:t>
            </a:r>
            <a:r>
              <a:rPr lang="en-AU" sz="5500" dirty="0" smtClean="0">
                <a:effectLst/>
              </a:rPr>
              <a:t> </a:t>
            </a:r>
            <a:br>
              <a:rPr lang="en-AU" sz="5500" dirty="0" smtClean="0">
                <a:effectLst/>
              </a:rPr>
            </a:br>
            <a:r>
              <a:rPr lang="en-AU" sz="5500" dirty="0" smtClean="0">
                <a:effectLst/>
              </a:rPr>
              <a:t>Non-Governmental Organizations </a:t>
            </a:r>
            <a:endParaRPr lang="en-AU" sz="5500" dirty="0"/>
          </a:p>
        </p:txBody>
      </p:sp>
    </p:spTree>
    <p:extLst>
      <p:ext uri="{BB962C8B-B14F-4D97-AF65-F5344CB8AC3E}">
        <p14:creationId xmlns:p14="http://schemas.microsoft.com/office/powerpoint/2010/main" val="5985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6" name="Symbol zastępczy zawartości 5" descr="Jebb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92" r="-11292"/>
          <a:stretch>
            <a:fillRect/>
          </a:stretch>
        </p:blipFill>
        <p:spPr>
          <a:xfrm>
            <a:off x="1143000" y="404664"/>
            <a:ext cx="6400800" cy="5328592"/>
          </a:xfrm>
        </p:spPr>
      </p:pic>
    </p:spTree>
    <p:extLst>
      <p:ext uri="{BB962C8B-B14F-4D97-AF65-F5344CB8AC3E}">
        <p14:creationId xmlns:p14="http://schemas.microsoft.com/office/powerpoint/2010/main" val="25576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11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188640"/>
            <a:ext cx="6400800" cy="5733256"/>
          </a:xfrm>
        </p:spPr>
        <p:txBody>
          <a:bodyPr>
            <a:noAutofit/>
          </a:bodyPr>
          <a:lstStyle/>
          <a:p>
            <a:r>
              <a:rPr lang="en-US" sz="3300" dirty="0"/>
              <a:t>In 1919, </a:t>
            </a:r>
            <a:r>
              <a:rPr lang="en-US" sz="3300" dirty="0" err="1"/>
              <a:t>Jebb</a:t>
            </a:r>
            <a:r>
              <a:rPr lang="en-US" sz="3300" dirty="0"/>
              <a:t> was arrested for distributing </a:t>
            </a:r>
            <a:endParaRPr lang="en-US" sz="3300" dirty="0" smtClean="0"/>
          </a:p>
          <a:p>
            <a:r>
              <a:rPr lang="en-US" sz="3300" dirty="0" smtClean="0"/>
              <a:t>leaflets</a:t>
            </a:r>
            <a:r>
              <a:rPr lang="en-US" sz="3300" dirty="0"/>
              <a:t>/</a:t>
            </a:r>
            <a:r>
              <a:rPr lang="en-US" sz="3300" dirty="0" smtClean="0"/>
              <a:t>handbill/</a:t>
            </a:r>
            <a:r>
              <a:rPr lang="pl-PL" sz="3300" dirty="0" err="1" smtClean="0"/>
              <a:t>brochure</a:t>
            </a:r>
            <a:r>
              <a:rPr lang="en-US" sz="3300" dirty="0" smtClean="0"/>
              <a:t> </a:t>
            </a:r>
            <a:r>
              <a:rPr lang="en-US" sz="3300" dirty="0"/>
              <a:t>in Trafalgar Square </a:t>
            </a:r>
            <a:r>
              <a:rPr lang="mr-IN" sz="3300" dirty="0" smtClean="0"/>
              <a:t>–</a:t>
            </a:r>
            <a:r>
              <a:rPr lang="en-US" sz="3300" dirty="0" smtClean="0"/>
              <a:t> </a:t>
            </a:r>
          </a:p>
          <a:p>
            <a:r>
              <a:rPr lang="en-US" sz="3300" dirty="0" smtClean="0"/>
              <a:t>showing </a:t>
            </a:r>
            <a:r>
              <a:rPr lang="en-US" sz="3300" dirty="0"/>
              <a:t>a shocking photo of two emaciated/starving children.</a:t>
            </a:r>
            <a:endParaRPr lang="pl-PL" sz="3300" dirty="0"/>
          </a:p>
          <a:p>
            <a:r>
              <a:rPr lang="en-US" sz="3300" dirty="0"/>
              <a:t>Above it the headline read: </a:t>
            </a:r>
            <a:endParaRPr lang="pl-PL" sz="3300" dirty="0"/>
          </a:p>
          <a:p>
            <a:r>
              <a:rPr lang="en-US" sz="3300" dirty="0"/>
              <a:t>‘Our Blockade has caused this – millions of children are starving to death'. </a:t>
            </a:r>
            <a:endParaRPr lang="pl-PL" sz="3300" dirty="0"/>
          </a:p>
          <a:p>
            <a:endParaRPr lang="en-CA" sz="3300" dirty="0" smtClean="0">
              <a:solidFill>
                <a:schemeClr val="tx1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88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188640"/>
            <a:ext cx="6400800" cy="5733256"/>
          </a:xfrm>
        </p:spPr>
        <p:txBody>
          <a:bodyPr>
            <a:noAutofit/>
          </a:bodyPr>
          <a:lstStyle/>
          <a:p>
            <a:r>
              <a:rPr lang="en-US" sz="3600" dirty="0"/>
              <a:t>Allied nations put in </a:t>
            </a:r>
            <a:r>
              <a:rPr lang="en-US" sz="3600" dirty="0" smtClean="0"/>
              <a:t>1914 </a:t>
            </a:r>
            <a:r>
              <a:rPr lang="en-US" sz="3600" dirty="0"/>
              <a:t>during the war blockade on Central powers (Austria, Hungary and Germany). </a:t>
            </a:r>
            <a:endParaRPr lang="pl-PL" sz="3600" dirty="0"/>
          </a:p>
          <a:p>
            <a:r>
              <a:rPr lang="en-US" sz="3600" dirty="0"/>
              <a:t>This caused huge amount of suffering for people of former Central </a:t>
            </a:r>
            <a:r>
              <a:rPr lang="en-US" sz="3600" dirty="0" smtClean="0"/>
              <a:t>powers</a:t>
            </a:r>
            <a:r>
              <a:rPr lang="pl-PL" sz="3600" dirty="0"/>
              <a:t>.</a:t>
            </a:r>
            <a:endParaRPr lang="pl-PL" sz="3600" dirty="0" smtClean="0"/>
          </a:p>
          <a:p>
            <a:endParaRPr lang="en-CA" sz="3600" dirty="0" smtClean="0">
              <a:solidFill>
                <a:schemeClr val="tx1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57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pic>
        <p:nvPicPr>
          <p:cNvPr id="4" name="Symbol zastępczy zawartości 3" descr="eglentineposter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31" r="-47431"/>
          <a:stretch>
            <a:fillRect/>
          </a:stretch>
        </p:blipFill>
        <p:spPr>
          <a:xfrm>
            <a:off x="1042988" y="188913"/>
            <a:ext cx="6400800" cy="5732462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994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188640"/>
            <a:ext cx="6400800" cy="5733256"/>
          </a:xfrm>
        </p:spPr>
        <p:txBody>
          <a:bodyPr>
            <a:noAutofit/>
          </a:bodyPr>
          <a:lstStyle/>
          <a:p>
            <a:r>
              <a:rPr lang="en-US" sz="3600" dirty="0"/>
              <a:t>At her trial she was found guilty, </a:t>
            </a:r>
            <a:endParaRPr lang="pl-PL" sz="3600" dirty="0"/>
          </a:p>
          <a:p>
            <a:r>
              <a:rPr lang="en-US" sz="3600" dirty="0"/>
              <a:t>but the prosecuting counsel/judge </a:t>
            </a:r>
            <a:endParaRPr lang="pl-PL" sz="3600" dirty="0"/>
          </a:p>
          <a:p>
            <a:r>
              <a:rPr lang="en-US" sz="3600" dirty="0"/>
              <a:t>was so impressed with her that </a:t>
            </a:r>
            <a:endParaRPr lang="en-US" sz="3600" dirty="0" smtClean="0"/>
          </a:p>
          <a:p>
            <a:r>
              <a:rPr lang="en-US" sz="3600" dirty="0" smtClean="0"/>
              <a:t>he </a:t>
            </a:r>
            <a:r>
              <a:rPr lang="en-US" sz="3600" dirty="0"/>
              <a:t>offered to pay her £5 fine. </a:t>
            </a:r>
            <a:endParaRPr lang="en-US" sz="3600" dirty="0" smtClean="0"/>
          </a:p>
          <a:p>
            <a:r>
              <a:rPr lang="en-US" sz="3600" dirty="0"/>
              <a:t>It was the first donation to the charity she went on to found, Save the Children.</a:t>
            </a:r>
            <a:endParaRPr lang="pl-PL" sz="3600" dirty="0"/>
          </a:p>
          <a:p>
            <a:endParaRPr lang="pl-PL" sz="2800" dirty="0"/>
          </a:p>
          <a:p>
            <a:endParaRPr lang="en-CA" sz="2800" dirty="0" smtClean="0">
              <a:solidFill>
                <a:schemeClr val="tx1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90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0"/>
            <a:ext cx="6400800" cy="5921896"/>
          </a:xfrm>
        </p:spPr>
        <p:txBody>
          <a:bodyPr>
            <a:noAutofit/>
          </a:bodyPr>
          <a:lstStyle/>
          <a:p>
            <a:r>
              <a:rPr lang="pl-PL" sz="3200" dirty="0" err="1"/>
              <a:t>Within</a:t>
            </a:r>
            <a:r>
              <a:rPr lang="pl-PL" sz="3200" dirty="0"/>
              <a:t> </a:t>
            </a:r>
            <a:r>
              <a:rPr lang="pl-PL" sz="3200" dirty="0" err="1"/>
              <a:t>two</a:t>
            </a:r>
            <a:r>
              <a:rPr lang="pl-PL" sz="3200" dirty="0"/>
              <a:t> </a:t>
            </a:r>
            <a:r>
              <a:rPr lang="pl-PL" sz="3200" dirty="0" err="1"/>
              <a:t>years</a:t>
            </a:r>
            <a:r>
              <a:rPr lang="pl-PL" sz="3200" dirty="0"/>
              <a:t> </a:t>
            </a:r>
            <a:r>
              <a:rPr lang="pl-PL" sz="3200" dirty="0" err="1"/>
              <a:t>Save</a:t>
            </a:r>
            <a:r>
              <a:rPr lang="pl-PL" sz="3200" dirty="0"/>
              <a:t> the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led</a:t>
            </a:r>
            <a:r>
              <a:rPr lang="pl-PL" sz="3200" dirty="0"/>
              <a:t> a </a:t>
            </a:r>
            <a:r>
              <a:rPr lang="pl-PL" sz="3200" dirty="0" err="1"/>
              <a:t>massive</a:t>
            </a:r>
            <a:r>
              <a:rPr lang="pl-PL" sz="3200" dirty="0"/>
              <a:t> relief </a:t>
            </a:r>
            <a:r>
              <a:rPr lang="pl-PL" sz="3200" dirty="0" err="1"/>
              <a:t>effort</a:t>
            </a:r>
            <a:r>
              <a:rPr lang="pl-PL" sz="3200" dirty="0"/>
              <a:t> for the </a:t>
            </a:r>
            <a:r>
              <a:rPr lang="pl-PL" sz="3200" dirty="0" err="1"/>
              <a:t>widespread</a:t>
            </a:r>
            <a:r>
              <a:rPr lang="pl-PL" sz="3200" dirty="0"/>
              <a:t> </a:t>
            </a:r>
            <a:r>
              <a:rPr lang="pl-PL" sz="3200" dirty="0" err="1"/>
              <a:t>famine</a:t>
            </a:r>
            <a:r>
              <a:rPr lang="pl-PL" sz="3200" dirty="0"/>
              <a:t> in Russia. </a:t>
            </a:r>
            <a:endParaRPr lang="pl-PL" sz="3200" dirty="0" smtClean="0"/>
          </a:p>
          <a:p>
            <a:r>
              <a:rPr lang="pl-PL" sz="3200" dirty="0"/>
              <a:t>I</a:t>
            </a:r>
            <a:r>
              <a:rPr lang="pl-PL" sz="3200" dirty="0" smtClean="0"/>
              <a:t>n </a:t>
            </a:r>
            <a:r>
              <a:rPr lang="pl-PL" sz="3200" dirty="0"/>
              <a:t>1921, </a:t>
            </a:r>
            <a:r>
              <a:rPr lang="pl-PL" sz="3200" dirty="0" err="1"/>
              <a:t>Save</a:t>
            </a:r>
            <a:r>
              <a:rPr lang="pl-PL" sz="3200" dirty="0"/>
              <a:t> the </a:t>
            </a:r>
            <a:r>
              <a:rPr lang="pl-PL" sz="3200" dirty="0" err="1"/>
              <a:t>Children</a:t>
            </a:r>
            <a:r>
              <a:rPr lang="pl-PL" sz="3200" dirty="0"/>
              <a:t> was </a:t>
            </a:r>
            <a:r>
              <a:rPr lang="pl-PL" sz="3200" dirty="0" err="1"/>
              <a:t>feeding</a:t>
            </a:r>
            <a:r>
              <a:rPr lang="pl-PL" sz="3200" dirty="0"/>
              <a:t> 650,000 </a:t>
            </a:r>
            <a:r>
              <a:rPr lang="pl-PL" sz="3200" dirty="0" err="1"/>
              <a:t>children</a:t>
            </a:r>
            <a:r>
              <a:rPr lang="pl-PL" sz="3200" dirty="0"/>
              <a:t> a </a:t>
            </a:r>
            <a:r>
              <a:rPr lang="pl-PL" sz="3200" dirty="0" err="1"/>
              <a:t>day</a:t>
            </a:r>
            <a:r>
              <a:rPr lang="pl-PL" sz="3200" dirty="0"/>
              <a:t>  a</a:t>
            </a:r>
            <a:r>
              <a:rPr lang="pl-PL" sz="3200" dirty="0" smtClean="0"/>
              <a:t>nd </a:t>
            </a:r>
            <a:r>
              <a:rPr lang="pl-PL" sz="3200" dirty="0" err="1" smtClean="0"/>
              <a:t>saved</a:t>
            </a:r>
            <a:r>
              <a:rPr lang="pl-PL" sz="3200" dirty="0" smtClean="0"/>
              <a:t> </a:t>
            </a:r>
            <a:r>
              <a:rPr lang="pl-PL" sz="3200" dirty="0" err="1"/>
              <a:t>hundreds</a:t>
            </a:r>
            <a:r>
              <a:rPr lang="pl-PL" sz="3200" dirty="0"/>
              <a:t> of </a:t>
            </a:r>
            <a:r>
              <a:rPr lang="pl-PL" sz="3200" dirty="0" err="1"/>
              <a:t>thousands</a:t>
            </a:r>
            <a:r>
              <a:rPr lang="pl-PL" sz="3200" dirty="0"/>
              <a:t> of </a:t>
            </a:r>
            <a:r>
              <a:rPr lang="pl-PL" sz="3200" dirty="0" err="1" smtClean="0"/>
              <a:t>lives</a:t>
            </a:r>
            <a:endParaRPr lang="pl-PL" sz="3200" dirty="0" smtClean="0"/>
          </a:p>
          <a:p>
            <a:r>
              <a:rPr lang="pl-PL" sz="3200" dirty="0" smtClean="0"/>
              <a:t>To </a:t>
            </a:r>
            <a:r>
              <a:rPr lang="pl-PL" sz="3200" dirty="0" err="1" smtClean="0"/>
              <a:t>fight</a:t>
            </a:r>
            <a:r>
              <a:rPr lang="pl-PL" sz="3200" dirty="0" smtClean="0"/>
              <a:t> the Russian </a:t>
            </a:r>
            <a:r>
              <a:rPr lang="pl-PL" sz="3200" dirty="0" err="1" smtClean="0"/>
              <a:t>famine</a:t>
            </a:r>
            <a:r>
              <a:rPr lang="pl-PL" sz="3200" dirty="0" smtClean="0"/>
              <a:t>, SCF </a:t>
            </a:r>
            <a:r>
              <a:rPr lang="pl-PL" sz="3200" dirty="0" err="1" smtClean="0"/>
              <a:t>sent</a:t>
            </a:r>
            <a:r>
              <a:rPr lang="pl-PL" sz="3200" dirty="0" smtClean="0"/>
              <a:t> </a:t>
            </a:r>
            <a:r>
              <a:rPr lang="pl-PL" sz="3200" dirty="0" err="1" smtClean="0"/>
              <a:t>its</a:t>
            </a:r>
            <a:r>
              <a:rPr lang="pl-PL" sz="3200" dirty="0" smtClean="0"/>
              <a:t> </a:t>
            </a:r>
            <a:r>
              <a:rPr lang="pl-PL" sz="3200" dirty="0" err="1" smtClean="0"/>
              <a:t>own</a:t>
            </a:r>
            <a:r>
              <a:rPr lang="pl-PL" sz="3200" dirty="0" smtClean="0"/>
              <a:t> </a:t>
            </a:r>
            <a:r>
              <a:rPr lang="pl-PL" sz="3200" dirty="0" err="1" smtClean="0"/>
              <a:t>teams</a:t>
            </a:r>
            <a:r>
              <a:rPr lang="pl-PL" sz="3200" dirty="0" smtClean="0"/>
              <a:t> </a:t>
            </a:r>
            <a:r>
              <a:rPr lang="pl-PL" sz="3200" dirty="0" err="1" smtClean="0"/>
              <a:t>which</a:t>
            </a:r>
            <a:r>
              <a:rPr lang="pl-PL" sz="3200" dirty="0" smtClean="0"/>
              <a:t>, in a </a:t>
            </a:r>
            <a:r>
              <a:rPr lang="pl-PL" sz="3200" dirty="0" err="1" smtClean="0"/>
              <a:t>remarable</a:t>
            </a:r>
            <a:r>
              <a:rPr lang="pl-PL" sz="3200" dirty="0" smtClean="0"/>
              <a:t> </a:t>
            </a:r>
            <a:r>
              <a:rPr lang="pl-PL" sz="3200" dirty="0" err="1" smtClean="0"/>
              <a:t>example</a:t>
            </a:r>
            <a:r>
              <a:rPr lang="pl-PL" sz="3200" dirty="0" smtClean="0"/>
              <a:t> of </a:t>
            </a:r>
            <a:r>
              <a:rPr lang="pl-PL" sz="3200" dirty="0" err="1" smtClean="0"/>
              <a:t>international</a:t>
            </a:r>
            <a:r>
              <a:rPr lang="pl-PL" sz="3200" dirty="0" smtClean="0"/>
              <a:t> </a:t>
            </a:r>
            <a:r>
              <a:rPr lang="pl-PL" sz="3200" dirty="0" err="1" smtClean="0"/>
              <a:t>cooperation</a:t>
            </a:r>
            <a:r>
              <a:rPr lang="pl-PL" sz="3200" dirty="0" smtClean="0"/>
              <a:t>.</a:t>
            </a:r>
            <a:endParaRPr lang="en-CA" sz="3200" dirty="0" smtClean="0">
              <a:solidFill>
                <a:schemeClr val="tx1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32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188640"/>
            <a:ext cx="6400800" cy="5733256"/>
          </a:xfrm>
        </p:spPr>
        <p:txBody>
          <a:bodyPr>
            <a:noAutofit/>
          </a:bodyPr>
          <a:lstStyle/>
          <a:p>
            <a:r>
              <a:rPr lang="pl-PL" sz="2800" dirty="0" err="1"/>
              <a:t>Within</a:t>
            </a:r>
            <a:r>
              <a:rPr lang="pl-PL" sz="2800" dirty="0"/>
              <a:t> </a:t>
            </a:r>
            <a:r>
              <a:rPr lang="pl-PL" sz="2800" dirty="0" err="1"/>
              <a:t>two</a:t>
            </a:r>
            <a:r>
              <a:rPr lang="pl-PL" sz="2800" dirty="0"/>
              <a:t> </a:t>
            </a:r>
            <a:r>
              <a:rPr lang="pl-PL" sz="2800" dirty="0" err="1"/>
              <a:t>years</a:t>
            </a:r>
            <a:r>
              <a:rPr lang="pl-PL" sz="2800" dirty="0"/>
              <a:t> </a:t>
            </a:r>
            <a:r>
              <a:rPr lang="pl-PL" sz="2800" dirty="0" err="1"/>
              <a:t>Save</a:t>
            </a:r>
            <a:r>
              <a:rPr lang="pl-PL" sz="2800" dirty="0"/>
              <a:t> the </a:t>
            </a:r>
            <a:r>
              <a:rPr lang="pl-PL" sz="2800" dirty="0" err="1"/>
              <a:t>Children</a:t>
            </a:r>
            <a:r>
              <a:rPr lang="pl-PL" sz="2800" dirty="0"/>
              <a:t> </a:t>
            </a:r>
            <a:r>
              <a:rPr lang="pl-PL" sz="2800" dirty="0" err="1"/>
              <a:t>led</a:t>
            </a:r>
            <a:r>
              <a:rPr lang="pl-PL" sz="2800" dirty="0"/>
              <a:t> a </a:t>
            </a:r>
            <a:r>
              <a:rPr lang="pl-PL" sz="2800" dirty="0" err="1"/>
              <a:t>massive</a:t>
            </a:r>
            <a:r>
              <a:rPr lang="pl-PL" sz="2800" dirty="0"/>
              <a:t> relief </a:t>
            </a:r>
            <a:r>
              <a:rPr lang="pl-PL" sz="2800" dirty="0" err="1"/>
              <a:t>effort</a:t>
            </a:r>
            <a:r>
              <a:rPr lang="pl-PL" sz="2800" dirty="0"/>
              <a:t> for the </a:t>
            </a:r>
            <a:r>
              <a:rPr lang="pl-PL" sz="2800" dirty="0" err="1"/>
              <a:t>widespread</a:t>
            </a:r>
            <a:r>
              <a:rPr lang="pl-PL" sz="2800" dirty="0"/>
              <a:t> </a:t>
            </a:r>
            <a:r>
              <a:rPr lang="pl-PL" sz="2800" dirty="0" err="1"/>
              <a:t>famine</a:t>
            </a:r>
            <a:r>
              <a:rPr lang="pl-PL" sz="2800" dirty="0"/>
              <a:t> in Russia. </a:t>
            </a:r>
            <a:endParaRPr lang="pl-PL" sz="2800" dirty="0" smtClean="0"/>
          </a:p>
          <a:p>
            <a:r>
              <a:rPr lang="pl-PL" sz="2800" dirty="0"/>
              <a:t>I</a:t>
            </a:r>
            <a:r>
              <a:rPr lang="pl-PL" sz="2800" dirty="0" smtClean="0"/>
              <a:t>n </a:t>
            </a:r>
            <a:r>
              <a:rPr lang="pl-PL" sz="2800" dirty="0"/>
              <a:t>1921, </a:t>
            </a:r>
            <a:r>
              <a:rPr lang="pl-PL" sz="2800" dirty="0" err="1"/>
              <a:t>Save</a:t>
            </a:r>
            <a:r>
              <a:rPr lang="pl-PL" sz="2800" dirty="0"/>
              <a:t> the </a:t>
            </a:r>
            <a:r>
              <a:rPr lang="pl-PL" sz="2800" dirty="0" err="1"/>
              <a:t>Children</a:t>
            </a:r>
            <a:r>
              <a:rPr lang="pl-PL" sz="2800" dirty="0"/>
              <a:t> was </a:t>
            </a:r>
            <a:r>
              <a:rPr lang="pl-PL" sz="2800" dirty="0" err="1"/>
              <a:t>feeding</a:t>
            </a:r>
            <a:r>
              <a:rPr lang="pl-PL" sz="2800" dirty="0"/>
              <a:t> 650,000 </a:t>
            </a:r>
            <a:r>
              <a:rPr lang="pl-PL" sz="2800" dirty="0" err="1"/>
              <a:t>children</a:t>
            </a:r>
            <a:r>
              <a:rPr lang="pl-PL" sz="2800" dirty="0"/>
              <a:t> a </a:t>
            </a:r>
            <a:r>
              <a:rPr lang="pl-PL" sz="2800" dirty="0" err="1"/>
              <a:t>day</a:t>
            </a:r>
            <a:r>
              <a:rPr lang="pl-PL" sz="2800" dirty="0"/>
              <a:t>  a</a:t>
            </a:r>
            <a:r>
              <a:rPr lang="pl-PL" sz="2800" dirty="0" smtClean="0"/>
              <a:t>nd </a:t>
            </a:r>
            <a:r>
              <a:rPr lang="pl-PL" sz="2800" dirty="0" err="1" smtClean="0"/>
              <a:t>saved</a:t>
            </a:r>
            <a:r>
              <a:rPr lang="pl-PL" sz="2800" dirty="0" smtClean="0"/>
              <a:t> </a:t>
            </a:r>
            <a:r>
              <a:rPr lang="pl-PL" sz="2800" dirty="0" err="1"/>
              <a:t>hundreds</a:t>
            </a:r>
            <a:r>
              <a:rPr lang="pl-PL" sz="2800" dirty="0"/>
              <a:t> of </a:t>
            </a:r>
            <a:r>
              <a:rPr lang="pl-PL" sz="2800" dirty="0" err="1"/>
              <a:t>thousands</a:t>
            </a:r>
            <a:r>
              <a:rPr lang="pl-PL" sz="2800" dirty="0"/>
              <a:t> of </a:t>
            </a:r>
            <a:r>
              <a:rPr lang="pl-PL" sz="2800" dirty="0" err="1" smtClean="0"/>
              <a:t>lives</a:t>
            </a:r>
            <a:endParaRPr lang="pl-PL" sz="2800" dirty="0" smtClean="0"/>
          </a:p>
          <a:p>
            <a:r>
              <a:rPr lang="pl-PL" sz="2800" dirty="0" smtClean="0"/>
              <a:t>To </a:t>
            </a:r>
            <a:r>
              <a:rPr lang="pl-PL" sz="2800" dirty="0" err="1" smtClean="0"/>
              <a:t>fight</a:t>
            </a:r>
            <a:r>
              <a:rPr lang="pl-PL" sz="2800" dirty="0" smtClean="0"/>
              <a:t> the Russian </a:t>
            </a:r>
            <a:r>
              <a:rPr lang="pl-PL" sz="2800" dirty="0" err="1" smtClean="0"/>
              <a:t>famine</a:t>
            </a:r>
            <a:r>
              <a:rPr lang="pl-PL" sz="2800" dirty="0" smtClean="0"/>
              <a:t>, SCF </a:t>
            </a:r>
            <a:r>
              <a:rPr lang="pl-PL" sz="2800" dirty="0" err="1" smtClean="0"/>
              <a:t>sent</a:t>
            </a:r>
            <a:r>
              <a:rPr lang="pl-PL" sz="2800" dirty="0" smtClean="0"/>
              <a:t> </a:t>
            </a:r>
            <a:r>
              <a:rPr lang="pl-PL" sz="2800" dirty="0" err="1" smtClean="0"/>
              <a:t>its</a:t>
            </a:r>
            <a:r>
              <a:rPr lang="pl-PL" sz="2800" dirty="0" smtClean="0"/>
              <a:t> </a:t>
            </a:r>
            <a:r>
              <a:rPr lang="pl-PL" sz="2800" dirty="0" err="1" smtClean="0"/>
              <a:t>own</a:t>
            </a:r>
            <a:r>
              <a:rPr lang="pl-PL" sz="2800" dirty="0" smtClean="0"/>
              <a:t> </a:t>
            </a:r>
            <a:r>
              <a:rPr lang="pl-PL" sz="2800" dirty="0" err="1" smtClean="0"/>
              <a:t>teams</a:t>
            </a:r>
            <a:r>
              <a:rPr lang="pl-PL" sz="2800" dirty="0" smtClean="0"/>
              <a:t> </a:t>
            </a:r>
            <a:r>
              <a:rPr lang="pl-PL" sz="2800" dirty="0" err="1" smtClean="0"/>
              <a:t>which</a:t>
            </a:r>
            <a:r>
              <a:rPr lang="pl-PL" sz="2800" dirty="0" smtClean="0"/>
              <a:t>, in a </a:t>
            </a:r>
            <a:r>
              <a:rPr lang="pl-PL" sz="2800" dirty="0" err="1" smtClean="0"/>
              <a:t>remarable</a:t>
            </a:r>
            <a:r>
              <a:rPr lang="pl-PL" sz="2800" dirty="0" smtClean="0"/>
              <a:t> </a:t>
            </a:r>
            <a:r>
              <a:rPr lang="pl-PL" sz="2800" dirty="0" err="1" smtClean="0"/>
              <a:t>example</a:t>
            </a:r>
            <a:r>
              <a:rPr lang="pl-PL" sz="2800" dirty="0" smtClean="0"/>
              <a:t> of </a:t>
            </a:r>
            <a:r>
              <a:rPr lang="pl-PL" sz="2800" dirty="0" err="1" smtClean="0"/>
              <a:t>international</a:t>
            </a:r>
            <a:r>
              <a:rPr lang="pl-PL" sz="2800" dirty="0" smtClean="0"/>
              <a:t> </a:t>
            </a:r>
            <a:r>
              <a:rPr lang="pl-PL" sz="2800" dirty="0" err="1" smtClean="0"/>
              <a:t>cooperation</a:t>
            </a:r>
            <a:r>
              <a:rPr lang="pl-PL" sz="2800" dirty="0" smtClean="0"/>
              <a:t>.</a:t>
            </a:r>
            <a:endParaRPr lang="en-CA" sz="2800" dirty="0" smtClean="0">
              <a:solidFill>
                <a:schemeClr val="tx1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417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r>
              <a:rPr lang="pl-PL" sz="2000" dirty="0" err="1">
                <a:effectLst/>
              </a:rPr>
              <a:t>September</a:t>
            </a:r>
            <a:r>
              <a:rPr lang="pl-PL" sz="2000" dirty="0">
                <a:effectLst/>
              </a:rPr>
              <a:t> 1921: </a:t>
            </a:r>
            <a:r>
              <a:rPr lang="pl-PL" sz="2000" dirty="0" err="1">
                <a:effectLst/>
              </a:rPr>
              <a:t>at</a:t>
            </a:r>
            <a:r>
              <a:rPr lang="pl-PL" sz="2000" dirty="0">
                <a:effectLst/>
              </a:rPr>
              <a:t> the </a:t>
            </a:r>
            <a:r>
              <a:rPr lang="pl-PL" sz="2000" dirty="0" err="1">
                <a:effectLst/>
              </a:rPr>
              <a:t>height</a:t>
            </a:r>
            <a:r>
              <a:rPr lang="pl-PL" sz="2000" dirty="0">
                <a:effectLst/>
              </a:rPr>
              <a:t> of the Russian </a:t>
            </a:r>
            <a:r>
              <a:rPr lang="pl-PL" sz="2000" dirty="0" err="1">
                <a:effectLst/>
              </a:rPr>
              <a:t>famine</a:t>
            </a:r>
            <a:r>
              <a:rPr lang="pl-PL" sz="2000" dirty="0">
                <a:effectLst/>
              </a:rPr>
              <a:t> the Torcello, </a:t>
            </a:r>
            <a:r>
              <a:rPr lang="pl-PL" sz="2000" dirty="0" err="1">
                <a:effectLst/>
              </a:rPr>
              <a:t>chartered</a:t>
            </a:r>
            <a:r>
              <a:rPr lang="pl-PL" sz="2000" dirty="0">
                <a:effectLst/>
              </a:rPr>
              <a:t> by </a:t>
            </a:r>
            <a:r>
              <a:rPr lang="pl-PL" sz="2000" dirty="0" err="1">
                <a:effectLst/>
              </a:rPr>
              <a:t>Save</a:t>
            </a:r>
            <a:r>
              <a:rPr lang="pl-PL" sz="2000" dirty="0">
                <a:effectLst/>
              </a:rPr>
              <a:t> the </a:t>
            </a:r>
            <a:r>
              <a:rPr lang="pl-PL" sz="2000" dirty="0" err="1">
                <a:effectLst/>
              </a:rPr>
              <a:t>Children</a:t>
            </a:r>
            <a:r>
              <a:rPr lang="pl-PL" sz="2000" dirty="0">
                <a:effectLst/>
              </a:rPr>
              <a:t>, set </a:t>
            </a:r>
            <a:r>
              <a:rPr lang="pl-PL" sz="2000" dirty="0" err="1">
                <a:effectLst/>
              </a:rPr>
              <a:t>sail</a:t>
            </a:r>
            <a:r>
              <a:rPr lang="pl-PL" sz="2000" dirty="0">
                <a:effectLst/>
              </a:rPr>
              <a:t> from London </a:t>
            </a:r>
            <a:r>
              <a:rPr lang="pl-PL" sz="2000" dirty="0" err="1">
                <a:effectLst/>
              </a:rPr>
              <a:t>carrying</a:t>
            </a:r>
            <a:r>
              <a:rPr lang="pl-PL" sz="2000" dirty="0">
                <a:effectLst/>
              </a:rPr>
              <a:t> 600 </a:t>
            </a:r>
            <a:r>
              <a:rPr lang="pl-PL" sz="2000" dirty="0" err="1">
                <a:effectLst/>
              </a:rPr>
              <a:t>tons</a:t>
            </a:r>
            <a:r>
              <a:rPr lang="pl-PL" sz="2000" dirty="0">
                <a:effectLst/>
              </a:rPr>
              <a:t> of life-</a:t>
            </a:r>
            <a:r>
              <a:rPr lang="pl-PL" sz="2000" dirty="0" err="1">
                <a:effectLst/>
              </a:rPr>
              <a:t>saving</a:t>
            </a:r>
            <a:r>
              <a:rPr lang="pl-PL" sz="2000" dirty="0">
                <a:effectLst/>
              </a:rPr>
              <a:t> </a:t>
            </a:r>
            <a:r>
              <a:rPr lang="pl-PL" sz="2000" dirty="0" err="1">
                <a:effectLst/>
              </a:rPr>
              <a:t>aid</a:t>
            </a:r>
            <a:r>
              <a:rPr lang="pl-PL" sz="3600" dirty="0">
                <a:effectLst/>
              </a:rPr>
              <a:t/>
            </a:r>
            <a:br>
              <a:rPr lang="pl-PL" sz="3600" dirty="0">
                <a:effectLst/>
              </a:rPr>
            </a:br>
            <a:endParaRPr lang="pl-PL" sz="3600" dirty="0" smtClean="0"/>
          </a:p>
        </p:txBody>
      </p:sp>
      <p:pic>
        <p:nvPicPr>
          <p:cNvPr id="4" name="Symbol zastępczy zawartości 3" descr="Russian_famine450x300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69" b="-17169"/>
          <a:stretch>
            <a:fillRect/>
          </a:stretch>
        </p:blipFill>
        <p:spPr>
          <a:xfrm>
            <a:off x="1042988" y="1"/>
            <a:ext cx="6400800" cy="6093296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074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400800" cy="5904656"/>
          </a:xfrm>
        </p:spPr>
        <p:txBody>
          <a:bodyPr/>
          <a:lstStyle/>
          <a:p>
            <a:r>
              <a:rPr lang="en-AU" dirty="0" smtClean="0"/>
              <a:t>In its first year, the Fund raised more than  400,000 pounds in the knowledge that money would be </a:t>
            </a:r>
            <a:r>
              <a:rPr lang="en-AU" dirty="0"/>
              <a:t>instantly allocated </a:t>
            </a:r>
            <a:r>
              <a:rPr lang="en-AU" dirty="0" smtClean="0"/>
              <a:t>to milk, </a:t>
            </a:r>
          </a:p>
          <a:p>
            <a:r>
              <a:rPr lang="en-AU" dirty="0" smtClean="0"/>
              <a:t>hospital supplies and </a:t>
            </a:r>
          </a:p>
          <a:p>
            <a:r>
              <a:rPr lang="en-AU" dirty="0" smtClean="0"/>
              <a:t>clothing to help children throughout famine and war-stricken areas. </a:t>
            </a:r>
          </a:p>
          <a:p>
            <a:r>
              <a:rPr lang="en-US" dirty="0" err="1"/>
              <a:t>Jebb</a:t>
            </a:r>
            <a:r>
              <a:rPr lang="en-US" dirty="0"/>
              <a:t> was not sentimentalist, but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practical humanitarian.</a:t>
            </a:r>
            <a:endParaRPr lang="pl-PL" dirty="0"/>
          </a:p>
          <a:p>
            <a:r>
              <a:rPr lang="en-US" dirty="0"/>
              <a:t>An Anglican, she received the full support of Pope Benedict </a:t>
            </a:r>
            <a:r>
              <a:rPr lang="en-US" dirty="0" smtClean="0"/>
              <a:t>XV.</a:t>
            </a:r>
            <a:endParaRPr lang="pl-PL" dirty="0"/>
          </a:p>
          <a:p>
            <a:r>
              <a:rPr lang="en-US" dirty="0" smtClean="0"/>
              <a:t>Pope asked </a:t>
            </a:r>
            <a:r>
              <a:rPr lang="en-US" dirty="0"/>
              <a:t>her to ensure that her organization to save the children were formed in every country and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the relief was administered regardless of race, </a:t>
            </a:r>
            <a:r>
              <a:rPr lang="en-US" dirty="0" smtClean="0"/>
              <a:t>color </a:t>
            </a:r>
            <a:r>
              <a:rPr lang="en-US" dirty="0"/>
              <a:t>or </a:t>
            </a:r>
            <a:r>
              <a:rPr lang="en-US" dirty="0" smtClean="0"/>
              <a:t>creed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11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6400800" cy="6021288"/>
          </a:xfrm>
        </p:spPr>
        <p:txBody>
          <a:bodyPr>
            <a:noAutofit/>
          </a:bodyPr>
          <a:lstStyle/>
          <a:p>
            <a:r>
              <a:rPr lang="en-AU" sz="3500" dirty="0" smtClean="0"/>
              <a:t>Save the Children is the U.K. </a:t>
            </a:r>
            <a:r>
              <a:rPr lang="en-AU" sz="3500" u="sng" dirty="0" smtClean="0"/>
              <a:t>largest international voluntary agency</a:t>
            </a:r>
            <a:r>
              <a:rPr lang="en-AU" sz="3500" dirty="0" smtClean="0"/>
              <a:t> concerned</a:t>
            </a:r>
          </a:p>
          <a:p>
            <a:r>
              <a:rPr lang="en-AU" sz="3500" dirty="0" smtClean="0"/>
              <a:t>with child health and welfare.</a:t>
            </a:r>
          </a:p>
          <a:p>
            <a:r>
              <a:rPr lang="en-AU" sz="3500" dirty="0" smtClean="0"/>
              <a:t>SCF strategy is to work with the poorest people in the poorest parts of the world. </a:t>
            </a:r>
          </a:p>
          <a:p>
            <a:r>
              <a:rPr lang="en-AU" sz="3500" dirty="0" smtClean="0"/>
              <a:t>The </a:t>
            </a:r>
            <a:r>
              <a:rPr lang="en-AU" sz="3500" dirty="0"/>
              <a:t>emphasis is on health, nutrition, education and social programs in 50 </a:t>
            </a:r>
            <a:r>
              <a:rPr lang="en-AU" sz="3500" dirty="0" smtClean="0"/>
              <a:t>countries.</a:t>
            </a:r>
            <a:endParaRPr lang="en-AU" sz="3500" dirty="0"/>
          </a:p>
        </p:txBody>
      </p:sp>
    </p:spTree>
    <p:extLst>
      <p:ext uri="{BB962C8B-B14F-4D97-AF65-F5344CB8AC3E}">
        <p14:creationId xmlns:p14="http://schemas.microsoft.com/office/powerpoint/2010/main" val="28357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188640"/>
            <a:ext cx="6400800" cy="5733256"/>
          </a:xfrm>
        </p:spPr>
        <p:txBody>
          <a:bodyPr>
            <a:noAutofit/>
          </a:bodyPr>
          <a:lstStyle/>
          <a:p>
            <a:r>
              <a:rPr lang="en-AU" sz="3500" dirty="0" smtClean="0"/>
              <a:t>Examples:</a:t>
            </a:r>
          </a:p>
          <a:p>
            <a:r>
              <a:rPr lang="en-AU" sz="3500" dirty="0" smtClean="0"/>
              <a:t>Save the Children International</a:t>
            </a:r>
          </a:p>
          <a:p>
            <a:r>
              <a:rPr lang="pl-PL" sz="3500" dirty="0"/>
              <a:t>SOS </a:t>
            </a:r>
            <a:r>
              <a:rPr lang="pl-PL" sz="3500" dirty="0" err="1"/>
              <a:t>Children's</a:t>
            </a:r>
            <a:r>
              <a:rPr lang="pl-PL" sz="3500" dirty="0"/>
              <a:t> </a:t>
            </a:r>
            <a:r>
              <a:rPr lang="pl-PL" sz="3500" dirty="0" err="1"/>
              <a:t>Villages</a:t>
            </a:r>
            <a:endParaRPr lang="pl-PL" sz="3500" dirty="0"/>
          </a:p>
          <a:p>
            <a:r>
              <a:rPr lang="pl-PL" sz="3500" dirty="0"/>
              <a:t>The Reggio </a:t>
            </a:r>
            <a:r>
              <a:rPr lang="pl-PL" sz="3500" dirty="0" err="1"/>
              <a:t>Children</a:t>
            </a:r>
            <a:endParaRPr lang="pl-PL" sz="3500" dirty="0"/>
          </a:p>
          <a:p>
            <a:r>
              <a:rPr lang="pl-PL" sz="3500" dirty="0"/>
              <a:t>The World Organization of the </a:t>
            </a:r>
            <a:r>
              <a:rPr lang="pl-PL" sz="3500" dirty="0" err="1"/>
              <a:t>Scout</a:t>
            </a:r>
            <a:r>
              <a:rPr lang="pl-PL" sz="3500" dirty="0"/>
              <a:t> </a:t>
            </a:r>
            <a:r>
              <a:rPr lang="pl-PL" sz="3500" dirty="0" err="1"/>
              <a:t>Movement</a:t>
            </a:r>
            <a:endParaRPr lang="pl-PL" sz="3500" dirty="0"/>
          </a:p>
          <a:p>
            <a:r>
              <a:rPr lang="pl-PL" sz="3500" dirty="0"/>
              <a:t>World Assembly of </a:t>
            </a:r>
            <a:r>
              <a:rPr lang="pl-PL" sz="3500" dirty="0" err="1"/>
              <a:t>Youth</a:t>
            </a:r>
            <a:endParaRPr lang="pl-PL" sz="3500" dirty="0"/>
          </a:p>
          <a:p>
            <a:r>
              <a:rPr lang="pl-PL" sz="3500" dirty="0"/>
              <a:t>World </a:t>
            </a:r>
            <a:r>
              <a:rPr lang="pl-PL" sz="3500" dirty="0" err="1"/>
              <a:t>Federation</a:t>
            </a:r>
            <a:r>
              <a:rPr lang="pl-PL" sz="3500" dirty="0"/>
              <a:t> of </a:t>
            </a:r>
            <a:r>
              <a:rPr lang="pl-PL" sz="3500" dirty="0" err="1"/>
              <a:t>Democratic</a:t>
            </a:r>
            <a:r>
              <a:rPr lang="pl-PL" sz="3500" dirty="0"/>
              <a:t> </a:t>
            </a:r>
            <a:r>
              <a:rPr lang="pl-PL" sz="3500" dirty="0" err="1" smtClean="0"/>
              <a:t>Youth</a:t>
            </a:r>
            <a:endParaRPr lang="en-AU" sz="3500" dirty="0" smtClean="0"/>
          </a:p>
          <a:p>
            <a:endParaRPr lang="en-AU" sz="3500" dirty="0" smtClean="0"/>
          </a:p>
          <a:p>
            <a:endParaRPr lang="pl-PL" sz="3500" dirty="0"/>
          </a:p>
          <a:p>
            <a:endParaRPr lang="pl-PL" sz="2800" dirty="0"/>
          </a:p>
          <a:p>
            <a:endParaRPr lang="pl-PL" sz="28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6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188640"/>
            <a:ext cx="6400800" cy="5733256"/>
          </a:xfrm>
        </p:spPr>
        <p:txBody>
          <a:bodyPr>
            <a:noAutofit/>
          </a:bodyPr>
          <a:lstStyle/>
          <a:p>
            <a:r>
              <a:rPr lang="en-AU" sz="2800" dirty="0" smtClean="0"/>
              <a:t>SCF initiated various programmes to assist  children</a:t>
            </a:r>
          </a:p>
          <a:p>
            <a:r>
              <a:rPr lang="en-AU" sz="2800" dirty="0" smtClean="0"/>
              <a:t>Feeding programmes</a:t>
            </a:r>
          </a:p>
          <a:p>
            <a:r>
              <a:rPr lang="en-AU" sz="2800" dirty="0" smtClean="0"/>
              <a:t>Provision of clothing</a:t>
            </a:r>
          </a:p>
          <a:p>
            <a:r>
              <a:rPr lang="en-AU" sz="2800" dirty="0" smtClean="0"/>
              <a:t>Protection against epidemic</a:t>
            </a:r>
          </a:p>
          <a:p>
            <a:r>
              <a:rPr lang="en-AU" sz="2800" dirty="0" smtClean="0"/>
              <a:t>Sponsorship Scheme, by means of which individuals or a group od people, “adopt” a child, sending $</a:t>
            </a:r>
            <a:r>
              <a:rPr lang="en-AU" sz="2800" dirty="0" smtClean="0"/>
              <a:t>.</a:t>
            </a:r>
          </a:p>
          <a:p>
            <a:r>
              <a:rPr lang="pl-PL" sz="2800" dirty="0" err="1"/>
              <a:t>There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 3 </a:t>
            </a:r>
            <a:r>
              <a:rPr lang="pl-PL" sz="2800" dirty="0" err="1"/>
              <a:t>types</a:t>
            </a:r>
            <a:r>
              <a:rPr lang="pl-PL" sz="2800" dirty="0"/>
              <a:t> of </a:t>
            </a:r>
            <a:r>
              <a:rPr lang="pl-PL" sz="2800" dirty="0" err="1"/>
              <a:t>sponsorship</a:t>
            </a:r>
            <a:r>
              <a:rPr lang="pl-PL" sz="2800" dirty="0"/>
              <a:t>: </a:t>
            </a:r>
          </a:p>
          <a:p>
            <a:r>
              <a:rPr lang="pl-PL" sz="2800" dirty="0" smtClean="0"/>
              <a:t>A) </a:t>
            </a:r>
            <a:r>
              <a:rPr lang="pl-PL" sz="2800" dirty="0" err="1" smtClean="0"/>
              <a:t>Individual</a:t>
            </a:r>
            <a:r>
              <a:rPr lang="pl-PL" sz="2800" dirty="0" smtClean="0"/>
              <a:t> </a:t>
            </a:r>
            <a:r>
              <a:rPr lang="pl-PL" sz="2800" dirty="0"/>
              <a:t>Child </a:t>
            </a:r>
            <a:r>
              <a:rPr lang="pl-PL" sz="2800" dirty="0" err="1"/>
              <a:t>Sponsorship</a:t>
            </a:r>
            <a:r>
              <a:rPr lang="pl-PL" sz="2800" dirty="0"/>
              <a:t> (ICS) - </a:t>
            </a:r>
            <a:r>
              <a:rPr lang="pl-PL" sz="2800" dirty="0" err="1"/>
              <a:t>where</a:t>
            </a:r>
            <a:r>
              <a:rPr lang="pl-PL" sz="2800" dirty="0"/>
              <a:t> </a:t>
            </a:r>
            <a:r>
              <a:rPr lang="pl-PL" sz="2800" dirty="0" err="1"/>
              <a:t>there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a one to one </a:t>
            </a:r>
            <a:r>
              <a:rPr lang="pl-PL" sz="2800" dirty="0" err="1"/>
              <a:t>relationship</a:t>
            </a:r>
            <a:r>
              <a:rPr lang="pl-PL" sz="2800" dirty="0"/>
              <a:t> </a:t>
            </a:r>
            <a:r>
              <a:rPr lang="pl-PL" sz="2800" dirty="0" err="1"/>
              <a:t>between</a:t>
            </a:r>
            <a:r>
              <a:rPr lang="pl-PL" sz="2800" dirty="0"/>
              <a:t> </a:t>
            </a:r>
            <a:r>
              <a:rPr lang="pl-PL" sz="2800" dirty="0" err="1"/>
              <a:t>child</a:t>
            </a:r>
            <a:r>
              <a:rPr lang="pl-PL" sz="2800" dirty="0"/>
              <a:t> and sponsor. </a:t>
            </a:r>
            <a:endParaRPr lang="en-AU" sz="28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50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21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188640"/>
            <a:ext cx="6400800" cy="5733256"/>
          </a:xfrm>
        </p:spPr>
        <p:txBody>
          <a:bodyPr>
            <a:noAutofit/>
          </a:bodyPr>
          <a:lstStyle/>
          <a:p>
            <a:r>
              <a:rPr lang="pl-PL" sz="3000" dirty="0"/>
              <a:t>The sponsor </a:t>
            </a:r>
            <a:r>
              <a:rPr lang="pl-PL" sz="3000" dirty="0" err="1"/>
              <a:t>is</a:t>
            </a:r>
            <a:r>
              <a:rPr lang="pl-PL" sz="3000" dirty="0"/>
              <a:t> </a:t>
            </a:r>
            <a:r>
              <a:rPr lang="pl-PL" sz="3000" dirty="0" err="1"/>
              <a:t>able</a:t>
            </a:r>
            <a:r>
              <a:rPr lang="pl-PL" sz="3000" dirty="0"/>
              <a:t> to </a:t>
            </a:r>
            <a:r>
              <a:rPr lang="pl-PL" sz="3000" dirty="0" err="1"/>
              <a:t>communicate</a:t>
            </a:r>
            <a:r>
              <a:rPr lang="pl-PL" sz="3000" dirty="0"/>
              <a:t> with the </a:t>
            </a:r>
            <a:r>
              <a:rPr lang="pl-PL" sz="3000" dirty="0" err="1"/>
              <a:t>child</a:t>
            </a:r>
            <a:r>
              <a:rPr lang="pl-PL" sz="3000" dirty="0"/>
              <a:t> via email </a:t>
            </a:r>
            <a:r>
              <a:rPr lang="pl-PL" sz="3000" dirty="0" err="1"/>
              <a:t>or</a:t>
            </a:r>
            <a:r>
              <a:rPr lang="pl-PL" sz="3000" dirty="0"/>
              <a:t> </a:t>
            </a:r>
            <a:r>
              <a:rPr lang="pl-PL" sz="3000" dirty="0" err="1"/>
              <a:t>air</a:t>
            </a:r>
            <a:r>
              <a:rPr lang="pl-PL" sz="3000" dirty="0"/>
              <a:t> mail. </a:t>
            </a:r>
            <a:endParaRPr lang="pl-PL" sz="3000" dirty="0" smtClean="0"/>
          </a:p>
          <a:p>
            <a:r>
              <a:rPr lang="pl-PL" sz="3000" dirty="0" smtClean="0"/>
              <a:t>The </a:t>
            </a:r>
            <a:r>
              <a:rPr lang="pl-PL" sz="3000" dirty="0"/>
              <a:t>sponsor </a:t>
            </a:r>
            <a:r>
              <a:rPr lang="pl-PL" sz="3000" dirty="0" err="1"/>
              <a:t>can</a:t>
            </a:r>
            <a:r>
              <a:rPr lang="pl-PL" sz="3000" dirty="0"/>
              <a:t> </a:t>
            </a:r>
            <a:r>
              <a:rPr lang="pl-PL" sz="3000" dirty="0" err="1"/>
              <a:t>also</a:t>
            </a:r>
            <a:r>
              <a:rPr lang="pl-PL" sz="3000" dirty="0"/>
              <a:t> </a:t>
            </a:r>
            <a:r>
              <a:rPr lang="pl-PL" sz="3000" dirty="0" err="1"/>
              <a:t>visit</a:t>
            </a:r>
            <a:r>
              <a:rPr lang="pl-PL" sz="3000" dirty="0"/>
              <a:t> the </a:t>
            </a:r>
            <a:r>
              <a:rPr lang="pl-PL" sz="3000" dirty="0" err="1"/>
              <a:t>child</a:t>
            </a:r>
            <a:r>
              <a:rPr lang="pl-PL" sz="3000" dirty="0"/>
              <a:t> and the </a:t>
            </a:r>
            <a:r>
              <a:rPr lang="pl-PL" sz="3000" dirty="0" err="1"/>
              <a:t>school</a:t>
            </a:r>
            <a:r>
              <a:rPr lang="pl-PL" sz="3000" dirty="0"/>
              <a:t> </a:t>
            </a:r>
            <a:r>
              <a:rPr lang="pl-PL" sz="3000" dirty="0" err="1"/>
              <a:t>community</a:t>
            </a:r>
            <a:r>
              <a:rPr lang="pl-PL" sz="3000" dirty="0" smtClean="0"/>
              <a:t>.</a:t>
            </a:r>
          </a:p>
          <a:p>
            <a:r>
              <a:rPr lang="pl-PL" sz="3000" dirty="0" smtClean="0"/>
              <a:t>B) Life </a:t>
            </a:r>
            <a:r>
              <a:rPr lang="pl-PL" sz="3000" dirty="0"/>
              <a:t>Line </a:t>
            </a:r>
            <a:r>
              <a:rPr lang="pl-PL" sz="3000" dirty="0" err="1"/>
              <a:t>Sponsorship</a:t>
            </a:r>
            <a:r>
              <a:rPr lang="pl-PL" sz="3000" dirty="0"/>
              <a:t> </a:t>
            </a:r>
            <a:r>
              <a:rPr lang="pl-PL" sz="3000" dirty="0" err="1" smtClean="0"/>
              <a:t>where</a:t>
            </a:r>
            <a:r>
              <a:rPr lang="pl-PL" sz="3000" dirty="0" smtClean="0"/>
              <a:t> </a:t>
            </a:r>
            <a:r>
              <a:rPr lang="pl-PL" sz="3000" dirty="0" err="1"/>
              <a:t>there</a:t>
            </a:r>
            <a:r>
              <a:rPr lang="pl-PL" sz="3000" dirty="0"/>
              <a:t> </a:t>
            </a:r>
            <a:r>
              <a:rPr lang="pl-PL" sz="3000" dirty="0" err="1"/>
              <a:t>are</a:t>
            </a:r>
            <a:r>
              <a:rPr lang="pl-PL" sz="3000" dirty="0"/>
              <a:t> </a:t>
            </a:r>
            <a:r>
              <a:rPr lang="pl-PL" sz="3000" dirty="0" err="1"/>
              <a:t>many</a:t>
            </a:r>
            <a:r>
              <a:rPr lang="pl-PL" sz="3000" dirty="0"/>
              <a:t> </a:t>
            </a:r>
            <a:r>
              <a:rPr lang="pl-PL" sz="3000" dirty="0" err="1"/>
              <a:t>sponsors</a:t>
            </a:r>
            <a:r>
              <a:rPr lang="pl-PL" sz="3000" dirty="0"/>
              <a:t> to one </a:t>
            </a:r>
            <a:r>
              <a:rPr lang="pl-PL" sz="3000" dirty="0" err="1"/>
              <a:t>child</a:t>
            </a:r>
            <a:r>
              <a:rPr lang="pl-PL" sz="3000" dirty="0"/>
              <a:t>. </a:t>
            </a:r>
            <a:endParaRPr lang="pl-PL" sz="3000" dirty="0" smtClean="0"/>
          </a:p>
          <a:p>
            <a:r>
              <a:rPr lang="pl-PL" sz="3000" dirty="0" smtClean="0"/>
              <a:t>The </a:t>
            </a:r>
            <a:r>
              <a:rPr lang="pl-PL" sz="3000" dirty="0" err="1"/>
              <a:t>child</a:t>
            </a:r>
            <a:r>
              <a:rPr lang="pl-PL" sz="3000" dirty="0"/>
              <a:t> </a:t>
            </a:r>
            <a:r>
              <a:rPr lang="pl-PL" sz="3000" dirty="0" err="1"/>
              <a:t>acts</a:t>
            </a:r>
            <a:r>
              <a:rPr lang="pl-PL" sz="3000" dirty="0"/>
              <a:t> as a </a:t>
            </a:r>
            <a:r>
              <a:rPr lang="pl-PL" sz="3000" dirty="0" err="1"/>
              <a:t>representative</a:t>
            </a:r>
            <a:r>
              <a:rPr lang="pl-PL" sz="3000" dirty="0"/>
              <a:t> for the </a:t>
            </a:r>
            <a:r>
              <a:rPr lang="pl-PL" sz="3000" dirty="0" err="1"/>
              <a:t>school</a:t>
            </a:r>
            <a:r>
              <a:rPr lang="pl-PL" sz="3000" dirty="0"/>
              <a:t> </a:t>
            </a:r>
            <a:r>
              <a:rPr lang="pl-PL" sz="3000" dirty="0" err="1"/>
              <a:t>community</a:t>
            </a:r>
            <a:r>
              <a:rPr lang="pl-PL" sz="3000" dirty="0"/>
              <a:t>, and </a:t>
            </a:r>
            <a:endParaRPr lang="pl-PL" sz="3000" dirty="0" smtClean="0"/>
          </a:p>
          <a:p>
            <a:r>
              <a:rPr lang="pl-PL" sz="3000" dirty="0" smtClean="0"/>
              <a:t>as </a:t>
            </a:r>
            <a:r>
              <a:rPr lang="pl-PL" sz="3000" dirty="0" err="1"/>
              <a:t>such</a:t>
            </a:r>
            <a:r>
              <a:rPr lang="pl-PL" sz="3000" dirty="0"/>
              <a:t> </a:t>
            </a:r>
            <a:r>
              <a:rPr lang="pl-PL" sz="3000" dirty="0" err="1"/>
              <a:t>there</a:t>
            </a:r>
            <a:r>
              <a:rPr lang="pl-PL" sz="3000" dirty="0"/>
              <a:t> </a:t>
            </a:r>
            <a:r>
              <a:rPr lang="pl-PL" sz="3000" dirty="0" err="1"/>
              <a:t>is</a:t>
            </a:r>
            <a:r>
              <a:rPr lang="pl-PL" sz="3000" dirty="0"/>
              <a:t> no one to one </a:t>
            </a:r>
            <a:r>
              <a:rPr lang="pl-PL" sz="3000" dirty="0" err="1"/>
              <a:t>association</a:t>
            </a:r>
            <a:r>
              <a:rPr lang="pl-PL" sz="3000" dirty="0"/>
              <a:t> and </a:t>
            </a:r>
            <a:r>
              <a:rPr lang="pl-PL" sz="3000" dirty="0" err="1"/>
              <a:t>there</a:t>
            </a:r>
            <a:r>
              <a:rPr lang="pl-PL" sz="3000" dirty="0"/>
              <a:t> </a:t>
            </a:r>
            <a:r>
              <a:rPr lang="pl-PL" sz="3000" dirty="0" err="1"/>
              <a:t>is</a:t>
            </a:r>
            <a:r>
              <a:rPr lang="pl-PL" sz="3000" dirty="0"/>
              <a:t> no </a:t>
            </a:r>
            <a:r>
              <a:rPr lang="pl-PL" sz="3000" dirty="0" err="1"/>
              <a:t>communication</a:t>
            </a:r>
            <a:r>
              <a:rPr lang="pl-PL" sz="3000" dirty="0"/>
              <a:t> with the </a:t>
            </a:r>
            <a:r>
              <a:rPr lang="pl-PL" sz="3000" dirty="0" err="1"/>
              <a:t>sponsors</a:t>
            </a:r>
            <a:r>
              <a:rPr lang="pl-PL" sz="3000" dirty="0"/>
              <a:t>.</a:t>
            </a:r>
          </a:p>
          <a:p>
            <a:pPr marL="45720" indent="0">
              <a:buNone/>
            </a:pPr>
            <a:endParaRPr lang="en-AU" sz="30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9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188640"/>
            <a:ext cx="6400800" cy="5733256"/>
          </a:xfrm>
        </p:spPr>
        <p:txBody>
          <a:bodyPr>
            <a:noAutofit/>
          </a:bodyPr>
          <a:lstStyle/>
          <a:p>
            <a:r>
              <a:rPr lang="pl-PL" sz="2800" dirty="0" smtClean="0"/>
              <a:t>C) Program </a:t>
            </a:r>
            <a:r>
              <a:rPr lang="pl-PL" sz="2800" dirty="0" err="1"/>
              <a:t>Sponsorship</a:t>
            </a:r>
            <a:r>
              <a:rPr lang="pl-PL" sz="2800" dirty="0"/>
              <a:t> </a:t>
            </a:r>
            <a:r>
              <a:rPr lang="pl-PL" sz="2800" dirty="0" smtClean="0"/>
              <a:t> </a:t>
            </a:r>
            <a:r>
              <a:rPr lang="pl-PL" sz="2800" dirty="0" err="1" smtClean="0"/>
              <a:t>where</a:t>
            </a:r>
            <a:r>
              <a:rPr lang="pl-PL" sz="2800" dirty="0" smtClean="0"/>
              <a:t> </a:t>
            </a:r>
            <a:r>
              <a:rPr lang="pl-PL" sz="2800" dirty="0" err="1"/>
              <a:t>there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no </a:t>
            </a:r>
            <a:r>
              <a:rPr lang="pl-PL" sz="2800" dirty="0" err="1"/>
              <a:t>child</a:t>
            </a:r>
            <a:r>
              <a:rPr lang="pl-PL" sz="2800" dirty="0"/>
              <a:t> </a:t>
            </a:r>
            <a:r>
              <a:rPr lang="pl-PL" sz="2800" dirty="0" err="1"/>
              <a:t>association</a:t>
            </a:r>
            <a:r>
              <a:rPr lang="pl-PL" sz="2800" dirty="0"/>
              <a:t> </a:t>
            </a:r>
            <a:r>
              <a:rPr lang="pl-PL" sz="2800" dirty="0" err="1"/>
              <a:t>at</a:t>
            </a:r>
            <a:r>
              <a:rPr lang="pl-PL" sz="2800" dirty="0"/>
              <a:t> </a:t>
            </a:r>
            <a:r>
              <a:rPr lang="pl-PL" sz="2800" dirty="0" err="1"/>
              <a:t>all</a:t>
            </a:r>
            <a:r>
              <a:rPr lang="pl-PL" sz="2800" dirty="0"/>
              <a:t>, but </a:t>
            </a:r>
            <a:r>
              <a:rPr lang="pl-PL" sz="2800" dirty="0" err="1"/>
              <a:t>rather</a:t>
            </a:r>
            <a:r>
              <a:rPr lang="pl-PL" sz="2800" dirty="0"/>
              <a:t> the sponsor </a:t>
            </a:r>
            <a:r>
              <a:rPr lang="pl-PL" sz="2800" dirty="0" err="1"/>
              <a:t>just</a:t>
            </a:r>
            <a:r>
              <a:rPr lang="pl-PL" sz="2800" dirty="0"/>
              <a:t> </a:t>
            </a:r>
            <a:r>
              <a:rPr lang="pl-PL" sz="2800" dirty="0" err="1"/>
              <a:t>wishes</a:t>
            </a:r>
            <a:r>
              <a:rPr lang="pl-PL" sz="2800" dirty="0"/>
              <a:t> to </a:t>
            </a:r>
            <a:r>
              <a:rPr lang="pl-PL" sz="2800" dirty="0" err="1"/>
              <a:t>contribute</a:t>
            </a:r>
            <a:r>
              <a:rPr lang="pl-PL" sz="2800" dirty="0"/>
              <a:t> to </a:t>
            </a:r>
            <a:r>
              <a:rPr lang="pl-PL" sz="2800" dirty="0" err="1"/>
              <a:t>our</a:t>
            </a:r>
            <a:r>
              <a:rPr lang="pl-PL" sz="2800" dirty="0"/>
              <a:t> </a:t>
            </a:r>
            <a:r>
              <a:rPr lang="pl-PL" sz="2800" dirty="0" err="1"/>
              <a:t>programs</a:t>
            </a:r>
            <a:r>
              <a:rPr lang="pl-PL" sz="2800" dirty="0"/>
              <a:t> in the </a:t>
            </a:r>
            <a:r>
              <a:rPr lang="pl-PL" sz="2800" dirty="0" err="1" smtClean="0"/>
              <a:t>community</a:t>
            </a:r>
            <a:r>
              <a:rPr lang="pl-PL" sz="2800" dirty="0" smtClean="0"/>
              <a:t>.</a:t>
            </a:r>
          </a:p>
          <a:p>
            <a:r>
              <a:rPr lang="en-AU" sz="2800" dirty="0">
                <a:solidFill>
                  <a:schemeClr val="tx1"/>
                </a:solidFill>
              </a:rPr>
              <a:t>https://</a:t>
            </a:r>
            <a:r>
              <a:rPr lang="en-AU" sz="2800" dirty="0" err="1">
                <a:solidFill>
                  <a:schemeClr val="tx1"/>
                </a:solidFill>
              </a:rPr>
              <a:t>www.youtube.com</a:t>
            </a:r>
            <a:r>
              <a:rPr lang="en-AU" sz="2800" dirty="0">
                <a:solidFill>
                  <a:schemeClr val="tx1"/>
                </a:solidFill>
              </a:rPr>
              <a:t>/</a:t>
            </a:r>
            <a:r>
              <a:rPr lang="en-AU" sz="2800" dirty="0" err="1">
                <a:solidFill>
                  <a:schemeClr val="tx1"/>
                </a:solidFill>
              </a:rPr>
              <a:t>watch?v</a:t>
            </a:r>
            <a:r>
              <a:rPr lang="en-AU" sz="2800" dirty="0">
                <a:solidFill>
                  <a:schemeClr val="tx1"/>
                </a:solidFill>
              </a:rPr>
              <a:t>=</a:t>
            </a:r>
            <a:r>
              <a:rPr lang="en-AU" sz="2800" dirty="0" err="1">
                <a:solidFill>
                  <a:schemeClr val="tx1"/>
                </a:solidFill>
              </a:rPr>
              <a:t>qut-</a:t>
            </a:r>
            <a:r>
              <a:rPr lang="en-AU" sz="2800" dirty="0" err="1" smtClean="0">
                <a:solidFill>
                  <a:schemeClr val="tx1"/>
                </a:solidFill>
              </a:rPr>
              <a:t>FJRYoaw</a:t>
            </a:r>
            <a:endParaRPr lang="en-CA" sz="2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pl-PL" sz="2800" dirty="0" smtClean="0"/>
          </a:p>
          <a:p>
            <a:r>
              <a:rPr lang="en-AU" sz="2800" dirty="0" smtClean="0"/>
              <a:t>Another </a:t>
            </a:r>
            <a:r>
              <a:rPr lang="en-AU" sz="2800" dirty="0"/>
              <a:t>pioneer scheme of the SCF was the </a:t>
            </a:r>
            <a:r>
              <a:rPr lang="en-AU" sz="2800" u="sng" dirty="0"/>
              <a:t>building of a model village </a:t>
            </a:r>
            <a:endParaRPr lang="en-AU" sz="2800" u="sng" dirty="0" smtClean="0"/>
          </a:p>
          <a:p>
            <a:r>
              <a:rPr lang="en-AU" sz="2800" dirty="0" smtClean="0"/>
              <a:t>for </a:t>
            </a:r>
            <a:r>
              <a:rPr lang="en-AU" sz="2800" dirty="0"/>
              <a:t>Armenian refugees in Bulgaria in 1926, followed by the building of two more villages in Albania.</a:t>
            </a:r>
          </a:p>
          <a:p>
            <a:endParaRPr lang="pl-PL" sz="2800" dirty="0"/>
          </a:p>
          <a:p>
            <a:endParaRPr lang="pl-PL" sz="2800" dirty="0"/>
          </a:p>
          <a:p>
            <a:endParaRPr lang="en-AU" sz="2800" dirty="0"/>
          </a:p>
          <a:p>
            <a:endParaRPr lang="en-AU" sz="2800" dirty="0"/>
          </a:p>
          <a:p>
            <a:pPr marL="45720" indent="0">
              <a:buNone/>
            </a:pPr>
            <a:endParaRPr lang="en-AU" sz="28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62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0"/>
            <a:ext cx="6400800" cy="5921896"/>
          </a:xfrm>
        </p:spPr>
        <p:txBody>
          <a:bodyPr>
            <a:noAutofit/>
          </a:bodyPr>
          <a:lstStyle/>
          <a:p>
            <a:r>
              <a:rPr lang="en-AU" sz="3200" dirty="0" smtClean="0"/>
              <a:t>During the Spanish Civil War, SCF looked after many children who were in holiday camps when fighting broke out:</a:t>
            </a:r>
          </a:p>
          <a:p>
            <a:r>
              <a:rPr lang="en-AU" sz="3200" dirty="0" smtClean="0"/>
              <a:t>They were brought to safety in France until they could be reunited with their families. </a:t>
            </a:r>
            <a:endParaRPr lang="en-AU" sz="3200" dirty="0"/>
          </a:p>
          <a:p>
            <a:r>
              <a:rPr lang="en-AU" sz="3200" dirty="0"/>
              <a:t>This was just the start - over the next decades Save the Children </a:t>
            </a:r>
          </a:p>
          <a:p>
            <a:r>
              <a:rPr lang="en-AU" sz="3200" dirty="0"/>
              <a:t>would grow to become a global organisation saving thousands of children's lives each year.</a:t>
            </a:r>
          </a:p>
          <a:p>
            <a:endParaRPr lang="en-AU" sz="2800" dirty="0"/>
          </a:p>
          <a:p>
            <a:endParaRPr lang="en-CA" sz="2800" dirty="0">
              <a:solidFill>
                <a:schemeClr val="tx1"/>
              </a:solidFill>
            </a:endParaRPr>
          </a:p>
          <a:p>
            <a:endParaRPr lang="en-CA" sz="2800" dirty="0" smtClean="0">
              <a:solidFill>
                <a:schemeClr val="tx1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70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116632"/>
            <a:ext cx="6400800" cy="5805264"/>
          </a:xfrm>
        </p:spPr>
        <p:txBody>
          <a:bodyPr>
            <a:noAutofit/>
          </a:bodyPr>
          <a:lstStyle/>
          <a:p>
            <a:r>
              <a:rPr lang="en-AU" sz="3200" dirty="0" smtClean="0"/>
              <a:t>Towards </a:t>
            </a:r>
            <a:r>
              <a:rPr lang="en-AU" sz="3200" dirty="0" smtClean="0"/>
              <a:t>the end of WW II, SCF helped in France, </a:t>
            </a:r>
            <a:endParaRPr lang="en-AU" sz="3200" dirty="0" smtClean="0"/>
          </a:p>
          <a:p>
            <a:r>
              <a:rPr lang="en-AU" sz="3200" dirty="0" smtClean="0"/>
              <a:t>and </a:t>
            </a:r>
            <a:r>
              <a:rPr lang="en-AU" sz="3200" dirty="0" smtClean="0"/>
              <a:t>then in West Germany itself to care </a:t>
            </a:r>
            <a:r>
              <a:rPr lang="en-AU" sz="3200" dirty="0"/>
              <a:t>for orphans (</a:t>
            </a:r>
            <a:r>
              <a:rPr lang="en-AU" sz="3200" dirty="0" smtClean="0"/>
              <a:t>lonesome children) and </a:t>
            </a:r>
            <a:endParaRPr lang="en-AU" sz="3200" dirty="0" smtClean="0"/>
          </a:p>
          <a:p>
            <a:r>
              <a:rPr lang="en-AU" sz="3200" dirty="0" smtClean="0"/>
              <a:t>the </a:t>
            </a:r>
            <a:r>
              <a:rPr lang="en-AU" sz="3200" dirty="0" smtClean="0"/>
              <a:t>children of displaced </a:t>
            </a:r>
            <a:r>
              <a:rPr lang="en-AU" sz="3200" dirty="0" smtClean="0"/>
              <a:t>persons.</a:t>
            </a:r>
            <a:endParaRPr lang="en-AU" sz="3200" dirty="0" smtClean="0"/>
          </a:p>
          <a:p>
            <a:r>
              <a:rPr lang="en-AU" sz="3200" dirty="0" smtClean="0"/>
              <a:t>In Greece, SCF opened hospitals and clinics, feeding centres and welfare clinics</a:t>
            </a:r>
          </a:p>
          <a:p>
            <a:r>
              <a:rPr lang="en-AU" sz="3200" dirty="0" smtClean="0"/>
              <a:t>They also distributed clothes.</a:t>
            </a:r>
          </a:p>
          <a:p>
            <a:endParaRPr lang="en-AU" sz="3200" dirty="0"/>
          </a:p>
          <a:p>
            <a:endParaRPr lang="en-AU" sz="2800" dirty="0"/>
          </a:p>
          <a:p>
            <a:endParaRPr lang="en-CA" sz="2800" dirty="0">
              <a:solidFill>
                <a:schemeClr val="tx1"/>
              </a:solidFill>
            </a:endParaRPr>
          </a:p>
          <a:p>
            <a:endParaRPr lang="en-CA" sz="2800" dirty="0" smtClean="0">
              <a:solidFill>
                <a:schemeClr val="tx1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014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r>
              <a:rPr lang="pl-PL" sz="1400" dirty="0">
                <a:effectLst/>
              </a:rPr>
              <a:t>Greek </a:t>
            </a:r>
            <a:r>
              <a:rPr lang="pl-PL" sz="1400" dirty="0" err="1">
                <a:effectLst/>
              </a:rPr>
              <a:t>refugees</a:t>
            </a:r>
            <a:r>
              <a:rPr lang="pl-PL" sz="1400" dirty="0">
                <a:effectLst/>
              </a:rPr>
              <a:t> </a:t>
            </a:r>
            <a:r>
              <a:rPr lang="pl-PL" sz="1400" dirty="0" err="1">
                <a:effectLst/>
              </a:rPr>
              <a:t>who</a:t>
            </a:r>
            <a:r>
              <a:rPr lang="pl-PL" sz="1400" dirty="0">
                <a:effectLst/>
              </a:rPr>
              <a:t> </a:t>
            </a:r>
            <a:r>
              <a:rPr lang="pl-PL" sz="1400" dirty="0" err="1">
                <a:effectLst/>
              </a:rPr>
              <a:t>lived</a:t>
            </a:r>
            <a:r>
              <a:rPr lang="pl-PL" sz="1400" dirty="0">
                <a:effectLst/>
              </a:rPr>
              <a:t> in a </a:t>
            </a:r>
            <a:r>
              <a:rPr lang="pl-PL" sz="1400" dirty="0" err="1">
                <a:effectLst/>
              </a:rPr>
              <a:t>refugee</a:t>
            </a:r>
            <a:r>
              <a:rPr lang="pl-PL" sz="1400" dirty="0">
                <a:effectLst/>
              </a:rPr>
              <a:t> </a:t>
            </a:r>
            <a:r>
              <a:rPr lang="pl-PL" sz="1400" dirty="0" err="1">
                <a:effectLst/>
              </a:rPr>
              <a:t>camp</a:t>
            </a:r>
            <a:r>
              <a:rPr lang="pl-PL" sz="1400" dirty="0">
                <a:effectLst/>
              </a:rPr>
              <a:t> in </a:t>
            </a:r>
            <a:r>
              <a:rPr lang="pl-PL" sz="1400" dirty="0" err="1">
                <a:effectLst/>
              </a:rPr>
              <a:t>Moses</a:t>
            </a:r>
            <a:r>
              <a:rPr lang="pl-PL" sz="1400" dirty="0">
                <a:effectLst/>
              </a:rPr>
              <a:t> Wells, </a:t>
            </a:r>
            <a:r>
              <a:rPr lang="pl-PL" sz="1400" dirty="0" err="1">
                <a:effectLst/>
              </a:rPr>
              <a:t>Egypt</a:t>
            </a:r>
            <a:r>
              <a:rPr lang="pl-PL" sz="1400" dirty="0">
                <a:effectLst/>
              </a:rPr>
              <a:t> from 1945 to 1948 </a:t>
            </a:r>
            <a:r>
              <a:rPr lang="pl-PL" sz="1400" dirty="0" err="1">
                <a:effectLst/>
              </a:rPr>
              <a:t>reunite</a:t>
            </a:r>
            <a:r>
              <a:rPr lang="pl-PL" sz="1400" dirty="0">
                <a:effectLst/>
              </a:rPr>
              <a:t> with family </a:t>
            </a:r>
            <a:r>
              <a:rPr lang="pl-PL" sz="1400" dirty="0" err="1">
                <a:effectLst/>
              </a:rPr>
              <a:t>members</a:t>
            </a:r>
            <a:r>
              <a:rPr lang="pl-PL" sz="1400" dirty="0">
                <a:effectLst/>
              </a:rPr>
              <a:t> on </a:t>
            </a:r>
            <a:r>
              <a:rPr lang="pl-PL" sz="1400" dirty="0" err="1">
                <a:effectLst/>
              </a:rPr>
              <a:t>their</a:t>
            </a:r>
            <a:r>
              <a:rPr lang="pl-PL" sz="1400" dirty="0">
                <a:effectLst/>
              </a:rPr>
              <a:t> </a:t>
            </a:r>
            <a:r>
              <a:rPr lang="pl-PL" sz="1400" dirty="0" err="1">
                <a:effectLst/>
              </a:rPr>
              <a:t>island</a:t>
            </a:r>
            <a:r>
              <a:rPr lang="pl-PL" sz="1400" dirty="0">
                <a:effectLst/>
              </a:rPr>
              <a:t> </a:t>
            </a:r>
            <a:r>
              <a:rPr lang="pl-PL" sz="1400" dirty="0" err="1">
                <a:effectLst/>
              </a:rPr>
              <a:t>home</a:t>
            </a:r>
            <a:r>
              <a:rPr lang="pl-PL" sz="1400" dirty="0">
                <a:effectLst/>
              </a:rPr>
              <a:t> of Samos</a:t>
            </a:r>
            <a:br>
              <a:rPr lang="pl-PL" sz="1400" dirty="0">
                <a:effectLst/>
              </a:rPr>
            </a:br>
            <a:endParaRPr lang="pl-PL" sz="1400" dirty="0" smtClean="0"/>
          </a:p>
        </p:txBody>
      </p:sp>
      <p:pic>
        <p:nvPicPr>
          <p:cNvPr id="4" name="Symbol zastępczy zawartości 3" descr="Greeks_return_from_moses_wells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1" r="-4821"/>
          <a:stretch>
            <a:fillRect/>
          </a:stretch>
        </p:blipFill>
        <p:spPr>
          <a:xfrm>
            <a:off x="1259632" y="-459432"/>
            <a:ext cx="6400800" cy="5805487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39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400800" cy="5904656"/>
          </a:xfrm>
        </p:spPr>
        <p:txBody>
          <a:bodyPr>
            <a:normAutofit/>
          </a:bodyPr>
          <a:lstStyle/>
          <a:p>
            <a:r>
              <a:rPr lang="en-AU" sz="3200" dirty="0" smtClean="0"/>
              <a:t>The main aim of SCF programmes is on strengthening child-related government services. </a:t>
            </a:r>
          </a:p>
          <a:p>
            <a:r>
              <a:rPr lang="en-AU" sz="3200" dirty="0" smtClean="0"/>
              <a:t>These range from support for village health workers schemes to advice on establishing a national nursing council. </a:t>
            </a:r>
          </a:p>
          <a:p>
            <a:r>
              <a:rPr lang="en-AU" sz="3200" dirty="0" smtClean="0"/>
              <a:t>SCF UK contribution to the fight against AIDS has focused on research, and public education. </a:t>
            </a:r>
          </a:p>
        </p:txBody>
      </p:sp>
    </p:spTree>
    <p:extLst>
      <p:ext uri="{BB962C8B-B14F-4D97-AF65-F5344CB8AC3E}">
        <p14:creationId xmlns:p14="http://schemas.microsoft.com/office/powerpoint/2010/main" val="27992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400800" cy="5904656"/>
          </a:xfrm>
        </p:spPr>
        <p:txBody>
          <a:bodyPr>
            <a:normAutofit/>
          </a:bodyPr>
          <a:lstStyle/>
          <a:p>
            <a:r>
              <a:rPr lang="en-AU" sz="3200" dirty="0"/>
              <a:t>In Nepal, SCF helps to recruit and train volunteer health workers and </a:t>
            </a:r>
            <a:endParaRPr lang="en-AU" sz="3200" dirty="0" smtClean="0"/>
          </a:p>
          <a:p>
            <a:r>
              <a:rPr lang="en-AU" sz="3200" dirty="0" smtClean="0"/>
              <a:t>runs </a:t>
            </a:r>
            <a:r>
              <a:rPr lang="en-AU" sz="3200" dirty="0"/>
              <a:t>basic and </a:t>
            </a:r>
            <a:endParaRPr lang="en-AU" sz="3200" dirty="0" smtClean="0"/>
          </a:p>
          <a:p>
            <a:r>
              <a:rPr lang="en-AU" sz="3200" dirty="0" smtClean="0"/>
              <a:t>refresher </a:t>
            </a:r>
            <a:r>
              <a:rPr lang="en-AU" sz="3200" dirty="0"/>
              <a:t>training courses in all aspects of health care for local staff and </a:t>
            </a:r>
            <a:endParaRPr lang="en-AU" sz="3200" dirty="0" smtClean="0"/>
          </a:p>
          <a:p>
            <a:r>
              <a:rPr lang="en-AU" sz="3200" dirty="0" smtClean="0"/>
              <a:t>staff </a:t>
            </a:r>
            <a:r>
              <a:rPr lang="en-AU" sz="3200" dirty="0"/>
              <a:t>employed by the government </a:t>
            </a:r>
            <a:endParaRPr lang="en-AU" sz="3200" dirty="0" smtClean="0"/>
          </a:p>
          <a:p>
            <a:r>
              <a:rPr lang="en-AU" sz="3200" dirty="0" smtClean="0"/>
              <a:t>or </a:t>
            </a:r>
            <a:r>
              <a:rPr lang="en-AU" sz="3200" dirty="0"/>
              <a:t>other organizations. </a:t>
            </a:r>
          </a:p>
          <a:p>
            <a:endParaRPr lang="en-AU" sz="3200" dirty="0" smtClean="0"/>
          </a:p>
        </p:txBody>
      </p:sp>
    </p:spTree>
    <p:extLst>
      <p:ext uri="{BB962C8B-B14F-4D97-AF65-F5344CB8AC3E}">
        <p14:creationId xmlns:p14="http://schemas.microsoft.com/office/powerpoint/2010/main" val="14175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6400800" cy="6021288"/>
          </a:xfrm>
        </p:spPr>
        <p:txBody>
          <a:bodyPr>
            <a:noAutofit/>
          </a:bodyPr>
          <a:lstStyle/>
          <a:p>
            <a:r>
              <a:rPr lang="en-CA" sz="2600" dirty="0" smtClean="0"/>
              <a:t>As mentioned above, it was largely on response to the wishes of Pope Benedict XV that the Save the Children </a:t>
            </a:r>
            <a:r>
              <a:rPr lang="en-CA" sz="2600" dirty="0" err="1" smtClean="0"/>
              <a:t>Movment</a:t>
            </a:r>
            <a:r>
              <a:rPr lang="en-CA" sz="2600" dirty="0" smtClean="0"/>
              <a:t> should spread to all countries, that </a:t>
            </a:r>
          </a:p>
          <a:p>
            <a:r>
              <a:rPr lang="en-CA" sz="2600" dirty="0" err="1" smtClean="0"/>
              <a:t>Jebb</a:t>
            </a:r>
            <a:r>
              <a:rPr lang="en-CA" sz="2600" dirty="0" smtClean="0"/>
              <a:t> put forward the idea of an </a:t>
            </a:r>
            <a:r>
              <a:rPr lang="en-CA" sz="2600" u="sng" dirty="0" smtClean="0"/>
              <a:t>international organization to link </a:t>
            </a:r>
          </a:p>
          <a:p>
            <a:r>
              <a:rPr lang="en-CA" sz="2600" u="sng" dirty="0" smtClean="0"/>
              <a:t>the various national bodies with the same aims as the SCF</a:t>
            </a:r>
            <a:r>
              <a:rPr lang="en-CA" sz="2600" dirty="0" smtClean="0"/>
              <a:t>, so that they could work on a world wide scale more effectively. </a:t>
            </a:r>
          </a:p>
          <a:p>
            <a:r>
              <a:rPr lang="en-CA" sz="2600" dirty="0" smtClean="0"/>
              <a:t>On the 6 January 1920, </a:t>
            </a:r>
            <a:r>
              <a:rPr lang="en-CA" sz="2600" dirty="0" err="1" smtClean="0"/>
              <a:t>Jebb</a:t>
            </a:r>
            <a:r>
              <a:rPr lang="en-CA" sz="2600" dirty="0" smtClean="0"/>
              <a:t> created the Save the Children International Union in Geneva, </a:t>
            </a:r>
          </a:p>
          <a:p>
            <a:r>
              <a:rPr lang="en-CA" sz="2600" dirty="0" smtClean="0"/>
              <a:t>national SCF groups were set up in the 1920s in </a:t>
            </a:r>
            <a:r>
              <a:rPr lang="en-CA" sz="2600" dirty="0" err="1" smtClean="0"/>
              <a:t>Switzerlad</a:t>
            </a:r>
            <a:r>
              <a:rPr lang="en-CA" sz="2600" dirty="0" smtClean="0"/>
              <a:t>, France, Sweden etc.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4497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400800" cy="5904656"/>
          </a:xfrm>
        </p:spPr>
        <p:txBody>
          <a:bodyPr>
            <a:noAutofit/>
          </a:bodyPr>
          <a:lstStyle/>
          <a:p>
            <a:r>
              <a:rPr lang="en-CA" sz="3200" dirty="0" smtClean="0"/>
              <a:t>After WW I, the SCIU instituted relief action, with the emergency distribution of </a:t>
            </a:r>
            <a:r>
              <a:rPr lang="en-CA" sz="3200" dirty="0" smtClean="0"/>
              <a:t>foods. </a:t>
            </a:r>
            <a:endParaRPr lang="en-CA" sz="3200" dirty="0" smtClean="0"/>
          </a:p>
          <a:p>
            <a:r>
              <a:rPr lang="en-CA" sz="3200" dirty="0" smtClean="0"/>
              <a:t>It later set up homes, </a:t>
            </a:r>
          </a:p>
          <a:p>
            <a:r>
              <a:rPr lang="en-CA" sz="3200" dirty="0" smtClean="0"/>
              <a:t>Clinics </a:t>
            </a:r>
          </a:p>
          <a:p>
            <a:r>
              <a:rPr lang="en-CA" sz="3200" dirty="0" smtClean="0"/>
              <a:t>And hospitals</a:t>
            </a:r>
          </a:p>
          <a:p>
            <a:r>
              <a:rPr lang="en-CA" sz="3200" dirty="0" smtClean="0"/>
              <a:t>Supplied qualified social workers to help in planning and establishing national child welfare councils. </a:t>
            </a:r>
          </a:p>
          <a:p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11283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188640"/>
            <a:ext cx="6400800" cy="5733256"/>
          </a:xfrm>
        </p:spPr>
        <p:txBody>
          <a:bodyPr>
            <a:noAutofit/>
          </a:bodyPr>
          <a:lstStyle/>
          <a:p>
            <a:r>
              <a:rPr lang="en-AU" sz="2800" b="1" dirty="0" smtClean="0"/>
              <a:t>Save the Children Fund and Save the Children International </a:t>
            </a:r>
          </a:p>
          <a:p>
            <a:r>
              <a:rPr lang="en-AU" sz="2800" dirty="0" smtClean="0"/>
              <a:t>Story of the Save the Children Fund (SCF) shows the creation of NGO by an inspired, charitable, and effective individual in one country,</a:t>
            </a:r>
          </a:p>
          <a:p>
            <a:r>
              <a:rPr lang="en-AU" sz="2800" dirty="0" smtClean="0"/>
              <a:t>Which after developed into a major INGO, the Save Children International. </a:t>
            </a:r>
          </a:p>
          <a:p>
            <a:r>
              <a:rPr lang="en-AU" sz="2800" dirty="0" smtClean="0"/>
              <a:t>Save Children International comprises SCF and 30 member organisations working to deliver change for children in 120 countries.</a:t>
            </a:r>
          </a:p>
          <a:p>
            <a:endParaRPr lang="en-AU" sz="28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57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6400800" cy="6021288"/>
          </a:xfrm>
        </p:spPr>
        <p:txBody>
          <a:bodyPr>
            <a:noAutofit/>
          </a:bodyPr>
          <a:lstStyle/>
          <a:p>
            <a:r>
              <a:rPr lang="en-CA" sz="3200" dirty="0" smtClean="0"/>
              <a:t>It introduced the system of “sponsorships”,</a:t>
            </a:r>
          </a:p>
          <a:p>
            <a:r>
              <a:rPr lang="en-CA" sz="3200" dirty="0" smtClean="0"/>
              <a:t>Now applied by many organizations in different regions.</a:t>
            </a:r>
          </a:p>
          <a:p>
            <a:r>
              <a:rPr lang="en-CA" sz="3200" dirty="0" smtClean="0"/>
              <a:t>While the SV Movement is non-political </a:t>
            </a:r>
            <a:r>
              <a:rPr lang="en-CA" sz="3200" dirty="0"/>
              <a:t>and non-</a:t>
            </a:r>
            <a:r>
              <a:rPr lang="en-CA" sz="3200" dirty="0" smtClean="0"/>
              <a:t>religious</a:t>
            </a:r>
          </a:p>
          <a:p>
            <a:r>
              <a:rPr lang="en-CA" sz="3200" dirty="0" smtClean="0"/>
              <a:t>Its Swedish branch is know to be more activist and outspoken in sensitive political human rights issues than other national branches and than the Alliance itself</a:t>
            </a:r>
          </a:p>
        </p:txBody>
      </p:sp>
    </p:spTree>
    <p:extLst>
      <p:ext uri="{BB962C8B-B14F-4D97-AF65-F5344CB8AC3E}">
        <p14:creationId xmlns:p14="http://schemas.microsoft.com/office/powerpoint/2010/main" val="16230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31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en-CA" sz="3200" dirty="0" smtClean="0"/>
              <a:t>For example, in May 1990, the Swedish group published a report accusing Israel of major  HR violations against </a:t>
            </a:r>
            <a:r>
              <a:rPr lang="en-CA" sz="3200" dirty="0" smtClean="0"/>
              <a:t>children, </a:t>
            </a:r>
            <a:endParaRPr lang="en-CA" sz="3200" dirty="0" smtClean="0"/>
          </a:p>
          <a:p>
            <a:r>
              <a:rPr lang="en-CA" sz="3200" dirty="0" smtClean="0"/>
              <a:t>during 30 months of the Arab uprising in the occupied territories, </a:t>
            </a:r>
          </a:p>
          <a:p>
            <a:r>
              <a:rPr lang="en-CA" sz="3200" dirty="0" smtClean="0"/>
              <a:t>including its responsibility in the deaths of more than 150 children</a:t>
            </a:r>
          </a:p>
          <a:p>
            <a:r>
              <a:rPr lang="en-CA" sz="2700" dirty="0" smtClean="0"/>
              <a:t>The Israeli government spokesman said in response that SCF was an organization that had shown itself in the past to be biased against Israel</a:t>
            </a:r>
          </a:p>
          <a:p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28783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endParaRPr lang="en-CA" sz="3200" dirty="0" smtClean="0">
              <a:hlinkClick r:id="rId3"/>
            </a:endParaRPr>
          </a:p>
          <a:p>
            <a:r>
              <a:rPr lang="en-CA" sz="3200" dirty="0">
                <a:hlinkClick r:id="rId4"/>
              </a:rPr>
              <a:t>https://www.youtube.com/watch?v=jd0bEq1DwBM</a:t>
            </a:r>
            <a:endParaRPr lang="pl-PL" sz="3200" dirty="0" smtClean="0">
              <a:hlinkClick r:id="rId4"/>
            </a:endParaRPr>
          </a:p>
          <a:p>
            <a:r>
              <a:rPr lang="pl-PL" sz="3200" dirty="0" smtClean="0">
                <a:hlinkClick r:id="rId4"/>
              </a:rPr>
              <a:t>https</a:t>
            </a:r>
            <a:r>
              <a:rPr lang="pl-PL" sz="3200" dirty="0">
                <a:hlinkClick r:id="rId4"/>
              </a:rPr>
              <a:t>://www.youtube.com/watch?v=</a:t>
            </a:r>
            <a:r>
              <a:rPr lang="pl-PL" sz="3200" dirty="0" smtClean="0">
                <a:hlinkClick r:id="rId4"/>
              </a:rPr>
              <a:t>_ppZRl5houE</a:t>
            </a:r>
            <a:endParaRPr lang="pl-PL" sz="3200" dirty="0" smtClean="0"/>
          </a:p>
          <a:p>
            <a:r>
              <a:rPr lang="pl-PL" sz="3200" dirty="0">
                <a:hlinkClick r:id="rId5"/>
              </a:rPr>
              <a:t>https://www.youtube.com/watch?v=</a:t>
            </a:r>
            <a:r>
              <a:rPr lang="pl-PL" sz="3200" dirty="0" smtClean="0">
                <a:hlinkClick r:id="rId5"/>
              </a:rPr>
              <a:t>LoEyd6_jztc</a:t>
            </a:r>
            <a:endParaRPr lang="pl-PL" sz="3200" dirty="0" smtClean="0"/>
          </a:p>
          <a:p>
            <a:r>
              <a:rPr lang="pl-PL" sz="3200" dirty="0">
                <a:hlinkClick r:id="rId3"/>
              </a:rPr>
              <a:t>https://www.youtube.com/watch?v=IpBGfmIMfr0</a:t>
            </a:r>
            <a:endParaRPr lang="en-CA" sz="3200" dirty="0" smtClean="0">
              <a:hlinkClick r:id="rId3"/>
            </a:endParaRPr>
          </a:p>
          <a:p>
            <a:endParaRPr lang="en-CA" sz="3200" dirty="0"/>
          </a:p>
          <a:p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29640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dirty="0"/>
              <a:t>The </a:t>
            </a:r>
            <a:r>
              <a:rPr lang="pl-PL" sz="3200" dirty="0" err="1"/>
              <a:t>Geneva</a:t>
            </a:r>
            <a:r>
              <a:rPr lang="pl-PL" sz="3200" dirty="0"/>
              <a:t> </a:t>
            </a:r>
            <a:r>
              <a:rPr lang="pl-PL" sz="3200" dirty="0" err="1"/>
              <a:t>Declaration</a:t>
            </a:r>
            <a:r>
              <a:rPr lang="pl-PL" sz="3200" dirty="0"/>
              <a:t> of the </a:t>
            </a:r>
            <a:r>
              <a:rPr lang="pl-PL" sz="3200" dirty="0" err="1"/>
              <a:t>Rights</a:t>
            </a:r>
            <a:r>
              <a:rPr lang="pl-PL" sz="3200" dirty="0"/>
              <a:t> of the Child, </a:t>
            </a:r>
            <a:r>
              <a:rPr lang="pl-PL" sz="3200" dirty="0" err="1"/>
              <a:t>which</a:t>
            </a:r>
            <a:r>
              <a:rPr lang="pl-PL" sz="3200" dirty="0"/>
              <a:t> </a:t>
            </a:r>
            <a:r>
              <a:rPr lang="pl-PL" sz="3200" dirty="0" err="1"/>
              <a:t>Jebb</a:t>
            </a:r>
            <a:r>
              <a:rPr lang="pl-PL" sz="3200" dirty="0"/>
              <a:t> </a:t>
            </a:r>
            <a:r>
              <a:rPr lang="pl-PL" sz="3200" dirty="0" err="1"/>
              <a:t>wrote</a:t>
            </a:r>
            <a:r>
              <a:rPr lang="pl-PL" sz="3200" dirty="0" smtClean="0"/>
              <a:t>, was </a:t>
            </a:r>
            <a:r>
              <a:rPr lang="pl-PL" sz="3200" dirty="0" err="1"/>
              <a:t>adopted</a:t>
            </a:r>
            <a:r>
              <a:rPr lang="pl-PL" sz="3200" dirty="0"/>
              <a:t> by the </a:t>
            </a:r>
            <a:r>
              <a:rPr lang="pl-PL" sz="3200" dirty="0" err="1"/>
              <a:t>League</a:t>
            </a:r>
            <a:r>
              <a:rPr lang="pl-PL" sz="3200" dirty="0"/>
              <a:t> of Nations in 1924. </a:t>
            </a:r>
          </a:p>
          <a:p>
            <a:r>
              <a:rPr lang="pl-PL" sz="3200" dirty="0"/>
              <a:t>Three </a:t>
            </a:r>
            <a:r>
              <a:rPr lang="pl-PL" sz="3200" dirty="0" err="1"/>
              <a:t>decades</a:t>
            </a:r>
            <a:r>
              <a:rPr lang="pl-PL" sz="3200" dirty="0"/>
              <a:t> </a:t>
            </a:r>
            <a:r>
              <a:rPr lang="pl-PL" sz="3200" dirty="0" err="1"/>
              <a:t>later</a:t>
            </a:r>
            <a:r>
              <a:rPr lang="pl-PL" sz="3200" dirty="0"/>
              <a:t> </a:t>
            </a:r>
            <a:r>
              <a:rPr lang="pl-PL" sz="3200" dirty="0" err="1"/>
              <a:t>it</a:t>
            </a:r>
            <a:r>
              <a:rPr lang="pl-PL" sz="3200" dirty="0"/>
              <a:t> </a:t>
            </a:r>
            <a:r>
              <a:rPr lang="pl-PL" sz="3200" dirty="0" err="1"/>
              <a:t>inspired</a:t>
            </a:r>
            <a:r>
              <a:rPr lang="pl-PL" sz="3200" dirty="0"/>
              <a:t> the UN </a:t>
            </a:r>
            <a:r>
              <a:rPr lang="pl-PL" sz="3200" dirty="0" err="1"/>
              <a:t>Convention</a:t>
            </a:r>
            <a:r>
              <a:rPr lang="pl-PL" sz="3200" dirty="0"/>
              <a:t> on the </a:t>
            </a:r>
            <a:r>
              <a:rPr lang="pl-PL" sz="3200" dirty="0" err="1"/>
              <a:t>Rights</a:t>
            </a:r>
            <a:r>
              <a:rPr lang="pl-PL" sz="3200" dirty="0"/>
              <a:t> of the Child, </a:t>
            </a:r>
            <a:endParaRPr lang="pl-PL" sz="3200" dirty="0" smtClean="0"/>
          </a:p>
          <a:p>
            <a:r>
              <a:rPr lang="pl-PL" sz="3200" dirty="0" err="1" smtClean="0"/>
              <a:t>now</a:t>
            </a:r>
            <a:r>
              <a:rPr lang="pl-PL" sz="3200" dirty="0" smtClean="0"/>
              <a:t> </a:t>
            </a:r>
            <a:r>
              <a:rPr lang="pl-PL" sz="3200" dirty="0" err="1"/>
              <a:t>signed</a:t>
            </a:r>
            <a:r>
              <a:rPr lang="pl-PL" sz="3200" dirty="0"/>
              <a:t> by </a:t>
            </a:r>
            <a:r>
              <a:rPr lang="pl-PL" sz="3200" dirty="0" err="1"/>
              <a:t>almost</a:t>
            </a:r>
            <a:r>
              <a:rPr lang="pl-PL" sz="3200" dirty="0"/>
              <a:t> </a:t>
            </a:r>
            <a:r>
              <a:rPr lang="pl-PL" sz="3200" dirty="0" err="1"/>
              <a:t>every</a:t>
            </a:r>
            <a:r>
              <a:rPr lang="pl-PL" sz="3200" dirty="0"/>
              <a:t> country in the </a:t>
            </a:r>
            <a:r>
              <a:rPr lang="pl-PL" sz="3200" dirty="0" err="1"/>
              <a:t>world</a:t>
            </a:r>
            <a:r>
              <a:rPr lang="pl-PL" sz="3200" dirty="0"/>
              <a:t>. </a:t>
            </a:r>
          </a:p>
          <a:p>
            <a:endParaRPr lang="en-CA" sz="3200" dirty="0" smtClean="0">
              <a:hlinkClick r:id="rId3"/>
            </a:endParaRPr>
          </a:p>
          <a:p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3200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endParaRPr lang="en-CA" sz="3200" dirty="0" smtClean="0">
              <a:hlinkClick r:id="rId3"/>
            </a:endParaRPr>
          </a:p>
          <a:p>
            <a:endParaRPr lang="en-CA" sz="3200" dirty="0">
              <a:hlinkClick r:id="rId3"/>
            </a:endParaRPr>
          </a:p>
          <a:p>
            <a:endParaRPr lang="en-CA" sz="3200" dirty="0" smtClean="0">
              <a:hlinkClick r:id="rId3"/>
            </a:endParaRPr>
          </a:p>
          <a:p>
            <a:pPr algn="ctr"/>
            <a:r>
              <a:rPr lang="en-CA" sz="3200" dirty="0" smtClean="0">
                <a:hlinkClick r:id="rId3"/>
              </a:rPr>
              <a:t>http</a:t>
            </a:r>
            <a:r>
              <a:rPr lang="en-CA" sz="3200" dirty="0">
                <a:hlinkClick r:id="rId3"/>
              </a:rPr>
              <a:t>://www.un-documents.net/gdrc1924.htm</a:t>
            </a:r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610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endParaRPr lang="en-CA" sz="3200" dirty="0" smtClean="0">
              <a:hlinkClick r:id="rId3"/>
            </a:endParaRPr>
          </a:p>
          <a:p>
            <a:r>
              <a:rPr lang="pl-PL" sz="3200" dirty="0" err="1"/>
              <a:t>Today</a:t>
            </a:r>
            <a:r>
              <a:rPr lang="pl-PL" sz="3200" dirty="0"/>
              <a:t>, </a:t>
            </a:r>
            <a:r>
              <a:rPr lang="pl-PL" sz="3200" dirty="0" err="1"/>
              <a:t>there</a:t>
            </a:r>
            <a:r>
              <a:rPr lang="pl-PL" sz="3200" dirty="0"/>
              <a:t> </a:t>
            </a:r>
            <a:r>
              <a:rPr lang="pl-PL" sz="3200" dirty="0" err="1"/>
              <a:t>are</a:t>
            </a:r>
            <a:r>
              <a:rPr lang="pl-PL" sz="3200" dirty="0"/>
              <a:t> </a:t>
            </a:r>
            <a:r>
              <a:rPr lang="pl-PL" sz="3200" dirty="0" err="1"/>
              <a:t>signs</a:t>
            </a:r>
            <a:r>
              <a:rPr lang="pl-PL" sz="3200" dirty="0"/>
              <a:t> </a:t>
            </a:r>
            <a:r>
              <a:rPr lang="pl-PL" sz="3200" dirty="0" err="1"/>
              <a:t>that</a:t>
            </a:r>
            <a:r>
              <a:rPr lang="pl-PL" sz="3200" dirty="0"/>
              <a:t> </a:t>
            </a:r>
            <a:endParaRPr lang="pl-PL" sz="3200" dirty="0" smtClean="0"/>
          </a:p>
          <a:p>
            <a:r>
              <a:rPr lang="pl-PL" sz="3200" dirty="0" smtClean="0"/>
              <a:t>the </a:t>
            </a:r>
            <a:r>
              <a:rPr lang="pl-PL" sz="3200" dirty="0" err="1"/>
              <a:t>world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making</a:t>
            </a:r>
            <a:r>
              <a:rPr lang="pl-PL" sz="3200" dirty="0"/>
              <a:t> real </a:t>
            </a:r>
            <a:r>
              <a:rPr lang="pl-PL" sz="3200" dirty="0" err="1"/>
              <a:t>progress</a:t>
            </a:r>
            <a:r>
              <a:rPr lang="pl-PL" sz="3200" dirty="0"/>
              <a:t> </a:t>
            </a:r>
            <a:r>
              <a:rPr lang="pl-PL" sz="3200" dirty="0" err="1"/>
              <a:t>towards</a:t>
            </a:r>
            <a:r>
              <a:rPr lang="pl-PL" sz="3200" dirty="0"/>
              <a:t> </a:t>
            </a:r>
            <a:r>
              <a:rPr lang="pl-PL" sz="3200" dirty="0" err="1" smtClean="0"/>
              <a:t>Jebb</a:t>
            </a:r>
            <a:r>
              <a:rPr lang="pl-PL" sz="3200" dirty="0" smtClean="0"/>
              <a:t> </a:t>
            </a:r>
            <a:r>
              <a:rPr lang="pl-PL" sz="3200" dirty="0" err="1" smtClean="0"/>
              <a:t>vision</a:t>
            </a:r>
            <a:r>
              <a:rPr lang="pl-PL" sz="3200" dirty="0"/>
              <a:t>.</a:t>
            </a:r>
          </a:p>
          <a:p>
            <a:r>
              <a:rPr lang="pl-PL" sz="3200" dirty="0"/>
              <a:t>In 2012, the </a:t>
            </a:r>
            <a:r>
              <a:rPr lang="pl-PL" sz="3200" dirty="0" err="1"/>
              <a:t>number</a:t>
            </a:r>
            <a:r>
              <a:rPr lang="pl-PL" sz="3200" dirty="0"/>
              <a:t> of </a:t>
            </a:r>
            <a:r>
              <a:rPr lang="pl-PL" sz="3200" dirty="0" err="1"/>
              <a:t>preventable</a:t>
            </a:r>
            <a:r>
              <a:rPr lang="pl-PL" sz="3200" dirty="0"/>
              <a:t> </a:t>
            </a:r>
            <a:r>
              <a:rPr lang="pl-PL" sz="3200" dirty="0" err="1"/>
              <a:t>child</a:t>
            </a:r>
            <a:r>
              <a:rPr lang="pl-PL" sz="3200" dirty="0"/>
              <a:t> </a:t>
            </a:r>
            <a:r>
              <a:rPr lang="pl-PL" sz="3200" dirty="0" err="1"/>
              <a:t>deaths</a:t>
            </a:r>
            <a:r>
              <a:rPr lang="pl-PL" sz="3200" dirty="0"/>
              <a:t> </a:t>
            </a:r>
            <a:r>
              <a:rPr lang="pl-PL" sz="3200" dirty="0" err="1"/>
              <a:t>fell</a:t>
            </a:r>
            <a:r>
              <a:rPr lang="pl-PL" sz="3200" dirty="0"/>
              <a:t> by 700,000 to 6.9 </a:t>
            </a:r>
            <a:r>
              <a:rPr lang="pl-PL" sz="3200" dirty="0" err="1"/>
              <a:t>million</a:t>
            </a:r>
            <a:r>
              <a:rPr lang="pl-PL" sz="3200" dirty="0"/>
              <a:t> – the </a:t>
            </a:r>
            <a:r>
              <a:rPr lang="pl-PL" sz="3200" dirty="0" err="1"/>
              <a:t>biggest</a:t>
            </a:r>
            <a:r>
              <a:rPr lang="pl-PL" sz="3200" dirty="0"/>
              <a:t> drop </a:t>
            </a:r>
            <a:r>
              <a:rPr lang="pl-PL" sz="3200" dirty="0" err="1"/>
              <a:t>ever</a:t>
            </a:r>
            <a:r>
              <a:rPr lang="pl-PL" sz="3200" dirty="0"/>
              <a:t> in a single </a:t>
            </a:r>
            <a:r>
              <a:rPr lang="pl-PL" sz="3200" dirty="0" err="1"/>
              <a:t>year</a:t>
            </a:r>
            <a:r>
              <a:rPr lang="pl-PL" sz="3200" dirty="0"/>
              <a:t>.</a:t>
            </a:r>
          </a:p>
          <a:p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0831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4000" dirty="0" err="1"/>
              <a:t>That</a:t>
            </a:r>
            <a:r>
              <a:rPr lang="pl-PL" sz="4000" dirty="0"/>
              <a:t> </a:t>
            </a:r>
            <a:r>
              <a:rPr lang="pl-PL" sz="4000" dirty="0" err="1"/>
              <a:t>wasn’t</a:t>
            </a:r>
            <a:r>
              <a:rPr lang="pl-PL" sz="4000" dirty="0"/>
              <a:t> a one-off. </a:t>
            </a:r>
          </a:p>
          <a:p>
            <a:r>
              <a:rPr lang="pl-PL" sz="4000" dirty="0" err="1"/>
              <a:t>Since</a:t>
            </a:r>
            <a:r>
              <a:rPr lang="pl-PL" sz="4000" dirty="0"/>
              <a:t> 1990 the </a:t>
            </a:r>
            <a:r>
              <a:rPr lang="pl-PL" sz="4000" dirty="0" err="1"/>
              <a:t>number</a:t>
            </a:r>
            <a:r>
              <a:rPr lang="pl-PL" sz="4000" dirty="0"/>
              <a:t> of </a:t>
            </a:r>
            <a:r>
              <a:rPr lang="pl-PL" sz="4000" dirty="0" err="1"/>
              <a:t>children</a:t>
            </a:r>
            <a:r>
              <a:rPr lang="pl-PL" sz="4000" dirty="0"/>
              <a:t> </a:t>
            </a:r>
            <a:r>
              <a:rPr lang="pl-PL" sz="4000" dirty="0" err="1"/>
              <a:t>dying</a:t>
            </a:r>
            <a:r>
              <a:rPr lang="pl-PL" sz="4000" dirty="0"/>
              <a:t> </a:t>
            </a:r>
            <a:r>
              <a:rPr lang="pl-PL" sz="4000" dirty="0" err="1"/>
              <a:t>annually</a:t>
            </a:r>
            <a:r>
              <a:rPr lang="pl-PL" sz="4000" dirty="0"/>
              <a:t> </a:t>
            </a:r>
            <a:r>
              <a:rPr lang="pl-PL" sz="4000" dirty="0" err="1"/>
              <a:t>has</a:t>
            </a:r>
            <a:r>
              <a:rPr lang="pl-PL" sz="4000" dirty="0"/>
              <a:t> </a:t>
            </a:r>
            <a:r>
              <a:rPr lang="pl-PL" sz="4000" dirty="0" err="1"/>
              <a:t>fallen</a:t>
            </a:r>
            <a:r>
              <a:rPr lang="pl-PL" sz="4000" dirty="0"/>
              <a:t> by 5 </a:t>
            </a:r>
            <a:r>
              <a:rPr lang="pl-PL" sz="4000" dirty="0" err="1"/>
              <a:t>million</a:t>
            </a:r>
            <a:r>
              <a:rPr lang="pl-PL" sz="4000" dirty="0"/>
              <a:t>. </a:t>
            </a:r>
          </a:p>
          <a:p>
            <a:r>
              <a:rPr lang="pl-PL" sz="4000" dirty="0" err="1"/>
              <a:t>There</a:t>
            </a:r>
            <a:r>
              <a:rPr lang="pl-PL" sz="4000" dirty="0"/>
              <a:t> </a:t>
            </a:r>
            <a:r>
              <a:rPr lang="pl-PL" sz="4000" dirty="0" err="1"/>
              <a:t>are</a:t>
            </a:r>
            <a:r>
              <a:rPr lang="pl-PL" sz="4000" dirty="0"/>
              <a:t> </a:t>
            </a:r>
            <a:r>
              <a:rPr lang="pl-PL" sz="4000" dirty="0" err="1"/>
              <a:t>still</a:t>
            </a:r>
            <a:r>
              <a:rPr lang="pl-PL" sz="4000" dirty="0"/>
              <a:t> far </a:t>
            </a:r>
            <a:r>
              <a:rPr lang="pl-PL" sz="4000" dirty="0" err="1"/>
              <a:t>too</a:t>
            </a:r>
            <a:r>
              <a:rPr lang="pl-PL" sz="4000" dirty="0"/>
              <a:t> </a:t>
            </a:r>
            <a:r>
              <a:rPr lang="pl-PL" sz="4000" dirty="0" err="1"/>
              <a:t>many</a:t>
            </a:r>
            <a:r>
              <a:rPr lang="pl-PL" sz="4000" dirty="0"/>
              <a:t> </a:t>
            </a:r>
            <a:r>
              <a:rPr lang="pl-PL" sz="4000" dirty="0" err="1"/>
              <a:t>children</a:t>
            </a:r>
            <a:r>
              <a:rPr lang="pl-PL" sz="4000" dirty="0"/>
              <a:t> </a:t>
            </a:r>
            <a:r>
              <a:rPr lang="pl-PL" sz="4000" dirty="0" err="1"/>
              <a:t>dying</a:t>
            </a:r>
            <a:r>
              <a:rPr lang="pl-PL" sz="4000" dirty="0"/>
              <a:t> </a:t>
            </a:r>
            <a:r>
              <a:rPr lang="pl-PL" sz="4000" dirty="0" err="1"/>
              <a:t>needlessly</a:t>
            </a:r>
            <a:r>
              <a:rPr lang="pl-PL" sz="4000" dirty="0"/>
              <a:t>. </a:t>
            </a:r>
            <a:endParaRPr lang="pl-PL" sz="4000" dirty="0" smtClean="0"/>
          </a:p>
          <a:p>
            <a:r>
              <a:rPr lang="pl-PL" sz="4000" dirty="0" smtClean="0"/>
              <a:t>But </a:t>
            </a:r>
            <a:r>
              <a:rPr lang="pl-PL" sz="4000" dirty="0" err="1" smtClean="0"/>
              <a:t>collective</a:t>
            </a:r>
            <a:r>
              <a:rPr lang="pl-PL" sz="4000" dirty="0" smtClean="0"/>
              <a:t> </a:t>
            </a:r>
            <a:r>
              <a:rPr lang="pl-PL" sz="4000" dirty="0" err="1"/>
              <a:t>efforts</a:t>
            </a:r>
            <a:r>
              <a:rPr lang="pl-PL" sz="4000" dirty="0"/>
              <a:t> </a:t>
            </a:r>
            <a:r>
              <a:rPr lang="pl-PL" sz="4000" dirty="0" err="1"/>
              <a:t>are</a:t>
            </a:r>
            <a:r>
              <a:rPr lang="pl-PL" sz="4000" dirty="0"/>
              <a:t> </a:t>
            </a:r>
            <a:r>
              <a:rPr lang="pl-PL" sz="4000" dirty="0" err="1"/>
              <a:t>having</a:t>
            </a:r>
            <a:r>
              <a:rPr lang="pl-PL" sz="4000" dirty="0"/>
              <a:t> a </a:t>
            </a:r>
            <a:r>
              <a:rPr lang="pl-PL" sz="4000" dirty="0" err="1"/>
              <a:t>huge</a:t>
            </a:r>
            <a:r>
              <a:rPr lang="pl-PL" sz="4000" dirty="0"/>
              <a:t> </a:t>
            </a:r>
            <a:r>
              <a:rPr lang="pl-PL" sz="4000" dirty="0" err="1"/>
              <a:t>impact</a:t>
            </a:r>
            <a:r>
              <a:rPr lang="pl-PL" sz="4000" dirty="0"/>
              <a:t>.</a:t>
            </a:r>
          </a:p>
          <a:p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5714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dirty="0"/>
              <a:t>In 2016, </a:t>
            </a:r>
            <a:r>
              <a:rPr lang="pl-PL" sz="3200" dirty="0" err="1"/>
              <a:t>Save</a:t>
            </a:r>
            <a:r>
              <a:rPr lang="pl-PL" sz="3200" dirty="0"/>
              <a:t> the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reached</a:t>
            </a:r>
            <a:r>
              <a:rPr lang="pl-PL" sz="3200" dirty="0"/>
              <a:t> </a:t>
            </a:r>
            <a:r>
              <a:rPr lang="pl-PL" sz="3200" dirty="0" err="1"/>
              <a:t>more</a:t>
            </a:r>
            <a:r>
              <a:rPr lang="pl-PL" sz="3200" dirty="0"/>
              <a:t> </a:t>
            </a:r>
            <a:r>
              <a:rPr lang="pl-PL" sz="3200" dirty="0" err="1"/>
              <a:t>than</a:t>
            </a:r>
            <a:r>
              <a:rPr lang="pl-PL" sz="3200" dirty="0"/>
              <a:t> </a:t>
            </a:r>
            <a:r>
              <a:rPr lang="pl-PL" sz="3200" b="1" dirty="0"/>
              <a:t>157 </a:t>
            </a:r>
            <a:r>
              <a:rPr lang="pl-PL" sz="3200" b="1" dirty="0" err="1"/>
              <a:t>million</a:t>
            </a:r>
            <a:r>
              <a:rPr lang="pl-PL" sz="3200" b="1" dirty="0"/>
              <a:t> </a:t>
            </a:r>
            <a:r>
              <a:rPr lang="pl-PL" sz="3200" b="1" dirty="0" err="1"/>
              <a:t>children</a:t>
            </a:r>
            <a:r>
              <a:rPr lang="pl-PL" sz="3200" dirty="0"/>
              <a:t>, </a:t>
            </a:r>
            <a:r>
              <a:rPr lang="pl-PL" sz="3200" dirty="0" err="1"/>
              <a:t>including</a:t>
            </a:r>
            <a:r>
              <a:rPr lang="pl-PL" sz="3200" dirty="0"/>
              <a:t> </a:t>
            </a:r>
            <a:r>
              <a:rPr lang="pl-PL" sz="3200" dirty="0" err="1"/>
              <a:t>more</a:t>
            </a:r>
            <a:r>
              <a:rPr lang="pl-PL" sz="3200" dirty="0"/>
              <a:t> </a:t>
            </a:r>
            <a:r>
              <a:rPr lang="pl-PL" sz="3200" dirty="0" err="1"/>
              <a:t>than</a:t>
            </a:r>
            <a:r>
              <a:rPr lang="pl-PL" sz="3200" dirty="0"/>
              <a:t> 56 </a:t>
            </a:r>
            <a:r>
              <a:rPr lang="pl-PL" sz="3200" dirty="0" err="1"/>
              <a:t>million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 smtClean="0"/>
              <a:t>directly</a:t>
            </a:r>
            <a:r>
              <a:rPr lang="pl-PL" sz="3200" dirty="0" smtClean="0"/>
              <a:t>.</a:t>
            </a:r>
          </a:p>
          <a:p>
            <a:r>
              <a:rPr lang="pl-PL" sz="3200" b="1" dirty="0" smtClean="0"/>
              <a:t>S</a:t>
            </a:r>
            <a:r>
              <a:rPr lang="it-IT" sz="3200" b="1" dirty="0" smtClean="0"/>
              <a:t>.C.</a:t>
            </a:r>
            <a:r>
              <a:rPr lang="pl-PL" sz="3200" b="1" dirty="0" smtClean="0"/>
              <a:t> </a:t>
            </a:r>
            <a:r>
              <a:rPr lang="pl-PL" sz="3200" b="1" dirty="0"/>
              <a:t>2030 </a:t>
            </a:r>
            <a:r>
              <a:rPr lang="pl-PL" sz="3200" b="1" dirty="0" err="1" smtClean="0"/>
              <a:t>ambition</a:t>
            </a:r>
            <a:endParaRPr lang="pl-PL" sz="3200" b="1" dirty="0" smtClean="0"/>
          </a:p>
          <a:p>
            <a:r>
              <a:rPr lang="pl-PL" sz="3200" dirty="0"/>
              <a:t>No </a:t>
            </a:r>
            <a:r>
              <a:rPr lang="pl-PL" sz="3200" dirty="0" err="1"/>
              <a:t>child</a:t>
            </a:r>
            <a:r>
              <a:rPr lang="pl-PL" sz="3200" dirty="0"/>
              <a:t> </a:t>
            </a:r>
            <a:r>
              <a:rPr lang="pl-PL" sz="3200" dirty="0" err="1"/>
              <a:t>under</a:t>
            </a:r>
            <a:r>
              <a:rPr lang="pl-PL" sz="3200" dirty="0"/>
              <a:t> </a:t>
            </a:r>
            <a:r>
              <a:rPr lang="pl-PL" sz="3200" dirty="0" err="1"/>
              <a:t>age</a:t>
            </a:r>
            <a:r>
              <a:rPr lang="pl-PL" sz="3200" dirty="0"/>
              <a:t> 5 </a:t>
            </a:r>
            <a:r>
              <a:rPr lang="pl-PL" sz="3200" dirty="0" err="1"/>
              <a:t>dies</a:t>
            </a:r>
            <a:r>
              <a:rPr lang="pl-PL" sz="3200" dirty="0"/>
              <a:t> from a </a:t>
            </a:r>
            <a:r>
              <a:rPr lang="pl-PL" sz="3200" dirty="0" err="1"/>
              <a:t>preventable</a:t>
            </a:r>
            <a:r>
              <a:rPr lang="pl-PL" sz="3200" dirty="0"/>
              <a:t> </a:t>
            </a:r>
            <a:r>
              <a:rPr lang="pl-PL" sz="3200" dirty="0" err="1"/>
              <a:t>cause</a:t>
            </a:r>
            <a:r>
              <a:rPr lang="pl-PL" sz="3200" dirty="0"/>
              <a:t> </a:t>
            </a:r>
            <a:endParaRPr lang="pl-PL" sz="3200" dirty="0" smtClean="0"/>
          </a:p>
          <a:p>
            <a:r>
              <a:rPr lang="pl-PL" sz="3200" dirty="0" err="1"/>
              <a:t>All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learn</a:t>
            </a:r>
            <a:r>
              <a:rPr lang="pl-PL" sz="3200" dirty="0"/>
              <a:t> from a </a:t>
            </a:r>
            <a:r>
              <a:rPr lang="pl-PL" sz="3200" dirty="0" err="1"/>
              <a:t>quality</a:t>
            </a:r>
            <a:r>
              <a:rPr lang="pl-PL" sz="3200" dirty="0"/>
              <a:t>, </a:t>
            </a:r>
            <a:r>
              <a:rPr lang="pl-PL" sz="3200" dirty="0" err="1"/>
              <a:t>basic</a:t>
            </a:r>
            <a:r>
              <a:rPr lang="pl-PL" sz="3200" dirty="0"/>
              <a:t> </a:t>
            </a:r>
            <a:r>
              <a:rPr lang="pl-PL" sz="3200" dirty="0" err="1"/>
              <a:t>education</a:t>
            </a:r>
            <a:r>
              <a:rPr lang="pl-PL" sz="3200" dirty="0"/>
              <a:t> </a:t>
            </a:r>
            <a:endParaRPr lang="pl-PL" sz="3200" dirty="0" smtClean="0"/>
          </a:p>
          <a:p>
            <a:r>
              <a:rPr lang="pl-PL" sz="3200" dirty="0" err="1"/>
              <a:t>Violence</a:t>
            </a:r>
            <a:r>
              <a:rPr lang="pl-PL" sz="3200" dirty="0"/>
              <a:t> </a:t>
            </a:r>
            <a:r>
              <a:rPr lang="pl-PL" sz="3200" dirty="0" err="1"/>
              <a:t>against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no </a:t>
            </a:r>
            <a:r>
              <a:rPr lang="pl-PL" sz="3200" dirty="0" err="1"/>
              <a:t>longer</a:t>
            </a:r>
            <a:r>
              <a:rPr lang="pl-PL" sz="3200" dirty="0"/>
              <a:t> </a:t>
            </a:r>
            <a:r>
              <a:rPr lang="pl-PL" sz="3200" dirty="0" err="1"/>
              <a:t>tolerated</a:t>
            </a:r>
            <a:r>
              <a:rPr lang="pl-PL" sz="3200" dirty="0"/>
              <a:t> </a:t>
            </a:r>
          </a:p>
          <a:p>
            <a:endParaRPr lang="pl-PL" sz="3200" dirty="0"/>
          </a:p>
          <a:p>
            <a:endParaRPr lang="pl-PL" sz="3200" dirty="0" smtClean="0"/>
          </a:p>
          <a:p>
            <a:endParaRPr lang="pl-PL" sz="3200" dirty="0"/>
          </a:p>
          <a:p>
            <a:endParaRPr lang="pl-PL" sz="3200" dirty="0"/>
          </a:p>
          <a:p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559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4000" dirty="0" err="1"/>
              <a:t>Areas</a:t>
            </a:r>
            <a:r>
              <a:rPr lang="pl-PL" sz="4000" dirty="0"/>
              <a:t> </a:t>
            </a:r>
          </a:p>
          <a:p>
            <a:r>
              <a:rPr lang="pl-PL" sz="4000" dirty="0" err="1"/>
              <a:t>Children's</a:t>
            </a:r>
            <a:r>
              <a:rPr lang="pl-PL" sz="4000" dirty="0"/>
              <a:t> </a:t>
            </a:r>
            <a:r>
              <a:rPr lang="pl-PL" sz="4000" dirty="0" err="1"/>
              <a:t>Health</a:t>
            </a:r>
            <a:endParaRPr lang="pl-PL" sz="4000" dirty="0"/>
          </a:p>
          <a:p>
            <a:r>
              <a:rPr lang="pl-PL" sz="4000" dirty="0"/>
              <a:t>Child </a:t>
            </a:r>
            <a:r>
              <a:rPr lang="pl-PL" sz="4000" dirty="0" err="1"/>
              <a:t>Education</a:t>
            </a:r>
            <a:endParaRPr lang="pl-PL" sz="4000" dirty="0"/>
          </a:p>
          <a:p>
            <a:r>
              <a:rPr lang="pl-PL" sz="4000" dirty="0"/>
              <a:t>Child </a:t>
            </a:r>
            <a:r>
              <a:rPr lang="pl-PL" sz="4000" dirty="0" err="1"/>
              <a:t>Protection</a:t>
            </a:r>
            <a:r>
              <a:rPr lang="pl-PL" sz="4000" dirty="0"/>
              <a:t> from </a:t>
            </a:r>
            <a:r>
              <a:rPr lang="pl-PL" sz="4000" dirty="0" err="1"/>
              <a:t>harm</a:t>
            </a:r>
            <a:endParaRPr lang="pl-PL" sz="4000" dirty="0"/>
          </a:p>
          <a:p>
            <a:r>
              <a:rPr lang="pl-PL" sz="4000" dirty="0" err="1"/>
              <a:t>Emergency</a:t>
            </a:r>
            <a:r>
              <a:rPr lang="pl-PL" sz="4000" dirty="0"/>
              <a:t> </a:t>
            </a:r>
            <a:r>
              <a:rPr lang="pl-PL" sz="4000" dirty="0" err="1"/>
              <a:t>Response</a:t>
            </a:r>
            <a:endParaRPr lang="pl-PL" sz="4000" dirty="0"/>
          </a:p>
          <a:p>
            <a:r>
              <a:rPr lang="pl-PL" sz="4000" dirty="0" err="1"/>
              <a:t>Emergency</a:t>
            </a:r>
            <a:r>
              <a:rPr lang="pl-PL" sz="4000" dirty="0"/>
              <a:t> </a:t>
            </a:r>
            <a:r>
              <a:rPr lang="pl-PL" sz="4000" dirty="0" err="1"/>
              <a:t>Response</a:t>
            </a:r>
            <a:r>
              <a:rPr lang="pl-PL" sz="4000" dirty="0"/>
              <a:t> – In Times of </a:t>
            </a:r>
            <a:r>
              <a:rPr lang="pl-PL" sz="4000" dirty="0" err="1"/>
              <a:t>crisis</a:t>
            </a:r>
            <a:endParaRPr lang="pl-PL" sz="4000" dirty="0"/>
          </a:p>
          <a:p>
            <a:endParaRPr lang="pl-PL" sz="3200" dirty="0" smtClean="0"/>
          </a:p>
          <a:p>
            <a:endParaRPr lang="pl-PL" sz="3200" dirty="0"/>
          </a:p>
          <a:p>
            <a:endParaRPr lang="pl-PL" sz="3200" dirty="0"/>
          </a:p>
          <a:p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1431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600" dirty="0" err="1"/>
              <a:t>Nearly</a:t>
            </a:r>
            <a:r>
              <a:rPr lang="pl-PL" sz="3600" dirty="0"/>
              <a:t> 5.9 </a:t>
            </a:r>
            <a:r>
              <a:rPr lang="pl-PL" sz="3600" dirty="0" err="1"/>
              <a:t>million</a:t>
            </a:r>
            <a:r>
              <a:rPr lang="pl-PL" sz="3600" dirty="0"/>
              <a:t> </a:t>
            </a:r>
            <a:r>
              <a:rPr lang="pl-PL" sz="3600" dirty="0" err="1"/>
              <a:t>children</a:t>
            </a:r>
            <a:r>
              <a:rPr lang="pl-PL" sz="3600" dirty="0"/>
              <a:t> </a:t>
            </a:r>
            <a:r>
              <a:rPr lang="pl-PL" sz="3600" dirty="0" err="1"/>
              <a:t>die</a:t>
            </a:r>
            <a:r>
              <a:rPr lang="pl-PL" sz="3600" dirty="0"/>
              <a:t> </a:t>
            </a:r>
            <a:r>
              <a:rPr lang="pl-PL" sz="3600" dirty="0" err="1"/>
              <a:t>each</a:t>
            </a:r>
            <a:r>
              <a:rPr lang="pl-PL" sz="3600" dirty="0"/>
              <a:t> </a:t>
            </a:r>
            <a:r>
              <a:rPr lang="pl-PL" sz="3600" dirty="0" err="1"/>
              <a:t>year</a:t>
            </a:r>
            <a:r>
              <a:rPr lang="pl-PL" sz="3600" dirty="0"/>
              <a:t> </a:t>
            </a:r>
            <a:r>
              <a:rPr lang="pl-PL" sz="3600" dirty="0" err="1"/>
              <a:t>due</a:t>
            </a:r>
            <a:r>
              <a:rPr lang="pl-PL" sz="3600" dirty="0"/>
              <a:t> to </a:t>
            </a:r>
            <a:r>
              <a:rPr lang="pl-PL" sz="3600" dirty="0" err="1"/>
              <a:t>preventable</a:t>
            </a:r>
            <a:r>
              <a:rPr lang="pl-PL" sz="3600" dirty="0"/>
              <a:t> and </a:t>
            </a:r>
            <a:r>
              <a:rPr lang="pl-PL" sz="3600" dirty="0" err="1"/>
              <a:t>treatable</a:t>
            </a:r>
            <a:r>
              <a:rPr lang="pl-PL" sz="3600" dirty="0"/>
              <a:t> </a:t>
            </a:r>
            <a:r>
              <a:rPr lang="pl-PL" sz="3600" dirty="0" err="1"/>
              <a:t>causes</a:t>
            </a:r>
            <a:r>
              <a:rPr lang="pl-PL" sz="3600" dirty="0"/>
              <a:t>, </a:t>
            </a:r>
            <a:endParaRPr lang="pl-PL" sz="3600" dirty="0" smtClean="0"/>
          </a:p>
          <a:p>
            <a:r>
              <a:rPr lang="pl-PL" sz="3600" dirty="0" err="1" smtClean="0"/>
              <a:t>including</a:t>
            </a:r>
            <a:r>
              <a:rPr lang="pl-PL" sz="3600" dirty="0" smtClean="0"/>
              <a:t> </a:t>
            </a:r>
            <a:r>
              <a:rPr lang="pl-PL" sz="3600" dirty="0"/>
              <a:t>1 </a:t>
            </a:r>
            <a:r>
              <a:rPr lang="pl-PL" sz="3600" dirty="0" err="1"/>
              <a:t>million</a:t>
            </a:r>
            <a:r>
              <a:rPr lang="pl-PL" sz="3600" dirty="0"/>
              <a:t> </a:t>
            </a:r>
            <a:r>
              <a:rPr lang="pl-PL" sz="3600" dirty="0" err="1"/>
              <a:t>babies</a:t>
            </a:r>
            <a:r>
              <a:rPr lang="pl-PL" sz="3600" dirty="0"/>
              <a:t> </a:t>
            </a:r>
            <a:r>
              <a:rPr lang="pl-PL" sz="3600" dirty="0" err="1"/>
              <a:t>who</a:t>
            </a:r>
            <a:r>
              <a:rPr lang="pl-PL" sz="3600" dirty="0"/>
              <a:t> </a:t>
            </a:r>
            <a:r>
              <a:rPr lang="pl-PL" sz="3600" dirty="0" err="1"/>
              <a:t>die</a:t>
            </a:r>
            <a:r>
              <a:rPr lang="pl-PL" sz="3600" dirty="0"/>
              <a:t> on the </a:t>
            </a:r>
            <a:r>
              <a:rPr lang="pl-PL" sz="3600" dirty="0" err="1"/>
              <a:t>day</a:t>
            </a:r>
            <a:r>
              <a:rPr lang="pl-PL" sz="3600" dirty="0"/>
              <a:t> </a:t>
            </a:r>
            <a:r>
              <a:rPr lang="pl-PL" sz="3600" dirty="0" err="1"/>
              <a:t>they</a:t>
            </a:r>
            <a:r>
              <a:rPr lang="pl-PL" sz="3600" dirty="0"/>
              <a:t> </a:t>
            </a:r>
            <a:r>
              <a:rPr lang="pl-PL" sz="3600" dirty="0" err="1"/>
              <a:t>are</a:t>
            </a:r>
            <a:r>
              <a:rPr lang="pl-PL" sz="3600" dirty="0"/>
              <a:t> </a:t>
            </a:r>
            <a:r>
              <a:rPr lang="pl-PL" sz="3600" dirty="0" err="1"/>
              <a:t>born</a:t>
            </a:r>
            <a:r>
              <a:rPr lang="pl-PL" sz="3600" dirty="0"/>
              <a:t>. </a:t>
            </a:r>
          </a:p>
          <a:p>
            <a:r>
              <a:rPr lang="pl-PL" sz="3600" dirty="0" err="1"/>
              <a:t>Malnutrition</a:t>
            </a:r>
            <a:r>
              <a:rPr lang="pl-PL" sz="3600" dirty="0"/>
              <a:t> (</a:t>
            </a:r>
            <a:r>
              <a:rPr lang="pl-PL" sz="3600" dirty="0" err="1"/>
              <a:t>lack</a:t>
            </a:r>
            <a:r>
              <a:rPr lang="pl-PL" sz="3600" dirty="0"/>
              <a:t> of </a:t>
            </a:r>
            <a:r>
              <a:rPr lang="pl-PL" sz="3600" dirty="0" err="1"/>
              <a:t>proper</a:t>
            </a:r>
            <a:r>
              <a:rPr lang="pl-PL" sz="3600" dirty="0"/>
              <a:t> </a:t>
            </a:r>
            <a:r>
              <a:rPr lang="pl-PL" sz="3600" dirty="0" err="1"/>
              <a:t>nutrition</a:t>
            </a:r>
            <a:r>
              <a:rPr lang="pl-PL" sz="3600" dirty="0"/>
              <a:t>) and </a:t>
            </a:r>
            <a:r>
              <a:rPr lang="pl-PL" sz="3600" dirty="0" err="1"/>
              <a:t>starvation</a:t>
            </a:r>
            <a:r>
              <a:rPr lang="pl-PL" sz="3600" dirty="0"/>
              <a:t> </a:t>
            </a:r>
            <a:r>
              <a:rPr lang="pl-PL" sz="3600" dirty="0" err="1"/>
              <a:t>contributes</a:t>
            </a:r>
            <a:r>
              <a:rPr lang="pl-PL" sz="3600" dirty="0"/>
              <a:t> to the </a:t>
            </a:r>
            <a:r>
              <a:rPr lang="pl-PL" sz="3600" dirty="0" err="1"/>
              <a:t>deaths</a:t>
            </a:r>
            <a:r>
              <a:rPr lang="pl-PL" sz="3600" dirty="0"/>
              <a:t> of </a:t>
            </a:r>
            <a:r>
              <a:rPr lang="pl-PL" sz="3600" dirty="0" err="1"/>
              <a:t>children</a:t>
            </a:r>
            <a:r>
              <a:rPr lang="pl-PL" sz="3600" dirty="0"/>
              <a:t> and a </a:t>
            </a:r>
            <a:r>
              <a:rPr lang="pl-PL" sz="3600" dirty="0" err="1"/>
              <a:t>lifetime</a:t>
            </a:r>
            <a:r>
              <a:rPr lang="pl-PL" sz="3600" dirty="0"/>
              <a:t> of </a:t>
            </a:r>
            <a:r>
              <a:rPr lang="pl-PL" sz="3600" dirty="0" err="1"/>
              <a:t>poor</a:t>
            </a:r>
            <a:r>
              <a:rPr lang="pl-PL" sz="3600" dirty="0"/>
              <a:t> </a:t>
            </a:r>
            <a:r>
              <a:rPr lang="pl-PL" sz="3600" dirty="0" err="1"/>
              <a:t>health</a:t>
            </a:r>
            <a:r>
              <a:rPr lang="pl-PL" sz="3600" dirty="0"/>
              <a:t>. </a:t>
            </a:r>
          </a:p>
          <a:p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7543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116632"/>
            <a:ext cx="6400800" cy="5805264"/>
          </a:xfrm>
        </p:spPr>
        <p:txBody>
          <a:bodyPr>
            <a:noAutofit/>
          </a:bodyPr>
          <a:lstStyle/>
          <a:p>
            <a:r>
              <a:rPr lang="en-CA" sz="3800" dirty="0" smtClean="0"/>
              <a:t>SCF was born British and now is multinational.</a:t>
            </a:r>
          </a:p>
          <a:p>
            <a:r>
              <a:rPr lang="en-CA" sz="3800" u="sng" dirty="0" smtClean="0"/>
              <a:t>Non-religious organization</a:t>
            </a:r>
            <a:r>
              <a:rPr lang="en-CA" sz="3800" dirty="0" smtClean="0"/>
              <a:t>.</a:t>
            </a:r>
          </a:p>
          <a:p>
            <a:r>
              <a:rPr lang="en-CA" sz="3800" dirty="0" smtClean="0"/>
              <a:t>Deals with relief and development with an </a:t>
            </a:r>
            <a:r>
              <a:rPr lang="en-CA" sz="3800" u="sng" dirty="0" smtClean="0"/>
              <a:t>orientation on children</a:t>
            </a:r>
            <a:r>
              <a:rPr lang="en-CA" sz="3800" dirty="0" smtClean="0"/>
              <a:t>,</a:t>
            </a:r>
          </a:p>
          <a:p>
            <a:r>
              <a:rPr lang="en-CA" sz="3800" dirty="0" smtClean="0"/>
              <a:t>like </a:t>
            </a:r>
            <a:r>
              <a:rPr lang="en-CA" sz="3800" dirty="0" smtClean="0"/>
              <a:t>UNICEF at the I.O. level.</a:t>
            </a:r>
          </a:p>
          <a:p>
            <a:r>
              <a:rPr lang="en-CA" sz="4000" dirty="0"/>
              <a:t>It is </a:t>
            </a:r>
            <a:r>
              <a:rPr lang="en-CA" sz="4000" u="sng" dirty="0"/>
              <a:t>politically neutral and </a:t>
            </a:r>
            <a:r>
              <a:rPr lang="en-CA" sz="4000" u="sng" dirty="0" smtClean="0"/>
              <a:t>impartial</a:t>
            </a:r>
            <a:r>
              <a:rPr lang="en-CA" sz="4000" dirty="0" smtClean="0"/>
              <a:t>.</a:t>
            </a:r>
            <a:endParaRPr lang="en-CA" sz="4000" dirty="0"/>
          </a:p>
          <a:p>
            <a:endParaRPr lang="en-CA" sz="3800" dirty="0" smtClean="0"/>
          </a:p>
          <a:p>
            <a:endParaRPr lang="en-CA" sz="28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03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100" dirty="0"/>
              <a:t>156 </a:t>
            </a:r>
            <a:r>
              <a:rPr lang="pl-PL" sz="3100" dirty="0" err="1"/>
              <a:t>million</a:t>
            </a:r>
            <a:r>
              <a:rPr lang="pl-PL" sz="3100" dirty="0"/>
              <a:t> </a:t>
            </a:r>
            <a:r>
              <a:rPr lang="pl-PL" sz="3100" dirty="0" err="1"/>
              <a:t>children</a:t>
            </a:r>
            <a:r>
              <a:rPr lang="pl-PL" sz="3100" dirty="0"/>
              <a:t> </a:t>
            </a:r>
            <a:r>
              <a:rPr lang="pl-PL" sz="3100" dirty="0" err="1"/>
              <a:t>under</a:t>
            </a:r>
            <a:r>
              <a:rPr lang="pl-PL" sz="3100" dirty="0"/>
              <a:t> five </a:t>
            </a:r>
            <a:r>
              <a:rPr lang="pl-PL" sz="3100" dirty="0" err="1"/>
              <a:t>years</a:t>
            </a:r>
            <a:r>
              <a:rPr lang="pl-PL" sz="3100" dirty="0"/>
              <a:t> </a:t>
            </a:r>
            <a:r>
              <a:rPr lang="pl-PL" sz="3100" dirty="0" err="1"/>
              <a:t>old</a:t>
            </a:r>
            <a:r>
              <a:rPr lang="pl-PL" sz="3100" dirty="0"/>
              <a:t> </a:t>
            </a:r>
            <a:r>
              <a:rPr lang="pl-PL" sz="3100" dirty="0" err="1"/>
              <a:t>are</a:t>
            </a:r>
            <a:r>
              <a:rPr lang="pl-PL" sz="3100" dirty="0"/>
              <a:t> </a:t>
            </a:r>
            <a:r>
              <a:rPr lang="pl-PL" sz="3100" dirty="0" err="1"/>
              <a:t>too</a:t>
            </a:r>
            <a:r>
              <a:rPr lang="pl-PL" sz="3100" dirty="0"/>
              <a:t> </a:t>
            </a:r>
            <a:r>
              <a:rPr lang="pl-PL" sz="3100" dirty="0" err="1"/>
              <a:t>short</a:t>
            </a:r>
            <a:r>
              <a:rPr lang="pl-PL" sz="3100" dirty="0"/>
              <a:t> for </a:t>
            </a:r>
            <a:r>
              <a:rPr lang="pl-PL" sz="3100" dirty="0" err="1"/>
              <a:t>their</a:t>
            </a:r>
            <a:r>
              <a:rPr lang="pl-PL" sz="3100" dirty="0"/>
              <a:t> </a:t>
            </a:r>
            <a:r>
              <a:rPr lang="pl-PL" sz="3100" dirty="0" err="1"/>
              <a:t>age</a:t>
            </a:r>
            <a:r>
              <a:rPr lang="pl-PL" sz="3100" dirty="0"/>
              <a:t>, </a:t>
            </a:r>
            <a:endParaRPr lang="pl-PL" sz="3100" dirty="0" smtClean="0"/>
          </a:p>
          <a:p>
            <a:r>
              <a:rPr lang="pl-PL" sz="3100" dirty="0" smtClean="0"/>
              <a:t>50 </a:t>
            </a:r>
            <a:r>
              <a:rPr lang="pl-PL" sz="3100" dirty="0" err="1"/>
              <a:t>million</a:t>
            </a:r>
            <a:r>
              <a:rPr lang="pl-PL" sz="3100" dirty="0"/>
              <a:t> </a:t>
            </a:r>
            <a:r>
              <a:rPr lang="pl-PL" sz="3100" dirty="0" err="1"/>
              <a:t>children</a:t>
            </a:r>
            <a:r>
              <a:rPr lang="pl-PL" sz="3100" dirty="0"/>
              <a:t> do not </a:t>
            </a:r>
            <a:r>
              <a:rPr lang="pl-PL" sz="3100" dirty="0" err="1"/>
              <a:t>weigh</a:t>
            </a:r>
            <a:r>
              <a:rPr lang="pl-PL" sz="3100" dirty="0"/>
              <a:t> </a:t>
            </a:r>
            <a:r>
              <a:rPr lang="pl-PL" sz="3100" dirty="0" err="1"/>
              <a:t>enough</a:t>
            </a:r>
            <a:r>
              <a:rPr lang="pl-PL" sz="3100" dirty="0"/>
              <a:t> for </a:t>
            </a:r>
            <a:r>
              <a:rPr lang="pl-PL" sz="3100" dirty="0" err="1"/>
              <a:t>their</a:t>
            </a:r>
            <a:r>
              <a:rPr lang="pl-PL" sz="3100" dirty="0"/>
              <a:t> </a:t>
            </a:r>
            <a:r>
              <a:rPr lang="pl-PL" sz="3100" dirty="0" err="1"/>
              <a:t>height</a:t>
            </a:r>
            <a:r>
              <a:rPr lang="pl-PL" sz="3100" dirty="0" smtClean="0"/>
              <a:t>,</a:t>
            </a:r>
          </a:p>
          <a:p>
            <a:r>
              <a:rPr lang="pl-PL" sz="3100" dirty="0" smtClean="0"/>
              <a:t>and </a:t>
            </a:r>
            <a:r>
              <a:rPr lang="pl-PL" sz="3100" dirty="0"/>
              <a:t>42 </a:t>
            </a:r>
            <a:r>
              <a:rPr lang="pl-PL" sz="3100" dirty="0" err="1"/>
              <a:t>million</a:t>
            </a:r>
            <a:r>
              <a:rPr lang="pl-PL" sz="3100" dirty="0"/>
              <a:t> </a:t>
            </a:r>
            <a:r>
              <a:rPr lang="pl-PL" sz="3100" dirty="0" err="1"/>
              <a:t>children</a:t>
            </a:r>
            <a:r>
              <a:rPr lang="pl-PL" sz="3100" dirty="0"/>
              <a:t> </a:t>
            </a:r>
            <a:r>
              <a:rPr lang="pl-PL" sz="3100" dirty="0" err="1"/>
              <a:t>are</a:t>
            </a:r>
            <a:r>
              <a:rPr lang="pl-PL" sz="3100" dirty="0"/>
              <a:t> </a:t>
            </a:r>
            <a:r>
              <a:rPr lang="pl-PL" sz="3100" dirty="0" err="1"/>
              <a:t>overweight</a:t>
            </a:r>
            <a:r>
              <a:rPr lang="pl-PL" sz="3100" dirty="0" smtClean="0"/>
              <a:t>.</a:t>
            </a:r>
            <a:endParaRPr lang="pl-PL" sz="3100" dirty="0"/>
          </a:p>
          <a:p>
            <a:r>
              <a:rPr lang="pl-PL" sz="3100" dirty="0" err="1"/>
              <a:t>Save</a:t>
            </a:r>
            <a:r>
              <a:rPr lang="pl-PL" sz="3100" dirty="0"/>
              <a:t> the </a:t>
            </a:r>
            <a:r>
              <a:rPr lang="pl-PL" sz="3100" dirty="0" err="1"/>
              <a:t>Children</a:t>
            </a:r>
            <a:r>
              <a:rPr lang="pl-PL" sz="3100" dirty="0"/>
              <a:t> </a:t>
            </a:r>
            <a:r>
              <a:rPr lang="pl-PL" sz="3100" dirty="0" err="1"/>
              <a:t>works</a:t>
            </a:r>
            <a:r>
              <a:rPr lang="pl-PL" sz="3100" dirty="0"/>
              <a:t> to </a:t>
            </a:r>
            <a:r>
              <a:rPr lang="pl-PL" sz="3100" dirty="0" err="1"/>
              <a:t>improve</a:t>
            </a:r>
            <a:r>
              <a:rPr lang="pl-PL" sz="3100" dirty="0"/>
              <a:t> </a:t>
            </a:r>
            <a:r>
              <a:rPr lang="pl-PL" sz="3100" dirty="0" err="1"/>
              <a:t>health</a:t>
            </a:r>
            <a:r>
              <a:rPr lang="pl-PL" sz="3100" dirty="0"/>
              <a:t> and </a:t>
            </a:r>
            <a:r>
              <a:rPr lang="pl-PL" sz="3100" dirty="0" err="1"/>
              <a:t>nutrition</a:t>
            </a:r>
            <a:r>
              <a:rPr lang="pl-PL" sz="3100" dirty="0"/>
              <a:t> of </a:t>
            </a:r>
            <a:r>
              <a:rPr lang="pl-PL" sz="3100" dirty="0" err="1"/>
              <a:t>mothers</a:t>
            </a:r>
            <a:r>
              <a:rPr lang="pl-PL" sz="3100" dirty="0"/>
              <a:t>, </a:t>
            </a:r>
            <a:endParaRPr lang="pl-PL" sz="3100" dirty="0" smtClean="0"/>
          </a:p>
          <a:p>
            <a:r>
              <a:rPr lang="pl-PL" sz="3100" dirty="0" err="1" smtClean="0"/>
              <a:t>newborn</a:t>
            </a:r>
            <a:r>
              <a:rPr lang="pl-PL" sz="3100" dirty="0" smtClean="0"/>
              <a:t> </a:t>
            </a:r>
            <a:r>
              <a:rPr lang="pl-PL" sz="3100" dirty="0" err="1"/>
              <a:t>babies</a:t>
            </a:r>
            <a:r>
              <a:rPr lang="pl-PL" sz="3100" dirty="0"/>
              <a:t> and </a:t>
            </a:r>
            <a:r>
              <a:rPr lang="pl-PL" sz="3100" dirty="0" err="1"/>
              <a:t>children</a:t>
            </a:r>
            <a:r>
              <a:rPr lang="pl-PL" sz="3100" dirty="0"/>
              <a:t>, with </a:t>
            </a:r>
            <a:endParaRPr lang="pl-PL" sz="3100" dirty="0" smtClean="0"/>
          </a:p>
          <a:p>
            <a:r>
              <a:rPr lang="pl-PL" sz="3100" dirty="0" err="1" smtClean="0"/>
              <a:t>special</a:t>
            </a:r>
            <a:r>
              <a:rPr lang="pl-PL" sz="3100" dirty="0" smtClean="0"/>
              <a:t> </a:t>
            </a:r>
            <a:r>
              <a:rPr lang="pl-PL" sz="3100" dirty="0" err="1"/>
              <a:t>attention</a:t>
            </a:r>
            <a:r>
              <a:rPr lang="pl-PL" sz="3100" dirty="0"/>
              <a:t> to </a:t>
            </a:r>
            <a:r>
              <a:rPr lang="pl-PL" sz="3100" dirty="0" err="1" smtClean="0"/>
              <a:t>poor</a:t>
            </a:r>
            <a:endParaRPr lang="en-CA" sz="31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2719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41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dirty="0" smtClean="0"/>
              <a:t>HIV</a:t>
            </a:r>
          </a:p>
          <a:p>
            <a:r>
              <a:rPr lang="pl-PL" sz="3200" dirty="0" smtClean="0"/>
              <a:t>37 </a:t>
            </a:r>
            <a:r>
              <a:rPr lang="pl-PL" sz="3200" dirty="0" err="1"/>
              <a:t>million</a:t>
            </a:r>
            <a:r>
              <a:rPr lang="pl-PL" sz="3200" dirty="0"/>
              <a:t> </a:t>
            </a:r>
            <a:r>
              <a:rPr lang="pl-PL" sz="3200" dirty="0" err="1"/>
              <a:t>people</a:t>
            </a:r>
            <a:r>
              <a:rPr lang="pl-PL" sz="3200" dirty="0"/>
              <a:t> </a:t>
            </a:r>
            <a:r>
              <a:rPr lang="pl-PL" sz="3200" dirty="0" err="1"/>
              <a:t>are</a:t>
            </a:r>
            <a:r>
              <a:rPr lang="pl-PL" sz="3200" dirty="0"/>
              <a:t> </a:t>
            </a:r>
            <a:r>
              <a:rPr lang="pl-PL" sz="3200" dirty="0" err="1"/>
              <a:t>living</a:t>
            </a:r>
            <a:r>
              <a:rPr lang="pl-PL" sz="3200" dirty="0"/>
              <a:t> with AIDS: </a:t>
            </a:r>
            <a:r>
              <a:rPr lang="pl-PL" sz="3200" dirty="0" err="1"/>
              <a:t>approximately</a:t>
            </a:r>
            <a:r>
              <a:rPr lang="pl-PL" sz="3200" dirty="0"/>
              <a:t> 1 in 200 </a:t>
            </a:r>
            <a:r>
              <a:rPr lang="pl-PL" sz="3200" dirty="0" err="1"/>
              <a:t>people</a:t>
            </a:r>
            <a:r>
              <a:rPr lang="pl-PL" sz="3200" dirty="0"/>
              <a:t> in the </a:t>
            </a:r>
            <a:r>
              <a:rPr lang="pl-PL" sz="3200" dirty="0" err="1"/>
              <a:t>world</a:t>
            </a:r>
            <a:r>
              <a:rPr lang="pl-PL" sz="3200" dirty="0"/>
              <a:t> </a:t>
            </a:r>
            <a:r>
              <a:rPr lang="pl-PL" sz="3200" dirty="0" err="1"/>
              <a:t>today</a:t>
            </a:r>
            <a:r>
              <a:rPr lang="pl-PL" sz="3200" dirty="0"/>
              <a:t>. </a:t>
            </a:r>
            <a:endParaRPr lang="pl-PL" sz="3200" dirty="0" smtClean="0"/>
          </a:p>
          <a:p>
            <a:r>
              <a:rPr lang="pl-PL" sz="3200" dirty="0" err="1" smtClean="0"/>
              <a:t>More</a:t>
            </a:r>
            <a:r>
              <a:rPr lang="pl-PL" sz="3200" dirty="0" smtClean="0"/>
              <a:t> </a:t>
            </a:r>
            <a:r>
              <a:rPr lang="pl-PL" sz="3200" dirty="0" err="1"/>
              <a:t>than</a:t>
            </a:r>
            <a:r>
              <a:rPr lang="pl-PL" sz="3200" dirty="0"/>
              <a:t> 2.6 </a:t>
            </a:r>
            <a:r>
              <a:rPr lang="pl-PL" sz="3200" dirty="0" err="1"/>
              <a:t>million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under</a:t>
            </a:r>
            <a:r>
              <a:rPr lang="pl-PL" sz="3200" dirty="0"/>
              <a:t> 15 </a:t>
            </a:r>
            <a:r>
              <a:rPr lang="pl-PL" sz="3200" dirty="0" err="1"/>
              <a:t>are</a:t>
            </a:r>
            <a:r>
              <a:rPr lang="pl-PL" sz="3200" dirty="0"/>
              <a:t> </a:t>
            </a:r>
            <a:r>
              <a:rPr lang="pl-PL" sz="3200" dirty="0" err="1"/>
              <a:t>currently</a:t>
            </a:r>
            <a:r>
              <a:rPr lang="pl-PL" sz="3200" dirty="0"/>
              <a:t> </a:t>
            </a:r>
            <a:r>
              <a:rPr lang="pl-PL" sz="3200" dirty="0" err="1"/>
              <a:t>living</a:t>
            </a:r>
            <a:r>
              <a:rPr lang="pl-PL" sz="3200" dirty="0"/>
              <a:t> with HIV and AIDS. </a:t>
            </a:r>
            <a:endParaRPr lang="pl-PL" sz="3200" dirty="0" smtClean="0"/>
          </a:p>
          <a:p>
            <a:r>
              <a:rPr lang="pl-PL" sz="3200" dirty="0" err="1"/>
              <a:t>That's</a:t>
            </a:r>
            <a:r>
              <a:rPr lang="pl-PL" sz="3200" dirty="0"/>
              <a:t> </a:t>
            </a:r>
            <a:r>
              <a:rPr lang="pl-PL" sz="3200" dirty="0" err="1"/>
              <a:t>why</a:t>
            </a:r>
            <a:r>
              <a:rPr lang="pl-PL" sz="3200" dirty="0"/>
              <a:t> </a:t>
            </a:r>
            <a:r>
              <a:rPr lang="pl-PL" sz="3200" dirty="0" err="1"/>
              <a:t>Save</a:t>
            </a:r>
            <a:r>
              <a:rPr lang="pl-PL" sz="3200" dirty="0"/>
              <a:t> the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has</a:t>
            </a:r>
            <a:r>
              <a:rPr lang="pl-PL" sz="3200" dirty="0"/>
              <a:t> </a:t>
            </a:r>
            <a:r>
              <a:rPr lang="pl-PL" sz="3200" dirty="0" err="1"/>
              <a:t>prevention</a:t>
            </a:r>
            <a:r>
              <a:rPr lang="pl-PL" sz="3200" dirty="0"/>
              <a:t> </a:t>
            </a:r>
            <a:r>
              <a:rPr lang="pl-PL" sz="3200" dirty="0" err="1"/>
              <a:t>programs</a:t>
            </a:r>
            <a:r>
              <a:rPr lang="pl-PL" sz="3200" dirty="0"/>
              <a:t> to stop the </a:t>
            </a:r>
            <a:r>
              <a:rPr lang="pl-PL" sz="3200" dirty="0" err="1"/>
              <a:t>spread</a:t>
            </a:r>
            <a:r>
              <a:rPr lang="pl-PL" sz="3200" dirty="0"/>
              <a:t> of AIDS and </a:t>
            </a:r>
            <a:r>
              <a:rPr lang="pl-PL" sz="3200" dirty="0" err="1"/>
              <a:t>protection</a:t>
            </a:r>
            <a:r>
              <a:rPr lang="pl-PL" sz="3200" dirty="0"/>
              <a:t> </a:t>
            </a:r>
            <a:r>
              <a:rPr lang="pl-PL" sz="3200" dirty="0" err="1"/>
              <a:t>programs</a:t>
            </a:r>
            <a:r>
              <a:rPr lang="pl-PL" sz="3200" dirty="0"/>
              <a:t> to </a:t>
            </a:r>
            <a:r>
              <a:rPr lang="pl-PL" sz="3200" dirty="0" err="1"/>
              <a:t>help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who</a:t>
            </a:r>
            <a:r>
              <a:rPr lang="pl-PL" sz="3200" dirty="0"/>
              <a:t> </a:t>
            </a:r>
            <a:r>
              <a:rPr lang="pl-PL" sz="3200" dirty="0" err="1"/>
              <a:t>have</a:t>
            </a:r>
            <a:r>
              <a:rPr lang="pl-PL" sz="3200" dirty="0"/>
              <a:t> </a:t>
            </a:r>
            <a:r>
              <a:rPr lang="pl-PL" sz="3200" dirty="0" err="1"/>
              <a:t>been</a:t>
            </a:r>
            <a:r>
              <a:rPr lang="pl-PL" sz="3200" dirty="0"/>
              <a:t> </a:t>
            </a:r>
            <a:r>
              <a:rPr lang="pl-PL" sz="3200" dirty="0" err="1" smtClean="0"/>
              <a:t>orphaned</a:t>
            </a:r>
            <a:r>
              <a:rPr lang="pl-PL" sz="3200" dirty="0" smtClean="0"/>
              <a:t>.</a:t>
            </a:r>
            <a:endParaRPr lang="pl-PL" sz="3200" dirty="0"/>
          </a:p>
          <a:p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31326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dirty="0" err="1"/>
              <a:t>Save</a:t>
            </a:r>
            <a:r>
              <a:rPr lang="pl-PL" sz="3200" dirty="0"/>
              <a:t> the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works</a:t>
            </a:r>
            <a:r>
              <a:rPr lang="pl-PL" sz="3200" dirty="0"/>
              <a:t> to </a:t>
            </a:r>
            <a:r>
              <a:rPr lang="pl-PL" sz="3200" dirty="0" err="1"/>
              <a:t>prevent</a:t>
            </a:r>
            <a:r>
              <a:rPr lang="pl-PL" sz="3200" dirty="0"/>
              <a:t> the </a:t>
            </a:r>
            <a:r>
              <a:rPr lang="pl-PL" sz="3200" dirty="0" err="1"/>
              <a:t>spread</a:t>
            </a:r>
            <a:r>
              <a:rPr lang="pl-PL" sz="3200" dirty="0"/>
              <a:t> of HIV and </a:t>
            </a:r>
            <a:endParaRPr lang="pl-PL" sz="3200" dirty="0" smtClean="0"/>
          </a:p>
          <a:p>
            <a:r>
              <a:rPr lang="pl-PL" sz="3200" dirty="0" err="1" smtClean="0"/>
              <a:t>ensure</a:t>
            </a:r>
            <a:r>
              <a:rPr lang="pl-PL" sz="3200" dirty="0" smtClean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affected</a:t>
            </a:r>
            <a:r>
              <a:rPr lang="pl-PL" sz="3200" dirty="0"/>
              <a:t> by AIDS </a:t>
            </a:r>
            <a:r>
              <a:rPr lang="pl-PL" sz="3200" dirty="0" err="1"/>
              <a:t>get</a:t>
            </a:r>
            <a:r>
              <a:rPr lang="pl-PL" sz="3200" dirty="0"/>
              <a:t> the </a:t>
            </a:r>
            <a:r>
              <a:rPr lang="pl-PL" sz="3200" dirty="0" err="1"/>
              <a:t>help</a:t>
            </a:r>
            <a:r>
              <a:rPr lang="pl-PL" sz="3200" dirty="0"/>
              <a:t> </a:t>
            </a:r>
            <a:r>
              <a:rPr lang="pl-PL" sz="3200" dirty="0" err="1"/>
              <a:t>they</a:t>
            </a:r>
            <a:r>
              <a:rPr lang="pl-PL" sz="3200" dirty="0"/>
              <a:t> </a:t>
            </a:r>
            <a:r>
              <a:rPr lang="pl-PL" sz="3200" dirty="0" err="1"/>
              <a:t>need</a:t>
            </a:r>
            <a:r>
              <a:rPr lang="pl-PL" sz="3200" dirty="0"/>
              <a:t>.</a:t>
            </a:r>
          </a:p>
          <a:p>
            <a:r>
              <a:rPr lang="pl-PL" sz="3200" dirty="0" err="1"/>
              <a:t>Save</a:t>
            </a:r>
            <a:r>
              <a:rPr lang="pl-PL" sz="3200" dirty="0"/>
              <a:t> the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globally</a:t>
            </a:r>
            <a:r>
              <a:rPr lang="pl-PL" sz="3200" dirty="0"/>
              <a:t> </a:t>
            </a:r>
            <a:r>
              <a:rPr lang="pl-PL" sz="3200" dirty="0" err="1"/>
              <a:t>recognized</a:t>
            </a:r>
            <a:r>
              <a:rPr lang="pl-PL" sz="3200" dirty="0"/>
              <a:t> for </a:t>
            </a:r>
            <a:r>
              <a:rPr lang="pl-PL" sz="3200" dirty="0" err="1"/>
              <a:t>leadership</a:t>
            </a:r>
            <a:r>
              <a:rPr lang="pl-PL" sz="3200" dirty="0"/>
              <a:t> in </a:t>
            </a:r>
            <a:r>
              <a:rPr lang="pl-PL" sz="3200" dirty="0" err="1"/>
              <a:t>improving</a:t>
            </a:r>
            <a:r>
              <a:rPr lang="pl-PL" sz="3200" dirty="0"/>
              <a:t> the </a:t>
            </a:r>
            <a:r>
              <a:rPr lang="pl-PL" sz="3200" dirty="0" err="1"/>
              <a:t>lives</a:t>
            </a:r>
            <a:r>
              <a:rPr lang="pl-PL" sz="3200" dirty="0"/>
              <a:t> and </a:t>
            </a:r>
            <a:endParaRPr lang="pl-PL" sz="3200" dirty="0" smtClean="0"/>
          </a:p>
          <a:p>
            <a:r>
              <a:rPr lang="pl-PL" sz="3200" dirty="0" err="1" smtClean="0"/>
              <a:t>futures</a:t>
            </a:r>
            <a:r>
              <a:rPr lang="pl-PL" sz="3200" dirty="0" smtClean="0"/>
              <a:t> </a:t>
            </a:r>
            <a:r>
              <a:rPr lang="pl-PL" sz="3200" dirty="0"/>
              <a:t>of </a:t>
            </a:r>
            <a:r>
              <a:rPr lang="pl-PL" sz="3200" dirty="0" err="1"/>
              <a:t>children</a:t>
            </a:r>
            <a:r>
              <a:rPr lang="pl-PL" sz="3200" dirty="0"/>
              <a:t> and </a:t>
            </a:r>
            <a:r>
              <a:rPr lang="pl-PL" sz="3200" dirty="0" err="1"/>
              <a:t>families</a:t>
            </a:r>
            <a:r>
              <a:rPr lang="pl-PL" sz="3200" dirty="0"/>
              <a:t> </a:t>
            </a:r>
            <a:r>
              <a:rPr lang="pl-PL" sz="3200" dirty="0" err="1"/>
              <a:t>living</a:t>
            </a:r>
            <a:r>
              <a:rPr lang="pl-PL" sz="3200" dirty="0"/>
              <a:t> with HIV and AIDS </a:t>
            </a:r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1283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dirty="0" err="1"/>
              <a:t>Save</a:t>
            </a:r>
            <a:r>
              <a:rPr lang="pl-PL" sz="3200" dirty="0"/>
              <a:t> the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a </a:t>
            </a:r>
            <a:r>
              <a:rPr lang="pl-PL" sz="3200" dirty="0" err="1"/>
              <a:t>key</a:t>
            </a:r>
            <a:r>
              <a:rPr lang="pl-PL" sz="3200" dirty="0"/>
              <a:t> </a:t>
            </a:r>
            <a:r>
              <a:rPr lang="pl-PL" sz="3200" dirty="0" err="1"/>
              <a:t>player</a:t>
            </a:r>
            <a:r>
              <a:rPr lang="pl-PL" sz="3200" dirty="0"/>
              <a:t> in </a:t>
            </a:r>
            <a:r>
              <a:rPr lang="pl-PL" sz="3200" dirty="0" err="1"/>
              <a:t>Nepal's</a:t>
            </a:r>
            <a:r>
              <a:rPr lang="pl-PL" sz="3200" dirty="0"/>
              <a:t> HIV </a:t>
            </a:r>
            <a:r>
              <a:rPr lang="pl-PL" sz="3200" dirty="0" err="1"/>
              <a:t>response</a:t>
            </a:r>
            <a:r>
              <a:rPr lang="pl-PL" sz="3200" dirty="0"/>
              <a:t>, </a:t>
            </a:r>
            <a:endParaRPr lang="pl-PL" sz="3200" dirty="0" smtClean="0"/>
          </a:p>
          <a:p>
            <a:r>
              <a:rPr lang="pl-PL" sz="3200" dirty="0" err="1" smtClean="0"/>
              <a:t>providing</a:t>
            </a:r>
            <a:r>
              <a:rPr lang="pl-PL" sz="3200" dirty="0" smtClean="0"/>
              <a:t> </a:t>
            </a:r>
            <a:r>
              <a:rPr lang="pl-PL" sz="3200" dirty="0" err="1"/>
              <a:t>targeted</a:t>
            </a:r>
            <a:r>
              <a:rPr lang="pl-PL" sz="3200" dirty="0"/>
              <a:t> </a:t>
            </a:r>
            <a:r>
              <a:rPr lang="pl-PL" sz="3200" dirty="0" err="1"/>
              <a:t>intervention</a:t>
            </a:r>
            <a:r>
              <a:rPr lang="pl-PL" sz="3200" dirty="0"/>
              <a:t> services to </a:t>
            </a:r>
            <a:r>
              <a:rPr lang="pl-PL" sz="3200" dirty="0" err="1"/>
              <a:t>key</a:t>
            </a:r>
            <a:r>
              <a:rPr lang="pl-PL" sz="3200" dirty="0"/>
              <a:t> </a:t>
            </a:r>
            <a:r>
              <a:rPr lang="pl-PL" sz="3200" dirty="0" err="1"/>
              <a:t>affected</a:t>
            </a:r>
            <a:r>
              <a:rPr lang="pl-PL" sz="3200" dirty="0"/>
              <a:t> </a:t>
            </a:r>
            <a:r>
              <a:rPr lang="pl-PL" sz="3200" dirty="0" err="1"/>
              <a:t>populations</a:t>
            </a:r>
            <a:r>
              <a:rPr lang="pl-PL" sz="3200" dirty="0"/>
              <a:t> – </a:t>
            </a:r>
            <a:endParaRPr lang="pl-PL" sz="3200" dirty="0" smtClean="0"/>
          </a:p>
          <a:p>
            <a:r>
              <a:rPr lang="pl-PL" sz="3200" dirty="0" err="1" smtClean="0"/>
              <a:t>people</a:t>
            </a:r>
            <a:r>
              <a:rPr lang="pl-PL" sz="3200" dirty="0" smtClean="0"/>
              <a:t> </a:t>
            </a:r>
            <a:r>
              <a:rPr lang="pl-PL" sz="3200" dirty="0" err="1"/>
              <a:t>who</a:t>
            </a:r>
            <a:r>
              <a:rPr lang="pl-PL" sz="3200" dirty="0"/>
              <a:t> </a:t>
            </a:r>
            <a:r>
              <a:rPr lang="pl-PL" sz="3200" dirty="0" err="1"/>
              <a:t>inject</a:t>
            </a:r>
            <a:r>
              <a:rPr lang="pl-PL" sz="3200" dirty="0"/>
              <a:t> </a:t>
            </a:r>
            <a:r>
              <a:rPr lang="pl-PL" sz="3200" dirty="0" err="1" smtClean="0"/>
              <a:t>drugs</a:t>
            </a:r>
            <a:r>
              <a:rPr lang="pl-PL" sz="3200" dirty="0" smtClean="0"/>
              <a:t>, </a:t>
            </a:r>
          </a:p>
          <a:p>
            <a:r>
              <a:rPr lang="pl-PL" sz="3200" dirty="0" smtClean="0"/>
              <a:t>men </a:t>
            </a:r>
            <a:r>
              <a:rPr lang="pl-PL" sz="3200" dirty="0" err="1"/>
              <a:t>who</a:t>
            </a:r>
            <a:r>
              <a:rPr lang="pl-PL" sz="3200" dirty="0"/>
              <a:t> </a:t>
            </a:r>
            <a:r>
              <a:rPr lang="pl-PL" sz="3200" dirty="0" err="1"/>
              <a:t>have</a:t>
            </a:r>
            <a:r>
              <a:rPr lang="pl-PL" sz="3200" dirty="0"/>
              <a:t> sex with </a:t>
            </a:r>
            <a:r>
              <a:rPr lang="pl-PL" sz="3200" dirty="0" smtClean="0"/>
              <a:t>men,</a:t>
            </a:r>
          </a:p>
          <a:p>
            <a:r>
              <a:rPr lang="pl-PL" sz="3200" dirty="0" err="1" smtClean="0"/>
              <a:t>female</a:t>
            </a:r>
            <a:r>
              <a:rPr lang="pl-PL" sz="3200" dirty="0" smtClean="0"/>
              <a:t> </a:t>
            </a:r>
            <a:r>
              <a:rPr lang="pl-PL" sz="3200" dirty="0"/>
              <a:t>sex </a:t>
            </a:r>
            <a:r>
              <a:rPr lang="pl-PL" sz="3200" dirty="0" err="1" smtClean="0"/>
              <a:t>workers</a:t>
            </a:r>
            <a:r>
              <a:rPr lang="pl-PL" sz="3200" dirty="0" smtClean="0"/>
              <a:t>, </a:t>
            </a:r>
            <a:endParaRPr lang="pl-PL" sz="3200" dirty="0" smtClean="0"/>
          </a:p>
          <a:p>
            <a:r>
              <a:rPr lang="pl-PL" sz="3200" dirty="0" smtClean="0"/>
              <a:t>and </a:t>
            </a:r>
            <a:r>
              <a:rPr lang="pl-PL" sz="3200" dirty="0" err="1"/>
              <a:t>people</a:t>
            </a:r>
            <a:r>
              <a:rPr lang="pl-PL" sz="3200" dirty="0"/>
              <a:t> </a:t>
            </a:r>
            <a:r>
              <a:rPr lang="pl-PL" sz="3200" dirty="0" err="1"/>
              <a:t>living</a:t>
            </a:r>
            <a:r>
              <a:rPr lang="pl-PL" sz="3200" dirty="0"/>
              <a:t> with </a:t>
            </a:r>
            <a:r>
              <a:rPr lang="pl-PL" sz="3200" dirty="0" smtClean="0"/>
              <a:t>HIV, </a:t>
            </a:r>
          </a:p>
          <a:p>
            <a:r>
              <a:rPr lang="pl-PL" sz="3200" dirty="0" smtClean="0"/>
              <a:t>in </a:t>
            </a:r>
            <a:r>
              <a:rPr lang="pl-PL" sz="3200" dirty="0" err="1"/>
              <a:t>partnership</a:t>
            </a:r>
            <a:r>
              <a:rPr lang="pl-PL" sz="3200" dirty="0"/>
              <a:t> with </a:t>
            </a:r>
            <a:r>
              <a:rPr lang="pl-PL" sz="3200" dirty="0" err="1"/>
              <a:t>several</a:t>
            </a:r>
            <a:r>
              <a:rPr lang="pl-PL" sz="3200" dirty="0"/>
              <a:t> </a:t>
            </a:r>
            <a:r>
              <a:rPr lang="pl-PL" sz="3200" dirty="0" err="1"/>
              <a:t>civil</a:t>
            </a:r>
            <a:r>
              <a:rPr lang="pl-PL" sz="3200" dirty="0"/>
              <a:t> </a:t>
            </a:r>
            <a:r>
              <a:rPr lang="pl-PL" sz="3200" dirty="0" err="1"/>
              <a:t>society</a:t>
            </a:r>
            <a:r>
              <a:rPr lang="pl-PL" sz="3200" dirty="0"/>
              <a:t> </a:t>
            </a:r>
            <a:r>
              <a:rPr lang="pl-PL" sz="3200" dirty="0" err="1"/>
              <a:t>organizations</a:t>
            </a:r>
            <a:r>
              <a:rPr lang="pl-PL" sz="3200" dirty="0"/>
              <a:t> in 48 </a:t>
            </a:r>
            <a:r>
              <a:rPr lang="pl-PL" sz="3200" dirty="0" err="1"/>
              <a:t>districts</a:t>
            </a:r>
            <a:r>
              <a:rPr lang="pl-PL" sz="3200" dirty="0"/>
              <a:t> of Nepal. </a:t>
            </a:r>
          </a:p>
          <a:p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8575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400" dirty="0"/>
              <a:t>In Nepal, </a:t>
            </a:r>
            <a:r>
              <a:rPr lang="pl-PL" sz="3400" dirty="0" err="1"/>
              <a:t>Save</a:t>
            </a:r>
            <a:r>
              <a:rPr lang="pl-PL" sz="3400" dirty="0"/>
              <a:t> the </a:t>
            </a:r>
            <a:r>
              <a:rPr lang="pl-PL" sz="3400" dirty="0" err="1"/>
              <a:t>Children</a:t>
            </a:r>
            <a:r>
              <a:rPr lang="pl-PL" sz="3400" dirty="0"/>
              <a:t> </a:t>
            </a:r>
            <a:r>
              <a:rPr lang="pl-PL" sz="3400" dirty="0" err="1"/>
              <a:t>is</a:t>
            </a:r>
            <a:r>
              <a:rPr lang="pl-PL" sz="3400" dirty="0"/>
              <a:t> </a:t>
            </a:r>
            <a:r>
              <a:rPr lang="pl-PL" sz="3400" dirty="0" err="1"/>
              <a:t>working</a:t>
            </a:r>
            <a:r>
              <a:rPr lang="pl-PL" sz="3400" dirty="0"/>
              <a:t> to </a:t>
            </a:r>
            <a:r>
              <a:rPr lang="pl-PL" sz="3400" b="1" dirty="0" err="1"/>
              <a:t>eliminate</a:t>
            </a:r>
            <a:r>
              <a:rPr lang="pl-PL" sz="3400" b="1" dirty="0"/>
              <a:t> </a:t>
            </a:r>
            <a:r>
              <a:rPr lang="pl-PL" sz="3400" b="1" dirty="0" err="1"/>
              <a:t>mother</a:t>
            </a:r>
            <a:r>
              <a:rPr lang="pl-PL" sz="3400" b="1" dirty="0"/>
              <a:t>-to-</a:t>
            </a:r>
            <a:r>
              <a:rPr lang="pl-PL" sz="3400" b="1" dirty="0" err="1"/>
              <a:t>child</a:t>
            </a:r>
            <a:r>
              <a:rPr lang="pl-PL" sz="3400" b="1" dirty="0"/>
              <a:t> </a:t>
            </a:r>
            <a:r>
              <a:rPr lang="pl-PL" sz="3400" b="1" dirty="0" err="1"/>
              <a:t>transmission</a:t>
            </a:r>
            <a:r>
              <a:rPr lang="pl-PL" sz="3400" b="1" dirty="0"/>
              <a:t> of HIV</a:t>
            </a:r>
            <a:r>
              <a:rPr lang="pl-PL" sz="3400" dirty="0"/>
              <a:t>.</a:t>
            </a:r>
          </a:p>
          <a:p>
            <a:r>
              <a:rPr lang="pl-PL" sz="3400" dirty="0" err="1"/>
              <a:t>Last</a:t>
            </a:r>
            <a:r>
              <a:rPr lang="pl-PL" sz="3400" dirty="0"/>
              <a:t> </a:t>
            </a:r>
            <a:r>
              <a:rPr lang="pl-PL" sz="3400" dirty="0" err="1"/>
              <a:t>year</a:t>
            </a:r>
            <a:r>
              <a:rPr lang="pl-PL" sz="3400" dirty="0"/>
              <a:t>, </a:t>
            </a:r>
            <a:r>
              <a:rPr lang="pl-PL" sz="3400" dirty="0" smtClean="0"/>
              <a:t>S</a:t>
            </a:r>
            <a:r>
              <a:rPr lang="it-IT" sz="3400" dirty="0" smtClean="0"/>
              <a:t>.C.</a:t>
            </a:r>
            <a:r>
              <a:rPr lang="pl-PL" sz="3400" dirty="0" smtClean="0"/>
              <a:t> </a:t>
            </a:r>
            <a:r>
              <a:rPr lang="pl-PL" sz="3400" dirty="0" err="1" smtClean="0"/>
              <a:t>helped</a:t>
            </a:r>
            <a:r>
              <a:rPr lang="pl-PL" sz="3400" dirty="0" smtClean="0"/>
              <a:t> </a:t>
            </a:r>
            <a:r>
              <a:rPr lang="pl-PL" sz="3400" dirty="0" err="1"/>
              <a:t>increase</a:t>
            </a:r>
            <a:r>
              <a:rPr lang="pl-PL" sz="3400" dirty="0"/>
              <a:t> the </a:t>
            </a:r>
            <a:r>
              <a:rPr lang="pl-PL" sz="3400" dirty="0" err="1"/>
              <a:t>percentage</a:t>
            </a:r>
            <a:r>
              <a:rPr lang="pl-PL" sz="3400" dirty="0"/>
              <a:t> of </a:t>
            </a:r>
            <a:r>
              <a:rPr lang="pl-PL" sz="3400" dirty="0" err="1"/>
              <a:t>pregnant</a:t>
            </a:r>
            <a:r>
              <a:rPr lang="pl-PL" sz="3400" dirty="0"/>
              <a:t> </a:t>
            </a:r>
            <a:r>
              <a:rPr lang="pl-PL" sz="3400" dirty="0" err="1"/>
              <a:t>women</a:t>
            </a:r>
            <a:r>
              <a:rPr lang="pl-PL" sz="3400" dirty="0"/>
              <a:t> </a:t>
            </a:r>
            <a:r>
              <a:rPr lang="pl-PL" sz="3400" dirty="0" err="1"/>
              <a:t>being</a:t>
            </a:r>
            <a:r>
              <a:rPr lang="pl-PL" sz="3400" dirty="0"/>
              <a:t> </a:t>
            </a:r>
            <a:r>
              <a:rPr lang="pl-PL" sz="3400" dirty="0" err="1"/>
              <a:t>tested</a:t>
            </a:r>
            <a:r>
              <a:rPr lang="pl-PL" sz="3400" dirty="0"/>
              <a:t> for HIV – from 35 </a:t>
            </a:r>
            <a:r>
              <a:rPr lang="pl-PL" sz="3400" dirty="0" err="1"/>
              <a:t>percent</a:t>
            </a:r>
            <a:r>
              <a:rPr lang="pl-PL" sz="3400" dirty="0"/>
              <a:t> to 50 </a:t>
            </a:r>
            <a:r>
              <a:rPr lang="pl-PL" sz="3400" dirty="0" err="1"/>
              <a:t>percent</a:t>
            </a:r>
            <a:r>
              <a:rPr lang="pl-PL" sz="3400" dirty="0"/>
              <a:t>. </a:t>
            </a:r>
          </a:p>
          <a:p>
            <a:r>
              <a:rPr lang="pl-PL" sz="3400" dirty="0"/>
              <a:t>S.C. </a:t>
            </a:r>
            <a:r>
              <a:rPr lang="pl-PL" sz="3400" dirty="0" err="1"/>
              <a:t>are</a:t>
            </a:r>
            <a:r>
              <a:rPr lang="pl-PL" sz="3400" dirty="0"/>
              <a:t> </a:t>
            </a:r>
            <a:r>
              <a:rPr lang="pl-PL" sz="3400" dirty="0" err="1"/>
              <a:t>now</a:t>
            </a:r>
            <a:r>
              <a:rPr lang="pl-PL" sz="3400" dirty="0"/>
              <a:t> </a:t>
            </a:r>
            <a:r>
              <a:rPr lang="pl-PL" sz="3400" dirty="0" err="1"/>
              <a:t>accelerating</a:t>
            </a:r>
            <a:r>
              <a:rPr lang="pl-PL" sz="3400" dirty="0"/>
              <a:t> </a:t>
            </a:r>
            <a:r>
              <a:rPr lang="pl-PL" sz="3400" dirty="0" err="1"/>
              <a:t>our</a:t>
            </a:r>
            <a:r>
              <a:rPr lang="pl-PL" sz="3400" dirty="0"/>
              <a:t> </a:t>
            </a:r>
            <a:r>
              <a:rPr lang="pl-PL" sz="3400" dirty="0" err="1"/>
              <a:t>efforts</a:t>
            </a:r>
            <a:r>
              <a:rPr lang="pl-PL" sz="3400" dirty="0"/>
              <a:t> to </a:t>
            </a:r>
            <a:r>
              <a:rPr lang="pl-PL" sz="3400" dirty="0" err="1"/>
              <a:t>achieve</a:t>
            </a:r>
            <a:r>
              <a:rPr lang="pl-PL" sz="3400" dirty="0"/>
              <a:t> 100 </a:t>
            </a:r>
            <a:r>
              <a:rPr lang="pl-PL" sz="3400" dirty="0" err="1"/>
              <a:t>percent</a:t>
            </a:r>
            <a:r>
              <a:rPr lang="pl-PL" sz="3400" dirty="0"/>
              <a:t> </a:t>
            </a:r>
            <a:r>
              <a:rPr lang="pl-PL" sz="3400" dirty="0" err="1"/>
              <a:t>testing</a:t>
            </a:r>
            <a:r>
              <a:rPr lang="pl-PL" sz="3400" dirty="0"/>
              <a:t> </a:t>
            </a:r>
            <a:r>
              <a:rPr lang="pl-PL" sz="3400" dirty="0" err="1"/>
              <a:t>coverage</a:t>
            </a:r>
            <a:r>
              <a:rPr lang="pl-PL" sz="3400" dirty="0"/>
              <a:t> by the end of 2017 </a:t>
            </a:r>
          </a:p>
          <a:p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0586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000" dirty="0"/>
              <a:t>Case </a:t>
            </a:r>
            <a:r>
              <a:rPr lang="pl-PL" sz="3000" dirty="0" err="1"/>
              <a:t>study</a:t>
            </a:r>
            <a:endParaRPr lang="pl-PL" sz="3000" dirty="0"/>
          </a:p>
          <a:p>
            <a:r>
              <a:rPr lang="pl-PL" sz="3000" dirty="0" err="1"/>
              <a:t>Zeria</a:t>
            </a:r>
            <a:r>
              <a:rPr lang="pl-PL" sz="3000" dirty="0"/>
              <a:t> was </a:t>
            </a:r>
            <a:r>
              <a:rPr lang="pl-PL" sz="3000" dirty="0" err="1"/>
              <a:t>diagnosed</a:t>
            </a:r>
            <a:r>
              <a:rPr lang="pl-PL" sz="3000" dirty="0"/>
              <a:t> as HIV-</a:t>
            </a:r>
            <a:r>
              <a:rPr lang="pl-PL" sz="3000" dirty="0" err="1"/>
              <a:t>positive</a:t>
            </a:r>
            <a:r>
              <a:rPr lang="pl-PL" sz="3000" dirty="0"/>
              <a:t> </a:t>
            </a:r>
            <a:r>
              <a:rPr lang="pl-PL" sz="3000" dirty="0" err="1"/>
              <a:t>while</a:t>
            </a:r>
            <a:r>
              <a:rPr lang="pl-PL" sz="3000" dirty="0"/>
              <a:t> </a:t>
            </a:r>
            <a:r>
              <a:rPr lang="pl-PL" sz="3000" dirty="0" err="1"/>
              <a:t>pregnant</a:t>
            </a:r>
            <a:r>
              <a:rPr lang="pl-PL" sz="3000" dirty="0"/>
              <a:t> with </a:t>
            </a:r>
            <a:r>
              <a:rPr lang="pl-PL" sz="3000" dirty="0" err="1"/>
              <a:t>Joylet</a:t>
            </a:r>
            <a:r>
              <a:rPr lang="pl-PL" sz="3000" dirty="0"/>
              <a:t>. </a:t>
            </a:r>
          </a:p>
          <a:p>
            <a:r>
              <a:rPr lang="pl-PL" sz="3000" dirty="0"/>
              <a:t>A </a:t>
            </a:r>
            <a:r>
              <a:rPr lang="pl-PL" sz="3000" dirty="0" err="1"/>
              <a:t>mother’s</a:t>
            </a:r>
            <a:r>
              <a:rPr lang="pl-PL" sz="3000" dirty="0"/>
              <a:t> </a:t>
            </a:r>
            <a:r>
              <a:rPr lang="pl-PL" sz="3000" dirty="0" err="1"/>
              <a:t>worst</a:t>
            </a:r>
            <a:r>
              <a:rPr lang="pl-PL" sz="3000" dirty="0"/>
              <a:t> </a:t>
            </a:r>
            <a:r>
              <a:rPr lang="pl-PL" sz="3000" dirty="0" err="1"/>
              <a:t>nightmare</a:t>
            </a:r>
            <a:r>
              <a:rPr lang="pl-PL" sz="3000" dirty="0"/>
              <a:t>! </a:t>
            </a:r>
            <a:endParaRPr lang="pl-PL" sz="3000" dirty="0" smtClean="0"/>
          </a:p>
          <a:p>
            <a:r>
              <a:rPr lang="pl-PL" sz="3000" dirty="0" err="1"/>
              <a:t>Zeria</a:t>
            </a:r>
            <a:r>
              <a:rPr lang="pl-PL" sz="3000" dirty="0"/>
              <a:t>, a </a:t>
            </a:r>
            <a:r>
              <a:rPr lang="pl-PL" sz="3000" dirty="0" err="1"/>
              <a:t>young</a:t>
            </a:r>
            <a:r>
              <a:rPr lang="pl-PL" sz="3000" dirty="0"/>
              <a:t> </a:t>
            </a:r>
            <a:r>
              <a:rPr lang="pl-PL" sz="3000" dirty="0" err="1" smtClean="0"/>
              <a:t>mother</a:t>
            </a:r>
            <a:r>
              <a:rPr lang="pl-PL" sz="3000" dirty="0" smtClean="0"/>
              <a:t> </a:t>
            </a:r>
            <a:r>
              <a:rPr lang="pl-PL" sz="3000" dirty="0"/>
              <a:t>from Malawi, was </a:t>
            </a:r>
            <a:r>
              <a:rPr lang="pl-PL" sz="3000" dirty="0" err="1"/>
              <a:t>horrified</a:t>
            </a:r>
            <a:r>
              <a:rPr lang="pl-PL" sz="3000" dirty="0"/>
              <a:t> to be </a:t>
            </a:r>
            <a:r>
              <a:rPr lang="pl-PL" sz="3000" dirty="0" err="1"/>
              <a:t>diagnosed</a:t>
            </a:r>
            <a:r>
              <a:rPr lang="pl-PL" sz="3000" dirty="0"/>
              <a:t> as HIV-</a:t>
            </a:r>
            <a:r>
              <a:rPr lang="pl-PL" sz="3000" dirty="0" err="1"/>
              <a:t>positive</a:t>
            </a:r>
            <a:r>
              <a:rPr lang="pl-PL" sz="3000" dirty="0"/>
              <a:t> </a:t>
            </a:r>
            <a:r>
              <a:rPr lang="pl-PL" sz="3000" dirty="0" err="1"/>
              <a:t>while</a:t>
            </a:r>
            <a:r>
              <a:rPr lang="pl-PL" sz="3000" dirty="0"/>
              <a:t> </a:t>
            </a:r>
            <a:r>
              <a:rPr lang="pl-PL" sz="3000" dirty="0" err="1"/>
              <a:t>pregnant</a:t>
            </a:r>
            <a:r>
              <a:rPr lang="pl-PL" sz="3000" dirty="0"/>
              <a:t> with </a:t>
            </a:r>
            <a:r>
              <a:rPr lang="pl-PL" sz="3000" dirty="0" err="1"/>
              <a:t>her</a:t>
            </a:r>
            <a:r>
              <a:rPr lang="pl-PL" sz="3000" dirty="0"/>
              <a:t> </a:t>
            </a:r>
            <a:r>
              <a:rPr lang="pl-PL" sz="3000" dirty="0" err="1"/>
              <a:t>fourth</a:t>
            </a:r>
            <a:r>
              <a:rPr lang="pl-PL" sz="3000" dirty="0"/>
              <a:t> </a:t>
            </a:r>
            <a:r>
              <a:rPr lang="pl-PL" sz="3000" dirty="0" err="1"/>
              <a:t>child</a:t>
            </a:r>
            <a:r>
              <a:rPr lang="pl-PL" sz="3000" dirty="0"/>
              <a:t>, and </a:t>
            </a:r>
            <a:r>
              <a:rPr lang="pl-PL" sz="3000" dirty="0" err="1"/>
              <a:t>possessed</a:t>
            </a:r>
            <a:r>
              <a:rPr lang="pl-PL" sz="3000" dirty="0"/>
              <a:t> by </a:t>
            </a:r>
            <a:r>
              <a:rPr lang="pl-PL" sz="3000" dirty="0" err="1"/>
              <a:t>fears</a:t>
            </a:r>
            <a:r>
              <a:rPr lang="pl-PL" sz="3000" dirty="0"/>
              <a:t>: </a:t>
            </a:r>
          </a:p>
          <a:p>
            <a:r>
              <a:rPr lang="pl-PL" sz="3000" dirty="0"/>
              <a:t>- </a:t>
            </a:r>
            <a:r>
              <a:rPr lang="pl-PL" sz="3000" dirty="0" smtClean="0"/>
              <a:t>”</a:t>
            </a:r>
            <a:r>
              <a:rPr lang="pl-PL" sz="3000" dirty="0" err="1" smtClean="0"/>
              <a:t>Will</a:t>
            </a:r>
            <a:r>
              <a:rPr lang="pl-PL" sz="3000" dirty="0" smtClean="0"/>
              <a:t> </a:t>
            </a:r>
            <a:r>
              <a:rPr lang="pl-PL" sz="3000" dirty="0"/>
              <a:t>I </a:t>
            </a:r>
            <a:r>
              <a:rPr lang="pl-PL" sz="3000" dirty="0" err="1"/>
              <a:t>transmit</a:t>
            </a:r>
            <a:r>
              <a:rPr lang="pl-PL" sz="3000" dirty="0"/>
              <a:t> the </a:t>
            </a:r>
            <a:r>
              <a:rPr lang="pl-PL" sz="3000" dirty="0" err="1"/>
              <a:t>virus</a:t>
            </a:r>
            <a:r>
              <a:rPr lang="pl-PL" sz="3000" dirty="0"/>
              <a:t> to my </a:t>
            </a:r>
            <a:r>
              <a:rPr lang="pl-PL" sz="3000" dirty="0" err="1"/>
              <a:t>unborn</a:t>
            </a:r>
            <a:r>
              <a:rPr lang="pl-PL" sz="3000" dirty="0"/>
              <a:t> </a:t>
            </a:r>
            <a:r>
              <a:rPr lang="pl-PL" sz="3000" dirty="0" err="1"/>
              <a:t>child</a:t>
            </a:r>
            <a:r>
              <a:rPr lang="pl-PL" sz="3000" dirty="0" smtClean="0"/>
              <a:t>?”</a:t>
            </a:r>
            <a:r>
              <a:rPr lang="pl-PL" sz="3000" dirty="0"/>
              <a:t> </a:t>
            </a:r>
            <a:br>
              <a:rPr lang="pl-PL" sz="3000" dirty="0"/>
            </a:br>
            <a:r>
              <a:rPr lang="pl-PL" sz="3000" dirty="0"/>
              <a:t>- </a:t>
            </a:r>
            <a:r>
              <a:rPr lang="pl-PL" sz="3000" dirty="0" smtClean="0"/>
              <a:t>”</a:t>
            </a:r>
            <a:r>
              <a:rPr lang="pl-PL" sz="3000" dirty="0" err="1" smtClean="0"/>
              <a:t>Will</a:t>
            </a:r>
            <a:r>
              <a:rPr lang="pl-PL" sz="3000" dirty="0" smtClean="0"/>
              <a:t> </a:t>
            </a:r>
            <a:r>
              <a:rPr lang="pl-PL" sz="3000" dirty="0"/>
              <a:t>my baby be </a:t>
            </a:r>
            <a:r>
              <a:rPr lang="pl-PL" sz="3000" dirty="0" err="1"/>
              <a:t>sick</a:t>
            </a:r>
            <a:r>
              <a:rPr lang="pl-PL" sz="3000" dirty="0"/>
              <a:t> – </a:t>
            </a:r>
            <a:r>
              <a:rPr lang="pl-PL" sz="3000" dirty="0" err="1"/>
              <a:t>or</a:t>
            </a:r>
            <a:r>
              <a:rPr lang="pl-PL" sz="3000" dirty="0"/>
              <a:t> </a:t>
            </a:r>
            <a:r>
              <a:rPr lang="pl-PL" sz="3000" dirty="0" err="1"/>
              <a:t>even</a:t>
            </a:r>
            <a:r>
              <a:rPr lang="pl-PL" sz="3000" dirty="0"/>
              <a:t> </a:t>
            </a:r>
            <a:r>
              <a:rPr lang="pl-PL" sz="3000" dirty="0" err="1"/>
              <a:t>survive</a:t>
            </a:r>
            <a:r>
              <a:rPr lang="pl-PL" sz="3000" dirty="0"/>
              <a:t>? </a:t>
            </a:r>
            <a:r>
              <a:rPr lang="pl-PL" sz="3000" dirty="0" smtClean="0"/>
              <a:t>” </a:t>
            </a:r>
            <a:endParaRPr lang="pl-PL" sz="3000" dirty="0"/>
          </a:p>
          <a:p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3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dirty="0"/>
              <a:t>- </a:t>
            </a:r>
            <a:r>
              <a:rPr lang="pl-PL" sz="3200" dirty="0" smtClean="0"/>
              <a:t>”</a:t>
            </a:r>
            <a:r>
              <a:rPr lang="pl-PL" sz="3200" dirty="0" err="1" smtClean="0"/>
              <a:t>Will</a:t>
            </a:r>
            <a:r>
              <a:rPr lang="pl-PL" sz="3200" dirty="0" smtClean="0"/>
              <a:t> </a:t>
            </a:r>
            <a:r>
              <a:rPr lang="pl-PL" sz="3200" dirty="0"/>
              <a:t>I? </a:t>
            </a:r>
            <a:r>
              <a:rPr lang="pl-PL" sz="3200" dirty="0" err="1"/>
              <a:t>What</a:t>
            </a:r>
            <a:r>
              <a:rPr lang="pl-PL" sz="3200" dirty="0"/>
              <a:t> </a:t>
            </a:r>
            <a:r>
              <a:rPr lang="pl-PL" sz="3200" dirty="0" err="1"/>
              <a:t>will</a:t>
            </a:r>
            <a:r>
              <a:rPr lang="pl-PL" sz="3200" dirty="0"/>
              <a:t> </a:t>
            </a:r>
            <a:r>
              <a:rPr lang="pl-PL" sz="3200" dirty="0" err="1"/>
              <a:t>become</a:t>
            </a:r>
            <a:r>
              <a:rPr lang="pl-PL" sz="3200" dirty="0"/>
              <a:t> of my </a:t>
            </a:r>
            <a:r>
              <a:rPr lang="pl-PL" sz="3200" dirty="0" err="1"/>
              <a:t>children</a:t>
            </a:r>
            <a:r>
              <a:rPr lang="pl-PL" sz="3200" dirty="0" smtClean="0"/>
              <a:t>?”</a:t>
            </a:r>
            <a:r>
              <a:rPr lang="pl-PL" sz="3200" dirty="0"/>
              <a:t> </a:t>
            </a:r>
            <a:br>
              <a:rPr lang="pl-PL" sz="3200" dirty="0"/>
            </a:br>
            <a:r>
              <a:rPr lang="pl-PL" sz="3200" dirty="0"/>
              <a:t>- </a:t>
            </a:r>
            <a:r>
              <a:rPr lang="pl-PL" sz="3200" dirty="0" smtClean="0"/>
              <a:t>”</a:t>
            </a:r>
            <a:r>
              <a:rPr lang="pl-PL" sz="3200" dirty="0" err="1" smtClean="0"/>
              <a:t>Is</a:t>
            </a:r>
            <a:r>
              <a:rPr lang="pl-PL" sz="3200" dirty="0" smtClean="0"/>
              <a:t> </a:t>
            </a:r>
            <a:r>
              <a:rPr lang="pl-PL" sz="3200" dirty="0" err="1"/>
              <a:t>there</a:t>
            </a:r>
            <a:r>
              <a:rPr lang="pl-PL" sz="3200" dirty="0"/>
              <a:t> </a:t>
            </a:r>
            <a:r>
              <a:rPr lang="pl-PL" sz="3200" dirty="0" err="1"/>
              <a:t>any</a:t>
            </a:r>
            <a:r>
              <a:rPr lang="pl-PL" sz="3200" dirty="0"/>
              <a:t> </a:t>
            </a:r>
            <a:r>
              <a:rPr lang="pl-PL" sz="3200" dirty="0" err="1"/>
              <a:t>hope</a:t>
            </a:r>
            <a:r>
              <a:rPr lang="pl-PL" sz="3200" dirty="0"/>
              <a:t> for </a:t>
            </a:r>
            <a:r>
              <a:rPr lang="pl-PL" sz="3200" dirty="0" err="1"/>
              <a:t>our</a:t>
            </a:r>
            <a:r>
              <a:rPr lang="pl-PL" sz="3200" dirty="0"/>
              <a:t> family in </a:t>
            </a:r>
            <a:r>
              <a:rPr lang="pl-PL" sz="3200" dirty="0" err="1"/>
              <a:t>need</a:t>
            </a:r>
            <a:r>
              <a:rPr lang="pl-PL" sz="3200" dirty="0" smtClean="0"/>
              <a:t>?”</a:t>
            </a:r>
            <a:endParaRPr lang="pl-PL" sz="3200" dirty="0"/>
          </a:p>
          <a:p>
            <a:r>
              <a:rPr lang="pl-PL" sz="3200" dirty="0" err="1"/>
              <a:t>Physically</a:t>
            </a:r>
            <a:r>
              <a:rPr lang="pl-PL" sz="3200" dirty="0"/>
              <a:t> </a:t>
            </a:r>
            <a:r>
              <a:rPr lang="pl-PL" sz="3200" dirty="0" err="1"/>
              <a:t>ill</a:t>
            </a:r>
            <a:r>
              <a:rPr lang="pl-PL" sz="3200" dirty="0"/>
              <a:t> and </a:t>
            </a:r>
            <a:r>
              <a:rPr lang="pl-PL" sz="3200" dirty="0" err="1"/>
              <a:t>sick</a:t>
            </a:r>
            <a:r>
              <a:rPr lang="pl-PL" sz="3200" dirty="0"/>
              <a:t> with </a:t>
            </a:r>
            <a:r>
              <a:rPr lang="pl-PL" sz="3200" dirty="0" err="1"/>
              <a:t>worry</a:t>
            </a:r>
            <a:r>
              <a:rPr lang="pl-PL" sz="3200" dirty="0"/>
              <a:t> for </a:t>
            </a:r>
            <a:r>
              <a:rPr lang="pl-PL" sz="3200" dirty="0" err="1"/>
              <a:t>her</a:t>
            </a:r>
            <a:r>
              <a:rPr lang="pl-PL" sz="3200" dirty="0"/>
              <a:t> </a:t>
            </a:r>
            <a:r>
              <a:rPr lang="pl-PL" sz="3200" dirty="0" err="1"/>
              <a:t>unborn</a:t>
            </a:r>
            <a:r>
              <a:rPr lang="pl-PL" sz="3200" dirty="0"/>
              <a:t> </a:t>
            </a:r>
            <a:r>
              <a:rPr lang="pl-PL" sz="3200" dirty="0" err="1"/>
              <a:t>child</a:t>
            </a:r>
            <a:r>
              <a:rPr lang="pl-PL" sz="3200" dirty="0"/>
              <a:t>, </a:t>
            </a:r>
            <a:r>
              <a:rPr lang="pl-PL" sz="3200" dirty="0" err="1"/>
              <a:t>Zeria</a:t>
            </a:r>
            <a:r>
              <a:rPr lang="pl-PL" sz="3200" dirty="0"/>
              <a:t> </a:t>
            </a:r>
            <a:r>
              <a:rPr lang="pl-PL" sz="3200" dirty="0" err="1"/>
              <a:t>recalls</a:t>
            </a:r>
            <a:r>
              <a:rPr lang="pl-PL" sz="3200" dirty="0"/>
              <a:t>: </a:t>
            </a:r>
            <a:endParaRPr lang="pl-PL" sz="3200" dirty="0" smtClean="0"/>
          </a:p>
          <a:p>
            <a:r>
              <a:rPr lang="pl-PL" sz="3200" dirty="0" smtClean="0"/>
              <a:t>“</a:t>
            </a:r>
            <a:r>
              <a:rPr lang="pl-PL" sz="3200" dirty="0"/>
              <a:t>The </a:t>
            </a:r>
            <a:r>
              <a:rPr lang="pl-PL" sz="3200" dirty="0" err="1"/>
              <a:t>thought</a:t>
            </a:r>
            <a:r>
              <a:rPr lang="pl-PL" sz="3200" dirty="0"/>
              <a:t> of </a:t>
            </a:r>
            <a:r>
              <a:rPr lang="pl-PL" sz="3200" dirty="0" err="1"/>
              <a:t>being</a:t>
            </a:r>
            <a:r>
              <a:rPr lang="pl-PL" sz="3200" dirty="0"/>
              <a:t> HIV-</a:t>
            </a:r>
            <a:r>
              <a:rPr lang="pl-PL" sz="3200" dirty="0" err="1"/>
              <a:t>positive</a:t>
            </a:r>
            <a:r>
              <a:rPr lang="pl-PL" sz="3200" dirty="0"/>
              <a:t> and </a:t>
            </a:r>
            <a:r>
              <a:rPr lang="pl-PL" sz="3200" dirty="0" err="1"/>
              <a:t>pregnant</a:t>
            </a:r>
            <a:r>
              <a:rPr lang="pl-PL" sz="3200" dirty="0"/>
              <a:t> was </a:t>
            </a:r>
            <a:r>
              <a:rPr lang="pl-PL" sz="3200" dirty="0" err="1"/>
              <a:t>horrifying</a:t>
            </a:r>
            <a:r>
              <a:rPr lang="pl-PL" sz="3200" dirty="0"/>
              <a:t>. </a:t>
            </a:r>
            <a:endParaRPr lang="pl-PL" sz="3200" dirty="0" smtClean="0"/>
          </a:p>
          <a:p>
            <a:r>
              <a:rPr lang="pl-PL" sz="3200" dirty="0" smtClean="0"/>
              <a:t>I </a:t>
            </a:r>
            <a:r>
              <a:rPr lang="pl-PL" sz="3200" dirty="0" err="1"/>
              <a:t>thought</a:t>
            </a:r>
            <a:r>
              <a:rPr lang="pl-PL" sz="3200" dirty="0"/>
              <a:t> of my </a:t>
            </a:r>
            <a:r>
              <a:rPr lang="pl-PL" sz="3200" dirty="0" err="1"/>
              <a:t>unborn</a:t>
            </a:r>
            <a:r>
              <a:rPr lang="pl-PL" sz="3200" dirty="0"/>
              <a:t> </a:t>
            </a:r>
            <a:r>
              <a:rPr lang="pl-PL" sz="3200" dirty="0" err="1"/>
              <a:t>child</a:t>
            </a:r>
            <a:r>
              <a:rPr lang="pl-PL" sz="3200" dirty="0"/>
              <a:t> and </a:t>
            </a:r>
            <a:r>
              <a:rPr lang="pl-PL" sz="3200" dirty="0" err="1"/>
              <a:t>feared</a:t>
            </a:r>
            <a:r>
              <a:rPr lang="pl-PL" sz="3200" dirty="0"/>
              <a:t> my baby </a:t>
            </a:r>
            <a:r>
              <a:rPr lang="pl-PL" sz="3200" dirty="0" err="1"/>
              <a:t>would</a:t>
            </a:r>
            <a:r>
              <a:rPr lang="pl-PL" sz="3200" dirty="0"/>
              <a:t> be </a:t>
            </a:r>
            <a:r>
              <a:rPr lang="pl-PL" sz="3200" dirty="0" err="1"/>
              <a:t>born</a:t>
            </a:r>
            <a:r>
              <a:rPr lang="pl-PL" sz="3200" dirty="0"/>
              <a:t> HIV-</a:t>
            </a:r>
            <a:r>
              <a:rPr lang="pl-PL" sz="3200" dirty="0" err="1"/>
              <a:t>positive</a:t>
            </a:r>
            <a:r>
              <a:rPr lang="pl-PL" sz="3200" dirty="0"/>
              <a:t>.”</a:t>
            </a:r>
          </a:p>
          <a:p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7201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b="1" dirty="0" err="1"/>
              <a:t>Zeria’s</a:t>
            </a:r>
            <a:r>
              <a:rPr lang="pl-PL" sz="3200" b="1" dirty="0"/>
              <a:t> </a:t>
            </a:r>
            <a:r>
              <a:rPr lang="pl-PL" sz="3200" b="1" dirty="0" err="1"/>
              <a:t>fears</a:t>
            </a:r>
            <a:r>
              <a:rPr lang="pl-PL" sz="3200" b="1" dirty="0"/>
              <a:t> </a:t>
            </a:r>
            <a:r>
              <a:rPr lang="pl-PL" sz="3200" b="1" dirty="0" err="1"/>
              <a:t>were</a:t>
            </a:r>
            <a:r>
              <a:rPr lang="pl-PL" sz="3200" b="1" dirty="0"/>
              <a:t> not </a:t>
            </a:r>
            <a:r>
              <a:rPr lang="pl-PL" sz="4000" b="1" dirty="0" err="1"/>
              <a:t>unfounded</a:t>
            </a:r>
            <a:r>
              <a:rPr lang="pl-PL" sz="4000" b="1" dirty="0"/>
              <a:t>. </a:t>
            </a:r>
            <a:endParaRPr lang="pl-PL" sz="4000" b="1" dirty="0" smtClean="0"/>
          </a:p>
          <a:p>
            <a:r>
              <a:rPr lang="pl-PL" sz="4000" dirty="0" err="1" smtClean="0"/>
              <a:t>Without</a:t>
            </a:r>
            <a:r>
              <a:rPr lang="pl-PL" sz="4000" dirty="0" smtClean="0"/>
              <a:t> </a:t>
            </a:r>
            <a:r>
              <a:rPr lang="pl-PL" sz="4000" dirty="0" err="1" smtClean="0"/>
              <a:t>any</a:t>
            </a:r>
            <a:r>
              <a:rPr lang="pl-PL" sz="4000" dirty="0" smtClean="0"/>
              <a:t> </a:t>
            </a:r>
            <a:r>
              <a:rPr lang="pl-PL" sz="4000" dirty="0" err="1" smtClean="0"/>
              <a:t>help</a:t>
            </a:r>
            <a:r>
              <a:rPr lang="pl-PL" sz="4000" dirty="0"/>
              <a:t>, </a:t>
            </a:r>
            <a:r>
              <a:rPr lang="pl-PL" sz="4000" dirty="0" err="1"/>
              <a:t>about</a:t>
            </a:r>
            <a:r>
              <a:rPr lang="pl-PL" sz="4000" dirty="0"/>
              <a:t> one-third of HIV-</a:t>
            </a:r>
            <a:r>
              <a:rPr lang="pl-PL" sz="4000" dirty="0" err="1"/>
              <a:t>positive</a:t>
            </a:r>
            <a:r>
              <a:rPr lang="pl-PL" sz="4000" dirty="0"/>
              <a:t> </a:t>
            </a:r>
            <a:r>
              <a:rPr lang="pl-PL" sz="4000" dirty="0" err="1"/>
              <a:t>mothers</a:t>
            </a:r>
            <a:r>
              <a:rPr lang="pl-PL" sz="4000" dirty="0"/>
              <a:t> </a:t>
            </a:r>
            <a:r>
              <a:rPr lang="pl-PL" sz="4000" dirty="0" err="1"/>
              <a:t>transmit</a:t>
            </a:r>
            <a:r>
              <a:rPr lang="pl-PL" sz="4000" dirty="0"/>
              <a:t> the </a:t>
            </a:r>
            <a:r>
              <a:rPr lang="pl-PL" sz="4000" dirty="0" err="1"/>
              <a:t>disease</a:t>
            </a:r>
            <a:r>
              <a:rPr lang="pl-PL" sz="4000" dirty="0"/>
              <a:t> to </a:t>
            </a:r>
            <a:r>
              <a:rPr lang="pl-PL" sz="4000" dirty="0" err="1"/>
              <a:t>their</a:t>
            </a:r>
            <a:r>
              <a:rPr lang="pl-PL" sz="4000" dirty="0"/>
              <a:t> </a:t>
            </a:r>
            <a:r>
              <a:rPr lang="pl-PL" sz="4000" dirty="0" err="1"/>
              <a:t>children</a:t>
            </a:r>
            <a:r>
              <a:rPr lang="pl-PL" sz="4000" dirty="0"/>
              <a:t> – </a:t>
            </a:r>
            <a:endParaRPr lang="pl-PL" sz="4000" dirty="0" smtClean="0"/>
          </a:p>
          <a:p>
            <a:r>
              <a:rPr lang="pl-PL" sz="4000" dirty="0" err="1" smtClean="0"/>
              <a:t>putting</a:t>
            </a:r>
            <a:r>
              <a:rPr lang="pl-PL" sz="4000" dirty="0" smtClean="0"/>
              <a:t> </a:t>
            </a:r>
            <a:r>
              <a:rPr lang="pl-PL" sz="4000" dirty="0" err="1"/>
              <a:t>both</a:t>
            </a:r>
            <a:r>
              <a:rPr lang="pl-PL" sz="4000" dirty="0"/>
              <a:t> </a:t>
            </a:r>
            <a:r>
              <a:rPr lang="pl-PL" sz="4000" dirty="0" err="1"/>
              <a:t>mother</a:t>
            </a:r>
            <a:r>
              <a:rPr lang="pl-PL" sz="4000" dirty="0"/>
              <a:t> and </a:t>
            </a:r>
            <a:r>
              <a:rPr lang="pl-PL" sz="4000" dirty="0" err="1"/>
              <a:t>child</a:t>
            </a:r>
            <a:r>
              <a:rPr lang="pl-PL" sz="4000" dirty="0"/>
              <a:t> </a:t>
            </a:r>
            <a:r>
              <a:rPr lang="pl-PL" sz="4000" dirty="0" err="1"/>
              <a:t>at</a:t>
            </a:r>
            <a:r>
              <a:rPr lang="pl-PL" sz="4000" dirty="0"/>
              <a:t> </a:t>
            </a:r>
            <a:r>
              <a:rPr lang="pl-PL" sz="4000" dirty="0" err="1"/>
              <a:t>great</a:t>
            </a:r>
            <a:r>
              <a:rPr lang="pl-PL" sz="4000" dirty="0"/>
              <a:t> </a:t>
            </a:r>
            <a:r>
              <a:rPr lang="pl-PL" sz="4000" dirty="0" err="1"/>
              <a:t>risk</a:t>
            </a:r>
            <a:r>
              <a:rPr lang="pl-PL" sz="4000" dirty="0"/>
              <a:t> for HIV-</a:t>
            </a:r>
            <a:r>
              <a:rPr lang="pl-PL" sz="4000" dirty="0" err="1"/>
              <a:t>related</a:t>
            </a:r>
            <a:r>
              <a:rPr lang="pl-PL" sz="4000" dirty="0"/>
              <a:t> </a:t>
            </a:r>
            <a:r>
              <a:rPr lang="pl-PL" sz="4000" dirty="0" err="1"/>
              <a:t>complications</a:t>
            </a:r>
            <a:r>
              <a:rPr lang="pl-PL" sz="4000" dirty="0"/>
              <a:t> and </a:t>
            </a:r>
            <a:r>
              <a:rPr lang="pl-PL" sz="4000" dirty="0" err="1"/>
              <a:t>even</a:t>
            </a:r>
            <a:r>
              <a:rPr lang="pl-PL" sz="4000" dirty="0"/>
              <a:t> </a:t>
            </a:r>
            <a:r>
              <a:rPr lang="pl-PL" sz="4000" dirty="0" err="1"/>
              <a:t>death</a:t>
            </a:r>
            <a:r>
              <a:rPr lang="pl-PL" sz="4000" dirty="0"/>
              <a:t>.</a:t>
            </a:r>
          </a:p>
          <a:p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0962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dirty="0" err="1"/>
              <a:t>Mother</a:t>
            </a:r>
            <a:r>
              <a:rPr lang="pl-PL" sz="3200" dirty="0"/>
              <a:t>-to-</a:t>
            </a:r>
            <a:r>
              <a:rPr lang="pl-PL" sz="3200" dirty="0" err="1"/>
              <a:t>child</a:t>
            </a:r>
            <a:r>
              <a:rPr lang="pl-PL" sz="3200" dirty="0"/>
              <a:t> </a:t>
            </a:r>
            <a:r>
              <a:rPr lang="pl-PL" sz="3200" dirty="0" err="1"/>
              <a:t>transmission</a:t>
            </a:r>
            <a:r>
              <a:rPr lang="pl-PL" sz="3200" dirty="0"/>
              <a:t> of HIV </a:t>
            </a:r>
            <a:r>
              <a:rPr lang="pl-PL" sz="3200" dirty="0" err="1"/>
              <a:t>is</a:t>
            </a:r>
            <a:r>
              <a:rPr lang="pl-PL" sz="3200" dirty="0"/>
              <a:t> the </a:t>
            </a:r>
            <a:r>
              <a:rPr lang="pl-PL" sz="3200" dirty="0" err="1"/>
              <a:t>spread</a:t>
            </a:r>
            <a:r>
              <a:rPr lang="pl-PL" sz="3200" dirty="0"/>
              <a:t> of HIV from </a:t>
            </a:r>
            <a:r>
              <a:rPr lang="pl-PL" sz="3200" dirty="0" err="1"/>
              <a:t>an</a:t>
            </a:r>
            <a:r>
              <a:rPr lang="pl-PL" sz="3200" dirty="0"/>
              <a:t> HIV-</a:t>
            </a:r>
            <a:r>
              <a:rPr lang="pl-PL" sz="3200" dirty="0" err="1"/>
              <a:t>infected</a:t>
            </a:r>
            <a:r>
              <a:rPr lang="pl-PL" sz="3200" dirty="0"/>
              <a:t> </a:t>
            </a:r>
            <a:r>
              <a:rPr lang="pl-PL" sz="3200" dirty="0" err="1"/>
              <a:t>woman</a:t>
            </a:r>
            <a:r>
              <a:rPr lang="pl-PL" sz="3200" dirty="0"/>
              <a:t> to </a:t>
            </a:r>
            <a:r>
              <a:rPr lang="pl-PL" sz="3200" dirty="0" err="1"/>
              <a:t>her</a:t>
            </a:r>
            <a:r>
              <a:rPr lang="pl-PL" sz="3200" dirty="0"/>
              <a:t> </a:t>
            </a:r>
            <a:r>
              <a:rPr lang="pl-PL" sz="3200" dirty="0" err="1"/>
              <a:t>child</a:t>
            </a:r>
            <a:r>
              <a:rPr lang="pl-PL" sz="3200" dirty="0"/>
              <a:t> </a:t>
            </a:r>
            <a:r>
              <a:rPr lang="pl-PL" sz="3200" dirty="0" err="1"/>
              <a:t>during</a:t>
            </a:r>
            <a:r>
              <a:rPr lang="pl-PL" sz="3200" dirty="0"/>
              <a:t> </a:t>
            </a:r>
            <a:r>
              <a:rPr lang="pl-PL" sz="3200" dirty="0" err="1"/>
              <a:t>pregnancy</a:t>
            </a:r>
            <a:r>
              <a:rPr lang="pl-PL" sz="3200" dirty="0"/>
              <a:t>, </a:t>
            </a:r>
            <a:r>
              <a:rPr lang="pl-PL" sz="3200" dirty="0" err="1"/>
              <a:t>childbirth</a:t>
            </a:r>
            <a:endParaRPr lang="pl-PL" sz="3200" dirty="0"/>
          </a:p>
          <a:p>
            <a:r>
              <a:rPr lang="pl-PL" sz="3200" dirty="0" err="1"/>
              <a:t>Mother</a:t>
            </a:r>
            <a:r>
              <a:rPr lang="pl-PL" sz="3200" dirty="0"/>
              <a:t>-to-</a:t>
            </a:r>
            <a:r>
              <a:rPr lang="pl-PL" sz="3200" dirty="0" err="1"/>
              <a:t>child</a:t>
            </a:r>
            <a:r>
              <a:rPr lang="pl-PL" sz="3200" dirty="0"/>
              <a:t> </a:t>
            </a:r>
            <a:r>
              <a:rPr lang="pl-PL" sz="3200" dirty="0" err="1"/>
              <a:t>transmission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the most </a:t>
            </a:r>
            <a:r>
              <a:rPr lang="pl-PL" sz="3200" dirty="0" err="1"/>
              <a:t>common</a:t>
            </a:r>
            <a:r>
              <a:rPr lang="pl-PL" sz="3200" dirty="0"/>
              <a:t> </a:t>
            </a:r>
            <a:r>
              <a:rPr lang="pl-PL" sz="3200" dirty="0" err="1"/>
              <a:t>way</a:t>
            </a:r>
            <a:r>
              <a:rPr lang="pl-PL" sz="3200" dirty="0"/>
              <a:t> </a:t>
            </a:r>
            <a:r>
              <a:rPr lang="pl-PL" sz="3200" dirty="0" err="1"/>
              <a:t>that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become</a:t>
            </a:r>
            <a:r>
              <a:rPr lang="pl-PL" sz="3200" dirty="0"/>
              <a:t> </a:t>
            </a:r>
            <a:r>
              <a:rPr lang="pl-PL" sz="3200" dirty="0" err="1"/>
              <a:t>infected</a:t>
            </a:r>
            <a:r>
              <a:rPr lang="pl-PL" sz="3200" dirty="0"/>
              <a:t> with HIV.</a:t>
            </a:r>
          </a:p>
          <a:p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1210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dirty="0" err="1"/>
              <a:t>Can</a:t>
            </a:r>
            <a:r>
              <a:rPr lang="pl-PL" sz="3200" dirty="0"/>
              <a:t> </a:t>
            </a:r>
            <a:r>
              <a:rPr lang="pl-PL" sz="3200" dirty="0" err="1"/>
              <a:t>mother</a:t>
            </a:r>
            <a:r>
              <a:rPr lang="pl-PL" sz="3200" dirty="0"/>
              <a:t>-to-</a:t>
            </a:r>
            <a:r>
              <a:rPr lang="pl-PL" sz="3200" dirty="0" err="1"/>
              <a:t>child</a:t>
            </a:r>
            <a:r>
              <a:rPr lang="pl-PL" sz="3200" dirty="0"/>
              <a:t> </a:t>
            </a:r>
            <a:r>
              <a:rPr lang="pl-PL" sz="3200" dirty="0" err="1"/>
              <a:t>transmission</a:t>
            </a:r>
            <a:r>
              <a:rPr lang="pl-PL" sz="3200" dirty="0"/>
              <a:t> of HIV be </a:t>
            </a:r>
            <a:r>
              <a:rPr lang="pl-PL" sz="3200" dirty="0" err="1"/>
              <a:t>prevented</a:t>
            </a:r>
            <a:r>
              <a:rPr lang="pl-PL" sz="3200" dirty="0"/>
              <a:t>?</a:t>
            </a:r>
          </a:p>
          <a:p>
            <a:r>
              <a:rPr lang="pl-PL" sz="3200" dirty="0" err="1"/>
              <a:t>Yes</a:t>
            </a:r>
            <a:r>
              <a:rPr lang="pl-PL" sz="3200" dirty="0"/>
              <a:t>. </a:t>
            </a:r>
            <a:endParaRPr lang="pl-PL" sz="3200" dirty="0" smtClean="0"/>
          </a:p>
          <a:p>
            <a:r>
              <a:rPr lang="pl-PL" sz="3200" dirty="0" err="1" smtClean="0"/>
              <a:t>Because</a:t>
            </a:r>
            <a:r>
              <a:rPr lang="pl-PL" sz="3200" dirty="0" smtClean="0"/>
              <a:t> </a:t>
            </a:r>
            <a:r>
              <a:rPr lang="pl-PL" sz="3200" dirty="0"/>
              <a:t>of the </a:t>
            </a:r>
            <a:r>
              <a:rPr lang="pl-PL" sz="3200" dirty="0" err="1"/>
              <a:t>use</a:t>
            </a:r>
            <a:r>
              <a:rPr lang="pl-PL" sz="3200" dirty="0"/>
              <a:t> of HIV </a:t>
            </a:r>
            <a:r>
              <a:rPr lang="pl-PL" sz="3200" dirty="0" err="1"/>
              <a:t>medicines</a:t>
            </a:r>
            <a:r>
              <a:rPr lang="pl-PL" sz="3200" dirty="0"/>
              <a:t> and </a:t>
            </a:r>
            <a:r>
              <a:rPr lang="pl-PL" sz="3200" dirty="0" err="1"/>
              <a:t>other</a:t>
            </a:r>
            <a:r>
              <a:rPr lang="pl-PL" sz="3200" dirty="0"/>
              <a:t> </a:t>
            </a:r>
            <a:r>
              <a:rPr lang="pl-PL" sz="3200" dirty="0" err="1"/>
              <a:t>strategies</a:t>
            </a:r>
            <a:r>
              <a:rPr lang="pl-PL" sz="3200" dirty="0"/>
              <a:t>, </a:t>
            </a:r>
            <a:endParaRPr lang="pl-PL" sz="3200" dirty="0" smtClean="0"/>
          </a:p>
          <a:p>
            <a:r>
              <a:rPr lang="pl-PL" sz="3200" dirty="0" smtClean="0"/>
              <a:t>the </a:t>
            </a:r>
            <a:r>
              <a:rPr lang="pl-PL" sz="3200" dirty="0" err="1"/>
              <a:t>risk</a:t>
            </a:r>
            <a:r>
              <a:rPr lang="pl-PL" sz="3200" dirty="0"/>
              <a:t> of </a:t>
            </a:r>
            <a:r>
              <a:rPr lang="pl-PL" sz="3200" dirty="0" err="1"/>
              <a:t>mother</a:t>
            </a:r>
            <a:r>
              <a:rPr lang="pl-PL" sz="3200" dirty="0"/>
              <a:t>-to-</a:t>
            </a:r>
            <a:r>
              <a:rPr lang="pl-PL" sz="3200" dirty="0" err="1"/>
              <a:t>child</a:t>
            </a:r>
            <a:r>
              <a:rPr lang="pl-PL" sz="3200" dirty="0"/>
              <a:t> </a:t>
            </a:r>
            <a:r>
              <a:rPr lang="pl-PL" sz="3200" dirty="0" err="1"/>
              <a:t>transmission</a:t>
            </a:r>
            <a:r>
              <a:rPr lang="pl-PL" sz="3200" dirty="0"/>
              <a:t> </a:t>
            </a:r>
            <a:r>
              <a:rPr lang="pl-PL" sz="3200" dirty="0" err="1"/>
              <a:t>can</a:t>
            </a:r>
            <a:r>
              <a:rPr lang="pl-PL" sz="3200" dirty="0"/>
              <a:t> be </a:t>
            </a:r>
            <a:r>
              <a:rPr lang="pl-PL" sz="3200" dirty="0" err="1"/>
              <a:t>lowered</a:t>
            </a:r>
            <a:r>
              <a:rPr lang="pl-PL" sz="3200" dirty="0"/>
              <a:t> to 1% </a:t>
            </a:r>
            <a:r>
              <a:rPr lang="pl-PL" sz="3200" dirty="0" err="1"/>
              <a:t>or</a:t>
            </a:r>
            <a:r>
              <a:rPr lang="pl-PL" sz="3200" dirty="0"/>
              <a:t> less. </a:t>
            </a:r>
            <a:endParaRPr lang="pl-PL" sz="3200" dirty="0" smtClean="0"/>
          </a:p>
          <a:p>
            <a:r>
              <a:rPr lang="pl-PL" sz="3200" dirty="0" smtClean="0"/>
              <a:t>The </a:t>
            </a:r>
            <a:r>
              <a:rPr lang="pl-PL" sz="3200" dirty="0" err="1"/>
              <a:t>risk</a:t>
            </a:r>
            <a:r>
              <a:rPr lang="pl-PL" sz="3200" dirty="0"/>
              <a:t> of </a:t>
            </a:r>
            <a:r>
              <a:rPr lang="pl-PL" sz="3200" dirty="0" err="1"/>
              <a:t>mother</a:t>
            </a:r>
            <a:r>
              <a:rPr lang="pl-PL" sz="3200" dirty="0"/>
              <a:t>-to-</a:t>
            </a:r>
            <a:r>
              <a:rPr lang="pl-PL" sz="3200" dirty="0" err="1"/>
              <a:t>child</a:t>
            </a:r>
            <a:r>
              <a:rPr lang="pl-PL" sz="3200" dirty="0"/>
              <a:t> </a:t>
            </a:r>
            <a:r>
              <a:rPr lang="pl-PL" sz="3200" dirty="0" err="1"/>
              <a:t>transmission</a:t>
            </a:r>
            <a:r>
              <a:rPr lang="pl-PL" sz="3200" dirty="0"/>
              <a:t> of HIV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low</a:t>
            </a:r>
            <a:r>
              <a:rPr lang="pl-PL" sz="3200" dirty="0"/>
              <a:t> </a:t>
            </a:r>
            <a:r>
              <a:rPr lang="pl-PL" sz="3200" dirty="0" err="1"/>
              <a:t>when</a:t>
            </a:r>
            <a:r>
              <a:rPr lang="pl-PL" sz="3200" dirty="0" smtClean="0"/>
              <a:t>:</a:t>
            </a:r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0653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188640"/>
            <a:ext cx="6400800" cy="5733256"/>
          </a:xfrm>
        </p:spPr>
        <p:txBody>
          <a:bodyPr>
            <a:noAutofit/>
          </a:bodyPr>
          <a:lstStyle/>
          <a:p>
            <a:r>
              <a:rPr lang="en-CA" sz="3200" dirty="0" smtClean="0">
                <a:solidFill>
                  <a:schemeClr val="tx1"/>
                </a:solidFill>
              </a:rPr>
              <a:t>HISTORY</a:t>
            </a:r>
          </a:p>
          <a:p>
            <a:r>
              <a:rPr lang="en-US" sz="3200" dirty="0">
                <a:solidFill>
                  <a:srgbClr val="000000"/>
                </a:solidFill>
              </a:rPr>
              <a:t>Behind every great movement</a:t>
            </a:r>
            <a:r>
              <a:rPr lang="en-US" sz="32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there is a leader with an even greater vision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lang="en-CA" sz="3200" dirty="0" smtClean="0">
              <a:solidFill>
                <a:srgbClr val="000000"/>
              </a:solidFill>
            </a:endParaRPr>
          </a:p>
          <a:p>
            <a:r>
              <a:rPr lang="en-CA" sz="3200" dirty="0" smtClean="0">
                <a:solidFill>
                  <a:schemeClr val="tx1"/>
                </a:solidFill>
              </a:rPr>
              <a:t>In </a:t>
            </a:r>
            <a:r>
              <a:rPr lang="en-CA" sz="3200" dirty="0">
                <a:solidFill>
                  <a:schemeClr val="tx1"/>
                </a:solidFill>
              </a:rPr>
              <a:t>1919 two sisters, </a:t>
            </a:r>
            <a:r>
              <a:rPr lang="en-CA" sz="3200" dirty="0" err="1">
                <a:solidFill>
                  <a:schemeClr val="tx1"/>
                </a:solidFill>
              </a:rPr>
              <a:t>Eglantyne</a:t>
            </a:r>
            <a:r>
              <a:rPr lang="en-CA" sz="3200" dirty="0">
                <a:solidFill>
                  <a:schemeClr val="tx1"/>
                </a:solidFill>
              </a:rPr>
              <a:t> </a:t>
            </a:r>
            <a:r>
              <a:rPr lang="en-CA" sz="3200" dirty="0" err="1">
                <a:solidFill>
                  <a:schemeClr val="tx1"/>
                </a:solidFill>
              </a:rPr>
              <a:t>Jebb</a:t>
            </a:r>
            <a:r>
              <a:rPr lang="en-CA" sz="3200" dirty="0">
                <a:solidFill>
                  <a:schemeClr val="tx1"/>
                </a:solidFill>
              </a:rPr>
              <a:t> and Dorothy Buxton </a:t>
            </a:r>
            <a:endParaRPr lang="en-CA" sz="3200" dirty="0" smtClean="0">
              <a:solidFill>
                <a:schemeClr val="tx1"/>
              </a:solidFill>
            </a:endParaRPr>
          </a:p>
          <a:p>
            <a:r>
              <a:rPr lang="en-CA" sz="3200" dirty="0" smtClean="0">
                <a:solidFill>
                  <a:schemeClr val="tx1"/>
                </a:solidFill>
              </a:rPr>
              <a:t>founded </a:t>
            </a:r>
            <a:r>
              <a:rPr lang="en-CA" sz="3200" dirty="0">
                <a:solidFill>
                  <a:schemeClr val="tx1"/>
                </a:solidFill>
              </a:rPr>
              <a:t>Save the Children to </a:t>
            </a:r>
            <a:endParaRPr lang="en-CA" sz="3200" dirty="0" smtClean="0">
              <a:solidFill>
                <a:schemeClr val="tx1"/>
              </a:solidFill>
            </a:endParaRPr>
          </a:p>
          <a:p>
            <a:r>
              <a:rPr lang="en-CA" sz="3200" dirty="0" smtClean="0">
                <a:solidFill>
                  <a:schemeClr val="tx1"/>
                </a:solidFill>
              </a:rPr>
              <a:t>handle </a:t>
            </a:r>
            <a:r>
              <a:rPr lang="en-CA" sz="3200" dirty="0">
                <a:solidFill>
                  <a:schemeClr val="tx1"/>
                </a:solidFill>
              </a:rPr>
              <a:t>Russian crisis and </a:t>
            </a:r>
            <a:endParaRPr lang="en-CA" sz="3200" dirty="0" smtClean="0">
              <a:solidFill>
                <a:schemeClr val="tx1"/>
              </a:solidFill>
            </a:endParaRPr>
          </a:p>
          <a:p>
            <a:r>
              <a:rPr lang="en-CA" sz="3200" dirty="0" smtClean="0">
                <a:solidFill>
                  <a:schemeClr val="tx1"/>
                </a:solidFill>
              </a:rPr>
              <a:t>to </a:t>
            </a:r>
            <a:r>
              <a:rPr lang="en-CA" sz="3200" dirty="0">
                <a:solidFill>
                  <a:schemeClr val="tx1"/>
                </a:solidFill>
              </a:rPr>
              <a:t>feed children facing starvation after the First World </a:t>
            </a:r>
            <a:r>
              <a:rPr lang="en-CA" sz="3200" dirty="0" smtClean="0">
                <a:solidFill>
                  <a:schemeClr val="tx1"/>
                </a:solidFill>
              </a:rPr>
              <a:t>War.</a:t>
            </a:r>
          </a:p>
          <a:p>
            <a:endParaRPr lang="en-CA" sz="3200" dirty="0" smtClean="0">
              <a:solidFill>
                <a:schemeClr val="tx1"/>
              </a:solidFill>
            </a:endParaRPr>
          </a:p>
          <a:p>
            <a:endParaRPr lang="en-CA" sz="2800" dirty="0" smtClean="0">
              <a:solidFill>
                <a:schemeClr val="tx1"/>
              </a:solidFill>
            </a:endParaRPr>
          </a:p>
          <a:p>
            <a:endParaRPr lang="en-CA" sz="2800" dirty="0" smtClean="0">
              <a:solidFill>
                <a:schemeClr val="tx1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586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dirty="0" smtClean="0"/>
              <a:t>HIV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detected</a:t>
            </a:r>
            <a:r>
              <a:rPr lang="pl-PL" sz="3200" dirty="0"/>
              <a:t> as </a:t>
            </a:r>
            <a:r>
              <a:rPr lang="pl-PL" sz="3200" dirty="0" err="1"/>
              <a:t>early</a:t>
            </a:r>
            <a:r>
              <a:rPr lang="pl-PL" sz="3200" dirty="0"/>
              <a:t> as </a:t>
            </a:r>
            <a:r>
              <a:rPr lang="pl-PL" sz="3200" dirty="0" err="1"/>
              <a:t>possible</a:t>
            </a:r>
            <a:r>
              <a:rPr lang="pl-PL" sz="3200" dirty="0"/>
              <a:t> </a:t>
            </a:r>
            <a:r>
              <a:rPr lang="pl-PL" sz="3200" dirty="0" err="1"/>
              <a:t>during</a:t>
            </a:r>
            <a:r>
              <a:rPr lang="pl-PL" sz="3200" dirty="0"/>
              <a:t> </a:t>
            </a:r>
            <a:r>
              <a:rPr lang="pl-PL" sz="3200" dirty="0" err="1"/>
              <a:t>pregnancy</a:t>
            </a:r>
            <a:r>
              <a:rPr lang="pl-PL" sz="3200" dirty="0"/>
              <a:t> (</a:t>
            </a:r>
            <a:r>
              <a:rPr lang="pl-PL" sz="3200" dirty="0" err="1"/>
              <a:t>or</a:t>
            </a:r>
            <a:r>
              <a:rPr lang="pl-PL" sz="3200" dirty="0"/>
              <a:t> </a:t>
            </a:r>
            <a:r>
              <a:rPr lang="pl-PL" sz="3200" dirty="0" err="1"/>
              <a:t>before</a:t>
            </a:r>
            <a:r>
              <a:rPr lang="pl-PL" sz="3200" dirty="0"/>
              <a:t> a </a:t>
            </a:r>
            <a:r>
              <a:rPr lang="pl-PL" sz="3200" dirty="0" err="1"/>
              <a:t>woman</a:t>
            </a:r>
            <a:r>
              <a:rPr lang="pl-PL" sz="3200" dirty="0"/>
              <a:t> </a:t>
            </a:r>
            <a:r>
              <a:rPr lang="pl-PL" sz="3200" dirty="0" err="1"/>
              <a:t>gets</a:t>
            </a:r>
            <a:r>
              <a:rPr lang="pl-PL" sz="3200" dirty="0"/>
              <a:t> </a:t>
            </a:r>
            <a:r>
              <a:rPr lang="pl-PL" sz="3200" dirty="0" err="1"/>
              <a:t>pregnant</a:t>
            </a:r>
            <a:r>
              <a:rPr lang="pl-PL" sz="3200" dirty="0"/>
              <a:t>).</a:t>
            </a:r>
          </a:p>
          <a:p>
            <a:r>
              <a:rPr lang="pl-PL" sz="3200" dirty="0" err="1"/>
              <a:t>Women</a:t>
            </a:r>
            <a:r>
              <a:rPr lang="pl-PL" sz="3200" dirty="0"/>
              <a:t> with </a:t>
            </a:r>
            <a:r>
              <a:rPr lang="pl-PL" sz="3200" dirty="0" smtClean="0"/>
              <a:t>HIV, </a:t>
            </a:r>
            <a:r>
              <a:rPr lang="pl-PL" sz="3200" dirty="0" err="1"/>
              <a:t>receive</a:t>
            </a:r>
            <a:r>
              <a:rPr lang="pl-PL" sz="3200" dirty="0"/>
              <a:t> HIV </a:t>
            </a:r>
            <a:r>
              <a:rPr lang="pl-PL" sz="3200" dirty="0" err="1"/>
              <a:t>medicine</a:t>
            </a:r>
            <a:r>
              <a:rPr lang="pl-PL" sz="3200" dirty="0"/>
              <a:t> </a:t>
            </a:r>
            <a:r>
              <a:rPr lang="pl-PL" sz="3200" dirty="0" err="1"/>
              <a:t>during</a:t>
            </a:r>
            <a:r>
              <a:rPr lang="pl-PL" sz="3200" dirty="0"/>
              <a:t> </a:t>
            </a:r>
            <a:r>
              <a:rPr lang="pl-PL" sz="3200" dirty="0" err="1"/>
              <a:t>pregnancy</a:t>
            </a:r>
            <a:r>
              <a:rPr lang="pl-PL" sz="3200" dirty="0"/>
              <a:t> and </a:t>
            </a:r>
            <a:r>
              <a:rPr lang="pl-PL" sz="3200" dirty="0" err="1"/>
              <a:t>childbirth</a:t>
            </a:r>
            <a:r>
              <a:rPr lang="pl-PL" sz="3200" dirty="0"/>
              <a:t> </a:t>
            </a:r>
          </a:p>
          <a:p>
            <a:r>
              <a:rPr lang="pl-PL" sz="3200" b="1" dirty="0" err="1" smtClean="0"/>
              <a:t>babies</a:t>
            </a:r>
            <a:r>
              <a:rPr lang="pl-PL" sz="3200" b="1" dirty="0" smtClean="0"/>
              <a:t> </a:t>
            </a:r>
            <a:r>
              <a:rPr lang="pl-PL" sz="3200" dirty="0" err="1"/>
              <a:t>born</a:t>
            </a:r>
            <a:r>
              <a:rPr lang="pl-PL" sz="3200" dirty="0"/>
              <a:t> to </a:t>
            </a:r>
            <a:r>
              <a:rPr lang="pl-PL" sz="3200" dirty="0" err="1"/>
              <a:t>women</a:t>
            </a:r>
            <a:r>
              <a:rPr lang="pl-PL" sz="3200" dirty="0"/>
              <a:t> with </a:t>
            </a:r>
            <a:r>
              <a:rPr lang="pl-PL" sz="3200" dirty="0" smtClean="0"/>
              <a:t>HIV, </a:t>
            </a:r>
            <a:r>
              <a:rPr lang="pl-PL" sz="3200" dirty="0" err="1"/>
              <a:t>receive</a:t>
            </a:r>
            <a:r>
              <a:rPr lang="pl-PL" sz="3200" dirty="0"/>
              <a:t> HIV </a:t>
            </a:r>
            <a:r>
              <a:rPr lang="pl-PL" sz="3200" dirty="0" err="1"/>
              <a:t>medicines</a:t>
            </a:r>
            <a:r>
              <a:rPr lang="pl-PL" sz="3200" dirty="0"/>
              <a:t> for 4 to 6 </a:t>
            </a:r>
            <a:r>
              <a:rPr lang="pl-PL" sz="3200" dirty="0" err="1"/>
              <a:t>weeks</a:t>
            </a:r>
            <a:r>
              <a:rPr lang="pl-PL" sz="3200" dirty="0"/>
              <a:t> </a:t>
            </a:r>
            <a:r>
              <a:rPr lang="pl-PL" sz="3200" dirty="0" err="1"/>
              <a:t>after</a:t>
            </a:r>
            <a:r>
              <a:rPr lang="pl-PL" sz="3200" dirty="0"/>
              <a:t> </a:t>
            </a:r>
            <a:r>
              <a:rPr lang="pl-PL" sz="3200" dirty="0" err="1"/>
              <a:t>birth</a:t>
            </a:r>
            <a:r>
              <a:rPr lang="pl-PL" sz="3200" dirty="0"/>
              <a:t> and </a:t>
            </a:r>
            <a:r>
              <a:rPr lang="pl-PL" sz="3200" dirty="0" err="1"/>
              <a:t>are</a:t>
            </a:r>
            <a:r>
              <a:rPr lang="pl-PL" sz="3200" dirty="0"/>
              <a:t> not </a:t>
            </a:r>
            <a:r>
              <a:rPr lang="pl-PL" sz="3200" dirty="0" err="1"/>
              <a:t>breastfed</a:t>
            </a:r>
            <a:r>
              <a:rPr lang="pl-PL" sz="3200" dirty="0"/>
              <a:t>.</a:t>
            </a:r>
          </a:p>
          <a:p>
            <a:endParaRPr lang="en-CA" sz="3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724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51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dirty="0" smtClean="0"/>
              <a:t>With </a:t>
            </a:r>
            <a:r>
              <a:rPr lang="pl-PL" sz="3200" dirty="0" err="1"/>
              <a:t>help</a:t>
            </a:r>
            <a:r>
              <a:rPr lang="pl-PL" sz="3200" dirty="0"/>
              <a:t> from S.C., </a:t>
            </a:r>
            <a:r>
              <a:rPr lang="pl-PL" sz="3200" dirty="0" err="1"/>
              <a:t>Zeria</a:t>
            </a:r>
            <a:r>
              <a:rPr lang="pl-PL" sz="3200" dirty="0"/>
              <a:t> </a:t>
            </a:r>
            <a:r>
              <a:rPr lang="pl-PL" sz="3200" dirty="0" err="1"/>
              <a:t>learned</a:t>
            </a:r>
            <a:r>
              <a:rPr lang="pl-PL" sz="3200" dirty="0"/>
              <a:t> </a:t>
            </a:r>
            <a:r>
              <a:rPr lang="pl-PL" sz="3200" dirty="0" err="1"/>
              <a:t>how</a:t>
            </a:r>
            <a:r>
              <a:rPr lang="pl-PL" sz="3200" dirty="0"/>
              <a:t> to live </a:t>
            </a:r>
            <a:r>
              <a:rPr lang="pl-PL" sz="3200" dirty="0" smtClean="0"/>
              <a:t>with </a:t>
            </a:r>
            <a:r>
              <a:rPr lang="pl-PL" sz="3200" dirty="0"/>
              <a:t>HIV – and to </a:t>
            </a:r>
            <a:r>
              <a:rPr lang="pl-PL" sz="3200" dirty="0" err="1"/>
              <a:t>protect</a:t>
            </a:r>
            <a:r>
              <a:rPr lang="pl-PL" sz="3200" dirty="0"/>
              <a:t> </a:t>
            </a:r>
            <a:r>
              <a:rPr lang="pl-PL" sz="3200" dirty="0" err="1"/>
              <a:t>her</a:t>
            </a:r>
            <a:r>
              <a:rPr lang="pl-PL" sz="3200" dirty="0"/>
              <a:t> </a:t>
            </a:r>
            <a:r>
              <a:rPr lang="pl-PL" sz="3200" dirty="0" err="1"/>
              <a:t>unborn</a:t>
            </a:r>
            <a:r>
              <a:rPr lang="pl-PL" sz="3200" dirty="0"/>
              <a:t> </a:t>
            </a:r>
            <a:r>
              <a:rPr lang="pl-PL" sz="3200" dirty="0" err="1"/>
              <a:t>child</a:t>
            </a:r>
            <a:r>
              <a:rPr lang="pl-PL" sz="3200" dirty="0"/>
              <a:t>. </a:t>
            </a:r>
          </a:p>
          <a:p>
            <a:r>
              <a:rPr lang="pl-PL" sz="3200" dirty="0" err="1"/>
              <a:t>She</a:t>
            </a:r>
            <a:r>
              <a:rPr lang="pl-PL" sz="3200" dirty="0"/>
              <a:t> </a:t>
            </a:r>
            <a:r>
              <a:rPr lang="pl-PL" sz="3200" dirty="0" err="1"/>
              <a:t>participated</a:t>
            </a:r>
            <a:r>
              <a:rPr lang="pl-PL" sz="3200" dirty="0"/>
              <a:t> in </a:t>
            </a:r>
            <a:r>
              <a:rPr lang="pl-PL" sz="3200" dirty="0" err="1"/>
              <a:t>Save</a:t>
            </a:r>
            <a:r>
              <a:rPr lang="pl-PL" sz="3200" dirty="0"/>
              <a:t> the </a:t>
            </a:r>
            <a:r>
              <a:rPr lang="pl-PL" sz="3200" dirty="0" err="1"/>
              <a:t>Children</a:t>
            </a:r>
            <a:r>
              <a:rPr lang="pl-PL" sz="3200" dirty="0" smtClean="0"/>
              <a:t>-</a:t>
            </a:r>
          </a:p>
          <a:p>
            <a:r>
              <a:rPr lang="pl-PL" sz="3200" dirty="0" err="1" smtClean="0"/>
              <a:t>funded</a:t>
            </a:r>
            <a:r>
              <a:rPr lang="pl-PL" sz="3200" dirty="0"/>
              <a:t>, </a:t>
            </a:r>
            <a:r>
              <a:rPr lang="pl-PL" sz="3200" dirty="0" err="1" smtClean="0"/>
              <a:t>community</a:t>
            </a:r>
            <a:r>
              <a:rPr lang="pl-PL" sz="3200" dirty="0" err="1"/>
              <a:t>-</a:t>
            </a:r>
            <a:r>
              <a:rPr lang="pl-PL" sz="3200" dirty="0" err="1" smtClean="0"/>
              <a:t>based</a:t>
            </a:r>
            <a:endParaRPr lang="pl-PL" sz="3200" dirty="0" smtClean="0"/>
          </a:p>
          <a:p>
            <a:r>
              <a:rPr lang="pl-PL" sz="3200" dirty="0" smtClean="0"/>
              <a:t> </a:t>
            </a:r>
            <a:r>
              <a:rPr lang="pl-PL" sz="3200" dirty="0" err="1"/>
              <a:t>counselling</a:t>
            </a:r>
            <a:r>
              <a:rPr lang="pl-PL" sz="3200" dirty="0"/>
              <a:t> and services </a:t>
            </a:r>
            <a:r>
              <a:rPr lang="pl-PL" sz="3200" dirty="0" err="1"/>
              <a:t>designed</a:t>
            </a:r>
            <a:r>
              <a:rPr lang="pl-PL" sz="3200" dirty="0"/>
              <a:t> to </a:t>
            </a:r>
            <a:r>
              <a:rPr lang="pl-PL" sz="3200" dirty="0" err="1"/>
              <a:t>prevent</a:t>
            </a:r>
            <a:r>
              <a:rPr lang="pl-PL" sz="3200" dirty="0"/>
              <a:t> </a:t>
            </a:r>
            <a:r>
              <a:rPr lang="pl-PL" sz="3200" dirty="0" err="1"/>
              <a:t>mother</a:t>
            </a:r>
            <a:r>
              <a:rPr lang="pl-PL" sz="3200" dirty="0"/>
              <a:t>-to-</a:t>
            </a:r>
            <a:r>
              <a:rPr lang="pl-PL" sz="3200" dirty="0" err="1"/>
              <a:t>child</a:t>
            </a:r>
            <a:r>
              <a:rPr lang="pl-PL" sz="3200" dirty="0"/>
              <a:t> </a:t>
            </a:r>
            <a:r>
              <a:rPr lang="pl-PL" sz="3200" dirty="0" err="1"/>
              <a:t>transmission</a:t>
            </a:r>
            <a:r>
              <a:rPr lang="pl-PL" sz="3200" dirty="0"/>
              <a:t> of HIV and AIDS. </a:t>
            </a:r>
          </a:p>
          <a:p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3712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600" dirty="0" err="1" smtClean="0"/>
              <a:t>Soon</a:t>
            </a:r>
            <a:r>
              <a:rPr lang="pl-PL" sz="3600" dirty="0" smtClean="0"/>
              <a:t> </a:t>
            </a:r>
            <a:r>
              <a:rPr lang="pl-PL" sz="3600" dirty="0" err="1"/>
              <a:t>Zeria</a:t>
            </a:r>
            <a:r>
              <a:rPr lang="pl-PL" sz="3600" dirty="0"/>
              <a:t> was </a:t>
            </a:r>
            <a:r>
              <a:rPr lang="pl-PL" sz="3600" dirty="0" err="1"/>
              <a:t>overjoyed</a:t>
            </a:r>
            <a:r>
              <a:rPr lang="pl-PL" sz="3600" dirty="0"/>
              <a:t> to </a:t>
            </a:r>
            <a:r>
              <a:rPr lang="pl-PL" sz="3600" dirty="0" err="1"/>
              <a:t>give</a:t>
            </a:r>
            <a:r>
              <a:rPr lang="pl-PL" sz="3600" dirty="0"/>
              <a:t> </a:t>
            </a:r>
            <a:r>
              <a:rPr lang="pl-PL" sz="3600" dirty="0" err="1"/>
              <a:t>birth</a:t>
            </a:r>
            <a:r>
              <a:rPr lang="pl-PL" sz="3600" dirty="0"/>
              <a:t> to a </a:t>
            </a:r>
            <a:r>
              <a:rPr lang="pl-PL" sz="3600" dirty="0" err="1"/>
              <a:t>healthy</a:t>
            </a:r>
            <a:r>
              <a:rPr lang="pl-PL" sz="3600" dirty="0"/>
              <a:t> baby </a:t>
            </a:r>
            <a:r>
              <a:rPr lang="pl-PL" sz="3600" dirty="0" err="1"/>
              <a:t>girl</a:t>
            </a:r>
            <a:r>
              <a:rPr lang="pl-PL" sz="3600" dirty="0"/>
              <a:t>, </a:t>
            </a:r>
            <a:endParaRPr lang="pl-PL" sz="3600" dirty="0" smtClean="0"/>
          </a:p>
          <a:p>
            <a:r>
              <a:rPr lang="pl-PL" sz="3600" dirty="0" smtClean="0"/>
              <a:t>and </a:t>
            </a:r>
            <a:r>
              <a:rPr lang="pl-PL" sz="3600" dirty="0" err="1"/>
              <a:t>she</a:t>
            </a:r>
            <a:r>
              <a:rPr lang="pl-PL" sz="3600" dirty="0"/>
              <a:t> </a:t>
            </a:r>
            <a:r>
              <a:rPr lang="pl-PL" sz="3600" dirty="0" err="1"/>
              <a:t>named</a:t>
            </a:r>
            <a:r>
              <a:rPr lang="pl-PL" sz="3600" dirty="0"/>
              <a:t> </a:t>
            </a:r>
            <a:r>
              <a:rPr lang="pl-PL" sz="3600" dirty="0" err="1"/>
              <a:t>her</a:t>
            </a:r>
            <a:r>
              <a:rPr lang="pl-PL" sz="3600" dirty="0"/>
              <a:t> </a:t>
            </a:r>
            <a:r>
              <a:rPr lang="pl-PL" sz="3600" dirty="0" err="1"/>
              <a:t>Joylet</a:t>
            </a:r>
            <a:r>
              <a:rPr lang="pl-PL" sz="3600" dirty="0"/>
              <a:t>.</a:t>
            </a:r>
          </a:p>
          <a:p>
            <a:r>
              <a:rPr lang="pl-PL" sz="3600" dirty="0" err="1"/>
              <a:t>Zeria</a:t>
            </a:r>
            <a:r>
              <a:rPr lang="pl-PL" sz="3600" dirty="0"/>
              <a:t> </a:t>
            </a:r>
            <a:r>
              <a:rPr lang="pl-PL" sz="3600" dirty="0" err="1"/>
              <a:t>now</a:t>
            </a:r>
            <a:r>
              <a:rPr lang="pl-PL" sz="3600" dirty="0"/>
              <a:t> </a:t>
            </a:r>
            <a:r>
              <a:rPr lang="pl-PL" sz="3600" dirty="0" err="1"/>
              <a:t>leads</a:t>
            </a:r>
            <a:r>
              <a:rPr lang="pl-PL" sz="3600" dirty="0"/>
              <a:t> a </a:t>
            </a:r>
            <a:r>
              <a:rPr lang="pl-PL" sz="3600" dirty="0" err="1"/>
              <a:t>growing</a:t>
            </a:r>
            <a:r>
              <a:rPr lang="pl-PL" sz="3600" dirty="0"/>
              <a:t> </a:t>
            </a:r>
            <a:r>
              <a:rPr lang="pl-PL" sz="3600" dirty="0" err="1"/>
              <a:t>support</a:t>
            </a:r>
            <a:r>
              <a:rPr lang="pl-PL" sz="3600" dirty="0"/>
              <a:t> </a:t>
            </a:r>
            <a:r>
              <a:rPr lang="pl-PL" sz="3600" dirty="0" err="1"/>
              <a:t>group</a:t>
            </a:r>
            <a:r>
              <a:rPr lang="pl-PL" sz="3600" dirty="0"/>
              <a:t> for </a:t>
            </a:r>
            <a:r>
              <a:rPr lang="pl-PL" sz="3600" dirty="0" err="1"/>
              <a:t>others</a:t>
            </a:r>
            <a:r>
              <a:rPr lang="pl-PL" sz="3600" dirty="0"/>
              <a:t> in the </a:t>
            </a:r>
            <a:r>
              <a:rPr lang="pl-PL" sz="3600" dirty="0" err="1"/>
              <a:t>community</a:t>
            </a:r>
            <a:r>
              <a:rPr lang="pl-PL" sz="3600" dirty="0"/>
              <a:t> </a:t>
            </a:r>
            <a:r>
              <a:rPr lang="pl-PL" sz="3600" dirty="0" err="1"/>
              <a:t>who</a:t>
            </a:r>
            <a:r>
              <a:rPr lang="pl-PL" sz="3600" dirty="0"/>
              <a:t> </a:t>
            </a:r>
            <a:r>
              <a:rPr lang="pl-PL" sz="3600" dirty="0" err="1"/>
              <a:t>are</a:t>
            </a:r>
            <a:r>
              <a:rPr lang="pl-PL" sz="3600" dirty="0"/>
              <a:t> HIV-</a:t>
            </a:r>
            <a:r>
              <a:rPr lang="pl-PL" sz="3600" dirty="0" err="1"/>
              <a:t>positive</a:t>
            </a:r>
            <a:r>
              <a:rPr lang="pl-PL" sz="3600" dirty="0" smtClean="0"/>
              <a:t>,</a:t>
            </a:r>
          </a:p>
          <a:p>
            <a:r>
              <a:rPr lang="pl-PL" sz="3600" dirty="0" smtClean="0"/>
              <a:t> </a:t>
            </a:r>
            <a:r>
              <a:rPr lang="pl-PL" sz="3600" dirty="0" err="1"/>
              <a:t>helping</a:t>
            </a:r>
            <a:r>
              <a:rPr lang="pl-PL" sz="3600" dirty="0"/>
              <a:t> to </a:t>
            </a:r>
            <a:r>
              <a:rPr lang="pl-PL" sz="3600" dirty="0" err="1"/>
              <a:t>change</a:t>
            </a:r>
            <a:r>
              <a:rPr lang="pl-PL" sz="3600" dirty="0"/>
              <a:t> HIV-</a:t>
            </a:r>
            <a:r>
              <a:rPr lang="pl-PL" sz="3600" dirty="0" err="1"/>
              <a:t>related</a:t>
            </a:r>
            <a:r>
              <a:rPr lang="pl-PL" sz="3600" dirty="0"/>
              <a:t> </a:t>
            </a:r>
            <a:r>
              <a:rPr lang="pl-PL" sz="3600" dirty="0" err="1"/>
              <a:t>attitudes</a:t>
            </a:r>
            <a:r>
              <a:rPr lang="pl-PL" sz="3600" dirty="0"/>
              <a:t> and </a:t>
            </a:r>
            <a:r>
              <a:rPr lang="pl-PL" sz="3600" dirty="0" err="1"/>
              <a:t>behaviors</a:t>
            </a:r>
            <a:endParaRPr lang="pl-PL" sz="3600" dirty="0"/>
          </a:p>
          <a:p>
            <a:endParaRPr lang="en-CA" sz="36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2955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r>
              <a:rPr lang="pl-PL" sz="3600" dirty="0" err="1" smtClean="0"/>
              <a:t>Zeria</a:t>
            </a:r>
            <a:r>
              <a:rPr lang="pl-PL" sz="3600" dirty="0" smtClean="0"/>
              <a:t> and </a:t>
            </a:r>
            <a:r>
              <a:rPr lang="pl-PL" sz="3600" dirty="0" err="1" smtClean="0"/>
              <a:t>Joylet</a:t>
            </a:r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4" name="Symbol zastępczy zawartości 3" descr="joylet-world-aids-day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06" b="-15206"/>
          <a:stretch>
            <a:fillRect/>
          </a:stretch>
        </p:blipFill>
        <p:spPr>
          <a:xfrm>
            <a:off x="1143000" y="-100013"/>
            <a:ext cx="6400800" cy="6121401"/>
          </a:xfrm>
        </p:spPr>
      </p:pic>
    </p:spTree>
    <p:extLst>
      <p:ext uri="{BB962C8B-B14F-4D97-AF65-F5344CB8AC3E}">
        <p14:creationId xmlns:p14="http://schemas.microsoft.com/office/powerpoint/2010/main" val="17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4000" dirty="0"/>
              <a:t>Child </a:t>
            </a:r>
            <a:r>
              <a:rPr lang="pl-PL" sz="4000" dirty="0" err="1"/>
              <a:t>Education</a:t>
            </a:r>
            <a:endParaRPr lang="pl-PL" sz="4000" dirty="0"/>
          </a:p>
          <a:p>
            <a:r>
              <a:rPr lang="pl-PL" sz="4000" dirty="0"/>
              <a:t>In 2016, </a:t>
            </a:r>
            <a:r>
              <a:rPr lang="pl-PL" sz="4000" dirty="0" err="1"/>
              <a:t>Save</a:t>
            </a:r>
            <a:r>
              <a:rPr lang="pl-PL" sz="4000" dirty="0"/>
              <a:t> the </a:t>
            </a:r>
            <a:r>
              <a:rPr lang="pl-PL" sz="4000" dirty="0" err="1"/>
              <a:t>Children</a:t>
            </a:r>
            <a:r>
              <a:rPr lang="pl-PL" sz="4000" dirty="0"/>
              <a:t> </a:t>
            </a:r>
            <a:r>
              <a:rPr lang="pl-PL" sz="4000" dirty="0" err="1"/>
              <a:t>helped</a:t>
            </a:r>
            <a:r>
              <a:rPr lang="pl-PL" sz="4000" dirty="0"/>
              <a:t> </a:t>
            </a:r>
            <a:r>
              <a:rPr lang="pl-PL" sz="4000" dirty="0" err="1"/>
              <a:t>give</a:t>
            </a:r>
            <a:r>
              <a:rPr lang="pl-PL" sz="4000" dirty="0"/>
              <a:t> 13.8 </a:t>
            </a:r>
            <a:r>
              <a:rPr lang="pl-PL" sz="4000" dirty="0" err="1"/>
              <a:t>million</a:t>
            </a:r>
            <a:r>
              <a:rPr lang="pl-PL" sz="4000" dirty="0"/>
              <a:t> </a:t>
            </a:r>
            <a:r>
              <a:rPr lang="pl-PL" sz="4000" dirty="0" err="1"/>
              <a:t>children</a:t>
            </a:r>
            <a:r>
              <a:rPr lang="pl-PL" sz="4000" dirty="0"/>
              <a:t> </a:t>
            </a:r>
            <a:r>
              <a:rPr lang="pl-PL" sz="4000" dirty="0" err="1"/>
              <a:t>around</a:t>
            </a:r>
            <a:r>
              <a:rPr lang="pl-PL" sz="4000" dirty="0"/>
              <a:t> the </a:t>
            </a:r>
            <a:r>
              <a:rPr lang="pl-PL" sz="4000" dirty="0" err="1"/>
              <a:t>world</a:t>
            </a:r>
            <a:r>
              <a:rPr lang="pl-PL" sz="4000" dirty="0"/>
              <a:t> the </a:t>
            </a:r>
            <a:r>
              <a:rPr lang="pl-PL" sz="4000" dirty="0" err="1"/>
              <a:t>opportunity</a:t>
            </a:r>
            <a:r>
              <a:rPr lang="pl-PL" sz="4000" dirty="0"/>
              <a:t> to </a:t>
            </a:r>
            <a:r>
              <a:rPr lang="pl-PL" sz="4000" dirty="0" err="1"/>
              <a:t>learn</a:t>
            </a:r>
            <a:r>
              <a:rPr lang="pl-PL" sz="4000" dirty="0"/>
              <a:t>.</a:t>
            </a:r>
          </a:p>
          <a:p>
            <a:r>
              <a:rPr lang="pl-PL" sz="4000" dirty="0" smtClean="0"/>
              <a:t>BREAKING </a:t>
            </a:r>
            <a:r>
              <a:rPr lang="pl-PL" sz="4000" dirty="0"/>
              <a:t>BARRIERS TO </a:t>
            </a:r>
            <a:r>
              <a:rPr lang="pl-PL" sz="4000" dirty="0" smtClean="0"/>
              <a:t>GIRLS </a:t>
            </a:r>
            <a:r>
              <a:rPr lang="pl-PL" sz="4000" dirty="0"/>
              <a:t>EDUCATION 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27573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dirty="0"/>
              <a:t>Girls and </a:t>
            </a:r>
            <a:r>
              <a:rPr lang="pl-PL" sz="3200" dirty="0" err="1"/>
              <a:t>boys</a:t>
            </a:r>
            <a:r>
              <a:rPr lang="pl-PL" sz="3200" dirty="0"/>
              <a:t> in West </a:t>
            </a:r>
            <a:r>
              <a:rPr lang="pl-PL" sz="3200" dirty="0" err="1"/>
              <a:t>Africa</a:t>
            </a:r>
            <a:r>
              <a:rPr lang="pl-PL" sz="3200" dirty="0"/>
              <a:t> </a:t>
            </a:r>
            <a:r>
              <a:rPr lang="pl-PL" sz="3200" dirty="0" err="1"/>
              <a:t>enroll</a:t>
            </a:r>
            <a:r>
              <a:rPr lang="pl-PL" sz="3200" dirty="0"/>
              <a:t> in </a:t>
            </a:r>
            <a:r>
              <a:rPr lang="pl-PL" sz="3200" u="sng" dirty="0" err="1"/>
              <a:t>primary</a:t>
            </a:r>
            <a:r>
              <a:rPr lang="pl-PL" sz="3200" u="sng" dirty="0"/>
              <a:t> </a:t>
            </a:r>
            <a:r>
              <a:rPr lang="pl-PL" sz="3200" u="sng" dirty="0" err="1"/>
              <a:t>school</a:t>
            </a:r>
            <a:r>
              <a:rPr lang="pl-PL" sz="3200" u="sng" dirty="0"/>
              <a:t> </a:t>
            </a:r>
            <a:r>
              <a:rPr lang="pl-PL" sz="3200" dirty="0"/>
              <a:t>in </a:t>
            </a:r>
            <a:r>
              <a:rPr lang="pl-PL" sz="3200" dirty="0" err="1"/>
              <a:t>fairly</a:t>
            </a:r>
            <a:r>
              <a:rPr lang="pl-PL" sz="3200" dirty="0"/>
              <a:t> </a:t>
            </a:r>
            <a:r>
              <a:rPr lang="pl-PL" sz="3200" dirty="0" err="1"/>
              <a:t>equal</a:t>
            </a:r>
            <a:r>
              <a:rPr lang="pl-PL" sz="3200" dirty="0"/>
              <a:t> </a:t>
            </a:r>
            <a:r>
              <a:rPr lang="pl-PL" sz="3200" dirty="0" err="1"/>
              <a:t>numbers</a:t>
            </a:r>
            <a:r>
              <a:rPr lang="pl-PL" sz="3200" dirty="0"/>
              <a:t>. </a:t>
            </a:r>
          </a:p>
          <a:p>
            <a:r>
              <a:rPr lang="pl-PL" sz="3200" dirty="0" err="1"/>
              <a:t>However</a:t>
            </a:r>
            <a:r>
              <a:rPr lang="pl-PL" sz="3200" dirty="0"/>
              <a:t>, </a:t>
            </a:r>
            <a:r>
              <a:rPr lang="pl-PL" sz="3200" u="sng" dirty="0" err="1"/>
              <a:t>many</a:t>
            </a:r>
            <a:r>
              <a:rPr lang="pl-PL" sz="3200" u="sng" dirty="0"/>
              <a:t> girls </a:t>
            </a:r>
            <a:r>
              <a:rPr lang="pl-PL" sz="3200" u="sng" dirty="0" err="1"/>
              <a:t>never</a:t>
            </a:r>
            <a:r>
              <a:rPr lang="pl-PL" sz="3200" u="sng" dirty="0"/>
              <a:t> go on to high </a:t>
            </a:r>
            <a:r>
              <a:rPr lang="pl-PL" sz="3200" u="sng" dirty="0" err="1"/>
              <a:t>school</a:t>
            </a:r>
            <a:r>
              <a:rPr lang="pl-PL" sz="3200" dirty="0"/>
              <a:t>, </a:t>
            </a:r>
            <a:endParaRPr lang="pl-PL" sz="3200" dirty="0" smtClean="0"/>
          </a:p>
          <a:p>
            <a:r>
              <a:rPr lang="pl-PL" sz="3200" dirty="0" err="1" smtClean="0"/>
              <a:t>because</a:t>
            </a:r>
            <a:r>
              <a:rPr lang="pl-PL" sz="3200" dirty="0" smtClean="0"/>
              <a:t> </a:t>
            </a:r>
            <a:r>
              <a:rPr lang="pl-PL" sz="3200" dirty="0" err="1"/>
              <a:t>they</a:t>
            </a:r>
            <a:r>
              <a:rPr lang="pl-PL" sz="3200" dirty="0"/>
              <a:t> </a:t>
            </a:r>
            <a:r>
              <a:rPr lang="pl-PL" sz="3200" u="sng" dirty="0"/>
              <a:t>face </a:t>
            </a:r>
            <a:r>
              <a:rPr lang="pl-PL" sz="3200" u="sng" dirty="0" err="1" smtClean="0"/>
              <a:t>discrimination</a:t>
            </a:r>
            <a:r>
              <a:rPr lang="pl-PL" sz="3200" u="sng" dirty="0" smtClean="0"/>
              <a:t> </a:t>
            </a:r>
            <a:r>
              <a:rPr lang="pl-PL" sz="3200" u="sng" dirty="0"/>
              <a:t>and </a:t>
            </a:r>
            <a:r>
              <a:rPr lang="pl-PL" sz="3200" u="sng" dirty="0" err="1"/>
              <a:t>are</a:t>
            </a:r>
            <a:r>
              <a:rPr lang="pl-PL" sz="3200" u="sng" dirty="0"/>
              <a:t> </a:t>
            </a:r>
            <a:r>
              <a:rPr lang="pl-PL" sz="3200" u="sng" dirty="0" err="1"/>
              <a:t>at</a:t>
            </a:r>
            <a:r>
              <a:rPr lang="pl-PL" sz="3200" u="sng" dirty="0"/>
              <a:t> </a:t>
            </a:r>
            <a:r>
              <a:rPr lang="pl-PL" sz="3200" u="sng" dirty="0" err="1"/>
              <a:t>risk</a:t>
            </a:r>
            <a:r>
              <a:rPr lang="pl-PL" sz="3200" u="sng" dirty="0"/>
              <a:t> of </a:t>
            </a:r>
            <a:r>
              <a:rPr lang="pl-PL" sz="3200" u="sng" dirty="0" err="1"/>
              <a:t>child</a:t>
            </a:r>
            <a:r>
              <a:rPr lang="pl-PL" sz="3200" u="sng" dirty="0"/>
              <a:t> </a:t>
            </a:r>
            <a:r>
              <a:rPr lang="pl-PL" sz="3200" u="sng" dirty="0" err="1" smtClean="0"/>
              <a:t>labor</a:t>
            </a:r>
            <a:r>
              <a:rPr lang="pl-PL" sz="3200" u="sng" dirty="0" smtClean="0"/>
              <a:t> (</a:t>
            </a:r>
            <a:r>
              <a:rPr lang="pl-PL" sz="3200" u="sng" dirty="0" err="1" smtClean="0"/>
              <a:t>childbirth</a:t>
            </a:r>
            <a:r>
              <a:rPr lang="pl-PL" sz="3200" u="sng" dirty="0" smtClean="0"/>
              <a:t>)</a:t>
            </a:r>
            <a:r>
              <a:rPr lang="pl-PL" sz="3200" dirty="0" smtClean="0"/>
              <a:t>, </a:t>
            </a:r>
            <a:endParaRPr lang="pl-PL" sz="3200" dirty="0" smtClean="0"/>
          </a:p>
          <a:p>
            <a:r>
              <a:rPr lang="pl-PL" sz="3200" dirty="0" err="1" smtClean="0"/>
              <a:t>early</a:t>
            </a:r>
            <a:r>
              <a:rPr lang="pl-PL" sz="3200" dirty="0" smtClean="0"/>
              <a:t> </a:t>
            </a:r>
            <a:r>
              <a:rPr lang="pl-PL" sz="3200" dirty="0" err="1"/>
              <a:t>marriage</a:t>
            </a:r>
            <a:r>
              <a:rPr lang="pl-PL" sz="3200" dirty="0"/>
              <a:t> and </a:t>
            </a:r>
            <a:r>
              <a:rPr lang="pl-PL" sz="3200" dirty="0" err="1"/>
              <a:t>pregnancy</a:t>
            </a:r>
            <a:r>
              <a:rPr lang="pl-PL" sz="3200" dirty="0"/>
              <a:t>, and </a:t>
            </a:r>
            <a:r>
              <a:rPr lang="pl-PL" sz="3200" u="sng" dirty="0" err="1"/>
              <a:t>gender-based</a:t>
            </a:r>
            <a:r>
              <a:rPr lang="pl-PL" sz="3200" u="sng" dirty="0"/>
              <a:t> </a:t>
            </a:r>
            <a:r>
              <a:rPr lang="pl-PL" sz="3200" u="sng" dirty="0" err="1"/>
              <a:t>violence</a:t>
            </a:r>
            <a:r>
              <a:rPr lang="pl-PL" sz="3200" u="sng" dirty="0"/>
              <a:t> </a:t>
            </a:r>
            <a:r>
              <a:rPr lang="pl-PL" sz="3200" u="sng" dirty="0" err="1"/>
              <a:t>while</a:t>
            </a:r>
            <a:r>
              <a:rPr lang="pl-PL" sz="3200" u="sng" dirty="0"/>
              <a:t> </a:t>
            </a:r>
            <a:r>
              <a:rPr lang="pl-PL" sz="3200" u="sng" dirty="0" err="1"/>
              <a:t>at</a:t>
            </a:r>
            <a:r>
              <a:rPr lang="pl-PL" sz="3200" u="sng" dirty="0"/>
              <a:t> </a:t>
            </a:r>
            <a:r>
              <a:rPr lang="pl-PL" sz="3200" u="sng" dirty="0" err="1"/>
              <a:t>school</a:t>
            </a:r>
            <a:r>
              <a:rPr lang="pl-PL" sz="3200" u="sng" dirty="0"/>
              <a:t> </a:t>
            </a:r>
            <a:r>
              <a:rPr lang="pl-PL" sz="3200" dirty="0"/>
              <a:t>.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1588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en-AU" sz="3200" dirty="0" smtClean="0"/>
              <a:t>“School Me” program in Sierra Leone seeks to help girls make</a:t>
            </a:r>
          </a:p>
          <a:p>
            <a:r>
              <a:rPr lang="en-AU" sz="3200" dirty="0"/>
              <a:t>A</a:t>
            </a:r>
            <a:r>
              <a:rPr lang="en-AU" sz="3200" dirty="0" smtClean="0"/>
              <a:t> successful transition from elementary to high school education.</a:t>
            </a:r>
          </a:p>
          <a:p>
            <a:r>
              <a:rPr lang="en-AU" sz="3200" dirty="0" smtClean="0"/>
              <a:t>Did You Know?</a:t>
            </a:r>
          </a:p>
          <a:p>
            <a:r>
              <a:rPr lang="en-AU" sz="3200" dirty="0" smtClean="0"/>
              <a:t>One girl under age 15 is married every seven seconds.</a:t>
            </a:r>
          </a:p>
          <a:p>
            <a:r>
              <a:rPr lang="en-AU" sz="3200" dirty="0" smtClean="0"/>
              <a:t>Girls are 3X </a:t>
            </a:r>
            <a:r>
              <a:rPr lang="en-AU" sz="3200" dirty="0" err="1" smtClean="0"/>
              <a:t>morelikely</a:t>
            </a:r>
            <a:r>
              <a:rPr lang="en-AU" sz="3200" dirty="0" smtClean="0"/>
              <a:t> to be out of school</a:t>
            </a:r>
          </a:p>
          <a:p>
            <a:r>
              <a:rPr lang="en-AU" sz="3200" dirty="0" smtClean="0"/>
              <a:t>Girls are 2X more likely to be subjected to sexual violence</a:t>
            </a:r>
          </a:p>
          <a:p>
            <a:endParaRPr lang="pl-PL" sz="32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2750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000" dirty="0" err="1" smtClean="0"/>
              <a:t>Changing</a:t>
            </a:r>
            <a:r>
              <a:rPr lang="pl-PL" sz="3000" dirty="0" smtClean="0"/>
              <a:t> </a:t>
            </a:r>
            <a:r>
              <a:rPr lang="pl-PL" sz="3000" dirty="0"/>
              <a:t>the World of </a:t>
            </a:r>
            <a:r>
              <a:rPr lang="pl-PL" sz="3000" dirty="0" err="1"/>
              <a:t>Refugee</a:t>
            </a:r>
            <a:r>
              <a:rPr lang="pl-PL" sz="3000" dirty="0"/>
              <a:t> Girls with </a:t>
            </a:r>
            <a:r>
              <a:rPr lang="pl-PL" sz="3000" dirty="0" err="1"/>
              <a:t>Save</a:t>
            </a:r>
            <a:r>
              <a:rPr lang="pl-PL" sz="3000" dirty="0"/>
              <a:t> the </a:t>
            </a:r>
            <a:r>
              <a:rPr lang="pl-PL" sz="3000" dirty="0" err="1"/>
              <a:t>Children</a:t>
            </a:r>
            <a:endParaRPr lang="pl-PL" sz="3000" dirty="0"/>
          </a:p>
          <a:p>
            <a:r>
              <a:rPr lang="pl-PL" sz="3000" dirty="0"/>
              <a:t>The </a:t>
            </a:r>
            <a:r>
              <a:rPr lang="pl-PL" sz="3000" dirty="0" err="1"/>
              <a:t>Syrian</a:t>
            </a:r>
            <a:r>
              <a:rPr lang="pl-PL" sz="3000" dirty="0"/>
              <a:t> </a:t>
            </a:r>
            <a:r>
              <a:rPr lang="pl-PL" sz="3000" dirty="0" err="1"/>
              <a:t>refugee</a:t>
            </a:r>
            <a:r>
              <a:rPr lang="pl-PL" sz="3000" dirty="0"/>
              <a:t> </a:t>
            </a:r>
            <a:r>
              <a:rPr lang="pl-PL" sz="3000" dirty="0" err="1"/>
              <a:t>crisis</a:t>
            </a:r>
            <a:r>
              <a:rPr lang="pl-PL" sz="3000" dirty="0"/>
              <a:t>, </a:t>
            </a:r>
            <a:r>
              <a:rPr lang="pl-PL" sz="3000" i="1" dirty="0" err="1"/>
              <a:t>now</a:t>
            </a:r>
            <a:r>
              <a:rPr lang="pl-PL" sz="3000" i="1" dirty="0"/>
              <a:t> in </a:t>
            </a:r>
            <a:r>
              <a:rPr lang="pl-PL" sz="3000" i="1" dirty="0" err="1"/>
              <a:t>its</a:t>
            </a:r>
            <a:r>
              <a:rPr lang="pl-PL" sz="3000" i="1" dirty="0"/>
              <a:t> </a:t>
            </a:r>
            <a:r>
              <a:rPr lang="pl-PL" sz="3000" i="1" dirty="0" err="1"/>
              <a:t>sixth</a:t>
            </a:r>
            <a:r>
              <a:rPr lang="pl-PL" sz="3000" i="1" dirty="0"/>
              <a:t> </a:t>
            </a:r>
            <a:r>
              <a:rPr lang="pl-PL" sz="3000" i="1" dirty="0" err="1"/>
              <a:t>year</a:t>
            </a:r>
            <a:r>
              <a:rPr lang="pl-PL" sz="3000" dirty="0"/>
              <a:t>, </a:t>
            </a:r>
            <a:r>
              <a:rPr lang="pl-PL" sz="3000" dirty="0" err="1"/>
              <a:t>has</a:t>
            </a:r>
            <a:r>
              <a:rPr lang="pl-PL" sz="3000" dirty="0"/>
              <a:t> </a:t>
            </a:r>
            <a:r>
              <a:rPr lang="pl-PL" sz="3000" dirty="0" err="1"/>
              <a:t>had</a:t>
            </a:r>
            <a:r>
              <a:rPr lang="pl-PL" sz="3000" dirty="0"/>
              <a:t> a </a:t>
            </a:r>
            <a:r>
              <a:rPr lang="pl-PL" sz="3000" dirty="0" err="1"/>
              <a:t>significant</a:t>
            </a:r>
            <a:r>
              <a:rPr lang="pl-PL" sz="3000" dirty="0"/>
              <a:t> </a:t>
            </a:r>
            <a:r>
              <a:rPr lang="pl-PL" sz="3000" dirty="0" err="1"/>
              <a:t>negative</a:t>
            </a:r>
            <a:r>
              <a:rPr lang="pl-PL" sz="3000" dirty="0"/>
              <a:t> </a:t>
            </a:r>
            <a:r>
              <a:rPr lang="pl-PL" sz="3000" dirty="0" err="1"/>
              <a:t>impact</a:t>
            </a:r>
            <a:r>
              <a:rPr lang="pl-PL" sz="3000" dirty="0"/>
              <a:t> on </a:t>
            </a:r>
            <a:r>
              <a:rPr lang="pl-PL" sz="3000" dirty="0" err="1"/>
              <a:t>education</a:t>
            </a:r>
            <a:r>
              <a:rPr lang="pl-PL" sz="3000" dirty="0"/>
              <a:t> — </a:t>
            </a:r>
            <a:endParaRPr lang="pl-PL" sz="3000" dirty="0" smtClean="0"/>
          </a:p>
          <a:p>
            <a:r>
              <a:rPr lang="pl-PL" sz="3000" dirty="0" smtClean="0"/>
              <a:t>for </a:t>
            </a:r>
            <a:r>
              <a:rPr lang="pl-PL" sz="3000" dirty="0" err="1"/>
              <a:t>Syria's</a:t>
            </a:r>
            <a:r>
              <a:rPr lang="pl-PL" sz="3000" dirty="0"/>
              <a:t> </a:t>
            </a:r>
            <a:r>
              <a:rPr lang="pl-PL" sz="3000" dirty="0" err="1"/>
              <a:t>refugee</a:t>
            </a:r>
            <a:r>
              <a:rPr lang="pl-PL" sz="3000" dirty="0"/>
              <a:t> </a:t>
            </a:r>
            <a:r>
              <a:rPr lang="pl-PL" sz="3000" dirty="0" err="1"/>
              <a:t>children</a:t>
            </a:r>
            <a:r>
              <a:rPr lang="pl-PL" sz="3000" dirty="0"/>
              <a:t> and </a:t>
            </a:r>
            <a:r>
              <a:rPr lang="pl-PL" sz="3000" dirty="0" err="1"/>
              <a:t>children</a:t>
            </a:r>
            <a:r>
              <a:rPr lang="pl-PL" sz="3000" dirty="0"/>
              <a:t> in </a:t>
            </a:r>
            <a:r>
              <a:rPr lang="pl-PL" sz="3000" dirty="0" err="1"/>
              <a:t>Jordan's</a:t>
            </a:r>
            <a:r>
              <a:rPr lang="pl-PL" sz="3000" dirty="0"/>
              <a:t> host </a:t>
            </a:r>
            <a:r>
              <a:rPr lang="pl-PL" sz="3000" dirty="0" err="1"/>
              <a:t>communities</a:t>
            </a:r>
            <a:r>
              <a:rPr lang="pl-PL" sz="3000" dirty="0" smtClean="0"/>
              <a:t>.</a:t>
            </a:r>
          </a:p>
          <a:p>
            <a:r>
              <a:rPr lang="pl-PL" sz="3000" dirty="0" smtClean="0"/>
              <a:t> </a:t>
            </a:r>
            <a:r>
              <a:rPr lang="pl-PL" sz="3000" dirty="0"/>
              <a:t>Girls </a:t>
            </a:r>
            <a:r>
              <a:rPr lang="pl-PL" sz="3000" dirty="0" err="1"/>
              <a:t>suffer</a:t>
            </a:r>
            <a:r>
              <a:rPr lang="pl-PL" sz="3000" dirty="0"/>
              <a:t> most. Many girls </a:t>
            </a:r>
            <a:r>
              <a:rPr lang="pl-PL" sz="3000" dirty="0" err="1"/>
              <a:t>aren't</a:t>
            </a:r>
            <a:r>
              <a:rPr lang="pl-PL" sz="3000" dirty="0"/>
              <a:t> in </a:t>
            </a:r>
            <a:r>
              <a:rPr lang="pl-PL" sz="3000" dirty="0" err="1"/>
              <a:t>school</a:t>
            </a:r>
            <a:endParaRPr lang="pl-PL" sz="3000" dirty="0"/>
          </a:p>
          <a:p>
            <a:r>
              <a:rPr lang="pl-PL" sz="3000" dirty="0" err="1"/>
              <a:t>Save</a:t>
            </a:r>
            <a:r>
              <a:rPr lang="pl-PL" sz="3000" dirty="0"/>
              <a:t> the </a:t>
            </a:r>
            <a:r>
              <a:rPr lang="pl-PL" sz="3000" dirty="0" err="1"/>
              <a:t>Children</a:t>
            </a:r>
            <a:r>
              <a:rPr lang="pl-PL" sz="3000" dirty="0"/>
              <a:t> and </a:t>
            </a:r>
            <a:r>
              <a:rPr lang="pl-PL" sz="3000" dirty="0" err="1"/>
              <a:t>Always</a:t>
            </a:r>
            <a:r>
              <a:rPr lang="pl-PL" sz="3000" dirty="0"/>
              <a:t> </a:t>
            </a:r>
            <a:r>
              <a:rPr lang="pl-PL" sz="3000" dirty="0" err="1"/>
              <a:t>are</a:t>
            </a:r>
            <a:r>
              <a:rPr lang="pl-PL" sz="3000" dirty="0"/>
              <a:t> </a:t>
            </a:r>
            <a:r>
              <a:rPr lang="pl-PL" sz="3000" dirty="0" err="1"/>
              <a:t>working</a:t>
            </a:r>
            <a:r>
              <a:rPr lang="pl-PL" sz="3000" dirty="0"/>
              <a:t> in Jordan to </a:t>
            </a:r>
            <a:r>
              <a:rPr lang="pl-PL" sz="3000" dirty="0" err="1"/>
              <a:t>provide</a:t>
            </a:r>
            <a:r>
              <a:rPr lang="pl-PL" sz="3000" dirty="0"/>
              <a:t> </a:t>
            </a:r>
            <a:r>
              <a:rPr lang="pl-PL" sz="3000" dirty="0" err="1"/>
              <a:t>education</a:t>
            </a:r>
            <a:r>
              <a:rPr lang="pl-PL" sz="3000" dirty="0"/>
              <a:t> and life </a:t>
            </a:r>
            <a:r>
              <a:rPr lang="pl-PL" sz="3000" dirty="0" err="1"/>
              <a:t>skills</a:t>
            </a:r>
            <a:r>
              <a:rPr lang="pl-PL" sz="3000" dirty="0"/>
              <a:t>. </a:t>
            </a:r>
            <a:endParaRPr lang="pl-PL" sz="32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5991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endParaRPr lang="pl-PL" sz="3200" dirty="0" smtClean="0"/>
          </a:p>
          <a:p>
            <a:endParaRPr lang="pl-PL" sz="3200" dirty="0"/>
          </a:p>
          <a:p>
            <a:endParaRPr lang="pl-PL" sz="3200" dirty="0" smtClean="0"/>
          </a:p>
          <a:p>
            <a:r>
              <a:rPr lang="pl-PL" sz="3200" dirty="0" smtClean="0">
                <a:hlinkClick r:id="rId3"/>
              </a:rPr>
              <a:t>https</a:t>
            </a:r>
            <a:r>
              <a:rPr lang="pl-PL" sz="3200" dirty="0">
                <a:hlinkClick r:id="rId3"/>
              </a:rPr>
              <a:t>://www.youtube.com/watch?v=</a:t>
            </a:r>
            <a:r>
              <a:rPr lang="pl-PL" sz="3200" dirty="0" smtClean="0">
                <a:hlinkClick r:id="rId3"/>
              </a:rPr>
              <a:t>LpKvDNMgUcQ</a:t>
            </a:r>
            <a:endParaRPr lang="pl-PL" sz="3200" dirty="0" smtClean="0"/>
          </a:p>
          <a:p>
            <a:r>
              <a:rPr lang="pl-PL" sz="3200" dirty="0" err="1"/>
              <a:t>https</a:t>
            </a:r>
            <a:r>
              <a:rPr lang="pl-PL" sz="3200" dirty="0"/>
              <a:t>://</a:t>
            </a:r>
            <a:r>
              <a:rPr lang="pl-PL" sz="3200" dirty="0" err="1"/>
              <a:t>www.youtube.com</a:t>
            </a:r>
            <a:r>
              <a:rPr lang="pl-PL" sz="3200" dirty="0"/>
              <a:t>/</a:t>
            </a:r>
            <a:r>
              <a:rPr lang="pl-PL" sz="3200" dirty="0" err="1"/>
              <a:t>watch?v</a:t>
            </a:r>
            <a:r>
              <a:rPr lang="pl-PL" sz="3200" dirty="0"/>
              <a:t>=OXkP5-JXpvg</a:t>
            </a:r>
          </a:p>
        </p:txBody>
      </p:sp>
    </p:spTree>
    <p:extLst>
      <p:ext uri="{BB962C8B-B14F-4D97-AF65-F5344CB8AC3E}">
        <p14:creationId xmlns:p14="http://schemas.microsoft.com/office/powerpoint/2010/main" val="17969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000" b="1" dirty="0" err="1"/>
              <a:t>Protection</a:t>
            </a:r>
            <a:r>
              <a:rPr lang="pl-PL" sz="3000" b="1" dirty="0"/>
              <a:t> from </a:t>
            </a:r>
            <a:r>
              <a:rPr lang="pl-PL" sz="3000" b="1" dirty="0" err="1"/>
              <a:t>Harm</a:t>
            </a:r>
            <a:r>
              <a:rPr lang="pl-PL" sz="3000" b="1" dirty="0"/>
              <a:t> </a:t>
            </a:r>
          </a:p>
          <a:p>
            <a:r>
              <a:rPr lang="pl-PL" sz="3000" dirty="0" err="1"/>
              <a:t>Save</a:t>
            </a:r>
            <a:r>
              <a:rPr lang="pl-PL" sz="3000" dirty="0"/>
              <a:t> the </a:t>
            </a:r>
            <a:r>
              <a:rPr lang="pl-PL" sz="3000" dirty="0" err="1"/>
              <a:t>Children</a:t>
            </a:r>
            <a:r>
              <a:rPr lang="pl-PL" sz="3000" dirty="0"/>
              <a:t> </a:t>
            </a:r>
            <a:r>
              <a:rPr lang="pl-PL" sz="3000" dirty="0" err="1"/>
              <a:t>is</a:t>
            </a:r>
            <a:r>
              <a:rPr lang="pl-PL" sz="3000" dirty="0"/>
              <a:t> on the </a:t>
            </a:r>
            <a:r>
              <a:rPr lang="pl-PL" sz="3000" dirty="0" err="1"/>
              <a:t>ground</a:t>
            </a:r>
            <a:r>
              <a:rPr lang="pl-PL" sz="3000" dirty="0"/>
              <a:t> </a:t>
            </a:r>
            <a:r>
              <a:rPr lang="pl-PL" sz="3000" dirty="0" err="1"/>
              <a:t>every</a:t>
            </a:r>
            <a:r>
              <a:rPr lang="pl-PL" sz="3000" dirty="0"/>
              <a:t> </a:t>
            </a:r>
            <a:r>
              <a:rPr lang="pl-PL" sz="3000" dirty="0" err="1"/>
              <a:t>day</a:t>
            </a:r>
            <a:r>
              <a:rPr lang="pl-PL" sz="3000" dirty="0"/>
              <a:t> </a:t>
            </a:r>
            <a:r>
              <a:rPr lang="pl-PL" sz="3000" dirty="0" err="1"/>
              <a:t>ensuring</a:t>
            </a:r>
            <a:r>
              <a:rPr lang="pl-PL" sz="3000" dirty="0"/>
              <a:t> </a:t>
            </a:r>
            <a:r>
              <a:rPr lang="pl-PL" sz="3000" dirty="0" err="1"/>
              <a:t>children</a:t>
            </a:r>
            <a:r>
              <a:rPr lang="pl-PL" sz="3000" dirty="0"/>
              <a:t> </a:t>
            </a:r>
            <a:r>
              <a:rPr lang="pl-PL" sz="3000" dirty="0" err="1"/>
              <a:t>are</a:t>
            </a:r>
            <a:r>
              <a:rPr lang="pl-PL" sz="3000" dirty="0"/>
              <a:t> </a:t>
            </a:r>
            <a:r>
              <a:rPr lang="pl-PL" sz="3000" dirty="0" err="1"/>
              <a:t>protected</a:t>
            </a:r>
            <a:r>
              <a:rPr lang="pl-PL" sz="3000" dirty="0"/>
              <a:t> from </a:t>
            </a:r>
            <a:r>
              <a:rPr lang="pl-PL" sz="3000" dirty="0" err="1"/>
              <a:t>harm</a:t>
            </a:r>
            <a:r>
              <a:rPr lang="pl-PL" sz="3000" dirty="0"/>
              <a:t>, </a:t>
            </a:r>
            <a:endParaRPr lang="pl-PL" sz="3000" dirty="0" smtClean="0"/>
          </a:p>
          <a:p>
            <a:r>
              <a:rPr lang="pl-PL" sz="3000" dirty="0" err="1" smtClean="0"/>
              <a:t>including</a:t>
            </a:r>
            <a:r>
              <a:rPr lang="pl-PL" sz="3000" dirty="0" smtClean="0"/>
              <a:t> </a:t>
            </a:r>
            <a:r>
              <a:rPr lang="pl-PL" sz="3000" dirty="0" err="1"/>
              <a:t>abuse</a:t>
            </a:r>
            <a:r>
              <a:rPr lang="pl-PL" sz="3000" dirty="0"/>
              <a:t>, </a:t>
            </a:r>
            <a:endParaRPr lang="pl-PL" sz="3000" dirty="0" smtClean="0"/>
          </a:p>
          <a:p>
            <a:r>
              <a:rPr lang="pl-PL" sz="3000" dirty="0" err="1" smtClean="0"/>
              <a:t>Neglect</a:t>
            </a:r>
            <a:r>
              <a:rPr lang="pl-PL" sz="3000" dirty="0"/>
              <a:t>,</a:t>
            </a:r>
            <a:r>
              <a:rPr lang="pl-PL" sz="3000" dirty="0" smtClean="0"/>
              <a:t> and </a:t>
            </a:r>
            <a:r>
              <a:rPr lang="pl-PL" sz="3000" dirty="0" err="1"/>
              <a:t>violence</a:t>
            </a:r>
            <a:r>
              <a:rPr lang="pl-PL" sz="3000" dirty="0"/>
              <a:t>, </a:t>
            </a:r>
            <a:endParaRPr lang="pl-PL" sz="3000" dirty="0" smtClean="0"/>
          </a:p>
          <a:p>
            <a:r>
              <a:rPr lang="pl-PL" sz="3000" dirty="0" smtClean="0"/>
              <a:t>and </a:t>
            </a:r>
            <a:r>
              <a:rPr lang="pl-PL" sz="3000" dirty="0" smtClean="0"/>
              <a:t>S</a:t>
            </a:r>
            <a:r>
              <a:rPr lang="it-IT" sz="3000" dirty="0" smtClean="0"/>
              <a:t>.C.</a:t>
            </a:r>
            <a:r>
              <a:rPr lang="pl-PL" sz="3000" dirty="0" smtClean="0"/>
              <a:t> </a:t>
            </a:r>
            <a:r>
              <a:rPr lang="pl-PL" sz="3000" dirty="0" err="1" smtClean="0"/>
              <a:t>promote</a:t>
            </a:r>
            <a:r>
              <a:rPr lang="pl-PL" sz="3000" dirty="0" smtClean="0"/>
              <a:t> </a:t>
            </a:r>
            <a:r>
              <a:rPr lang="pl-PL" sz="3000" dirty="0"/>
              <a:t>a </a:t>
            </a:r>
            <a:r>
              <a:rPr lang="pl-PL" sz="3000" dirty="0" err="1"/>
              <a:t>safe</a:t>
            </a:r>
            <a:r>
              <a:rPr lang="pl-PL" sz="3000" dirty="0"/>
              <a:t> family environment for </a:t>
            </a:r>
            <a:r>
              <a:rPr lang="pl-PL" sz="3000" dirty="0" err="1"/>
              <a:t>every</a:t>
            </a:r>
            <a:r>
              <a:rPr lang="pl-PL" sz="3000" dirty="0"/>
              <a:t> </a:t>
            </a:r>
            <a:r>
              <a:rPr lang="pl-PL" sz="3000" dirty="0" err="1"/>
              <a:t>child</a:t>
            </a:r>
            <a:r>
              <a:rPr lang="pl-PL" sz="3000" dirty="0"/>
              <a:t>. </a:t>
            </a:r>
          </a:p>
          <a:p>
            <a:r>
              <a:rPr lang="pl-PL" sz="3000" dirty="0"/>
              <a:t>In 2016, </a:t>
            </a:r>
            <a:r>
              <a:rPr lang="pl-PL" sz="3000" dirty="0" err="1"/>
              <a:t>Save</a:t>
            </a:r>
            <a:r>
              <a:rPr lang="pl-PL" sz="3000" dirty="0"/>
              <a:t> the </a:t>
            </a:r>
            <a:r>
              <a:rPr lang="pl-PL" sz="3000" dirty="0" err="1"/>
              <a:t>Children</a:t>
            </a:r>
            <a:r>
              <a:rPr lang="pl-PL" sz="3000" dirty="0"/>
              <a:t> </a:t>
            </a:r>
            <a:r>
              <a:rPr lang="pl-PL" sz="3000" dirty="0" err="1"/>
              <a:t>helped</a:t>
            </a:r>
            <a:r>
              <a:rPr lang="pl-PL" sz="3000" dirty="0"/>
              <a:t> </a:t>
            </a:r>
            <a:r>
              <a:rPr lang="pl-PL" sz="3000" dirty="0" err="1"/>
              <a:t>protect</a:t>
            </a:r>
            <a:r>
              <a:rPr lang="pl-PL" sz="3000" dirty="0"/>
              <a:t> 3.8 </a:t>
            </a:r>
            <a:r>
              <a:rPr lang="pl-PL" sz="3000" dirty="0" err="1"/>
              <a:t>million</a:t>
            </a:r>
            <a:r>
              <a:rPr lang="pl-PL" sz="3000" dirty="0"/>
              <a:t> </a:t>
            </a:r>
            <a:r>
              <a:rPr lang="pl-PL" sz="3000" dirty="0" err="1"/>
              <a:t>children</a:t>
            </a:r>
            <a:r>
              <a:rPr lang="pl-PL" sz="3000" dirty="0"/>
              <a:t> from </a:t>
            </a:r>
            <a:r>
              <a:rPr lang="pl-PL" sz="3000" dirty="0" err="1"/>
              <a:t>harm</a:t>
            </a:r>
            <a:r>
              <a:rPr lang="pl-PL" sz="3000" dirty="0"/>
              <a:t>. </a:t>
            </a:r>
          </a:p>
          <a:p>
            <a:endParaRPr lang="pl-PL" sz="3200" dirty="0" smtClean="0"/>
          </a:p>
        </p:txBody>
      </p:sp>
    </p:spTree>
    <p:extLst>
      <p:ext uri="{BB962C8B-B14F-4D97-AF65-F5344CB8AC3E}">
        <p14:creationId xmlns:p14="http://schemas.microsoft.com/office/powerpoint/2010/main" val="16131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0"/>
            <a:ext cx="6400800" cy="5921896"/>
          </a:xfrm>
        </p:spPr>
        <p:txBody>
          <a:bodyPr>
            <a:noAutofit/>
          </a:bodyPr>
          <a:lstStyle/>
          <a:p>
            <a:r>
              <a:rPr lang="en-US" sz="2800" dirty="0" err="1"/>
              <a:t>Eglantyne</a:t>
            </a:r>
            <a:r>
              <a:rPr lang="en-US" sz="2800" dirty="0"/>
              <a:t> </a:t>
            </a:r>
            <a:r>
              <a:rPr lang="en-US" sz="2800" dirty="0" err="1"/>
              <a:t>Jebb</a:t>
            </a:r>
            <a:r>
              <a:rPr lang="en-US" sz="2800" dirty="0"/>
              <a:t>, and her sister Dorothy Buxton </a:t>
            </a:r>
            <a:endParaRPr lang="en-US" sz="2800" dirty="0" smtClean="0"/>
          </a:p>
          <a:p>
            <a:r>
              <a:rPr lang="en-US" sz="2800" dirty="0" smtClean="0"/>
              <a:t>were </a:t>
            </a:r>
            <a:r>
              <a:rPr lang="en-US" sz="2800" i="1" dirty="0"/>
              <a:t>part of the Fight the Famine/ starvation/hunger movement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spreading </a:t>
            </a:r>
            <a:r>
              <a:rPr lang="en-US" sz="2800" dirty="0"/>
              <a:t>information about what was happening in Europe</a:t>
            </a:r>
            <a:r>
              <a:rPr lang="en-US" sz="2800" dirty="0" smtClean="0"/>
              <a:t>.</a:t>
            </a:r>
          </a:p>
          <a:p>
            <a:r>
              <a:rPr lang="en-US" sz="2800" dirty="0" err="1"/>
              <a:t>Eglantyne</a:t>
            </a:r>
            <a:r>
              <a:rPr lang="en-US" sz="2800" dirty="0"/>
              <a:t> </a:t>
            </a:r>
            <a:r>
              <a:rPr lang="en-US" sz="2800" dirty="0" err="1"/>
              <a:t>Jebb</a:t>
            </a:r>
            <a:r>
              <a:rPr lang="en-US" sz="2800" dirty="0"/>
              <a:t> has remained famous for drafting the first Charter of the Rights of the Child in 1923, </a:t>
            </a:r>
            <a:endParaRPr lang="en-US" sz="2800" dirty="0" smtClean="0"/>
          </a:p>
          <a:p>
            <a:r>
              <a:rPr lang="en-US" sz="2800" dirty="0" smtClean="0"/>
              <a:t>which </a:t>
            </a:r>
            <a:r>
              <a:rPr lang="en-US" sz="2800" dirty="0"/>
              <a:t>evolved into the International Convention of the Rights of the Child, </a:t>
            </a:r>
            <a:endParaRPr lang="en-US" sz="2800" dirty="0" smtClean="0"/>
          </a:p>
          <a:p>
            <a:r>
              <a:rPr lang="en-US" sz="2800" dirty="0" smtClean="0"/>
              <a:t>adopted </a:t>
            </a:r>
            <a:r>
              <a:rPr lang="en-US" sz="2800" dirty="0"/>
              <a:t>in November 1989 by the UN General Assembly.</a:t>
            </a:r>
            <a:endParaRPr lang="pl-PL" sz="2800" dirty="0"/>
          </a:p>
          <a:p>
            <a:endParaRPr lang="pl-PL" sz="2800" dirty="0"/>
          </a:p>
          <a:p>
            <a:endParaRPr lang="en-CA" sz="2800" dirty="0" smtClean="0">
              <a:solidFill>
                <a:schemeClr val="tx1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51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dirty="0"/>
              <a:t>Child </a:t>
            </a:r>
            <a:r>
              <a:rPr lang="pl-PL" sz="3200" dirty="0" err="1"/>
              <a:t>Friendly</a:t>
            </a:r>
            <a:r>
              <a:rPr lang="pl-PL" sz="3200" dirty="0"/>
              <a:t> </a:t>
            </a:r>
            <a:r>
              <a:rPr lang="pl-PL" sz="3200" dirty="0" err="1" smtClean="0"/>
              <a:t>Spaces</a:t>
            </a:r>
            <a:r>
              <a:rPr lang="pl-PL" sz="3200" dirty="0" smtClean="0"/>
              <a:t> (</a:t>
            </a:r>
            <a:r>
              <a:rPr lang="pl-PL" sz="3200" dirty="0"/>
              <a:t>CFS) </a:t>
            </a:r>
            <a:r>
              <a:rPr lang="pl-PL" sz="3200" dirty="0" err="1"/>
              <a:t>are</a:t>
            </a:r>
            <a:r>
              <a:rPr lang="pl-PL" sz="3200" dirty="0"/>
              <a:t> one of </a:t>
            </a:r>
            <a:r>
              <a:rPr lang="pl-PL" sz="3200" dirty="0" err="1"/>
              <a:t>Save</a:t>
            </a:r>
            <a:r>
              <a:rPr lang="pl-PL" sz="3200" dirty="0"/>
              <a:t> the </a:t>
            </a:r>
            <a:r>
              <a:rPr lang="pl-PL" sz="3200" dirty="0" err="1"/>
              <a:t>Children's</a:t>
            </a:r>
            <a:r>
              <a:rPr lang="pl-PL" sz="3200" dirty="0"/>
              <a:t> most </a:t>
            </a:r>
            <a:r>
              <a:rPr lang="pl-PL" sz="3200" dirty="0" err="1"/>
              <a:t>well-known</a:t>
            </a:r>
            <a:r>
              <a:rPr lang="pl-PL" sz="3200" dirty="0"/>
              <a:t> </a:t>
            </a:r>
            <a:r>
              <a:rPr lang="pl-PL" sz="3200" dirty="0" err="1" smtClean="0"/>
              <a:t>activities</a:t>
            </a:r>
            <a:r>
              <a:rPr lang="pl-PL" sz="3200" dirty="0" smtClean="0"/>
              <a:t>, </a:t>
            </a:r>
            <a:endParaRPr lang="pl-PL" sz="3200" dirty="0" smtClean="0"/>
          </a:p>
          <a:p>
            <a:r>
              <a:rPr lang="pl-PL" sz="3200" dirty="0" smtClean="0"/>
              <a:t>to </a:t>
            </a:r>
            <a:r>
              <a:rPr lang="pl-PL" sz="3200" dirty="0" err="1"/>
              <a:t>protect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during</a:t>
            </a:r>
            <a:r>
              <a:rPr lang="pl-PL" sz="3200" dirty="0"/>
              <a:t> the </a:t>
            </a:r>
            <a:r>
              <a:rPr lang="pl-PL" sz="3200" dirty="0" err="1"/>
              <a:t>first</a:t>
            </a:r>
            <a:r>
              <a:rPr lang="pl-PL" sz="3200" dirty="0"/>
              <a:t> </a:t>
            </a:r>
            <a:r>
              <a:rPr lang="pl-PL" sz="3200" dirty="0" err="1"/>
              <a:t>phase</a:t>
            </a:r>
            <a:r>
              <a:rPr lang="pl-PL" sz="3200" dirty="0"/>
              <a:t> of </a:t>
            </a:r>
            <a:r>
              <a:rPr lang="pl-PL" sz="3200" dirty="0" err="1"/>
              <a:t>an</a:t>
            </a:r>
            <a:r>
              <a:rPr lang="pl-PL" sz="3200" dirty="0"/>
              <a:t> </a:t>
            </a:r>
            <a:r>
              <a:rPr lang="pl-PL" sz="3200" dirty="0" err="1"/>
              <a:t>emergency</a:t>
            </a:r>
            <a:r>
              <a:rPr lang="pl-PL" sz="3200" dirty="0"/>
              <a:t> </a:t>
            </a:r>
            <a:r>
              <a:rPr lang="pl-PL" sz="3200" dirty="0" err="1"/>
              <a:t>or</a:t>
            </a:r>
            <a:r>
              <a:rPr lang="pl-PL" sz="3200" dirty="0"/>
              <a:t> in </a:t>
            </a:r>
            <a:r>
              <a:rPr lang="pl-PL" sz="3200" dirty="0" err="1"/>
              <a:t>areas</a:t>
            </a:r>
            <a:r>
              <a:rPr lang="pl-PL" sz="3200" dirty="0"/>
              <a:t> of </a:t>
            </a:r>
            <a:r>
              <a:rPr lang="pl-PL" sz="3200" dirty="0" err="1"/>
              <a:t>long</a:t>
            </a:r>
            <a:r>
              <a:rPr lang="pl-PL" sz="3200" dirty="0"/>
              <a:t>-term </a:t>
            </a:r>
            <a:r>
              <a:rPr lang="pl-PL" sz="3200" dirty="0" err="1"/>
              <a:t>crisis</a:t>
            </a:r>
            <a:r>
              <a:rPr lang="pl-PL" sz="3200" dirty="0" smtClean="0"/>
              <a:t>.</a:t>
            </a:r>
          </a:p>
          <a:p>
            <a:r>
              <a:rPr lang="pl-PL" sz="3200" dirty="0" smtClean="0"/>
              <a:t>CFS </a:t>
            </a:r>
            <a:r>
              <a:rPr lang="pl-PL" sz="3200" dirty="0" err="1"/>
              <a:t>also</a:t>
            </a:r>
            <a:r>
              <a:rPr lang="pl-PL" sz="3200" dirty="0"/>
              <a:t> </a:t>
            </a:r>
            <a:r>
              <a:rPr lang="pl-PL" sz="3200" dirty="0" err="1"/>
              <a:t>help</a:t>
            </a:r>
            <a:r>
              <a:rPr lang="pl-PL" sz="3200" dirty="0"/>
              <a:t> </a:t>
            </a:r>
            <a:r>
              <a:rPr lang="pl-PL" sz="3200" dirty="0" err="1"/>
              <a:t>keep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safe</a:t>
            </a:r>
            <a:r>
              <a:rPr lang="pl-PL" sz="3200" dirty="0"/>
              <a:t> </a:t>
            </a:r>
            <a:r>
              <a:rPr lang="pl-PL" sz="3200" dirty="0" err="1"/>
              <a:t>during</a:t>
            </a:r>
            <a:r>
              <a:rPr lang="pl-PL" sz="3200" dirty="0"/>
              <a:t> the </a:t>
            </a:r>
            <a:r>
              <a:rPr lang="pl-PL" sz="3200" dirty="0" err="1"/>
              <a:t>day</a:t>
            </a:r>
            <a:r>
              <a:rPr lang="pl-PL" sz="3200" dirty="0"/>
              <a:t>, and </a:t>
            </a:r>
            <a:endParaRPr lang="pl-PL" sz="3200" dirty="0" smtClean="0"/>
          </a:p>
          <a:p>
            <a:r>
              <a:rPr lang="pl-PL" sz="3200" dirty="0" err="1" smtClean="0"/>
              <a:t>that</a:t>
            </a:r>
            <a:r>
              <a:rPr lang="pl-PL" sz="3200" dirty="0" smtClean="0"/>
              <a:t> </a:t>
            </a:r>
            <a:r>
              <a:rPr lang="pl-PL" sz="3200" dirty="0" err="1"/>
              <a:t>allows</a:t>
            </a:r>
            <a:r>
              <a:rPr lang="pl-PL" sz="3200" dirty="0"/>
              <a:t> </a:t>
            </a:r>
            <a:r>
              <a:rPr lang="pl-PL" sz="3200" dirty="0" err="1"/>
              <a:t>parents</a:t>
            </a:r>
            <a:r>
              <a:rPr lang="pl-PL" sz="3200" dirty="0"/>
              <a:t> to </a:t>
            </a:r>
            <a:r>
              <a:rPr lang="pl-PL" sz="3200" dirty="0" err="1"/>
              <a:t>focus</a:t>
            </a:r>
            <a:r>
              <a:rPr lang="pl-PL" sz="3200" dirty="0"/>
              <a:t> on </a:t>
            </a:r>
            <a:r>
              <a:rPr lang="pl-PL" sz="3200" dirty="0" err="1"/>
              <a:t>finding</a:t>
            </a:r>
            <a:r>
              <a:rPr lang="pl-PL" sz="3200" dirty="0"/>
              <a:t> </a:t>
            </a:r>
            <a:r>
              <a:rPr lang="pl-PL" sz="3200" dirty="0" err="1"/>
              <a:t>support</a:t>
            </a:r>
            <a:r>
              <a:rPr lang="pl-PL" sz="3200" dirty="0"/>
              <a:t> and </a:t>
            </a:r>
            <a:endParaRPr lang="pl-PL" sz="3200" dirty="0" smtClean="0"/>
          </a:p>
          <a:p>
            <a:r>
              <a:rPr lang="pl-PL" sz="3200" dirty="0" smtClean="0"/>
              <a:t>services </a:t>
            </a:r>
            <a:r>
              <a:rPr lang="pl-PL" sz="3200" dirty="0"/>
              <a:t>in the immediate </a:t>
            </a:r>
            <a:r>
              <a:rPr lang="pl-PL" sz="3200" dirty="0" err="1"/>
              <a:t>aftermath</a:t>
            </a:r>
            <a:r>
              <a:rPr lang="pl-PL" sz="3200" dirty="0"/>
              <a:t> of </a:t>
            </a:r>
            <a:r>
              <a:rPr lang="pl-PL" sz="3200" dirty="0" err="1"/>
              <a:t>an</a:t>
            </a:r>
            <a:r>
              <a:rPr lang="pl-PL" sz="3200" dirty="0"/>
              <a:t> </a:t>
            </a:r>
            <a:r>
              <a:rPr lang="pl-PL" sz="3200" dirty="0" err="1"/>
              <a:t>emergency</a:t>
            </a:r>
            <a:r>
              <a:rPr lang="pl-PL" sz="3200" dirty="0"/>
              <a:t> and </a:t>
            </a:r>
            <a:r>
              <a:rPr lang="pl-PL" sz="3200" dirty="0" err="1"/>
              <a:t>gradually</a:t>
            </a:r>
            <a:r>
              <a:rPr lang="pl-PL" sz="3200" dirty="0"/>
              <a:t> </a:t>
            </a:r>
            <a:r>
              <a:rPr lang="pl-PL" sz="3200" dirty="0" err="1"/>
              <a:t>rebuild</a:t>
            </a:r>
            <a:r>
              <a:rPr lang="pl-PL" sz="3200" dirty="0"/>
              <a:t> </a:t>
            </a:r>
            <a:r>
              <a:rPr lang="pl-PL" sz="3200" dirty="0" err="1"/>
              <a:t>their</a:t>
            </a:r>
            <a:r>
              <a:rPr lang="pl-PL" sz="3200" dirty="0"/>
              <a:t> </a:t>
            </a:r>
            <a:r>
              <a:rPr lang="pl-PL" sz="3200" dirty="0" err="1"/>
              <a:t>lives</a:t>
            </a:r>
            <a:r>
              <a:rPr lang="pl-PL" sz="3200" dirty="0"/>
              <a:t> </a:t>
            </a:r>
            <a:endParaRPr lang="pl-PL" sz="3200" dirty="0" smtClean="0"/>
          </a:p>
        </p:txBody>
      </p:sp>
    </p:spTree>
    <p:extLst>
      <p:ext uri="{BB962C8B-B14F-4D97-AF65-F5344CB8AC3E}">
        <p14:creationId xmlns:p14="http://schemas.microsoft.com/office/powerpoint/2010/main" val="36205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61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dirty="0" err="1"/>
              <a:t>Healing</a:t>
            </a:r>
            <a:r>
              <a:rPr lang="pl-PL" sz="3200" dirty="0"/>
              <a:t> </a:t>
            </a:r>
            <a:r>
              <a:rPr lang="pl-PL" sz="3200" dirty="0" smtClean="0"/>
              <a:t>(</a:t>
            </a:r>
            <a:r>
              <a:rPr lang="pl-PL" sz="3200" dirty="0" err="1" smtClean="0"/>
              <a:t>therapeutic</a:t>
            </a:r>
            <a:r>
              <a:rPr lang="pl-PL" sz="3200" dirty="0" smtClean="0"/>
              <a:t>) </a:t>
            </a:r>
            <a:r>
              <a:rPr lang="pl-PL" sz="3200" dirty="0" smtClean="0"/>
              <a:t>and </a:t>
            </a:r>
            <a:r>
              <a:rPr lang="pl-PL" sz="3200" dirty="0" err="1"/>
              <a:t>Education</a:t>
            </a:r>
            <a:r>
              <a:rPr lang="pl-PL" sz="3200" dirty="0"/>
              <a:t> Through the </a:t>
            </a:r>
            <a:r>
              <a:rPr lang="pl-PL" sz="3200" dirty="0" err="1" smtClean="0"/>
              <a:t>Arts</a:t>
            </a:r>
            <a:endParaRPr lang="pl-PL" sz="3200" dirty="0"/>
          </a:p>
          <a:p>
            <a:r>
              <a:rPr lang="pl-PL" sz="3200" dirty="0"/>
              <a:t>HEART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an</a:t>
            </a:r>
            <a:r>
              <a:rPr lang="pl-PL" sz="3200" dirty="0"/>
              <a:t> </a:t>
            </a:r>
            <a:r>
              <a:rPr lang="pl-PL" sz="3200" dirty="0" err="1"/>
              <a:t>arts-based</a:t>
            </a:r>
            <a:r>
              <a:rPr lang="pl-PL" sz="3200" dirty="0"/>
              <a:t> </a:t>
            </a:r>
            <a:r>
              <a:rPr lang="pl-PL" sz="3200" dirty="0" err="1"/>
              <a:t>approach</a:t>
            </a:r>
            <a:r>
              <a:rPr lang="pl-PL" sz="3200" dirty="0"/>
              <a:t> to </a:t>
            </a:r>
            <a:r>
              <a:rPr lang="pl-PL" sz="3200" dirty="0" err="1" smtClean="0"/>
              <a:t>providing</a:t>
            </a:r>
            <a:endParaRPr lang="pl-PL" sz="3200" dirty="0" smtClean="0"/>
          </a:p>
          <a:p>
            <a:r>
              <a:rPr lang="pl-PL" sz="3200" dirty="0" err="1" smtClean="0"/>
              <a:t>psychosocial</a:t>
            </a:r>
            <a:r>
              <a:rPr lang="pl-PL" sz="3200" dirty="0" smtClean="0"/>
              <a:t> </a:t>
            </a:r>
            <a:r>
              <a:rPr lang="pl-PL" sz="3200" dirty="0" err="1"/>
              <a:t>support</a:t>
            </a:r>
            <a:r>
              <a:rPr lang="pl-PL" sz="3200" dirty="0"/>
              <a:t> for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affected</a:t>
            </a:r>
            <a:r>
              <a:rPr lang="pl-PL" sz="3200" dirty="0"/>
              <a:t> by </a:t>
            </a:r>
            <a:r>
              <a:rPr lang="pl-PL" sz="3200" dirty="0" err="1"/>
              <a:t>serious</a:t>
            </a:r>
            <a:r>
              <a:rPr lang="pl-PL" sz="3200" dirty="0"/>
              <a:t> </a:t>
            </a:r>
            <a:r>
              <a:rPr lang="pl-PL" sz="3200" dirty="0" err="1"/>
              <a:t>or</a:t>
            </a:r>
            <a:r>
              <a:rPr lang="pl-PL" sz="3200" dirty="0"/>
              <a:t> </a:t>
            </a:r>
            <a:r>
              <a:rPr lang="pl-PL" sz="3200" dirty="0" err="1"/>
              <a:t>chronic</a:t>
            </a:r>
            <a:r>
              <a:rPr lang="pl-PL" sz="3200" dirty="0"/>
              <a:t> </a:t>
            </a:r>
            <a:r>
              <a:rPr lang="pl-PL" sz="3200" dirty="0" err="1"/>
              <a:t>stress</a:t>
            </a:r>
            <a:r>
              <a:rPr lang="pl-PL" sz="3200" dirty="0"/>
              <a:t>. </a:t>
            </a:r>
            <a:endParaRPr lang="pl-PL" sz="3200" dirty="0" smtClean="0"/>
          </a:p>
          <a:p>
            <a:r>
              <a:rPr lang="pl-PL" sz="3200" dirty="0" smtClean="0"/>
              <a:t>It </a:t>
            </a:r>
            <a:r>
              <a:rPr lang="pl-PL" sz="3200" dirty="0" err="1"/>
              <a:t>uses</a:t>
            </a:r>
            <a:r>
              <a:rPr lang="pl-PL" sz="3200" dirty="0"/>
              <a:t> the </a:t>
            </a:r>
            <a:r>
              <a:rPr lang="pl-PL" sz="3200" dirty="0" err="1"/>
              <a:t>arts</a:t>
            </a:r>
            <a:r>
              <a:rPr lang="pl-PL" sz="3200" dirty="0"/>
              <a:t> to </a:t>
            </a:r>
            <a:r>
              <a:rPr lang="pl-PL" sz="3200" dirty="0" err="1"/>
              <a:t>help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 smtClean="0"/>
              <a:t>communicate</a:t>
            </a:r>
            <a:r>
              <a:rPr lang="pl-PL" sz="3200" dirty="0" smtClean="0"/>
              <a:t> </a:t>
            </a:r>
            <a:r>
              <a:rPr lang="pl-PL" sz="3200" dirty="0" err="1"/>
              <a:t>feelings</a:t>
            </a:r>
            <a:r>
              <a:rPr lang="pl-PL" sz="3200" dirty="0"/>
              <a:t> </a:t>
            </a:r>
            <a:r>
              <a:rPr lang="pl-PL" sz="3200" dirty="0" err="1"/>
              <a:t>related</a:t>
            </a:r>
            <a:r>
              <a:rPr lang="pl-PL" sz="3200" dirty="0"/>
              <a:t> to </a:t>
            </a:r>
            <a:r>
              <a:rPr lang="pl-PL" sz="3200" dirty="0" err="1"/>
              <a:t>their</a:t>
            </a:r>
            <a:r>
              <a:rPr lang="pl-PL" sz="3200" dirty="0"/>
              <a:t> </a:t>
            </a:r>
            <a:r>
              <a:rPr lang="pl-PL" sz="3200" dirty="0" err="1"/>
              <a:t>experiences</a:t>
            </a:r>
            <a:r>
              <a:rPr lang="pl-PL" sz="3200" dirty="0"/>
              <a:t>. </a:t>
            </a:r>
            <a:endParaRPr lang="pl-PL" sz="3200" dirty="0" smtClean="0"/>
          </a:p>
        </p:txBody>
      </p:sp>
    </p:spTree>
    <p:extLst>
      <p:ext uri="{BB962C8B-B14F-4D97-AF65-F5344CB8AC3E}">
        <p14:creationId xmlns:p14="http://schemas.microsoft.com/office/powerpoint/2010/main" val="119278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800" dirty="0"/>
              <a:t>HEART </a:t>
            </a:r>
            <a:r>
              <a:rPr lang="pl-PL" sz="3800" dirty="0" err="1"/>
              <a:t>also</a:t>
            </a:r>
            <a:r>
              <a:rPr lang="pl-PL" sz="3800" dirty="0"/>
              <a:t> </a:t>
            </a:r>
            <a:r>
              <a:rPr lang="pl-PL" sz="3800" dirty="0" err="1"/>
              <a:t>uses</a:t>
            </a:r>
            <a:r>
              <a:rPr lang="pl-PL" sz="3800" dirty="0"/>
              <a:t> </a:t>
            </a:r>
            <a:r>
              <a:rPr lang="pl-PL" sz="3800" dirty="0" err="1"/>
              <a:t>arts-based</a:t>
            </a:r>
            <a:r>
              <a:rPr lang="pl-PL" sz="3800" dirty="0"/>
              <a:t> </a:t>
            </a:r>
            <a:r>
              <a:rPr lang="pl-PL" sz="3800" dirty="0" err="1"/>
              <a:t>creative</a:t>
            </a:r>
            <a:r>
              <a:rPr lang="pl-PL" sz="3800" dirty="0"/>
              <a:t> learning </a:t>
            </a:r>
            <a:r>
              <a:rPr lang="pl-PL" sz="3800" dirty="0" err="1"/>
              <a:t>methods</a:t>
            </a:r>
            <a:r>
              <a:rPr lang="pl-PL" sz="3800" dirty="0"/>
              <a:t> to </a:t>
            </a:r>
            <a:r>
              <a:rPr lang="pl-PL" sz="3800" dirty="0" err="1"/>
              <a:t>make</a:t>
            </a:r>
            <a:r>
              <a:rPr lang="pl-PL" sz="3800" dirty="0"/>
              <a:t> </a:t>
            </a:r>
            <a:endParaRPr lang="pl-PL" sz="3800" dirty="0" smtClean="0"/>
          </a:p>
          <a:p>
            <a:r>
              <a:rPr lang="pl-PL" sz="3800" dirty="0" err="1" smtClean="0"/>
              <a:t>education</a:t>
            </a:r>
            <a:r>
              <a:rPr lang="pl-PL" sz="3800" dirty="0" smtClean="0"/>
              <a:t> </a:t>
            </a:r>
            <a:r>
              <a:rPr lang="pl-PL" sz="3800" dirty="0" err="1"/>
              <a:t>more</a:t>
            </a:r>
            <a:r>
              <a:rPr lang="pl-PL" sz="3800" dirty="0"/>
              <a:t> </a:t>
            </a:r>
            <a:r>
              <a:rPr lang="pl-PL" sz="3800" dirty="0" err="1"/>
              <a:t>interactive</a:t>
            </a:r>
            <a:r>
              <a:rPr lang="pl-PL" sz="3800" dirty="0"/>
              <a:t> and </a:t>
            </a:r>
            <a:r>
              <a:rPr lang="pl-PL" sz="3800" dirty="0" err="1"/>
              <a:t>fun</a:t>
            </a:r>
            <a:r>
              <a:rPr lang="pl-PL" sz="3800" dirty="0"/>
              <a:t> in </a:t>
            </a:r>
            <a:r>
              <a:rPr lang="pl-PL" sz="3800" dirty="0" err="1"/>
              <a:t>math</a:t>
            </a:r>
            <a:r>
              <a:rPr lang="pl-PL" sz="3800" dirty="0"/>
              <a:t>, </a:t>
            </a:r>
            <a:r>
              <a:rPr lang="pl-PL" sz="3800" dirty="0" err="1"/>
              <a:t>vocabulary</a:t>
            </a:r>
            <a:r>
              <a:rPr lang="pl-PL" sz="3800" dirty="0"/>
              <a:t>, </a:t>
            </a:r>
            <a:r>
              <a:rPr lang="pl-PL" sz="3800" dirty="0" err="1"/>
              <a:t>literacy</a:t>
            </a:r>
            <a:r>
              <a:rPr lang="pl-PL" sz="3800" dirty="0"/>
              <a:t>, </a:t>
            </a:r>
            <a:r>
              <a:rPr lang="pl-PL" sz="3800" dirty="0" err="1"/>
              <a:t>history</a:t>
            </a:r>
            <a:r>
              <a:rPr lang="pl-PL" sz="3800" dirty="0"/>
              <a:t>, and </a:t>
            </a:r>
            <a:r>
              <a:rPr lang="pl-PL" sz="3800" dirty="0" err="1"/>
              <a:t>other</a:t>
            </a:r>
            <a:r>
              <a:rPr lang="pl-PL" sz="3800" dirty="0"/>
              <a:t> </a:t>
            </a:r>
            <a:r>
              <a:rPr lang="pl-PL" sz="3800" dirty="0" err="1"/>
              <a:t>subject</a:t>
            </a:r>
            <a:r>
              <a:rPr lang="pl-PL" sz="3800" dirty="0"/>
              <a:t> </a:t>
            </a:r>
            <a:r>
              <a:rPr lang="pl-PL" sz="3800" dirty="0" err="1"/>
              <a:t>areas</a:t>
            </a:r>
            <a:r>
              <a:rPr lang="pl-PL" sz="3800" dirty="0" smtClean="0"/>
              <a:t>.</a:t>
            </a:r>
          </a:p>
          <a:p>
            <a:r>
              <a:rPr lang="pl-PL" sz="3800" dirty="0" err="1"/>
              <a:t>https</a:t>
            </a:r>
            <a:r>
              <a:rPr lang="pl-PL" sz="3800" dirty="0"/>
              <a:t>://</a:t>
            </a:r>
            <a:r>
              <a:rPr lang="pl-PL" sz="3800" dirty="0" err="1"/>
              <a:t>www.youtube.com</a:t>
            </a:r>
            <a:r>
              <a:rPr lang="pl-PL" sz="3800" dirty="0"/>
              <a:t>/</a:t>
            </a:r>
            <a:r>
              <a:rPr lang="pl-PL" sz="3800" dirty="0" err="1"/>
              <a:t>watch?v</a:t>
            </a:r>
            <a:r>
              <a:rPr lang="pl-PL" sz="3800" dirty="0"/>
              <a:t>=</a:t>
            </a:r>
            <a:r>
              <a:rPr lang="pl-PL" sz="3800" dirty="0" smtClean="0"/>
              <a:t>mweZR7gw_cU</a:t>
            </a:r>
            <a:endParaRPr lang="pl-PL" sz="38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6463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600" dirty="0" err="1">
                <a:solidFill>
                  <a:schemeClr val="tx1"/>
                </a:solidFill>
              </a:rPr>
              <a:t>When</a:t>
            </a:r>
            <a:r>
              <a:rPr lang="pl-PL" sz="3600" dirty="0">
                <a:solidFill>
                  <a:schemeClr val="tx1"/>
                </a:solidFill>
              </a:rPr>
              <a:t> </a:t>
            </a:r>
            <a:r>
              <a:rPr lang="pl-PL" sz="3600" u="sng" dirty="0" err="1">
                <a:solidFill>
                  <a:schemeClr val="tx1"/>
                </a:solidFill>
              </a:rPr>
              <a:t>crisis</a:t>
            </a:r>
            <a:r>
              <a:rPr lang="pl-PL" sz="3600" u="sng" dirty="0">
                <a:solidFill>
                  <a:schemeClr val="tx1"/>
                </a:solidFill>
              </a:rPr>
              <a:t> </a:t>
            </a:r>
            <a:r>
              <a:rPr lang="pl-PL" sz="3600" dirty="0" err="1">
                <a:solidFill>
                  <a:schemeClr val="tx1"/>
                </a:solidFill>
              </a:rPr>
              <a:t>strikes</a:t>
            </a:r>
            <a:r>
              <a:rPr lang="pl-PL" sz="3600" dirty="0">
                <a:solidFill>
                  <a:schemeClr val="tx1"/>
                </a:solidFill>
              </a:rPr>
              <a:t>, </a:t>
            </a:r>
            <a:endParaRPr lang="pl-PL" sz="3600" dirty="0" smtClean="0">
              <a:solidFill>
                <a:schemeClr val="tx1"/>
              </a:solidFill>
            </a:endParaRPr>
          </a:p>
          <a:p>
            <a:r>
              <a:rPr lang="pl-PL" sz="3600" dirty="0" smtClean="0">
                <a:solidFill>
                  <a:schemeClr val="tx1"/>
                </a:solidFill>
              </a:rPr>
              <a:t>and </a:t>
            </a:r>
            <a:r>
              <a:rPr lang="pl-PL" sz="3600" dirty="0" err="1">
                <a:solidFill>
                  <a:schemeClr val="tx1"/>
                </a:solidFill>
              </a:rPr>
              <a:t>children</a:t>
            </a:r>
            <a:r>
              <a:rPr lang="pl-PL" sz="3600" dirty="0">
                <a:solidFill>
                  <a:schemeClr val="tx1"/>
                </a:solidFill>
              </a:rPr>
              <a:t> </a:t>
            </a:r>
            <a:r>
              <a:rPr lang="pl-PL" sz="3600" dirty="0" err="1">
                <a:solidFill>
                  <a:schemeClr val="tx1"/>
                </a:solidFill>
              </a:rPr>
              <a:t>are</a:t>
            </a:r>
            <a:r>
              <a:rPr lang="pl-PL" sz="3600" dirty="0">
                <a:solidFill>
                  <a:schemeClr val="tx1"/>
                </a:solidFill>
              </a:rPr>
              <a:t> most </a:t>
            </a:r>
            <a:r>
              <a:rPr lang="pl-PL" sz="3600" dirty="0" err="1">
                <a:solidFill>
                  <a:schemeClr val="tx1"/>
                </a:solidFill>
              </a:rPr>
              <a:t>vulnerable</a:t>
            </a:r>
            <a:r>
              <a:rPr lang="pl-PL" sz="3600" dirty="0">
                <a:solidFill>
                  <a:schemeClr val="tx1"/>
                </a:solidFill>
              </a:rPr>
              <a:t>/</a:t>
            </a:r>
            <a:r>
              <a:rPr lang="pl-PL" sz="3600" dirty="0" err="1" smtClean="0">
                <a:solidFill>
                  <a:schemeClr val="tx1"/>
                </a:solidFill>
              </a:rPr>
              <a:t>sensetive</a:t>
            </a:r>
            <a:r>
              <a:rPr lang="pl-PL" sz="3600" dirty="0" smtClean="0">
                <a:solidFill>
                  <a:schemeClr val="tx1"/>
                </a:solidFill>
              </a:rPr>
              <a:t>/</a:t>
            </a:r>
            <a:r>
              <a:rPr lang="pl-PL" sz="3600" dirty="0" err="1" smtClean="0">
                <a:solidFill>
                  <a:schemeClr val="tx1"/>
                </a:solidFill>
              </a:rPr>
              <a:t>endangered</a:t>
            </a:r>
            <a:r>
              <a:rPr lang="pl-PL" sz="3600" dirty="0" smtClean="0">
                <a:solidFill>
                  <a:schemeClr val="tx1"/>
                </a:solidFill>
              </a:rPr>
              <a:t>, </a:t>
            </a:r>
            <a:r>
              <a:rPr lang="pl-PL" sz="3600" dirty="0" err="1">
                <a:solidFill>
                  <a:schemeClr val="tx1"/>
                </a:solidFill>
              </a:rPr>
              <a:t>Save</a:t>
            </a:r>
            <a:r>
              <a:rPr lang="pl-PL" sz="3600" dirty="0">
                <a:solidFill>
                  <a:schemeClr val="tx1"/>
                </a:solidFill>
              </a:rPr>
              <a:t> the </a:t>
            </a:r>
            <a:r>
              <a:rPr lang="pl-PL" sz="3600" dirty="0" err="1">
                <a:solidFill>
                  <a:schemeClr val="tx1"/>
                </a:solidFill>
              </a:rPr>
              <a:t>Children</a:t>
            </a:r>
            <a:r>
              <a:rPr lang="pl-PL" sz="3600" dirty="0">
                <a:solidFill>
                  <a:schemeClr val="tx1"/>
                </a:solidFill>
              </a:rPr>
              <a:t> </a:t>
            </a:r>
            <a:r>
              <a:rPr lang="pl-PL" sz="3600" dirty="0" err="1">
                <a:solidFill>
                  <a:schemeClr val="tx1"/>
                </a:solidFill>
              </a:rPr>
              <a:t>is</a:t>
            </a:r>
            <a:r>
              <a:rPr lang="pl-PL" sz="3600" dirty="0">
                <a:solidFill>
                  <a:schemeClr val="tx1"/>
                </a:solidFill>
              </a:rPr>
              <a:t> </a:t>
            </a:r>
            <a:r>
              <a:rPr lang="pl-PL" sz="3600" dirty="0" err="1">
                <a:solidFill>
                  <a:schemeClr val="tx1"/>
                </a:solidFill>
              </a:rPr>
              <a:t>there</a:t>
            </a:r>
            <a:r>
              <a:rPr lang="pl-PL" sz="3600" dirty="0">
                <a:solidFill>
                  <a:schemeClr val="tx1"/>
                </a:solidFill>
              </a:rPr>
              <a:t> </a:t>
            </a:r>
            <a:r>
              <a:rPr lang="pl-PL" sz="3600" dirty="0" smtClean="0">
                <a:solidFill>
                  <a:schemeClr val="tx1"/>
                </a:solidFill>
              </a:rPr>
              <a:t>–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as S</a:t>
            </a:r>
            <a:r>
              <a:rPr lang="it-IT" sz="3600" dirty="0" smtClean="0">
                <a:solidFill>
                  <a:schemeClr val="tx1"/>
                </a:solidFill>
              </a:rPr>
              <a:t>.C.</a:t>
            </a:r>
            <a:r>
              <a:rPr lang="pl-PL" sz="3600" dirty="0" smtClean="0">
                <a:solidFill>
                  <a:schemeClr val="tx1"/>
                </a:solidFill>
              </a:rPr>
              <a:t> </a:t>
            </a:r>
            <a:r>
              <a:rPr lang="pl-PL" sz="3600" dirty="0" err="1" smtClean="0">
                <a:solidFill>
                  <a:schemeClr val="tx1"/>
                </a:solidFill>
              </a:rPr>
              <a:t>have</a:t>
            </a:r>
            <a:r>
              <a:rPr lang="pl-PL" sz="3600" dirty="0" smtClean="0">
                <a:solidFill>
                  <a:schemeClr val="tx1"/>
                </a:solidFill>
              </a:rPr>
              <a:t> </a:t>
            </a:r>
            <a:r>
              <a:rPr lang="pl-PL" sz="3600" dirty="0" err="1">
                <a:solidFill>
                  <a:schemeClr val="tx1"/>
                </a:solidFill>
              </a:rPr>
              <a:t>been</a:t>
            </a:r>
            <a:r>
              <a:rPr lang="pl-PL" sz="3600" dirty="0">
                <a:solidFill>
                  <a:schemeClr val="tx1"/>
                </a:solidFill>
              </a:rPr>
              <a:t> for </a:t>
            </a:r>
            <a:r>
              <a:rPr lang="pl-PL" sz="3600" dirty="0" err="1">
                <a:solidFill>
                  <a:schemeClr val="tx1"/>
                </a:solidFill>
              </a:rPr>
              <a:t>every</a:t>
            </a:r>
            <a:r>
              <a:rPr lang="pl-PL" sz="3600" dirty="0">
                <a:solidFill>
                  <a:schemeClr val="tx1"/>
                </a:solidFill>
              </a:rPr>
              <a:t> major </a:t>
            </a:r>
            <a:r>
              <a:rPr lang="pl-PL" sz="3600" dirty="0" err="1">
                <a:solidFill>
                  <a:schemeClr val="tx1"/>
                </a:solidFill>
              </a:rPr>
              <a:t>humanitarian</a:t>
            </a:r>
            <a:r>
              <a:rPr lang="pl-PL" sz="3600" dirty="0">
                <a:solidFill>
                  <a:schemeClr val="tx1"/>
                </a:solidFill>
              </a:rPr>
              <a:t> </a:t>
            </a:r>
            <a:r>
              <a:rPr lang="pl-PL" sz="3600" dirty="0" err="1">
                <a:solidFill>
                  <a:schemeClr val="tx1"/>
                </a:solidFill>
              </a:rPr>
              <a:t>crisis</a:t>
            </a:r>
            <a:r>
              <a:rPr lang="pl-PL" sz="3600" dirty="0">
                <a:solidFill>
                  <a:schemeClr val="tx1"/>
                </a:solidFill>
              </a:rPr>
              <a:t> </a:t>
            </a:r>
            <a:r>
              <a:rPr lang="pl-PL" sz="3600" dirty="0" err="1">
                <a:solidFill>
                  <a:schemeClr val="tx1"/>
                </a:solidFill>
              </a:rPr>
              <a:t>since</a:t>
            </a:r>
            <a:r>
              <a:rPr lang="pl-PL" sz="3600" dirty="0">
                <a:solidFill>
                  <a:schemeClr val="tx1"/>
                </a:solidFill>
              </a:rPr>
              <a:t> World War I.</a:t>
            </a:r>
          </a:p>
          <a:p>
            <a:r>
              <a:rPr lang="pl-PL" sz="3600" dirty="0" err="1">
                <a:solidFill>
                  <a:schemeClr val="tx1"/>
                </a:solidFill>
              </a:rPr>
              <a:t>Children</a:t>
            </a:r>
            <a:r>
              <a:rPr lang="pl-PL" sz="3600" dirty="0">
                <a:solidFill>
                  <a:schemeClr val="tx1"/>
                </a:solidFill>
              </a:rPr>
              <a:t> </a:t>
            </a:r>
            <a:r>
              <a:rPr lang="pl-PL" sz="3600" dirty="0" err="1">
                <a:solidFill>
                  <a:schemeClr val="tx1"/>
                </a:solidFill>
              </a:rPr>
              <a:t>don’t</a:t>
            </a:r>
            <a:r>
              <a:rPr lang="pl-PL" sz="3600" dirty="0">
                <a:solidFill>
                  <a:schemeClr val="tx1"/>
                </a:solidFill>
              </a:rPr>
              <a:t> </a:t>
            </a:r>
            <a:r>
              <a:rPr lang="pl-PL" sz="3600" dirty="0" err="1">
                <a:solidFill>
                  <a:schemeClr val="tx1"/>
                </a:solidFill>
              </a:rPr>
              <a:t>choose</a:t>
            </a:r>
            <a:r>
              <a:rPr lang="pl-PL" sz="3600" dirty="0">
                <a:solidFill>
                  <a:schemeClr val="tx1"/>
                </a:solidFill>
              </a:rPr>
              <a:t> </a:t>
            </a:r>
            <a:r>
              <a:rPr lang="pl-PL" sz="3600" dirty="0" err="1">
                <a:solidFill>
                  <a:schemeClr val="tx1"/>
                </a:solidFill>
              </a:rPr>
              <a:t>sides</a:t>
            </a:r>
            <a:r>
              <a:rPr lang="pl-PL" sz="3600" dirty="0">
                <a:solidFill>
                  <a:schemeClr val="tx1"/>
                </a:solidFill>
              </a:rPr>
              <a:t> and </a:t>
            </a:r>
            <a:endParaRPr lang="pl-PL" sz="3600" dirty="0" smtClean="0">
              <a:solidFill>
                <a:schemeClr val="tx1"/>
              </a:solidFill>
            </a:endParaRPr>
          </a:p>
          <a:p>
            <a:r>
              <a:rPr lang="pl-PL" sz="3600" dirty="0" err="1" smtClean="0">
                <a:solidFill>
                  <a:schemeClr val="tx1"/>
                </a:solidFill>
              </a:rPr>
              <a:t>neither</a:t>
            </a:r>
            <a:r>
              <a:rPr lang="pl-PL" sz="3600" dirty="0" smtClean="0">
                <a:solidFill>
                  <a:schemeClr val="tx1"/>
                </a:solidFill>
              </a:rPr>
              <a:t> </a:t>
            </a:r>
            <a:r>
              <a:rPr lang="pl-PL" sz="3600" dirty="0">
                <a:solidFill>
                  <a:schemeClr val="tx1"/>
                </a:solidFill>
              </a:rPr>
              <a:t>do </a:t>
            </a:r>
            <a:r>
              <a:rPr lang="pl-PL" sz="3600" dirty="0" smtClean="0">
                <a:solidFill>
                  <a:schemeClr val="tx1"/>
                </a:solidFill>
              </a:rPr>
              <a:t>S</a:t>
            </a:r>
            <a:r>
              <a:rPr lang="it-IT" sz="3600" dirty="0" smtClean="0">
                <a:solidFill>
                  <a:schemeClr val="tx1"/>
                </a:solidFill>
              </a:rPr>
              <a:t>.C.</a:t>
            </a:r>
            <a:r>
              <a:rPr lang="pl-PL" sz="3600" dirty="0" smtClean="0">
                <a:solidFill>
                  <a:schemeClr val="tx1"/>
                </a:solidFill>
              </a:rPr>
              <a:t> </a:t>
            </a:r>
            <a:endParaRPr lang="pl-P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dirty="0" smtClean="0"/>
              <a:t>S</a:t>
            </a:r>
            <a:r>
              <a:rPr lang="it-IT" sz="3200" dirty="0" smtClean="0"/>
              <a:t>.C.</a:t>
            </a:r>
            <a:r>
              <a:rPr lang="pl-PL" sz="3200" dirty="0" smtClean="0"/>
              <a:t> </a:t>
            </a:r>
            <a:r>
              <a:rPr lang="pl-PL" sz="3200" dirty="0" err="1" smtClean="0"/>
              <a:t>responded</a:t>
            </a:r>
            <a:r>
              <a:rPr lang="pl-PL" sz="3200" dirty="0" smtClean="0"/>
              <a:t> </a:t>
            </a:r>
            <a:r>
              <a:rPr lang="pl-PL" sz="3200" dirty="0"/>
              <a:t>to 131 </a:t>
            </a:r>
            <a:r>
              <a:rPr lang="pl-PL" sz="3200" dirty="0" err="1"/>
              <a:t>global</a:t>
            </a:r>
            <a:r>
              <a:rPr lang="pl-PL" sz="3200" dirty="0"/>
              <a:t> </a:t>
            </a:r>
            <a:r>
              <a:rPr lang="pl-PL" sz="3200" dirty="0" err="1"/>
              <a:t>humanitarian</a:t>
            </a:r>
            <a:r>
              <a:rPr lang="pl-PL" sz="3200" dirty="0"/>
              <a:t> </a:t>
            </a:r>
            <a:r>
              <a:rPr lang="pl-PL" sz="3200" dirty="0" err="1"/>
              <a:t>emergencies</a:t>
            </a:r>
            <a:r>
              <a:rPr lang="pl-PL" sz="3200" dirty="0"/>
              <a:t> in 59 </a:t>
            </a:r>
            <a:r>
              <a:rPr lang="pl-PL" sz="3200" dirty="0" err="1"/>
              <a:t>countries</a:t>
            </a:r>
            <a:r>
              <a:rPr lang="pl-PL" sz="3200" dirty="0"/>
              <a:t> in 2016, </a:t>
            </a:r>
            <a:endParaRPr lang="pl-PL" sz="3200" dirty="0" smtClean="0"/>
          </a:p>
          <a:p>
            <a:r>
              <a:rPr lang="pl-PL" sz="3200" dirty="0" err="1" smtClean="0"/>
              <a:t>reaching</a:t>
            </a:r>
            <a:r>
              <a:rPr lang="pl-PL" sz="3200" dirty="0" smtClean="0"/>
              <a:t> 6.6 </a:t>
            </a:r>
            <a:r>
              <a:rPr lang="pl-PL" sz="3200" dirty="0" err="1"/>
              <a:t>million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.</a:t>
            </a:r>
          </a:p>
          <a:p>
            <a:r>
              <a:rPr lang="pl-PL" sz="3200" dirty="0" err="1"/>
              <a:t>Focused</a:t>
            </a:r>
            <a:r>
              <a:rPr lang="pl-PL" sz="3200" dirty="0"/>
              <a:t> on </a:t>
            </a:r>
            <a:r>
              <a:rPr lang="pl-PL" sz="3200" dirty="0" err="1"/>
              <a:t>preventing</a:t>
            </a:r>
            <a:r>
              <a:rPr lang="pl-PL" sz="3200" dirty="0"/>
              <a:t> the </a:t>
            </a:r>
            <a:r>
              <a:rPr lang="pl-PL" sz="3200" dirty="0" err="1"/>
              <a:t>drowning</a:t>
            </a:r>
            <a:r>
              <a:rPr lang="pl-PL" sz="3200" dirty="0"/>
              <a:t> </a:t>
            </a:r>
            <a:r>
              <a:rPr lang="pl-PL" sz="3200" dirty="0" err="1"/>
              <a:t>deaths</a:t>
            </a:r>
            <a:r>
              <a:rPr lang="pl-PL" sz="3200" dirty="0"/>
              <a:t> of </a:t>
            </a:r>
            <a:r>
              <a:rPr lang="pl-PL" sz="3200" dirty="0" err="1"/>
              <a:t>those</a:t>
            </a:r>
            <a:r>
              <a:rPr lang="pl-PL" sz="3200" dirty="0"/>
              <a:t> </a:t>
            </a:r>
            <a:r>
              <a:rPr lang="pl-PL" sz="3200" dirty="0" err="1"/>
              <a:t>attempting</a:t>
            </a:r>
            <a:r>
              <a:rPr lang="pl-PL" sz="3200" dirty="0"/>
              <a:t> to cross </a:t>
            </a:r>
            <a:r>
              <a:rPr lang="pl-PL" sz="3200" dirty="0" err="1"/>
              <a:t>between</a:t>
            </a:r>
            <a:r>
              <a:rPr lang="pl-PL" sz="3200" dirty="0"/>
              <a:t> </a:t>
            </a:r>
            <a:r>
              <a:rPr lang="pl-PL" sz="3200" dirty="0" err="1"/>
              <a:t>North</a:t>
            </a:r>
            <a:r>
              <a:rPr lang="pl-PL" sz="3200" dirty="0"/>
              <a:t> </a:t>
            </a:r>
            <a:r>
              <a:rPr lang="pl-PL" sz="3200" dirty="0" err="1"/>
              <a:t>Africa</a:t>
            </a:r>
            <a:r>
              <a:rPr lang="pl-PL" sz="3200" dirty="0"/>
              <a:t> and </a:t>
            </a:r>
            <a:r>
              <a:rPr lang="pl-PL" sz="3200" dirty="0" err="1"/>
              <a:t>Italy</a:t>
            </a:r>
            <a:r>
              <a:rPr lang="pl-PL" sz="3200" dirty="0"/>
              <a:t>, </a:t>
            </a:r>
            <a:endParaRPr lang="pl-PL" sz="3200" dirty="0" smtClean="0"/>
          </a:p>
          <a:p>
            <a:r>
              <a:rPr lang="pl-PL" sz="3200" dirty="0" err="1" smtClean="0"/>
              <a:t>Save</a:t>
            </a:r>
            <a:r>
              <a:rPr lang="pl-PL" sz="3200" dirty="0" smtClean="0"/>
              <a:t> </a:t>
            </a:r>
            <a:r>
              <a:rPr lang="pl-PL" sz="3200" dirty="0"/>
              <a:t>the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rescued</a:t>
            </a:r>
            <a:r>
              <a:rPr lang="pl-PL" sz="3200" dirty="0"/>
              <a:t> </a:t>
            </a:r>
            <a:r>
              <a:rPr lang="pl-PL" sz="3200" dirty="0" err="1"/>
              <a:t>more</a:t>
            </a:r>
            <a:r>
              <a:rPr lang="pl-PL" sz="3200" dirty="0"/>
              <a:t> </a:t>
            </a:r>
            <a:r>
              <a:rPr lang="pl-PL" sz="3200" dirty="0" err="1"/>
              <a:t>than</a:t>
            </a:r>
            <a:r>
              <a:rPr lang="pl-PL" sz="3200" dirty="0"/>
              <a:t> 2,700 </a:t>
            </a:r>
            <a:r>
              <a:rPr lang="pl-PL" sz="3200" dirty="0" err="1"/>
              <a:t>children</a:t>
            </a:r>
            <a:r>
              <a:rPr lang="pl-PL" sz="3200" dirty="0"/>
              <a:t> and </a:t>
            </a:r>
            <a:r>
              <a:rPr lang="pl-PL" sz="3200" dirty="0" err="1"/>
              <a:t>adults</a:t>
            </a:r>
            <a:r>
              <a:rPr lang="pl-PL" sz="3200" dirty="0"/>
              <a:t> in </a:t>
            </a:r>
            <a:r>
              <a:rPr lang="pl-PL" sz="3200" dirty="0" err="1"/>
              <a:t>just</a:t>
            </a:r>
            <a:r>
              <a:rPr lang="pl-PL" sz="3200" dirty="0"/>
              <a:t> the </a:t>
            </a:r>
            <a:r>
              <a:rPr lang="pl-PL" sz="3200" dirty="0" err="1"/>
              <a:t>rst</a:t>
            </a:r>
            <a:r>
              <a:rPr lang="pl-PL" sz="3200" dirty="0"/>
              <a:t> </a:t>
            </a:r>
            <a:r>
              <a:rPr lang="pl-PL" sz="3200" dirty="0" err="1"/>
              <a:t>two</a:t>
            </a:r>
            <a:r>
              <a:rPr lang="pl-PL" sz="3200" dirty="0"/>
              <a:t> </a:t>
            </a:r>
            <a:r>
              <a:rPr lang="pl-PL" sz="3200" dirty="0" err="1"/>
              <a:t>months</a:t>
            </a:r>
            <a:r>
              <a:rPr lang="pl-PL" sz="3200" dirty="0"/>
              <a:t> of </a:t>
            </a:r>
            <a:r>
              <a:rPr lang="pl-PL" sz="3200" dirty="0" err="1"/>
              <a:t>operation</a:t>
            </a:r>
            <a:r>
              <a:rPr lang="pl-PL" sz="3200" dirty="0"/>
              <a:t> </a:t>
            </a:r>
            <a:r>
              <a:rPr lang="pl-PL" sz="3200" dirty="0" err="1"/>
              <a:t>last</a:t>
            </a:r>
            <a:r>
              <a:rPr lang="pl-PL" sz="3200" dirty="0"/>
              <a:t> </a:t>
            </a:r>
            <a:r>
              <a:rPr lang="pl-PL" sz="3200" dirty="0" err="1"/>
              <a:t>year</a:t>
            </a:r>
            <a:r>
              <a:rPr lang="pl-PL" sz="3200" dirty="0"/>
              <a:t>.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21632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400" dirty="0" err="1"/>
              <a:t>Ethiopia</a:t>
            </a:r>
            <a:r>
              <a:rPr lang="pl-PL" sz="3400" dirty="0"/>
              <a:t> </a:t>
            </a:r>
            <a:r>
              <a:rPr lang="pl-PL" sz="3400" dirty="0" err="1" smtClean="0"/>
              <a:t>experienced</a:t>
            </a:r>
            <a:r>
              <a:rPr lang="pl-PL" sz="3400" dirty="0" smtClean="0"/>
              <a:t> </a:t>
            </a:r>
            <a:r>
              <a:rPr lang="pl-PL" sz="3400" dirty="0" err="1"/>
              <a:t>its</a:t>
            </a:r>
            <a:r>
              <a:rPr lang="pl-PL" sz="3400" dirty="0"/>
              <a:t> most </a:t>
            </a:r>
            <a:r>
              <a:rPr lang="pl-PL" sz="3400" dirty="0" err="1"/>
              <a:t>devastating</a:t>
            </a:r>
            <a:r>
              <a:rPr lang="pl-PL" sz="3400" dirty="0"/>
              <a:t> </a:t>
            </a:r>
            <a:r>
              <a:rPr lang="pl-PL" sz="3400" dirty="0" err="1"/>
              <a:t>drought</a:t>
            </a:r>
            <a:r>
              <a:rPr lang="pl-PL" sz="3400" dirty="0"/>
              <a:t> in 50 </a:t>
            </a:r>
            <a:r>
              <a:rPr lang="pl-PL" sz="3400" dirty="0" err="1"/>
              <a:t>years</a:t>
            </a:r>
            <a:r>
              <a:rPr lang="pl-PL" sz="3400" dirty="0" smtClean="0"/>
              <a:t>,</a:t>
            </a:r>
          </a:p>
          <a:p>
            <a:r>
              <a:rPr lang="pl-PL" sz="3400" dirty="0" err="1" smtClean="0"/>
              <a:t>Save</a:t>
            </a:r>
            <a:r>
              <a:rPr lang="pl-PL" sz="3400" dirty="0" smtClean="0"/>
              <a:t> </a:t>
            </a:r>
            <a:r>
              <a:rPr lang="pl-PL" sz="3400" dirty="0"/>
              <a:t>the </a:t>
            </a:r>
            <a:r>
              <a:rPr lang="pl-PL" sz="3400" dirty="0" err="1"/>
              <a:t>Children</a:t>
            </a:r>
            <a:r>
              <a:rPr lang="pl-PL" sz="3400" dirty="0"/>
              <a:t> </a:t>
            </a:r>
            <a:r>
              <a:rPr lang="pl-PL" sz="3400" dirty="0" err="1"/>
              <a:t>provided</a:t>
            </a:r>
            <a:r>
              <a:rPr lang="pl-PL" sz="3400" dirty="0"/>
              <a:t> food, </a:t>
            </a:r>
            <a:endParaRPr lang="pl-PL" sz="3400" dirty="0" smtClean="0"/>
          </a:p>
          <a:p>
            <a:r>
              <a:rPr lang="pl-PL" sz="3400" dirty="0" err="1" smtClean="0"/>
              <a:t>water</a:t>
            </a:r>
            <a:r>
              <a:rPr lang="pl-PL" sz="3400" dirty="0"/>
              <a:t>, </a:t>
            </a:r>
            <a:endParaRPr lang="pl-PL" sz="3400" dirty="0" smtClean="0"/>
          </a:p>
          <a:p>
            <a:r>
              <a:rPr lang="pl-PL" sz="3400" dirty="0" err="1" smtClean="0"/>
              <a:t>health</a:t>
            </a:r>
            <a:r>
              <a:rPr lang="pl-PL" sz="3400" dirty="0" smtClean="0"/>
              <a:t> </a:t>
            </a:r>
            <a:r>
              <a:rPr lang="pl-PL" sz="3400" dirty="0" err="1"/>
              <a:t>care</a:t>
            </a:r>
            <a:r>
              <a:rPr lang="pl-PL" sz="3400" dirty="0"/>
              <a:t> and </a:t>
            </a:r>
            <a:endParaRPr lang="pl-PL" sz="3400" dirty="0" smtClean="0"/>
          </a:p>
          <a:p>
            <a:r>
              <a:rPr lang="pl-PL" sz="3400" dirty="0" err="1" smtClean="0"/>
              <a:t>other</a:t>
            </a:r>
            <a:r>
              <a:rPr lang="pl-PL" sz="3400" dirty="0" smtClean="0"/>
              <a:t> </a:t>
            </a:r>
            <a:r>
              <a:rPr lang="pl-PL" sz="3400" dirty="0" err="1"/>
              <a:t>essential</a:t>
            </a:r>
            <a:r>
              <a:rPr lang="pl-PL" sz="3400" dirty="0"/>
              <a:t> </a:t>
            </a:r>
            <a:r>
              <a:rPr lang="pl-PL" sz="3400" dirty="0" err="1"/>
              <a:t>support</a:t>
            </a:r>
            <a:r>
              <a:rPr lang="pl-PL" sz="3400" dirty="0"/>
              <a:t> to </a:t>
            </a:r>
            <a:r>
              <a:rPr lang="pl-PL" sz="3400" dirty="0" err="1"/>
              <a:t>more</a:t>
            </a:r>
            <a:r>
              <a:rPr lang="pl-PL" sz="3400" dirty="0"/>
              <a:t> </a:t>
            </a:r>
            <a:r>
              <a:rPr lang="pl-PL" sz="3400" dirty="0" err="1"/>
              <a:t>than</a:t>
            </a:r>
            <a:r>
              <a:rPr lang="pl-PL" sz="3400" dirty="0"/>
              <a:t> one-third of the 9.7 </a:t>
            </a:r>
            <a:r>
              <a:rPr lang="pl-PL" sz="3400" dirty="0" err="1"/>
              <a:t>million</a:t>
            </a:r>
            <a:r>
              <a:rPr lang="pl-PL" sz="3400" dirty="0"/>
              <a:t> </a:t>
            </a:r>
            <a:r>
              <a:rPr lang="pl-PL" sz="3400" dirty="0" err="1"/>
              <a:t>people</a:t>
            </a:r>
            <a:r>
              <a:rPr lang="pl-PL" sz="3400" dirty="0"/>
              <a:t> </a:t>
            </a:r>
            <a:r>
              <a:rPr lang="pl-PL" sz="3400" dirty="0" err="1"/>
              <a:t>suffering</a:t>
            </a:r>
            <a:r>
              <a:rPr lang="pl-PL" sz="3400" dirty="0"/>
              <a:t> from </a:t>
            </a:r>
            <a:r>
              <a:rPr lang="pl-PL" sz="3400" dirty="0" err="1"/>
              <a:t>malnutrition</a:t>
            </a:r>
            <a:r>
              <a:rPr lang="pl-PL" sz="3400" dirty="0" smtClean="0"/>
              <a:t>.</a:t>
            </a:r>
            <a:endParaRPr lang="pl-PL" sz="3400" dirty="0"/>
          </a:p>
        </p:txBody>
      </p:sp>
    </p:spTree>
    <p:extLst>
      <p:ext uri="{BB962C8B-B14F-4D97-AF65-F5344CB8AC3E}">
        <p14:creationId xmlns:p14="http://schemas.microsoft.com/office/powerpoint/2010/main" val="8744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4000" dirty="0" err="1"/>
              <a:t>Save</a:t>
            </a:r>
            <a:r>
              <a:rPr lang="pl-PL" sz="4000" dirty="0"/>
              <a:t> the </a:t>
            </a:r>
            <a:r>
              <a:rPr lang="pl-PL" sz="4000" dirty="0" err="1"/>
              <a:t>children</a:t>
            </a:r>
            <a:r>
              <a:rPr lang="pl-PL" sz="4000" dirty="0"/>
              <a:t> </a:t>
            </a:r>
            <a:r>
              <a:rPr lang="pl-PL" sz="4000" dirty="0" err="1"/>
              <a:t>trucked</a:t>
            </a:r>
            <a:r>
              <a:rPr lang="pl-PL" sz="4000" dirty="0"/>
              <a:t> in </a:t>
            </a:r>
            <a:r>
              <a:rPr lang="pl-PL" sz="4000" dirty="0" err="1"/>
              <a:t>emergency</a:t>
            </a:r>
            <a:r>
              <a:rPr lang="pl-PL" sz="4000" dirty="0"/>
              <a:t> </a:t>
            </a:r>
            <a:r>
              <a:rPr lang="pl-PL" sz="4000" dirty="0" err="1"/>
              <a:t>water</a:t>
            </a:r>
            <a:r>
              <a:rPr lang="pl-PL" sz="4000" dirty="0"/>
              <a:t> </a:t>
            </a:r>
            <a:r>
              <a:rPr lang="pl-PL" sz="4000" dirty="0" err="1"/>
              <a:t>supplies</a:t>
            </a:r>
            <a:r>
              <a:rPr lang="pl-PL" sz="4000" dirty="0"/>
              <a:t>, </a:t>
            </a:r>
            <a:endParaRPr lang="pl-PL" sz="4000" dirty="0" smtClean="0"/>
          </a:p>
          <a:p>
            <a:r>
              <a:rPr lang="pl-PL" sz="4000" dirty="0" err="1" smtClean="0"/>
              <a:t>distributed</a:t>
            </a:r>
            <a:r>
              <a:rPr lang="pl-PL" sz="4000" dirty="0" smtClean="0"/>
              <a:t> </a:t>
            </a:r>
            <a:r>
              <a:rPr lang="pl-PL" sz="4000" dirty="0" err="1"/>
              <a:t>lifesaving</a:t>
            </a:r>
            <a:r>
              <a:rPr lang="pl-PL" sz="4000" dirty="0"/>
              <a:t> </a:t>
            </a:r>
            <a:r>
              <a:rPr lang="pl-PL" sz="4000" dirty="0" err="1"/>
              <a:t>hygiene</a:t>
            </a:r>
            <a:r>
              <a:rPr lang="pl-PL" sz="4000" dirty="0"/>
              <a:t> </a:t>
            </a:r>
            <a:r>
              <a:rPr lang="pl-PL" sz="4000" dirty="0" err="1"/>
              <a:t>kits</a:t>
            </a:r>
            <a:r>
              <a:rPr lang="pl-PL" sz="4000" dirty="0"/>
              <a:t> and </a:t>
            </a:r>
            <a:endParaRPr lang="pl-PL" sz="4000" dirty="0" smtClean="0"/>
          </a:p>
          <a:p>
            <a:r>
              <a:rPr lang="pl-PL" sz="4000" dirty="0" err="1" smtClean="0"/>
              <a:t>trained</a:t>
            </a:r>
            <a:r>
              <a:rPr lang="pl-PL" sz="4000" dirty="0" smtClean="0"/>
              <a:t> </a:t>
            </a:r>
            <a:r>
              <a:rPr lang="pl-PL" sz="4000" dirty="0" err="1"/>
              <a:t>farmers</a:t>
            </a:r>
            <a:r>
              <a:rPr lang="pl-PL" sz="4000" dirty="0"/>
              <a:t> to </a:t>
            </a:r>
            <a:r>
              <a:rPr lang="pl-PL" sz="4000" dirty="0" err="1"/>
              <a:t>care</a:t>
            </a:r>
            <a:r>
              <a:rPr lang="pl-PL" sz="4000" dirty="0"/>
              <a:t> for </a:t>
            </a:r>
            <a:r>
              <a:rPr lang="pl-PL" sz="4000" dirty="0" err="1"/>
              <a:t>livestock</a:t>
            </a:r>
            <a:r>
              <a:rPr lang="pl-PL" sz="4000" dirty="0"/>
              <a:t> </a:t>
            </a:r>
            <a:endParaRPr lang="pl-PL" sz="4000" dirty="0" smtClean="0"/>
          </a:p>
          <a:p>
            <a:r>
              <a:rPr lang="pl-PL" sz="4000" dirty="0" smtClean="0"/>
              <a:t>as </a:t>
            </a:r>
            <a:r>
              <a:rPr lang="pl-PL" sz="4000" dirty="0" err="1"/>
              <a:t>they</a:t>
            </a:r>
            <a:r>
              <a:rPr lang="pl-PL" sz="4000" dirty="0"/>
              <a:t> </a:t>
            </a:r>
            <a:r>
              <a:rPr lang="pl-PL" sz="4000" dirty="0" err="1"/>
              <a:t>waited</a:t>
            </a:r>
            <a:r>
              <a:rPr lang="pl-PL" sz="4000" dirty="0"/>
              <a:t> for the </a:t>
            </a:r>
            <a:r>
              <a:rPr lang="pl-PL" sz="4000" dirty="0" err="1"/>
              <a:t>rains</a:t>
            </a:r>
            <a:r>
              <a:rPr lang="pl-PL" sz="4000" dirty="0"/>
              <a:t> to </a:t>
            </a:r>
            <a:r>
              <a:rPr lang="pl-PL" sz="4000" dirty="0" err="1"/>
              <a:t>come</a:t>
            </a:r>
            <a:r>
              <a:rPr lang="pl-PL" sz="4000" dirty="0"/>
              <a:t>. </a:t>
            </a:r>
          </a:p>
          <a:p>
            <a:pPr marL="45720" indent="0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2778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400" dirty="0"/>
              <a:t>S.C. </a:t>
            </a:r>
            <a:r>
              <a:rPr lang="pl-PL" sz="3400" dirty="0" err="1"/>
              <a:t>trained</a:t>
            </a:r>
            <a:r>
              <a:rPr lang="pl-PL" sz="3400" dirty="0"/>
              <a:t> </a:t>
            </a:r>
            <a:r>
              <a:rPr lang="pl-PL" sz="3400" dirty="0" err="1"/>
              <a:t>community</a:t>
            </a:r>
            <a:r>
              <a:rPr lang="pl-PL" sz="3400" dirty="0"/>
              <a:t> </a:t>
            </a:r>
            <a:r>
              <a:rPr lang="pl-PL" sz="3400" dirty="0" err="1"/>
              <a:t>workers</a:t>
            </a:r>
            <a:r>
              <a:rPr lang="pl-PL" sz="3400" dirty="0"/>
              <a:t> to </a:t>
            </a:r>
            <a:r>
              <a:rPr lang="pl-PL" sz="3400" dirty="0" err="1"/>
              <a:t>explain</a:t>
            </a:r>
            <a:r>
              <a:rPr lang="pl-PL" sz="3400" dirty="0"/>
              <a:t> the </a:t>
            </a:r>
            <a:r>
              <a:rPr lang="pl-PL" sz="3400" dirty="0" err="1"/>
              <a:t>causes</a:t>
            </a:r>
            <a:r>
              <a:rPr lang="pl-PL" sz="3400" dirty="0"/>
              <a:t> of </a:t>
            </a:r>
            <a:r>
              <a:rPr lang="pl-PL" sz="3400" dirty="0" err="1"/>
              <a:t>malnutrition</a:t>
            </a:r>
            <a:r>
              <a:rPr lang="pl-PL" sz="3400" dirty="0"/>
              <a:t> and </a:t>
            </a:r>
            <a:endParaRPr lang="pl-PL" sz="3400" dirty="0" smtClean="0"/>
          </a:p>
          <a:p>
            <a:r>
              <a:rPr lang="pl-PL" sz="3400" dirty="0" err="1" smtClean="0"/>
              <a:t>how</a:t>
            </a:r>
            <a:r>
              <a:rPr lang="pl-PL" sz="3400" dirty="0" smtClean="0"/>
              <a:t> </a:t>
            </a:r>
            <a:r>
              <a:rPr lang="pl-PL" sz="3400" dirty="0"/>
              <a:t>to </a:t>
            </a:r>
            <a:r>
              <a:rPr lang="pl-PL" sz="3400" dirty="0" err="1"/>
              <a:t>prevent</a:t>
            </a:r>
            <a:r>
              <a:rPr lang="pl-PL" sz="3400" dirty="0"/>
              <a:t> the </a:t>
            </a:r>
            <a:r>
              <a:rPr lang="pl-PL" sz="3400" dirty="0" err="1"/>
              <a:t>outbreak</a:t>
            </a:r>
            <a:r>
              <a:rPr lang="pl-PL" sz="3400" dirty="0"/>
              <a:t> of </a:t>
            </a:r>
            <a:r>
              <a:rPr lang="pl-PL" sz="3400" dirty="0" err="1"/>
              <a:t>disease</a:t>
            </a:r>
            <a:r>
              <a:rPr lang="pl-PL" sz="3400" dirty="0"/>
              <a:t>. </a:t>
            </a:r>
          </a:p>
          <a:p>
            <a:r>
              <a:rPr lang="pl-PL" sz="3400" dirty="0"/>
              <a:t>S.C. </a:t>
            </a:r>
            <a:r>
              <a:rPr lang="pl-PL" sz="3400" dirty="0" err="1"/>
              <a:t>also</a:t>
            </a:r>
            <a:r>
              <a:rPr lang="pl-PL" sz="3400" dirty="0"/>
              <a:t> </a:t>
            </a:r>
            <a:r>
              <a:rPr lang="pl-PL" sz="3400" dirty="0" err="1"/>
              <a:t>helped</a:t>
            </a:r>
            <a:r>
              <a:rPr lang="pl-PL" sz="3400" dirty="0"/>
              <a:t> </a:t>
            </a:r>
            <a:r>
              <a:rPr lang="pl-PL" sz="3400" dirty="0" err="1"/>
              <a:t>thousands</a:t>
            </a:r>
            <a:r>
              <a:rPr lang="pl-PL" sz="3400" dirty="0"/>
              <a:t> of </a:t>
            </a:r>
            <a:r>
              <a:rPr lang="pl-PL" sz="3400" dirty="0" err="1"/>
              <a:t>children</a:t>
            </a:r>
            <a:r>
              <a:rPr lang="pl-PL" sz="3400" dirty="0"/>
              <a:t> </a:t>
            </a:r>
            <a:r>
              <a:rPr lang="pl-PL" sz="3400" dirty="0" err="1"/>
              <a:t>remain</a:t>
            </a:r>
            <a:r>
              <a:rPr lang="pl-PL" sz="3400" dirty="0"/>
              <a:t> </a:t>
            </a:r>
            <a:r>
              <a:rPr lang="pl-PL" sz="3400" dirty="0" err="1"/>
              <a:t>at</a:t>
            </a:r>
            <a:r>
              <a:rPr lang="pl-PL" sz="3400" dirty="0"/>
              <a:t> </a:t>
            </a:r>
            <a:r>
              <a:rPr lang="pl-PL" sz="3400" dirty="0" err="1"/>
              <a:t>more</a:t>
            </a:r>
            <a:r>
              <a:rPr lang="pl-PL" sz="3400" dirty="0"/>
              <a:t> </a:t>
            </a:r>
            <a:r>
              <a:rPr lang="pl-PL" sz="3400" dirty="0" err="1"/>
              <a:t>than</a:t>
            </a:r>
            <a:r>
              <a:rPr lang="pl-PL" sz="3400" dirty="0"/>
              <a:t> 200 </a:t>
            </a:r>
            <a:r>
              <a:rPr lang="pl-PL" sz="3400" dirty="0" err="1"/>
              <a:t>schools</a:t>
            </a:r>
            <a:r>
              <a:rPr lang="pl-PL" sz="3400" dirty="0"/>
              <a:t> by </a:t>
            </a:r>
            <a:r>
              <a:rPr lang="pl-PL" sz="3400" dirty="0" err="1"/>
              <a:t>using</a:t>
            </a:r>
            <a:r>
              <a:rPr lang="pl-PL" sz="3400" dirty="0"/>
              <a:t> </a:t>
            </a:r>
            <a:r>
              <a:rPr lang="pl-PL" sz="3400" dirty="0" err="1"/>
              <a:t>donkeys</a:t>
            </a:r>
            <a:r>
              <a:rPr lang="pl-PL" sz="3400" dirty="0"/>
              <a:t> to </a:t>
            </a:r>
            <a:r>
              <a:rPr lang="pl-PL" sz="3400" dirty="0" err="1"/>
              <a:t>carry</a:t>
            </a:r>
            <a:r>
              <a:rPr lang="pl-PL" sz="3400" dirty="0"/>
              <a:t> </a:t>
            </a:r>
            <a:r>
              <a:rPr lang="pl-PL" sz="3400" dirty="0" err="1"/>
              <a:t>water</a:t>
            </a:r>
            <a:r>
              <a:rPr lang="pl-PL" sz="3400" dirty="0"/>
              <a:t> and food to </a:t>
            </a:r>
            <a:r>
              <a:rPr lang="pl-PL" sz="3400" dirty="0" err="1"/>
              <a:t>remote</a:t>
            </a:r>
            <a:r>
              <a:rPr lang="pl-PL" sz="3400" dirty="0"/>
              <a:t> </a:t>
            </a:r>
            <a:r>
              <a:rPr lang="pl-PL" sz="3400" dirty="0" err="1"/>
              <a:t>communities</a:t>
            </a:r>
            <a:r>
              <a:rPr lang="pl-PL" sz="3400" dirty="0"/>
              <a:t> </a:t>
            </a:r>
          </a:p>
          <a:p>
            <a:pPr marL="45720" indent="0"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2157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b="1" dirty="0"/>
              <a:t>CHILDREN’S EMERGENCY FUND </a:t>
            </a:r>
            <a:endParaRPr lang="pl-PL" sz="3200" dirty="0"/>
          </a:p>
          <a:p>
            <a:r>
              <a:rPr lang="pl-PL" sz="3200" dirty="0" err="1"/>
              <a:t>When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around</a:t>
            </a:r>
            <a:r>
              <a:rPr lang="pl-PL" sz="3200" dirty="0"/>
              <a:t> the </a:t>
            </a:r>
            <a:r>
              <a:rPr lang="pl-PL" sz="3200" dirty="0" err="1"/>
              <a:t>world</a:t>
            </a:r>
            <a:r>
              <a:rPr lang="pl-PL" sz="3200" dirty="0"/>
              <a:t> </a:t>
            </a:r>
            <a:r>
              <a:rPr lang="pl-PL" sz="3200" dirty="0" err="1"/>
              <a:t>are</a:t>
            </a:r>
            <a:r>
              <a:rPr lang="pl-PL" sz="3200" dirty="0"/>
              <a:t> in </a:t>
            </a:r>
            <a:r>
              <a:rPr lang="pl-PL" sz="3200" dirty="0" err="1"/>
              <a:t>danger</a:t>
            </a:r>
            <a:r>
              <a:rPr lang="pl-PL" sz="3200" dirty="0"/>
              <a:t> of </a:t>
            </a:r>
            <a:r>
              <a:rPr lang="pl-PL" sz="3200" dirty="0" err="1"/>
              <a:t>physical</a:t>
            </a:r>
            <a:r>
              <a:rPr lang="pl-PL" sz="3200" dirty="0"/>
              <a:t> </a:t>
            </a:r>
            <a:r>
              <a:rPr lang="pl-PL" sz="3200" dirty="0" err="1"/>
              <a:t>or</a:t>
            </a:r>
            <a:r>
              <a:rPr lang="pl-PL" sz="3200" dirty="0"/>
              <a:t> </a:t>
            </a:r>
            <a:r>
              <a:rPr lang="pl-PL" sz="3200" dirty="0" err="1"/>
              <a:t>emotional</a:t>
            </a:r>
            <a:r>
              <a:rPr lang="pl-PL" sz="3200" dirty="0"/>
              <a:t> </a:t>
            </a:r>
            <a:r>
              <a:rPr lang="pl-PL" sz="3200" dirty="0" err="1"/>
              <a:t>harm</a:t>
            </a:r>
            <a:r>
              <a:rPr lang="pl-PL" sz="3200" dirty="0"/>
              <a:t>, </a:t>
            </a:r>
            <a:endParaRPr lang="pl-PL" sz="3200" dirty="0" smtClean="0"/>
          </a:p>
          <a:p>
            <a:r>
              <a:rPr lang="pl-PL" sz="3200" dirty="0" err="1" smtClean="0"/>
              <a:t>when</a:t>
            </a:r>
            <a:r>
              <a:rPr lang="pl-PL" sz="3200" dirty="0" smtClean="0"/>
              <a:t> </a:t>
            </a:r>
            <a:r>
              <a:rPr lang="pl-PL" sz="3200" dirty="0" err="1"/>
              <a:t>they’re</a:t>
            </a:r>
            <a:r>
              <a:rPr lang="pl-PL" sz="3200" dirty="0"/>
              <a:t> </a:t>
            </a:r>
            <a:r>
              <a:rPr lang="pl-PL" sz="3200" dirty="0" err="1"/>
              <a:t>caught</a:t>
            </a:r>
            <a:r>
              <a:rPr lang="pl-PL" sz="3200" dirty="0"/>
              <a:t> in </a:t>
            </a:r>
            <a:r>
              <a:rPr lang="pl-PL" sz="3200" dirty="0" err="1"/>
              <a:t>an</a:t>
            </a:r>
            <a:r>
              <a:rPr lang="pl-PL" sz="3200" dirty="0"/>
              <a:t> </a:t>
            </a:r>
            <a:r>
              <a:rPr lang="pl-PL" sz="3200" dirty="0" err="1"/>
              <a:t>acute</a:t>
            </a:r>
            <a:r>
              <a:rPr lang="pl-PL" sz="3200" dirty="0"/>
              <a:t> </a:t>
            </a:r>
            <a:r>
              <a:rPr lang="pl-PL" sz="3200" dirty="0" err="1"/>
              <a:t>or</a:t>
            </a:r>
            <a:r>
              <a:rPr lang="pl-PL" sz="3200" dirty="0"/>
              <a:t> </a:t>
            </a:r>
            <a:r>
              <a:rPr lang="pl-PL" sz="3200" dirty="0" err="1"/>
              <a:t>prolonged</a:t>
            </a:r>
            <a:r>
              <a:rPr lang="pl-PL" sz="3200" dirty="0"/>
              <a:t> </a:t>
            </a:r>
            <a:r>
              <a:rPr lang="pl-PL" sz="3200" dirty="0" err="1"/>
              <a:t>crisis</a:t>
            </a:r>
            <a:r>
              <a:rPr lang="pl-PL" sz="3200" dirty="0"/>
              <a:t>, </a:t>
            </a:r>
            <a:endParaRPr lang="pl-PL" sz="3200" dirty="0" smtClean="0"/>
          </a:p>
          <a:p>
            <a:r>
              <a:rPr lang="pl-PL" sz="3200" dirty="0" err="1" smtClean="0"/>
              <a:t>when</a:t>
            </a:r>
            <a:r>
              <a:rPr lang="pl-PL" sz="3200" dirty="0" smtClean="0"/>
              <a:t> </a:t>
            </a:r>
            <a:r>
              <a:rPr lang="pl-PL" sz="3200" dirty="0" err="1"/>
              <a:t>disaster</a:t>
            </a:r>
            <a:r>
              <a:rPr lang="pl-PL" sz="3200" dirty="0"/>
              <a:t> </a:t>
            </a:r>
            <a:r>
              <a:rPr lang="pl-PL" sz="3200" dirty="0" err="1"/>
              <a:t>causes</a:t>
            </a:r>
            <a:r>
              <a:rPr lang="pl-PL" sz="3200" dirty="0"/>
              <a:t> </a:t>
            </a:r>
            <a:r>
              <a:rPr lang="pl-PL" sz="3200" dirty="0" err="1"/>
              <a:t>them</a:t>
            </a:r>
            <a:r>
              <a:rPr lang="pl-PL" sz="3200" dirty="0"/>
              <a:t> to </a:t>
            </a:r>
            <a:r>
              <a:rPr lang="pl-PL" sz="3200" dirty="0" err="1"/>
              <a:t>lose</a:t>
            </a:r>
            <a:r>
              <a:rPr lang="pl-PL" sz="3200" dirty="0"/>
              <a:t> </a:t>
            </a:r>
            <a:r>
              <a:rPr lang="pl-PL" sz="3200" dirty="0" err="1"/>
              <a:t>their</a:t>
            </a:r>
            <a:r>
              <a:rPr lang="pl-PL" sz="3200" dirty="0"/>
              <a:t> homes and </a:t>
            </a:r>
            <a:r>
              <a:rPr lang="pl-PL" sz="3200" dirty="0" err="1"/>
              <a:t>everything</a:t>
            </a:r>
            <a:r>
              <a:rPr lang="pl-PL" sz="3200" dirty="0"/>
              <a:t> </a:t>
            </a:r>
            <a:r>
              <a:rPr lang="pl-PL" sz="3200" dirty="0" err="1"/>
              <a:t>they</a:t>
            </a:r>
            <a:r>
              <a:rPr lang="pl-PL" sz="3200" dirty="0"/>
              <a:t> </a:t>
            </a:r>
            <a:r>
              <a:rPr lang="pl-PL" sz="3200" dirty="0" err="1"/>
              <a:t>cherish</a:t>
            </a:r>
            <a:r>
              <a:rPr lang="pl-PL" sz="3200" dirty="0"/>
              <a:t>, </a:t>
            </a:r>
            <a:endParaRPr lang="pl-PL" sz="3200" dirty="0" smtClean="0"/>
          </a:p>
          <a:p>
            <a:r>
              <a:rPr lang="pl-PL" sz="3200" dirty="0" err="1" smtClean="0"/>
              <a:t>Save</a:t>
            </a:r>
            <a:r>
              <a:rPr lang="pl-PL" sz="3200" dirty="0" smtClean="0"/>
              <a:t> </a:t>
            </a:r>
            <a:r>
              <a:rPr lang="pl-PL" sz="3200" dirty="0"/>
              <a:t>the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there</a:t>
            </a:r>
            <a:r>
              <a:rPr lang="pl-PL" sz="3200" dirty="0"/>
              <a:t> to </a:t>
            </a:r>
            <a:r>
              <a:rPr lang="pl-PL" sz="3200" dirty="0" err="1"/>
              <a:t>help</a:t>
            </a:r>
            <a:r>
              <a:rPr lang="pl-PL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06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r>
              <a:rPr lang="pl-PL" sz="3200" dirty="0"/>
              <a:t>One </a:t>
            </a:r>
            <a:r>
              <a:rPr lang="pl-PL" sz="3200" dirty="0" err="1"/>
              <a:t>vital</a:t>
            </a:r>
            <a:r>
              <a:rPr lang="pl-PL" sz="3200" dirty="0"/>
              <a:t> driver of </a:t>
            </a:r>
            <a:r>
              <a:rPr lang="pl-PL" sz="3200" dirty="0" err="1"/>
              <a:t>this</a:t>
            </a:r>
            <a:r>
              <a:rPr lang="pl-PL" sz="3200" dirty="0"/>
              <a:t> </a:t>
            </a:r>
            <a:r>
              <a:rPr lang="pl-PL" sz="3200" dirty="0" err="1"/>
              <a:t>work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our</a:t>
            </a:r>
            <a:r>
              <a:rPr lang="pl-PL" sz="3200" dirty="0"/>
              <a:t> </a:t>
            </a:r>
            <a:r>
              <a:rPr lang="pl-PL" sz="3200" dirty="0" err="1"/>
              <a:t>Children’s</a:t>
            </a:r>
            <a:r>
              <a:rPr lang="pl-PL" sz="3200" dirty="0"/>
              <a:t> </a:t>
            </a:r>
            <a:r>
              <a:rPr lang="pl-PL" sz="3200" dirty="0" err="1"/>
              <a:t>Emergency</a:t>
            </a:r>
            <a:r>
              <a:rPr lang="pl-PL" sz="3200" dirty="0"/>
              <a:t> Fund (CEF), </a:t>
            </a:r>
            <a:endParaRPr lang="pl-PL" sz="3200" dirty="0" smtClean="0"/>
          </a:p>
          <a:p>
            <a:r>
              <a:rPr lang="pl-PL" sz="3200" dirty="0" smtClean="0"/>
              <a:t>a </a:t>
            </a:r>
            <a:r>
              <a:rPr lang="pl-PL" sz="3200" dirty="0" err="1"/>
              <a:t>source</a:t>
            </a:r>
            <a:r>
              <a:rPr lang="pl-PL" sz="3200" dirty="0"/>
              <a:t> of </a:t>
            </a:r>
            <a:r>
              <a:rPr lang="pl-PL" sz="3200" dirty="0" err="1"/>
              <a:t>exible</a:t>
            </a:r>
            <a:r>
              <a:rPr lang="pl-PL" sz="3200" dirty="0"/>
              <a:t> </a:t>
            </a:r>
            <a:r>
              <a:rPr lang="pl-PL" sz="3200" dirty="0" err="1"/>
              <a:t>funding</a:t>
            </a:r>
            <a:r>
              <a:rPr lang="pl-PL" sz="3200" dirty="0"/>
              <a:t> </a:t>
            </a:r>
            <a:r>
              <a:rPr lang="pl-PL" sz="3200" dirty="0" err="1"/>
              <a:t>that</a:t>
            </a:r>
            <a:r>
              <a:rPr lang="pl-PL" sz="3200" dirty="0"/>
              <a:t> </a:t>
            </a:r>
            <a:r>
              <a:rPr lang="pl-PL" sz="3200" dirty="0" err="1"/>
              <a:t>enables</a:t>
            </a:r>
            <a:r>
              <a:rPr lang="pl-PL" sz="3200" dirty="0"/>
              <a:t> </a:t>
            </a:r>
            <a:r>
              <a:rPr lang="pl-PL" sz="3200" dirty="0" err="1"/>
              <a:t>us</a:t>
            </a:r>
            <a:r>
              <a:rPr lang="pl-PL" sz="3200" dirty="0"/>
              <a:t> to </a:t>
            </a:r>
            <a:r>
              <a:rPr lang="pl-PL" sz="3200" dirty="0" err="1"/>
              <a:t>respond</a:t>
            </a:r>
            <a:r>
              <a:rPr lang="pl-PL" sz="3200" dirty="0"/>
              <a:t> </a:t>
            </a:r>
            <a:r>
              <a:rPr lang="pl-PL" sz="3200" dirty="0" err="1"/>
              <a:t>immediately</a:t>
            </a:r>
            <a:r>
              <a:rPr lang="pl-PL" sz="3200" dirty="0"/>
              <a:t> </a:t>
            </a:r>
            <a:r>
              <a:rPr lang="pl-PL" sz="3200" dirty="0" err="1"/>
              <a:t>whenever</a:t>
            </a:r>
            <a:r>
              <a:rPr lang="pl-PL" sz="3200" dirty="0"/>
              <a:t> and </a:t>
            </a:r>
            <a:r>
              <a:rPr lang="pl-PL" sz="3200" dirty="0" err="1"/>
              <a:t>wherever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need</a:t>
            </a:r>
            <a:r>
              <a:rPr lang="pl-PL" sz="3200" dirty="0"/>
              <a:t> </a:t>
            </a:r>
            <a:r>
              <a:rPr lang="pl-PL" sz="3200" dirty="0" err="1"/>
              <a:t>us</a:t>
            </a:r>
            <a:r>
              <a:rPr lang="pl-PL" sz="3200" dirty="0"/>
              <a:t>. </a:t>
            </a:r>
          </a:p>
          <a:p>
            <a:r>
              <a:rPr lang="pl-PL" sz="3200" dirty="0"/>
              <a:t>In 2016, the CEF </a:t>
            </a:r>
            <a:r>
              <a:rPr lang="pl-PL" sz="3200" dirty="0" err="1"/>
              <a:t>helped</a:t>
            </a:r>
            <a:r>
              <a:rPr lang="pl-PL" sz="3200" dirty="0"/>
              <a:t> </a:t>
            </a:r>
            <a:r>
              <a:rPr lang="pl-PL" sz="3200" dirty="0" err="1"/>
              <a:t>us</a:t>
            </a:r>
            <a:r>
              <a:rPr lang="pl-PL" sz="3200" dirty="0"/>
              <a:t> </a:t>
            </a:r>
            <a:r>
              <a:rPr lang="pl-PL" sz="3200" dirty="0" err="1"/>
              <a:t>respond</a:t>
            </a:r>
            <a:r>
              <a:rPr lang="pl-PL" sz="3200" dirty="0"/>
              <a:t> to </a:t>
            </a:r>
            <a:r>
              <a:rPr lang="pl-PL" sz="3200" dirty="0" err="1"/>
              <a:t>emergencies</a:t>
            </a:r>
            <a:r>
              <a:rPr lang="pl-PL" sz="3200" dirty="0"/>
              <a:t> in </a:t>
            </a:r>
            <a:r>
              <a:rPr lang="pl-PL" sz="3200" dirty="0" err="1"/>
              <a:t>more</a:t>
            </a:r>
            <a:r>
              <a:rPr lang="pl-PL" sz="3200" dirty="0"/>
              <a:t> </a:t>
            </a:r>
            <a:r>
              <a:rPr lang="pl-PL" sz="3200" dirty="0" err="1"/>
              <a:t>than</a:t>
            </a:r>
            <a:r>
              <a:rPr lang="pl-PL" sz="3200" dirty="0"/>
              <a:t> 40 </a:t>
            </a:r>
            <a:r>
              <a:rPr lang="pl-PL" sz="3200" dirty="0" err="1"/>
              <a:t>countries</a:t>
            </a:r>
            <a:r>
              <a:rPr lang="pl-PL" sz="3200" dirty="0"/>
              <a:t>, </a:t>
            </a:r>
            <a:r>
              <a:rPr lang="pl-PL" sz="3200" dirty="0" err="1"/>
              <a:t>including</a:t>
            </a:r>
            <a:r>
              <a:rPr lang="pl-PL" sz="3200" dirty="0"/>
              <a:t> the United </a:t>
            </a:r>
            <a:r>
              <a:rPr lang="pl-PL" sz="3200" dirty="0" err="1"/>
              <a:t>States</a:t>
            </a:r>
            <a:r>
              <a:rPr lang="pl-PL" sz="3200" dirty="0"/>
              <a:t>.</a:t>
            </a:r>
          </a:p>
          <a:p>
            <a:pPr marL="45720" indent="0">
              <a:buNone/>
            </a:pPr>
            <a:endParaRPr lang="pl-PL" sz="3200" dirty="0"/>
          </a:p>
          <a:p>
            <a:pPr marL="45720" indent="0">
              <a:buNone/>
            </a:pP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82629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188640"/>
            <a:ext cx="6400800" cy="5733256"/>
          </a:xfrm>
        </p:spPr>
        <p:txBody>
          <a:bodyPr>
            <a:noAutofit/>
          </a:bodyPr>
          <a:lstStyle/>
          <a:p>
            <a:r>
              <a:rPr lang="en-AU" sz="2800" dirty="0" smtClean="0"/>
              <a:t>Born in 1876, </a:t>
            </a:r>
            <a:r>
              <a:rPr lang="en-AU" sz="2800" dirty="0" err="1" smtClean="0"/>
              <a:t>Jebb</a:t>
            </a:r>
            <a:r>
              <a:rPr lang="en-AU" sz="2800" dirty="0" smtClean="0"/>
              <a:t> came from a well-to-do, cultured and socially conscious family. </a:t>
            </a:r>
          </a:p>
          <a:p>
            <a:r>
              <a:rPr lang="en-AU" sz="2800" dirty="0" smtClean="0"/>
              <a:t>Her sister Dorothy married the Liberal MP Charles Buxton.</a:t>
            </a:r>
          </a:p>
          <a:p>
            <a:r>
              <a:rPr lang="en-AU" sz="2800" dirty="0" smtClean="0"/>
              <a:t>Charles had helped to found the Macedonian Relief Fund in 1903.</a:t>
            </a:r>
          </a:p>
          <a:p>
            <a:r>
              <a:rPr lang="en-AU" sz="2800" dirty="0" smtClean="0"/>
              <a:t>In 1912/1913 </a:t>
            </a:r>
            <a:r>
              <a:rPr lang="en-AU" sz="2800" dirty="0" err="1" smtClean="0"/>
              <a:t>Englantyne</a:t>
            </a:r>
            <a:r>
              <a:rPr lang="en-AU" sz="2800" dirty="0" smtClean="0"/>
              <a:t> </a:t>
            </a:r>
            <a:r>
              <a:rPr lang="en-AU" sz="2800" dirty="0" err="1" smtClean="0"/>
              <a:t>Jebb</a:t>
            </a:r>
            <a:r>
              <a:rPr lang="en-AU" sz="2800" dirty="0" smtClean="0"/>
              <a:t> came to the Balkans to administer help and supplies on behalf of the Macedonian Relief Fund.  </a:t>
            </a:r>
          </a:p>
          <a:p>
            <a:r>
              <a:rPr lang="en-AU" sz="2800" dirty="0"/>
              <a:t>This allowed her to witness at first hand the impact of war on civilians.</a:t>
            </a:r>
            <a:endParaRPr lang="pl-PL" sz="2800" dirty="0"/>
          </a:p>
          <a:p>
            <a:endParaRPr lang="en-AU" sz="2800" dirty="0" smtClean="0"/>
          </a:p>
          <a:p>
            <a:endParaRPr lang="en-CA" sz="2800" dirty="0" smtClean="0">
              <a:solidFill>
                <a:schemeClr val="tx1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74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70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1143000" y="-99392"/>
            <a:ext cx="6400800" cy="612068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pl-PL" sz="3200" dirty="0"/>
          </a:p>
          <a:p>
            <a:r>
              <a:rPr lang="pl-PL" sz="3200" u="sng" dirty="0">
                <a:hlinkClick r:id="rId3"/>
              </a:rPr>
              <a:t>https://www.youtube.com/watch?v=_ppZRl5houE</a:t>
            </a:r>
            <a:endParaRPr lang="pl-PL" sz="3200" dirty="0"/>
          </a:p>
          <a:p>
            <a:r>
              <a:rPr lang="pl-PL" sz="3200" dirty="0" err="1"/>
              <a:t>https</a:t>
            </a:r>
            <a:r>
              <a:rPr lang="pl-PL" sz="3200" dirty="0"/>
              <a:t>://</a:t>
            </a:r>
            <a:r>
              <a:rPr lang="pl-PL" sz="3200" dirty="0" err="1"/>
              <a:t>www.youtube.com</a:t>
            </a:r>
            <a:r>
              <a:rPr lang="pl-PL" sz="3200" dirty="0"/>
              <a:t>/</a:t>
            </a:r>
            <a:r>
              <a:rPr lang="pl-PL" sz="3200" dirty="0" err="1"/>
              <a:t>watch?v</a:t>
            </a:r>
            <a:r>
              <a:rPr lang="pl-PL" sz="3200" dirty="0"/>
              <a:t>=Aa3o7vWG93w</a:t>
            </a:r>
          </a:p>
          <a:p>
            <a:r>
              <a:rPr lang="pl-PL" sz="3200" u="sng" dirty="0">
                <a:hlinkClick r:id="rId4"/>
              </a:rPr>
              <a:t>https://www.youtube.com/watch?v=j9stzTcqCXU</a:t>
            </a:r>
            <a:endParaRPr lang="pl-PL" sz="3200" dirty="0"/>
          </a:p>
          <a:p>
            <a:pPr marL="45720" indent="0">
              <a:buNone/>
            </a:pPr>
            <a:endParaRPr lang="pl-PL" sz="3200" dirty="0"/>
          </a:p>
          <a:p>
            <a:pPr marL="45720" indent="0">
              <a:buNone/>
            </a:pP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0411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7708D-657D-430E-911C-26B8026F7D3E}" type="slidenum">
              <a:rPr lang="pl-PL" smtClean="0"/>
              <a:pPr>
                <a:defRPr/>
              </a:pPr>
              <a:t>71</a:t>
            </a:fld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9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188640"/>
            <a:ext cx="6400800" cy="5733256"/>
          </a:xfrm>
        </p:spPr>
        <p:txBody>
          <a:bodyPr>
            <a:noAutofit/>
          </a:bodyPr>
          <a:lstStyle/>
          <a:p>
            <a:pPr fontAlgn="base"/>
            <a:r>
              <a:rPr lang="en-AU" sz="4400" dirty="0" err="1"/>
              <a:t>Jebbs</a:t>
            </a:r>
            <a:r>
              <a:rPr lang="en-AU" sz="4400" dirty="0"/>
              <a:t> distress at the finding that </a:t>
            </a:r>
            <a:endParaRPr lang="en-AU" sz="4400" dirty="0" smtClean="0"/>
          </a:p>
          <a:p>
            <a:pPr fontAlgn="base"/>
            <a:r>
              <a:rPr lang="en-AU" sz="4400" dirty="0" smtClean="0"/>
              <a:t>so </a:t>
            </a:r>
            <a:r>
              <a:rPr lang="en-AU" sz="4400" dirty="0"/>
              <a:t>many children abandoned and suffering what </a:t>
            </a:r>
            <a:endParaRPr lang="en-AU" sz="4400" dirty="0" smtClean="0"/>
          </a:p>
          <a:p>
            <a:pPr fontAlgn="base"/>
            <a:r>
              <a:rPr lang="en-AU" sz="4400" dirty="0" smtClean="0"/>
              <a:t>was </a:t>
            </a:r>
            <a:r>
              <a:rPr lang="en-AU" sz="4400" dirty="0"/>
              <a:t>the reason for the creation of SCF.</a:t>
            </a:r>
            <a:endParaRPr lang="pl-PL" sz="4400" dirty="0"/>
          </a:p>
          <a:p>
            <a:endParaRPr lang="pl-PL" sz="2800" dirty="0"/>
          </a:p>
          <a:p>
            <a:endParaRPr lang="en-CA" sz="2800" dirty="0" smtClean="0">
              <a:solidFill>
                <a:schemeClr val="tx1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146269" y="1359525"/>
            <a:ext cx="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483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7708D-657D-430E-911C-26B8026F7D3E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6264696"/>
          </a:xfrm>
        </p:spPr>
        <p:txBody>
          <a:bodyPr>
            <a:normAutofit fontScale="92500" lnSpcReduction="10000"/>
          </a:bodyPr>
          <a:lstStyle/>
          <a:p>
            <a:r>
              <a:rPr lang="en-AU" sz="3200" dirty="0"/>
              <a:t>During the World War I, conscious of the suffering of civilians, </a:t>
            </a:r>
            <a:r>
              <a:rPr lang="en-AU" sz="3200" dirty="0" err="1"/>
              <a:t>Jebb</a:t>
            </a:r>
            <a:r>
              <a:rPr lang="en-AU" sz="3200" dirty="0"/>
              <a:t> tried to awaken the public conscience.</a:t>
            </a:r>
          </a:p>
          <a:p>
            <a:r>
              <a:rPr lang="pl-PL" sz="3200" dirty="0"/>
              <a:t>It was from the </a:t>
            </a:r>
            <a:r>
              <a:rPr lang="pl-PL" sz="3200" dirty="0" err="1"/>
              <a:t>periodical</a:t>
            </a:r>
            <a:r>
              <a:rPr lang="pl-PL" sz="3200" dirty="0"/>
              <a:t> </a:t>
            </a:r>
            <a:r>
              <a:rPr lang="pl-PL" sz="3200" dirty="0" err="1"/>
              <a:t>reports</a:t>
            </a:r>
            <a:r>
              <a:rPr lang="pl-PL" sz="3200" dirty="0"/>
              <a:t> </a:t>
            </a:r>
            <a:endParaRPr lang="pl-PL" sz="3200" dirty="0" smtClean="0"/>
          </a:p>
          <a:p>
            <a:r>
              <a:rPr lang="pl-PL" sz="3200" dirty="0" err="1" smtClean="0"/>
              <a:t>sent</a:t>
            </a:r>
            <a:r>
              <a:rPr lang="pl-PL" sz="3200" dirty="0" smtClean="0"/>
              <a:t> </a:t>
            </a:r>
            <a:r>
              <a:rPr lang="pl-PL" sz="3200" dirty="0"/>
              <a:t>to </a:t>
            </a:r>
            <a:r>
              <a:rPr lang="pl-PL" sz="3200" dirty="0" err="1"/>
              <a:t>them</a:t>
            </a:r>
            <a:r>
              <a:rPr lang="pl-PL" sz="3200" dirty="0"/>
              <a:t> by </a:t>
            </a:r>
            <a:r>
              <a:rPr lang="pl-PL" sz="3200" dirty="0" err="1"/>
              <a:t>friends</a:t>
            </a:r>
            <a:r>
              <a:rPr lang="pl-PL" sz="3200" dirty="0"/>
              <a:t> in the International Red Cross, </a:t>
            </a:r>
            <a:endParaRPr lang="pl-PL" sz="3200" dirty="0" smtClean="0"/>
          </a:p>
          <a:p>
            <a:r>
              <a:rPr lang="pl-PL" sz="3200" dirty="0" err="1" smtClean="0"/>
              <a:t>that</a:t>
            </a:r>
            <a:r>
              <a:rPr lang="pl-PL" sz="3200" dirty="0" smtClean="0"/>
              <a:t> </a:t>
            </a:r>
            <a:r>
              <a:rPr lang="pl-PL" sz="3200" dirty="0" err="1"/>
              <a:t>Jebb</a:t>
            </a:r>
            <a:r>
              <a:rPr lang="pl-PL" sz="3200" dirty="0"/>
              <a:t> </a:t>
            </a:r>
            <a:r>
              <a:rPr lang="pl-PL" sz="3200" dirty="0" err="1"/>
              <a:t>first</a:t>
            </a:r>
            <a:r>
              <a:rPr lang="pl-PL" sz="3200" dirty="0"/>
              <a:t> </a:t>
            </a:r>
            <a:r>
              <a:rPr lang="pl-PL" sz="3200" dirty="0" err="1"/>
              <a:t>learned</a:t>
            </a:r>
            <a:r>
              <a:rPr lang="pl-PL" sz="3200" dirty="0"/>
              <a:t> </a:t>
            </a:r>
            <a:r>
              <a:rPr lang="pl-PL" sz="3200" dirty="0" err="1"/>
              <a:t>how</a:t>
            </a:r>
            <a:r>
              <a:rPr lang="pl-PL" sz="3200" dirty="0"/>
              <a:t> the </a:t>
            </a:r>
            <a:r>
              <a:rPr lang="pl-PL" sz="3200" dirty="0" err="1"/>
              <a:t>people</a:t>
            </a:r>
            <a:r>
              <a:rPr lang="pl-PL" sz="3200" dirty="0"/>
              <a:t> of </a:t>
            </a:r>
            <a:r>
              <a:rPr lang="pl-PL" sz="3200" dirty="0" err="1"/>
              <a:t>Vienna</a:t>
            </a:r>
            <a:r>
              <a:rPr lang="pl-PL" sz="3200" dirty="0"/>
              <a:t> </a:t>
            </a:r>
            <a:r>
              <a:rPr lang="pl-PL" sz="3200" dirty="0" err="1"/>
              <a:t>were</a:t>
            </a:r>
            <a:r>
              <a:rPr lang="pl-PL" sz="3200" dirty="0"/>
              <a:t> </a:t>
            </a:r>
            <a:r>
              <a:rPr lang="pl-PL" sz="3200" dirty="0" err="1"/>
              <a:t>starving</a:t>
            </a:r>
            <a:r>
              <a:rPr lang="pl-PL" sz="3200" dirty="0"/>
              <a:t> to </a:t>
            </a:r>
            <a:r>
              <a:rPr lang="pl-PL" sz="3200" dirty="0" err="1"/>
              <a:t>death</a:t>
            </a:r>
            <a:r>
              <a:rPr lang="pl-PL" sz="3200" dirty="0"/>
              <a:t>, </a:t>
            </a:r>
          </a:p>
          <a:p>
            <a:r>
              <a:rPr lang="pl-PL" sz="3200" dirty="0"/>
              <a:t>and </a:t>
            </a:r>
            <a:r>
              <a:rPr lang="pl-PL" sz="3200" dirty="0" err="1"/>
              <a:t>that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 of </a:t>
            </a:r>
            <a:r>
              <a:rPr lang="pl-PL" sz="3200" dirty="0" err="1"/>
              <a:t>six</a:t>
            </a:r>
            <a:r>
              <a:rPr lang="pl-PL" sz="3200" dirty="0"/>
              <a:t> </a:t>
            </a:r>
            <a:r>
              <a:rPr lang="pl-PL" sz="3200" dirty="0" err="1"/>
              <a:t>were</a:t>
            </a:r>
            <a:r>
              <a:rPr lang="pl-PL" sz="3200" dirty="0"/>
              <a:t> </a:t>
            </a:r>
            <a:r>
              <a:rPr lang="pl-PL" sz="3200" dirty="0" err="1"/>
              <a:t>so</a:t>
            </a:r>
            <a:r>
              <a:rPr lang="pl-PL" sz="3200" dirty="0"/>
              <a:t> </a:t>
            </a:r>
            <a:r>
              <a:rPr lang="pl-PL" sz="3200" dirty="0" err="1"/>
              <a:t>thin</a:t>
            </a:r>
            <a:r>
              <a:rPr lang="pl-PL" sz="3200" dirty="0"/>
              <a:t> and small </a:t>
            </a:r>
            <a:r>
              <a:rPr lang="pl-PL" sz="3200" dirty="0" err="1"/>
              <a:t>that</a:t>
            </a:r>
            <a:r>
              <a:rPr lang="pl-PL" sz="3200" dirty="0"/>
              <a:t> </a:t>
            </a:r>
            <a:endParaRPr lang="pl-PL" sz="3200" dirty="0" smtClean="0"/>
          </a:p>
          <a:p>
            <a:r>
              <a:rPr lang="pl-PL" sz="3200" dirty="0" err="1" smtClean="0"/>
              <a:t>they</a:t>
            </a:r>
            <a:r>
              <a:rPr lang="pl-PL" sz="3200" dirty="0" smtClean="0"/>
              <a:t> </a:t>
            </a:r>
            <a:r>
              <a:rPr lang="pl-PL" sz="3200" dirty="0" err="1"/>
              <a:t>looked</a:t>
            </a:r>
            <a:r>
              <a:rPr lang="pl-PL" sz="3200" dirty="0"/>
              <a:t> </a:t>
            </a:r>
            <a:r>
              <a:rPr lang="pl-PL" sz="3200" dirty="0" err="1"/>
              <a:t>like</a:t>
            </a:r>
            <a:r>
              <a:rPr lang="pl-PL" sz="3200" dirty="0"/>
              <a:t> </a:t>
            </a:r>
            <a:r>
              <a:rPr lang="pl-PL" sz="3200" dirty="0" err="1"/>
              <a:t>babies</a:t>
            </a:r>
            <a:r>
              <a:rPr lang="pl-PL" sz="3200" dirty="0"/>
              <a:t> of </a:t>
            </a:r>
            <a:r>
              <a:rPr lang="pl-PL" sz="3200" dirty="0" err="1"/>
              <a:t>two</a:t>
            </a:r>
            <a:r>
              <a:rPr lang="pl-PL" sz="3200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85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Aerodynamiczny.thmx</Template>
  <TotalTime>54474</TotalTime>
  <Words>3322</Words>
  <Application>Microsoft Macintosh PowerPoint</Application>
  <PresentationFormat>Pokaz na ekranie (4:3)</PresentationFormat>
  <Paragraphs>444</Paragraphs>
  <Slides>71</Slides>
  <Notes>68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71</vt:i4>
      </vt:variant>
    </vt:vector>
  </HeadingPairs>
  <TitlesOfParts>
    <vt:vector size="72" baseType="lpstr">
      <vt:lpstr>Aerodynamiczny</vt:lpstr>
      <vt:lpstr>Children and youth International   Non-Governmental Organizations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September 1921: at the height of the Russian famine the Torcello, chartered by Save the Children, set sail from London carrying 600 tons of life-saving aid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Greek refugees who lived in a refugee camp in Moses Wells, Egypt from 1945 to 1948 reunite with family members on their island home of Samos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Zeria and Joylet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APARTAMENTON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Troops In Iraq</dc:title>
  <dc:creator>ksieciunio</dc:creator>
  <cp:lastModifiedBy>Lukasz Prus</cp:lastModifiedBy>
  <cp:revision>749</cp:revision>
  <dcterms:created xsi:type="dcterms:W3CDTF">2008-06-12T03:42:31Z</dcterms:created>
  <dcterms:modified xsi:type="dcterms:W3CDTF">2017-05-31T09:36:48Z</dcterms:modified>
</cp:coreProperties>
</file>