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78" r:id="rId4"/>
    <p:sldId id="280" r:id="rId5"/>
    <p:sldId id="321" r:id="rId6"/>
    <p:sldId id="324" r:id="rId7"/>
    <p:sldId id="322" r:id="rId8"/>
    <p:sldId id="323" r:id="rId9"/>
    <p:sldId id="303" r:id="rId10"/>
    <p:sldId id="318" r:id="rId11"/>
    <p:sldId id="325" r:id="rId12"/>
    <p:sldId id="319" r:id="rId13"/>
    <p:sldId id="320" r:id="rId14"/>
    <p:sldId id="305" r:id="rId15"/>
    <p:sldId id="258" r:id="rId16"/>
    <p:sldId id="307" r:id="rId17"/>
    <p:sldId id="308" r:id="rId18"/>
    <p:sldId id="259" r:id="rId19"/>
    <p:sldId id="260" r:id="rId20"/>
    <p:sldId id="279" r:id="rId21"/>
    <p:sldId id="261" r:id="rId22"/>
    <p:sldId id="266" r:id="rId23"/>
    <p:sldId id="267" r:id="rId24"/>
    <p:sldId id="268" r:id="rId25"/>
    <p:sldId id="269" r:id="rId26"/>
    <p:sldId id="297" r:id="rId27"/>
    <p:sldId id="270" r:id="rId28"/>
    <p:sldId id="302" r:id="rId29"/>
    <p:sldId id="271" r:id="rId30"/>
    <p:sldId id="272" r:id="rId31"/>
    <p:sldId id="277" r:id="rId32"/>
    <p:sldId id="265" r:id="rId33"/>
    <p:sldId id="273" r:id="rId34"/>
    <p:sldId id="293" r:id="rId35"/>
    <p:sldId id="309" r:id="rId36"/>
    <p:sldId id="310" r:id="rId37"/>
    <p:sldId id="311" r:id="rId38"/>
    <p:sldId id="312" r:id="rId39"/>
    <p:sldId id="291" r:id="rId40"/>
    <p:sldId id="292" r:id="rId41"/>
    <p:sldId id="274" r:id="rId42"/>
    <p:sldId id="275" r:id="rId43"/>
    <p:sldId id="276" r:id="rId44"/>
    <p:sldId id="283" r:id="rId45"/>
    <p:sldId id="284" r:id="rId46"/>
    <p:sldId id="286" r:id="rId47"/>
    <p:sldId id="285" r:id="rId48"/>
    <p:sldId id="287" r:id="rId49"/>
    <p:sldId id="298" r:id="rId50"/>
    <p:sldId id="299" r:id="rId51"/>
    <p:sldId id="300" r:id="rId52"/>
    <p:sldId id="317" r:id="rId53"/>
    <p:sldId id="289" r:id="rId54"/>
    <p:sldId id="290" r:id="rId55"/>
    <p:sldId id="294" r:id="rId56"/>
    <p:sldId id="296" r:id="rId57"/>
    <p:sldId id="313" r:id="rId58"/>
    <p:sldId id="314" r:id="rId59"/>
    <p:sldId id="315" r:id="rId60"/>
    <p:sldId id="316" r:id="rId6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Cambria" pitchFamily="18" charset="0"/>
        <a:ea typeface="+mn-ea"/>
        <a:cs typeface="Arial" charset="0"/>
      </a:defRPr>
    </a:lvl1pPr>
    <a:lvl2pPr marL="457200" algn="l" rtl="0" fontAlgn="base">
      <a:spcBef>
        <a:spcPct val="0"/>
      </a:spcBef>
      <a:spcAft>
        <a:spcPct val="0"/>
      </a:spcAft>
      <a:defRPr kern="1200">
        <a:solidFill>
          <a:schemeClr val="tx1"/>
        </a:solidFill>
        <a:latin typeface="Cambria" pitchFamily="18" charset="0"/>
        <a:ea typeface="+mn-ea"/>
        <a:cs typeface="Arial" charset="0"/>
      </a:defRPr>
    </a:lvl2pPr>
    <a:lvl3pPr marL="914400" algn="l" rtl="0" fontAlgn="base">
      <a:spcBef>
        <a:spcPct val="0"/>
      </a:spcBef>
      <a:spcAft>
        <a:spcPct val="0"/>
      </a:spcAft>
      <a:defRPr kern="1200">
        <a:solidFill>
          <a:schemeClr val="tx1"/>
        </a:solidFill>
        <a:latin typeface="Cambria" pitchFamily="18" charset="0"/>
        <a:ea typeface="+mn-ea"/>
        <a:cs typeface="Arial" charset="0"/>
      </a:defRPr>
    </a:lvl3pPr>
    <a:lvl4pPr marL="1371600" algn="l" rtl="0" fontAlgn="base">
      <a:spcBef>
        <a:spcPct val="0"/>
      </a:spcBef>
      <a:spcAft>
        <a:spcPct val="0"/>
      </a:spcAft>
      <a:defRPr kern="1200">
        <a:solidFill>
          <a:schemeClr val="tx1"/>
        </a:solidFill>
        <a:latin typeface="Cambria" pitchFamily="18" charset="0"/>
        <a:ea typeface="+mn-ea"/>
        <a:cs typeface="Arial" charset="0"/>
      </a:defRPr>
    </a:lvl4pPr>
    <a:lvl5pPr marL="1828800" algn="l" rtl="0" fontAlgn="base">
      <a:spcBef>
        <a:spcPct val="0"/>
      </a:spcBef>
      <a:spcAft>
        <a:spcPct val="0"/>
      </a:spcAft>
      <a:defRPr kern="1200">
        <a:solidFill>
          <a:schemeClr val="tx1"/>
        </a:solidFill>
        <a:latin typeface="Cambria" pitchFamily="18" charset="0"/>
        <a:ea typeface="+mn-ea"/>
        <a:cs typeface="Arial" charset="0"/>
      </a:defRPr>
    </a:lvl5pPr>
    <a:lvl6pPr marL="2286000" algn="l" defTabSz="914400" rtl="0" eaLnBrk="1" latinLnBrk="0" hangingPunct="1">
      <a:defRPr kern="1200">
        <a:solidFill>
          <a:schemeClr val="tx1"/>
        </a:solidFill>
        <a:latin typeface="Cambria" pitchFamily="18" charset="0"/>
        <a:ea typeface="+mn-ea"/>
        <a:cs typeface="Arial" charset="0"/>
      </a:defRPr>
    </a:lvl6pPr>
    <a:lvl7pPr marL="2743200" algn="l" defTabSz="914400" rtl="0" eaLnBrk="1" latinLnBrk="0" hangingPunct="1">
      <a:defRPr kern="1200">
        <a:solidFill>
          <a:schemeClr val="tx1"/>
        </a:solidFill>
        <a:latin typeface="Cambria" pitchFamily="18" charset="0"/>
        <a:ea typeface="+mn-ea"/>
        <a:cs typeface="Arial" charset="0"/>
      </a:defRPr>
    </a:lvl7pPr>
    <a:lvl8pPr marL="3200400" algn="l" defTabSz="914400" rtl="0" eaLnBrk="1" latinLnBrk="0" hangingPunct="1">
      <a:defRPr kern="1200">
        <a:solidFill>
          <a:schemeClr val="tx1"/>
        </a:solidFill>
        <a:latin typeface="Cambria" pitchFamily="18" charset="0"/>
        <a:ea typeface="+mn-ea"/>
        <a:cs typeface="Arial" charset="0"/>
      </a:defRPr>
    </a:lvl8pPr>
    <a:lvl9pPr marL="3657600" algn="l" defTabSz="914400" rtl="0" eaLnBrk="1" latinLnBrk="0" hangingPunct="1">
      <a:defRPr kern="1200">
        <a:solidFill>
          <a:schemeClr val="tx1"/>
        </a:solidFill>
        <a:latin typeface="Cambr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2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420F9-3DF6-43CB-B3E7-6A84E5CC338C}" type="datetimeFigureOut">
              <a:rPr lang="en-GB" smtClean="0"/>
              <a:pPr/>
              <a:t>03/10/2017</a:t>
            </a:fld>
            <a:endParaRPr lang="en-GB"/>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0F7B-EADC-4422-9EFB-65F389EAB3DC}" type="slidenum">
              <a:rPr lang="en-GB" smtClean="0"/>
              <a:pPr/>
              <a:t>‹#›</a:t>
            </a:fld>
            <a:endParaRPr lang="en-GB"/>
          </a:p>
        </p:txBody>
      </p:sp>
    </p:spTree>
    <p:extLst>
      <p:ext uri="{BB962C8B-B14F-4D97-AF65-F5344CB8AC3E}">
        <p14:creationId xmlns="" xmlns:p14="http://schemas.microsoft.com/office/powerpoint/2010/main" val="298573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Monopolu </a:t>
            </a:r>
            <a:r>
              <a:rPr lang="pl-PL" dirty="0" err="1" smtClean="0"/>
              <a:t>reduces</a:t>
            </a:r>
            <a:r>
              <a:rPr lang="pl-PL" dirty="0" smtClean="0"/>
              <a:t> </a:t>
            </a:r>
            <a:r>
              <a:rPr lang="pl-PL" dirty="0" err="1" smtClean="0"/>
              <a:t>access</a:t>
            </a:r>
            <a:endParaRPr lang="en-GB" dirty="0"/>
          </a:p>
        </p:txBody>
      </p:sp>
      <p:sp>
        <p:nvSpPr>
          <p:cNvPr id="4" name="Symbol zastępczy numeru slajdu 3"/>
          <p:cNvSpPr>
            <a:spLocks noGrp="1"/>
          </p:cNvSpPr>
          <p:nvPr>
            <p:ph type="sldNum" sz="quarter" idx="10"/>
          </p:nvPr>
        </p:nvSpPr>
        <p:spPr/>
        <p:txBody>
          <a:bodyPr/>
          <a:lstStyle/>
          <a:p>
            <a:fld id="{F6AD0F7B-EADC-4422-9EFB-65F389EAB3DC}" type="slidenum">
              <a:rPr lang="en-GB" smtClean="0"/>
              <a:pPr/>
              <a:t>9</a:t>
            </a:fld>
            <a:endParaRPr lang="en-GB"/>
          </a:p>
        </p:txBody>
      </p:sp>
    </p:spTree>
    <p:extLst>
      <p:ext uri="{BB962C8B-B14F-4D97-AF65-F5344CB8AC3E}">
        <p14:creationId xmlns="" xmlns:p14="http://schemas.microsoft.com/office/powerpoint/2010/main" val="45248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smtClean="0"/>
              <a:t>Expression</a:t>
            </a:r>
            <a:r>
              <a:rPr lang="pl-PL" dirty="0" smtClean="0"/>
              <a:t> of </a:t>
            </a:r>
            <a:r>
              <a:rPr lang="pl-PL" dirty="0" err="1" smtClean="0"/>
              <a:t>ideas</a:t>
            </a:r>
            <a:r>
              <a:rPr lang="pl-PL" dirty="0" smtClean="0"/>
              <a:t> </a:t>
            </a:r>
            <a:r>
              <a:rPr lang="pl-PL" dirty="0" err="1" smtClean="0"/>
              <a:t>is</a:t>
            </a:r>
            <a:r>
              <a:rPr lang="pl-PL" dirty="0" smtClean="0"/>
              <a:t> </a:t>
            </a:r>
            <a:r>
              <a:rPr lang="pl-PL" dirty="0" err="1" smtClean="0"/>
              <a:t>protected</a:t>
            </a:r>
            <a:r>
              <a:rPr lang="pl-PL" dirty="0" smtClean="0"/>
              <a:t>, not the idea </a:t>
            </a:r>
            <a:r>
              <a:rPr lang="pl-PL" dirty="0" err="1" smtClean="0"/>
              <a:t>itself</a:t>
            </a:r>
            <a:endParaRPr lang="en-GB" dirty="0"/>
          </a:p>
        </p:txBody>
      </p:sp>
      <p:sp>
        <p:nvSpPr>
          <p:cNvPr id="4" name="Symbol zastępczy numeru slajdu 3"/>
          <p:cNvSpPr>
            <a:spLocks noGrp="1"/>
          </p:cNvSpPr>
          <p:nvPr>
            <p:ph type="sldNum" sz="quarter" idx="10"/>
          </p:nvPr>
        </p:nvSpPr>
        <p:spPr/>
        <p:txBody>
          <a:bodyPr/>
          <a:lstStyle/>
          <a:p>
            <a:fld id="{F6AD0F7B-EADC-4422-9EFB-65F389EAB3DC}" type="slidenum">
              <a:rPr lang="en-GB" smtClean="0"/>
              <a:pPr/>
              <a:t>12</a:t>
            </a:fld>
            <a:endParaRPr lang="en-GB"/>
          </a:p>
        </p:txBody>
      </p:sp>
    </p:spTree>
    <p:extLst>
      <p:ext uri="{BB962C8B-B14F-4D97-AF65-F5344CB8AC3E}">
        <p14:creationId xmlns="" xmlns:p14="http://schemas.microsoft.com/office/powerpoint/2010/main" val="37591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81" name="図形 9"/>
          <p:cNvSpPr>
            <a:spLocks/>
          </p:cNvSpPr>
          <p:nvPr/>
        </p:nvSpPr>
        <p:spPr bwMode="auto">
          <a:xfrm>
            <a:off x="3929063" y="0"/>
            <a:ext cx="5214937" cy="3382963"/>
          </a:xfrm>
          <a:custGeom>
            <a:avLst/>
            <a:gdLst>
              <a:gd name="T0" fmla="*/ 3574 w 3732"/>
              <a:gd name="T1" fmla="*/ 25 h 2421"/>
              <a:gd name="T2" fmla="*/ 3628 w 3732"/>
              <a:gd name="T3" fmla="*/ 83 h 2421"/>
              <a:gd name="T4" fmla="*/ 3611 w 3732"/>
              <a:gd name="T5" fmla="*/ 121 h 2421"/>
              <a:gd name="T6" fmla="*/ 3278 w 3732"/>
              <a:gd name="T7" fmla="*/ 166 h 2421"/>
              <a:gd name="T8" fmla="*/ 2987 w 3732"/>
              <a:gd name="T9" fmla="*/ 220 h 2421"/>
              <a:gd name="T10" fmla="*/ 2896 w 3732"/>
              <a:gd name="T11" fmla="*/ 274 h 2421"/>
              <a:gd name="T12" fmla="*/ 2887 w 3732"/>
              <a:gd name="T13" fmla="*/ 320 h 2421"/>
              <a:gd name="T14" fmla="*/ 2987 w 3732"/>
              <a:gd name="T15" fmla="*/ 374 h 2421"/>
              <a:gd name="T16" fmla="*/ 3407 w 3732"/>
              <a:gd name="T17" fmla="*/ 403 h 2421"/>
              <a:gd name="T18" fmla="*/ 3732 w 3732"/>
              <a:gd name="T19" fmla="*/ 399 h 2421"/>
              <a:gd name="T20" fmla="*/ 3607 w 3732"/>
              <a:gd name="T21" fmla="*/ 2391 h 2421"/>
              <a:gd name="T22" fmla="*/ 3199 w 3732"/>
              <a:gd name="T23" fmla="*/ 2262 h 2421"/>
              <a:gd name="T24" fmla="*/ 3041 w 3732"/>
              <a:gd name="T25" fmla="*/ 2159 h 2421"/>
              <a:gd name="T26" fmla="*/ 2991 w 3732"/>
              <a:gd name="T27" fmla="*/ 2050 h 2421"/>
              <a:gd name="T28" fmla="*/ 3000 w 3732"/>
              <a:gd name="T29" fmla="*/ 1992 h 2421"/>
              <a:gd name="T30" fmla="*/ 3054 w 3732"/>
              <a:gd name="T31" fmla="*/ 1905 h 2421"/>
              <a:gd name="T32" fmla="*/ 3158 w 3732"/>
              <a:gd name="T33" fmla="*/ 1826 h 2421"/>
              <a:gd name="T34" fmla="*/ 3183 w 3732"/>
              <a:gd name="T35" fmla="*/ 1768 h 2421"/>
              <a:gd name="T36" fmla="*/ 3158 w 3732"/>
              <a:gd name="T37" fmla="*/ 1684 h 2421"/>
              <a:gd name="T38" fmla="*/ 3099 w 3732"/>
              <a:gd name="T39" fmla="*/ 1576 h 2421"/>
              <a:gd name="T40" fmla="*/ 2950 w 3732"/>
              <a:gd name="T41" fmla="*/ 1497 h 2421"/>
              <a:gd name="T42" fmla="*/ 2779 w 3732"/>
              <a:gd name="T43" fmla="*/ 1439 h 2421"/>
              <a:gd name="T44" fmla="*/ 2679 w 3732"/>
              <a:gd name="T45" fmla="*/ 1364 h 2421"/>
              <a:gd name="T46" fmla="*/ 2654 w 3732"/>
              <a:gd name="T47" fmla="*/ 1281 h 2421"/>
              <a:gd name="T48" fmla="*/ 2667 w 3732"/>
              <a:gd name="T49" fmla="*/ 1194 h 2421"/>
              <a:gd name="T50" fmla="*/ 2600 w 3732"/>
              <a:gd name="T51" fmla="*/ 1106 h 2421"/>
              <a:gd name="T52" fmla="*/ 2459 w 3732"/>
              <a:gd name="T53" fmla="*/ 1077 h 2421"/>
              <a:gd name="T54" fmla="*/ 2005 w 3732"/>
              <a:gd name="T55" fmla="*/ 1119 h 2421"/>
              <a:gd name="T56" fmla="*/ 1835 w 3732"/>
              <a:gd name="T57" fmla="*/ 1102 h 2421"/>
              <a:gd name="T58" fmla="*/ 1743 w 3732"/>
              <a:gd name="T59" fmla="*/ 1052 h 2421"/>
              <a:gd name="T60" fmla="*/ 1689 w 3732"/>
              <a:gd name="T61" fmla="*/ 957 h 2421"/>
              <a:gd name="T62" fmla="*/ 1697 w 3732"/>
              <a:gd name="T63" fmla="*/ 840 h 2421"/>
              <a:gd name="T64" fmla="*/ 1689 w 3732"/>
              <a:gd name="T65" fmla="*/ 736 h 2421"/>
              <a:gd name="T66" fmla="*/ 1627 w 3732"/>
              <a:gd name="T67" fmla="*/ 690 h 2421"/>
              <a:gd name="T68" fmla="*/ 1544 w 3732"/>
              <a:gd name="T69" fmla="*/ 690 h 2421"/>
              <a:gd name="T70" fmla="*/ 1460 w 3732"/>
              <a:gd name="T71" fmla="*/ 665 h 2421"/>
              <a:gd name="T72" fmla="*/ 1423 w 3732"/>
              <a:gd name="T73" fmla="*/ 620 h 2421"/>
              <a:gd name="T74" fmla="*/ 1323 w 3732"/>
              <a:gd name="T75" fmla="*/ 607 h 2421"/>
              <a:gd name="T76" fmla="*/ 1281 w 3732"/>
              <a:gd name="T77" fmla="*/ 624 h 2421"/>
              <a:gd name="T78" fmla="*/ 1161 w 3732"/>
              <a:gd name="T79" fmla="*/ 599 h 2421"/>
              <a:gd name="T80" fmla="*/ 1003 w 3732"/>
              <a:gd name="T81" fmla="*/ 553 h 2421"/>
              <a:gd name="T82" fmla="*/ 928 w 3732"/>
              <a:gd name="T83" fmla="*/ 578 h 2421"/>
              <a:gd name="T84" fmla="*/ 865 w 3732"/>
              <a:gd name="T85" fmla="*/ 653 h 2421"/>
              <a:gd name="T86" fmla="*/ 845 w 3732"/>
              <a:gd name="T87" fmla="*/ 724 h 2421"/>
              <a:gd name="T88" fmla="*/ 853 w 3732"/>
              <a:gd name="T89" fmla="*/ 844 h 2421"/>
              <a:gd name="T90" fmla="*/ 803 w 3732"/>
              <a:gd name="T91" fmla="*/ 936 h 2421"/>
              <a:gd name="T92" fmla="*/ 608 w 3732"/>
              <a:gd name="T93" fmla="*/ 1027 h 2421"/>
              <a:gd name="T94" fmla="*/ 458 w 3732"/>
              <a:gd name="T95" fmla="*/ 1048 h 2421"/>
              <a:gd name="T96" fmla="*/ 325 w 3732"/>
              <a:gd name="T97" fmla="*/ 982 h 2421"/>
              <a:gd name="T98" fmla="*/ 233 w 3732"/>
              <a:gd name="T99" fmla="*/ 786 h 2421"/>
              <a:gd name="T100" fmla="*/ 229 w 3732"/>
              <a:gd name="T101" fmla="*/ 674 h 2421"/>
              <a:gd name="T102" fmla="*/ 287 w 3732"/>
              <a:gd name="T103" fmla="*/ 570 h 2421"/>
              <a:gd name="T104" fmla="*/ 316 w 3732"/>
              <a:gd name="T105" fmla="*/ 487 h 2421"/>
              <a:gd name="T106" fmla="*/ 246 w 3732"/>
              <a:gd name="T107" fmla="*/ 441 h 2421"/>
              <a:gd name="T108" fmla="*/ 146 w 3732"/>
              <a:gd name="T109" fmla="*/ 370 h 2421"/>
              <a:gd name="T110" fmla="*/ 104 w 3732"/>
              <a:gd name="T111" fmla="*/ 287 h 2421"/>
              <a:gd name="T112" fmla="*/ 133 w 3732"/>
              <a:gd name="T113" fmla="*/ 208 h 2421"/>
              <a:gd name="T114" fmla="*/ 162 w 3732"/>
              <a:gd name="T115" fmla="*/ 154 h 2421"/>
              <a:gd name="T116" fmla="*/ 133 w 3732"/>
              <a:gd name="T117" fmla="*/ 112 h 2421"/>
              <a:gd name="T118" fmla="*/ 42 w 3732"/>
              <a:gd name="T119" fmla="*/ 83 h 2421"/>
              <a:gd name="T120" fmla="*/ 0 w 3732"/>
              <a:gd name="T121" fmla="*/ 29 h 2421"/>
              <a:gd name="T122" fmla="*/ 179 w 3732"/>
              <a:gd name="T123" fmla="*/ 0 h 2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32"/>
              <a:gd name="T187" fmla="*/ 0 h 2421"/>
              <a:gd name="T188" fmla="*/ 3732 w 3732"/>
              <a:gd name="T189" fmla="*/ 2421 h 2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pl-PL"/>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6" name="図形 16"/>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4"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6"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8" name="図形 29"/>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8" name="図形 39"/>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1" name="図形 42"/>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7" name="図形 48"/>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9" name="図形 50"/>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0" name="図形 51"/>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2" name="図形 53"/>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cs typeface="+mn-cs"/>
              </a:endParaRPr>
            </a:p>
          </p:txBody>
        </p:sp>
        <p:sp>
          <p:nvSpPr>
            <p:cNvPr id="126" name="図形 57"/>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8" name="図形 59"/>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1" name="図形 62"/>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2" name="図形 63"/>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5" name="図形 66"/>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7" name="図形 68"/>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9" name="図形 70"/>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1" name="図形 72"/>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0" name="図形 81"/>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1" name="図形 82"/>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4" name="図形 85"/>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7" name="図形 88"/>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2" name="図形 1"/>
          <p:cNvSpPr>
            <a:spLocks noGrp="1"/>
          </p:cNvSpPr>
          <p:nvPr>
            <p:ph type="ctrTitle"/>
          </p:nvPr>
        </p:nvSpPr>
        <p:spPr>
          <a:xfrm>
            <a:off x="642910" y="2214554"/>
            <a:ext cx="7772400" cy="1470025"/>
          </a:xfrm>
        </p:spPr>
        <p:txBody>
          <a:bodyPr/>
          <a:lstStyle/>
          <a:p>
            <a:r>
              <a:rPr lang="pl-PL" altLang="ja-JP" smtClean="0"/>
              <a:t>Kliknij, aby edytować styl</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ltLang="ja-JP" smtClean="0"/>
              <a:t>Kliknij, aby edytować styl wzorca podtytułu</a:t>
            </a:r>
            <a:endParaRPr lang="ja-JP" altLang="en-US" dirty="0"/>
          </a:p>
        </p:txBody>
      </p:sp>
      <p:sp>
        <p:nvSpPr>
          <p:cNvPr id="158" name="図形 11"/>
          <p:cNvSpPr>
            <a:spLocks noGrp="1"/>
          </p:cNvSpPr>
          <p:nvPr>
            <p:ph type="dt" sz="half" idx="10"/>
          </p:nvPr>
        </p:nvSpPr>
        <p:spPr/>
        <p:txBody>
          <a:bodyPr/>
          <a:lstStyle>
            <a:lvl1pPr>
              <a:defRPr/>
            </a:lvl1pPr>
          </a:lstStyle>
          <a:p>
            <a:pPr>
              <a:defRPr/>
            </a:pPr>
            <a:fld id="{7F4CFF98-E583-4ED3-B167-2846E6A1592A}" type="datetimeFigureOut">
              <a:rPr lang="pl-PL"/>
              <a:pPr>
                <a:defRPr/>
              </a:pPr>
              <a:t>2017-10-03</a:t>
            </a:fld>
            <a:endParaRPr lang="pl-PL"/>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endParaRPr lang="pl-PL"/>
          </a:p>
        </p:txBody>
      </p:sp>
      <p:sp>
        <p:nvSpPr>
          <p:cNvPr id="160" name="図形 17"/>
          <p:cNvSpPr>
            <a:spLocks noGrp="1"/>
          </p:cNvSpPr>
          <p:nvPr>
            <p:ph type="sldNum" sz="quarter" idx="12"/>
          </p:nvPr>
        </p:nvSpPr>
        <p:spPr>
          <a:xfrm>
            <a:off x="8499475" y="6492875"/>
            <a:ext cx="644525" cy="365125"/>
          </a:xfrm>
        </p:spPr>
        <p:txBody>
          <a:bodyPr/>
          <a:lstStyle>
            <a:lvl1pPr>
              <a:defRPr/>
            </a:lvl1pPr>
          </a:lstStyle>
          <a:p>
            <a:pPr>
              <a:defRPr/>
            </a:pPr>
            <a:fld id="{092D5DE2-B2FD-472A-99CC-45019F86ABBF}" type="slidenum">
              <a:rPr lang="pl-PL"/>
              <a:pPr>
                <a:defRPr/>
              </a:pPr>
              <a:t>‹#›</a:t>
            </a:fld>
            <a:endParaRPr lang="pl-PL"/>
          </a:p>
        </p:txBody>
      </p:sp>
    </p:spTree>
    <p:extLst>
      <p:ext uri="{BB962C8B-B14F-4D97-AF65-F5344CB8AC3E}">
        <p14:creationId xmlns="" xmlns:p14="http://schemas.microsoft.com/office/powerpoint/2010/main" val="201040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pl-PL" altLang="ja-JP" smtClean="0"/>
              <a:t>Kliknij, aby edytować styl</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44B9C5E3-2165-48DB-95F8-9D68DEB0F8C5}" type="datetimeFigureOut">
              <a:rPr lang="pl-PL"/>
              <a:pPr>
                <a:defRPr/>
              </a:pPr>
              <a:t>2017-10-03</a:t>
            </a:fld>
            <a:endParaRPr lang="pl-PL"/>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D12B59CE-DBA1-46F4-BCFF-717EB3FB5F7B}" type="slidenum">
              <a:rPr lang="pl-PL"/>
              <a:pPr>
                <a:defRPr/>
              </a:pPr>
              <a:t>‹#›</a:t>
            </a:fld>
            <a:endParaRPr lang="pl-PL"/>
          </a:p>
        </p:txBody>
      </p:sp>
    </p:spTree>
    <p:extLst>
      <p:ext uri="{BB962C8B-B14F-4D97-AF65-F5344CB8AC3E}">
        <p14:creationId xmlns="" xmlns:p14="http://schemas.microsoft.com/office/powerpoint/2010/main" val="70709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pl-PL" altLang="ja-JP" smtClean="0"/>
              <a:t>Kliknij, aby edytować styl</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AB5B45C8-3350-407F-BDE4-8E2EE6DFDD6A}" type="datetimeFigureOut">
              <a:rPr lang="pl-PL"/>
              <a:pPr>
                <a:defRPr/>
              </a:pPr>
              <a:t>2017-10-03</a:t>
            </a:fld>
            <a:endParaRPr lang="pl-PL"/>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4C0D36A2-11AF-4EBC-B41C-87059B5D05A6}" type="slidenum">
              <a:rPr lang="pl-PL"/>
              <a:pPr>
                <a:defRPr/>
              </a:pPr>
              <a:t>‹#›</a:t>
            </a:fld>
            <a:endParaRPr lang="pl-PL"/>
          </a:p>
        </p:txBody>
      </p:sp>
    </p:spTree>
    <p:extLst>
      <p:ext uri="{BB962C8B-B14F-4D97-AF65-F5344CB8AC3E}">
        <p14:creationId xmlns="" xmlns:p14="http://schemas.microsoft.com/office/powerpoint/2010/main" val="353036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ltLang="ja-JP" smtClean="0"/>
              <a:t>Kliknij, aby edytować styl</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ltLang="ja-JP" smtClean="0"/>
              <a:t>Kliknij, aby edytować styl wzorca podtytułu</a:t>
            </a:r>
            <a:endParaRPr lang="ja-JP" altLang="en-US"/>
          </a:p>
        </p:txBody>
      </p:sp>
      <p:sp>
        <p:nvSpPr>
          <p:cNvPr id="4" name="正方形/長方形 28"/>
          <p:cNvSpPr>
            <a:spLocks noGrp="1"/>
          </p:cNvSpPr>
          <p:nvPr>
            <p:ph type="dt" sz="half" idx="10"/>
          </p:nvPr>
        </p:nvSpPr>
        <p:spPr/>
        <p:txBody>
          <a:bodyPr/>
          <a:lstStyle>
            <a:lvl1pPr>
              <a:defRPr/>
            </a:lvl1pPr>
          </a:lstStyle>
          <a:p>
            <a:pPr>
              <a:defRPr/>
            </a:pPr>
            <a:fld id="{759E8C98-E13D-4309-B5AD-C7F4F3C7D000}" type="datetimeFigureOut">
              <a:rPr lang="pl-PL"/>
              <a:pPr>
                <a:defRPr/>
              </a:pPr>
              <a:t>2017-10-03</a:t>
            </a:fld>
            <a:endParaRPr lang="pl-PL"/>
          </a:p>
        </p:txBody>
      </p:sp>
      <p:sp>
        <p:nvSpPr>
          <p:cNvPr id="5" name="正方形/長方形 3"/>
          <p:cNvSpPr>
            <a:spLocks noGrp="1"/>
          </p:cNvSpPr>
          <p:nvPr>
            <p:ph type="ftr" sz="quarter" idx="11"/>
          </p:nvPr>
        </p:nvSpPr>
        <p:spPr/>
        <p:txBody>
          <a:bodyPr/>
          <a:lstStyle>
            <a:lvl1pPr>
              <a:defRPr/>
            </a:lvl1pPr>
          </a:lstStyle>
          <a:p>
            <a:pPr>
              <a:defRPr/>
            </a:pPr>
            <a:endParaRPr lang="pl-PL"/>
          </a:p>
        </p:txBody>
      </p:sp>
      <p:sp>
        <p:nvSpPr>
          <p:cNvPr id="6" name="正方形/長方形 9"/>
          <p:cNvSpPr>
            <a:spLocks noGrp="1"/>
          </p:cNvSpPr>
          <p:nvPr>
            <p:ph type="sldNum" sz="quarter" idx="12"/>
          </p:nvPr>
        </p:nvSpPr>
        <p:spPr/>
        <p:txBody>
          <a:bodyPr/>
          <a:lstStyle>
            <a:lvl1pPr>
              <a:defRPr/>
            </a:lvl1pPr>
          </a:lstStyle>
          <a:p>
            <a:pPr>
              <a:defRPr/>
            </a:pPr>
            <a:fld id="{1BF0D5B8-89DA-45BE-A0FE-AB93E8A5B9E2}" type="slidenum">
              <a:rPr lang="pl-PL"/>
              <a:pPr>
                <a:defRPr/>
              </a:pPr>
              <a:t>‹#›</a:t>
            </a:fld>
            <a:endParaRPr lang="pl-PL"/>
          </a:p>
        </p:txBody>
      </p:sp>
    </p:spTree>
    <p:extLst>
      <p:ext uri="{BB962C8B-B14F-4D97-AF65-F5344CB8AC3E}">
        <p14:creationId xmlns="" xmlns:p14="http://schemas.microsoft.com/office/powerpoint/2010/main" val="12523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pl-PL" altLang="ja-JP" smtClean="0"/>
              <a:t>Kliknij, aby edytować styl</a:t>
            </a:r>
            <a:endParaRPr lang="ja-JP" altLang="en-US"/>
          </a:p>
        </p:txBody>
      </p:sp>
      <p:sp>
        <p:nvSpPr>
          <p:cNvPr id="3" name="図形 2"/>
          <p:cNvSpPr>
            <a:spLocks noGrp="1"/>
          </p:cNvSpPr>
          <p:nvPr>
            <p:ph idx="1"/>
          </p:nvPr>
        </p:nvSpPr>
        <p:spPr>
          <a:xfrm>
            <a:off x="466696" y="1857370"/>
            <a:ext cx="8248708" cy="4429151"/>
          </a:xfrm>
        </p:spPr>
        <p:txBody>
          <a:body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78164441-E15D-4A8B-AAEF-82C93EB9F907}" type="datetimeFigureOut">
              <a:rPr lang="pl-PL"/>
              <a:pPr>
                <a:defRPr/>
              </a:pPr>
              <a:t>2017-10-03</a:t>
            </a:fld>
            <a:endParaRPr lang="pl-PL"/>
          </a:p>
        </p:txBody>
      </p:sp>
      <p:sp>
        <p:nvSpPr>
          <p:cNvPr id="5" name="正方形/長方形 3"/>
          <p:cNvSpPr>
            <a:spLocks noGrp="1"/>
          </p:cNvSpPr>
          <p:nvPr>
            <p:ph type="ftr" sz="quarter" idx="11"/>
          </p:nvPr>
        </p:nvSpPr>
        <p:spPr/>
        <p:txBody>
          <a:bodyPr/>
          <a:lstStyle>
            <a:lvl1pPr>
              <a:defRPr/>
            </a:lvl1pPr>
          </a:lstStyle>
          <a:p>
            <a:pPr>
              <a:defRPr/>
            </a:pPr>
            <a:endParaRPr lang="pl-PL"/>
          </a:p>
        </p:txBody>
      </p:sp>
      <p:sp>
        <p:nvSpPr>
          <p:cNvPr id="6" name="正方形/長方形 9"/>
          <p:cNvSpPr>
            <a:spLocks noGrp="1"/>
          </p:cNvSpPr>
          <p:nvPr>
            <p:ph type="sldNum" sz="quarter" idx="12"/>
          </p:nvPr>
        </p:nvSpPr>
        <p:spPr/>
        <p:txBody>
          <a:bodyPr/>
          <a:lstStyle>
            <a:lvl1pPr>
              <a:defRPr/>
            </a:lvl1pPr>
          </a:lstStyle>
          <a:p>
            <a:pPr>
              <a:defRPr/>
            </a:pPr>
            <a:fld id="{EEED89BA-9812-4C95-B678-B00442E7CC5F}" type="slidenum">
              <a:rPr lang="pl-PL"/>
              <a:pPr>
                <a:defRPr/>
              </a:pPr>
              <a:t>‹#›</a:t>
            </a:fld>
            <a:endParaRPr lang="pl-PL"/>
          </a:p>
        </p:txBody>
      </p:sp>
    </p:spTree>
    <p:extLst>
      <p:ext uri="{BB962C8B-B14F-4D97-AF65-F5344CB8AC3E}">
        <p14:creationId xmlns="" xmlns:p14="http://schemas.microsoft.com/office/powerpoint/2010/main" val="421001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pl-PL" altLang="ja-JP" smtClean="0"/>
              <a:t>Kliknij, aby edytować styl</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83F3CCA6-E01D-4C71-AA1C-7AFE0120DDA1}" type="datetimeFigureOut">
              <a:rPr lang="pl-PL"/>
              <a:pPr>
                <a:defRPr/>
              </a:pPr>
              <a:t>2017-10-03</a:t>
            </a:fld>
            <a:endParaRPr lang="pl-PL"/>
          </a:p>
        </p:txBody>
      </p:sp>
      <p:sp>
        <p:nvSpPr>
          <p:cNvPr id="5" name="図形 4"/>
          <p:cNvSpPr>
            <a:spLocks noGrp="1"/>
          </p:cNvSpPr>
          <p:nvPr>
            <p:ph type="ftr" sz="quarter" idx="11"/>
          </p:nvPr>
        </p:nvSpPr>
        <p:spPr/>
        <p:txBody>
          <a:bodyPr/>
          <a:lstStyle>
            <a:lvl1pPr>
              <a:defRPr/>
            </a:lvl1pPr>
          </a:lstStyle>
          <a:p>
            <a:pPr>
              <a:defRPr/>
            </a:pPr>
            <a:endParaRPr lang="pl-PL"/>
          </a:p>
        </p:txBody>
      </p:sp>
      <p:sp>
        <p:nvSpPr>
          <p:cNvPr id="6" name="図形 5"/>
          <p:cNvSpPr>
            <a:spLocks noGrp="1"/>
          </p:cNvSpPr>
          <p:nvPr>
            <p:ph type="sldNum" sz="quarter" idx="12"/>
          </p:nvPr>
        </p:nvSpPr>
        <p:spPr>
          <a:xfrm>
            <a:off x="8499475" y="6492875"/>
            <a:ext cx="644525" cy="365125"/>
          </a:xfrm>
        </p:spPr>
        <p:txBody>
          <a:bodyPr/>
          <a:lstStyle>
            <a:lvl1pPr>
              <a:defRPr/>
            </a:lvl1pPr>
          </a:lstStyle>
          <a:p>
            <a:pPr>
              <a:defRPr/>
            </a:pPr>
            <a:fld id="{564C27F5-B489-4B8D-AE66-B7FDEAA3ECE3}" type="slidenum">
              <a:rPr lang="pl-PL"/>
              <a:pPr>
                <a:defRPr/>
              </a:pPr>
              <a:t>‹#›</a:t>
            </a:fld>
            <a:endParaRPr lang="pl-PL"/>
          </a:p>
        </p:txBody>
      </p:sp>
    </p:spTree>
    <p:extLst>
      <p:ext uri="{BB962C8B-B14F-4D97-AF65-F5344CB8AC3E}">
        <p14:creationId xmlns="" xmlns:p14="http://schemas.microsoft.com/office/powerpoint/2010/main" val="76253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pl-PL" altLang="ja-JP" smtClean="0"/>
              <a:t>Kliknij, aby edytować styl</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20F9ACDA-5E48-4211-830F-0E1C00CB5AFB}" type="datetimeFigureOut">
              <a:rPr lang="pl-PL"/>
              <a:pPr>
                <a:defRPr/>
              </a:pPr>
              <a:t>2017-10-03</a:t>
            </a:fld>
            <a:endParaRPr lang="pl-PL"/>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endParaRPr lang="pl-PL"/>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D1A7380B-D923-4181-B752-2C728B431C6E}" type="slidenum">
              <a:rPr lang="pl-PL"/>
              <a:pPr>
                <a:defRPr/>
              </a:pPr>
              <a:t>‹#›</a:t>
            </a:fld>
            <a:endParaRPr lang="pl-PL"/>
          </a:p>
        </p:txBody>
      </p:sp>
    </p:spTree>
    <p:extLst>
      <p:ext uri="{BB962C8B-B14F-4D97-AF65-F5344CB8AC3E}">
        <p14:creationId xmlns="" xmlns:p14="http://schemas.microsoft.com/office/powerpoint/2010/main" val="61699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pl-PL" altLang="ja-JP" smtClean="0"/>
              <a:t>Kliknij, aby edytować styl</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BD98F96A-EBDA-47FC-A4F5-136C8C6F836F}" type="datetimeFigureOut">
              <a:rPr lang="pl-PL"/>
              <a:pPr>
                <a:defRPr/>
              </a:pPr>
              <a:t>2017-10-03</a:t>
            </a:fld>
            <a:endParaRPr lang="pl-PL"/>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85" name="図形 8"/>
          <p:cNvSpPr>
            <a:spLocks noGrp="1"/>
          </p:cNvSpPr>
          <p:nvPr>
            <p:ph type="sldNum" sz="quarter" idx="12"/>
          </p:nvPr>
        </p:nvSpPr>
        <p:spPr>
          <a:xfrm>
            <a:off x="8499475" y="6494463"/>
            <a:ext cx="644525" cy="365125"/>
          </a:xfrm>
        </p:spPr>
        <p:txBody>
          <a:bodyPr/>
          <a:lstStyle>
            <a:lvl1pPr>
              <a:defRPr/>
            </a:lvl1pPr>
          </a:lstStyle>
          <a:p>
            <a:pPr>
              <a:defRPr/>
            </a:pPr>
            <a:fld id="{8258E023-EA44-495F-A82C-187AE697D256}" type="slidenum">
              <a:rPr lang="pl-PL"/>
              <a:pPr>
                <a:defRPr/>
              </a:pPr>
              <a:t>‹#›</a:t>
            </a:fld>
            <a:endParaRPr lang="pl-PL"/>
          </a:p>
        </p:txBody>
      </p:sp>
    </p:spTree>
    <p:extLst>
      <p:ext uri="{BB962C8B-B14F-4D97-AF65-F5344CB8AC3E}">
        <p14:creationId xmlns="" xmlns:p14="http://schemas.microsoft.com/office/powerpoint/2010/main" val="427389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pl-PL" altLang="ja-JP" smtClean="0"/>
              <a:t>Kliknij, aby edytować styl</a:t>
            </a:r>
            <a:endParaRPr lang="ja-JP" altLang="en-US"/>
          </a:p>
        </p:txBody>
      </p:sp>
      <p:sp>
        <p:nvSpPr>
          <p:cNvPr id="3" name="正方形/長方形 28"/>
          <p:cNvSpPr>
            <a:spLocks noGrp="1"/>
          </p:cNvSpPr>
          <p:nvPr>
            <p:ph type="dt" sz="half" idx="10"/>
          </p:nvPr>
        </p:nvSpPr>
        <p:spPr/>
        <p:txBody>
          <a:bodyPr/>
          <a:lstStyle>
            <a:lvl1pPr>
              <a:defRPr/>
            </a:lvl1pPr>
          </a:lstStyle>
          <a:p>
            <a:pPr>
              <a:defRPr/>
            </a:pPr>
            <a:fld id="{175CE325-A7C0-4E18-AC8F-C805B96F76C9}" type="datetimeFigureOut">
              <a:rPr lang="pl-PL"/>
              <a:pPr>
                <a:defRPr/>
              </a:pPr>
              <a:t>2017-10-03</a:t>
            </a:fld>
            <a:endParaRPr lang="pl-PL"/>
          </a:p>
        </p:txBody>
      </p:sp>
      <p:sp>
        <p:nvSpPr>
          <p:cNvPr id="4" name="正方形/長方形 3"/>
          <p:cNvSpPr>
            <a:spLocks noGrp="1"/>
          </p:cNvSpPr>
          <p:nvPr>
            <p:ph type="ftr" sz="quarter" idx="11"/>
          </p:nvPr>
        </p:nvSpPr>
        <p:spPr/>
        <p:txBody>
          <a:bodyPr/>
          <a:lstStyle>
            <a:lvl1pPr>
              <a:defRPr/>
            </a:lvl1pPr>
          </a:lstStyle>
          <a:p>
            <a:pPr>
              <a:defRPr/>
            </a:pPr>
            <a:endParaRPr lang="pl-PL"/>
          </a:p>
        </p:txBody>
      </p:sp>
      <p:sp>
        <p:nvSpPr>
          <p:cNvPr id="5" name="正方形/長方形 9"/>
          <p:cNvSpPr>
            <a:spLocks noGrp="1"/>
          </p:cNvSpPr>
          <p:nvPr>
            <p:ph type="sldNum" sz="quarter" idx="12"/>
          </p:nvPr>
        </p:nvSpPr>
        <p:spPr/>
        <p:txBody>
          <a:bodyPr/>
          <a:lstStyle>
            <a:lvl1pPr>
              <a:defRPr/>
            </a:lvl1pPr>
          </a:lstStyle>
          <a:p>
            <a:pPr>
              <a:defRPr/>
            </a:pPr>
            <a:fld id="{48F33E70-2E3A-4873-9A87-D8C3817800CF}" type="slidenum">
              <a:rPr lang="pl-PL"/>
              <a:pPr>
                <a:defRPr/>
              </a:pPr>
              <a:t>‹#›</a:t>
            </a:fld>
            <a:endParaRPr lang="pl-PL"/>
          </a:p>
        </p:txBody>
      </p:sp>
    </p:spTree>
    <p:extLst>
      <p:ext uri="{BB962C8B-B14F-4D97-AF65-F5344CB8AC3E}">
        <p14:creationId xmlns="" xmlns:p14="http://schemas.microsoft.com/office/powerpoint/2010/main" val="270617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67368C5E-0438-4A6A-9817-ECE27DBDDF19}" type="datetimeFigureOut">
              <a:rPr lang="pl-PL"/>
              <a:pPr>
                <a:defRPr/>
              </a:pPr>
              <a:t>2017-10-03</a:t>
            </a:fld>
            <a:endParaRPr lang="pl-PL"/>
          </a:p>
        </p:txBody>
      </p:sp>
      <p:sp>
        <p:nvSpPr>
          <p:cNvPr id="3" name="正方形/長方形 3"/>
          <p:cNvSpPr>
            <a:spLocks noGrp="1"/>
          </p:cNvSpPr>
          <p:nvPr>
            <p:ph type="ftr" sz="quarter" idx="11"/>
          </p:nvPr>
        </p:nvSpPr>
        <p:spPr/>
        <p:txBody>
          <a:bodyPr/>
          <a:lstStyle>
            <a:lvl1pPr>
              <a:defRPr/>
            </a:lvl1pPr>
          </a:lstStyle>
          <a:p>
            <a:pPr>
              <a:defRPr/>
            </a:pPr>
            <a:endParaRPr lang="pl-PL"/>
          </a:p>
        </p:txBody>
      </p:sp>
      <p:sp>
        <p:nvSpPr>
          <p:cNvPr id="4" name="正方形/長方形 9"/>
          <p:cNvSpPr>
            <a:spLocks noGrp="1"/>
          </p:cNvSpPr>
          <p:nvPr>
            <p:ph type="sldNum" sz="quarter" idx="12"/>
          </p:nvPr>
        </p:nvSpPr>
        <p:spPr/>
        <p:txBody>
          <a:bodyPr/>
          <a:lstStyle>
            <a:lvl1pPr>
              <a:defRPr/>
            </a:lvl1pPr>
          </a:lstStyle>
          <a:p>
            <a:pPr>
              <a:defRPr/>
            </a:pPr>
            <a:fld id="{17A47C2E-8BF3-44FC-BFEB-BB2C0875400E}" type="slidenum">
              <a:rPr lang="pl-PL"/>
              <a:pPr>
                <a:defRPr/>
              </a:pPr>
              <a:t>‹#›</a:t>
            </a:fld>
            <a:endParaRPr lang="pl-PL"/>
          </a:p>
        </p:txBody>
      </p:sp>
    </p:spTree>
    <p:extLst>
      <p:ext uri="{BB962C8B-B14F-4D97-AF65-F5344CB8AC3E}">
        <p14:creationId xmlns="" xmlns:p14="http://schemas.microsoft.com/office/powerpoint/2010/main" val="422383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pl-PL" altLang="ja-JP" smtClean="0"/>
              <a:t>Kliknij, aby edytować styl</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5D225A1E-3A86-4238-ABC6-42C2612820A1}" type="datetimeFigureOut">
              <a:rPr lang="pl-PL"/>
              <a:pPr>
                <a:defRPr/>
              </a:pPr>
              <a:t>2017-10-03</a:t>
            </a:fld>
            <a:endParaRPr lang="pl-PL"/>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46EC43C0-63C2-4EFD-AF99-54AAF66D3490}" type="slidenum">
              <a:rPr lang="pl-PL"/>
              <a:pPr>
                <a:defRPr/>
              </a:pPr>
              <a:t>‹#›</a:t>
            </a:fld>
            <a:endParaRPr lang="pl-PL"/>
          </a:p>
        </p:txBody>
      </p:sp>
    </p:spTree>
    <p:extLst>
      <p:ext uri="{BB962C8B-B14F-4D97-AF65-F5344CB8AC3E}">
        <p14:creationId xmlns="" xmlns:p14="http://schemas.microsoft.com/office/powerpoint/2010/main" val="127430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pl-PL" altLang="ja-JP" smtClean="0"/>
              <a:t>Kliknij, aby edytować styl</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altLang="ja-JP" noProof="0" smtClean="0"/>
              <a:t>Kliknij ikonę, aby dodać obraz</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09D23FB6-03F2-4EF6-98D6-4FF4F0B2F087}" type="datetimeFigureOut">
              <a:rPr lang="pl-PL"/>
              <a:pPr>
                <a:defRPr/>
              </a:pPr>
              <a:t>2017-10-03</a:t>
            </a:fld>
            <a:endParaRPr lang="pl-PL"/>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7" name="図形 10"/>
          <p:cNvSpPr>
            <a:spLocks noGrp="1"/>
          </p:cNvSpPr>
          <p:nvPr>
            <p:ph type="sldNum" sz="quarter" idx="12"/>
          </p:nvPr>
        </p:nvSpPr>
        <p:spPr>
          <a:xfrm>
            <a:off x="8499475" y="6494463"/>
            <a:ext cx="644525" cy="365125"/>
          </a:xfrm>
        </p:spPr>
        <p:txBody>
          <a:bodyPr/>
          <a:lstStyle>
            <a:lvl1pPr>
              <a:defRPr/>
            </a:lvl1pPr>
          </a:lstStyle>
          <a:p>
            <a:pPr>
              <a:defRPr/>
            </a:pPr>
            <a:fld id="{85CA80C0-1972-428E-A378-9C249079E1E8}" type="slidenum">
              <a:rPr lang="pl-PL"/>
              <a:pPr>
                <a:defRPr/>
              </a:pPr>
              <a:t>‹#›</a:t>
            </a:fld>
            <a:endParaRPr lang="pl-PL"/>
          </a:p>
        </p:txBody>
      </p:sp>
    </p:spTree>
    <p:extLst>
      <p:ext uri="{BB962C8B-B14F-4D97-AF65-F5344CB8AC3E}">
        <p14:creationId xmlns="" xmlns:p14="http://schemas.microsoft.com/office/powerpoint/2010/main" val="77890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fontAlgn="auto">
              <a:spcBef>
                <a:spcPts val="0"/>
              </a:spcBef>
              <a:spcAft>
                <a:spcPts val="0"/>
              </a:spcAft>
              <a:defRPr sz="1200" smtClean="0">
                <a:solidFill>
                  <a:srgbClr val="000000"/>
                </a:solidFill>
                <a:latin typeface="+mn-lt"/>
                <a:cs typeface="+mn-cs"/>
              </a:defRPr>
            </a:lvl1pPr>
          </a:lstStyle>
          <a:p>
            <a:pPr>
              <a:defRPr/>
            </a:pPr>
            <a:fld id="{58A2D03E-1A83-4FB6-A754-F7FF93D96340}" type="datetimeFigureOut">
              <a:rPr lang="pl-PL"/>
              <a:pPr>
                <a:defRPr/>
              </a:pPr>
              <a:t>2017-10-03</a:t>
            </a:fld>
            <a:endParaRPr lang="pl-PL"/>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fontAlgn="auto">
              <a:spcBef>
                <a:spcPts val="0"/>
              </a:spcBef>
              <a:spcAft>
                <a:spcPts val="0"/>
              </a:spcAft>
              <a:defRPr sz="1200">
                <a:solidFill>
                  <a:srgbClr val="000000"/>
                </a:solidFill>
                <a:latin typeface="+mn-lt"/>
                <a:cs typeface="+mn-cs"/>
              </a:defRPr>
            </a:lvl1pPr>
          </a:lstStyle>
          <a:p>
            <a:pPr>
              <a:defRPr/>
            </a:pPr>
            <a:endParaRPr lang="pl-PL"/>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fontAlgn="auto">
              <a:spcBef>
                <a:spcPts val="0"/>
              </a:spcBef>
              <a:spcAft>
                <a:spcPts val="0"/>
              </a:spcAft>
              <a:defRPr sz="1200" smtClean="0">
                <a:solidFill>
                  <a:srgbClr val="000000"/>
                </a:solidFill>
                <a:latin typeface="+mn-lt"/>
                <a:cs typeface="+mn-cs"/>
              </a:defRPr>
            </a:lvl1pPr>
          </a:lstStyle>
          <a:p>
            <a:pPr>
              <a:defRPr/>
            </a:pPr>
            <a:fld id="{4A089C12-52C9-49B8-91B6-7EAF50A4E6BA}" type="slidenum">
              <a:rPr lang="pl-PL"/>
              <a:pPr>
                <a:defRPr/>
              </a:pPr>
              <a:t>‹#›</a:t>
            </a:fld>
            <a:endParaRPr lang="pl-PL"/>
          </a:p>
        </p:txBody>
      </p:sp>
      <p:sp>
        <p:nvSpPr>
          <p:cNvPr id="1032" name="正方形/長方形 185"/>
          <p:cNvSpPr>
            <a:spLocks noChangeArrowheads="1"/>
          </p:cNvSpPr>
          <p:nvPr/>
        </p:nvSpPr>
        <p:spPr bwMode="auto">
          <a:xfrm>
            <a:off x="8469313" y="5716588"/>
            <a:ext cx="0" cy="369887"/>
          </a:xfrm>
          <a:prstGeom prst="rect">
            <a:avLst/>
          </a:prstGeom>
          <a:solidFill>
            <a:srgbClr val="FFFFFF">
              <a:alpha val="25098"/>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p>
            <a:endParaRPr kumimoji="1" lang="ja-JP" altLang="ja-JP" sz="2400">
              <a:latin typeface="Arial" charset="0"/>
              <a:ea typeface="ＭＳ Ｐゴシック" pitchFamily="34" charset="-128"/>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15"/>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30"/>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40"/>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43"/>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49"/>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51"/>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52"/>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54"/>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58"/>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60"/>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63"/>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64"/>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67"/>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69"/>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71"/>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73"/>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cs typeface="+mn-cs"/>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3" name="図形 82"/>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4" name="図形 83"/>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7" name="図形 86"/>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0" name="図形 89"/>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5" r:id="rId1"/>
    <p:sldLayoutId id="2147483681" r:id="rId2"/>
    <p:sldLayoutId id="2147483686" r:id="rId3"/>
    <p:sldLayoutId id="2147483687" r:id="rId4"/>
    <p:sldLayoutId id="2147483688" r:id="rId5"/>
    <p:sldLayoutId id="2147483682" r:id="rId6"/>
    <p:sldLayoutId id="2147483683" r:id="rId7"/>
    <p:sldLayoutId id="2147483689" r:id="rId8"/>
    <p:sldLayoutId id="2147483690" r:id="rId9"/>
    <p:sldLayoutId id="2147483691" r:id="rId10"/>
    <p:sldLayoutId id="2147483692" r:id="rId11"/>
    <p:sldLayoutId id="2147483684" r:id="rId12"/>
  </p:sldLayoutIdLst>
  <p:txStyles>
    <p:titleStyle>
      <a:lvl1pPr algn="ctr" rtl="0" eaLnBrk="1" fontAlgn="base" hangingPunct="1">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eaLnBrk="1" fontAlgn="base" hangingPunct="1">
        <a:spcBef>
          <a:spcPct val="0"/>
        </a:spcBef>
        <a:spcAft>
          <a:spcPct val="0"/>
        </a:spcAft>
        <a:defRPr kumimoji="1" sz="4400">
          <a:solidFill>
            <a:schemeClr val="tx2"/>
          </a:solidFill>
          <a:latin typeface="Constantia" pitchFamily="18" charset="0"/>
        </a:defRPr>
      </a:lvl2pPr>
      <a:lvl3pPr algn="ctr" rtl="0" eaLnBrk="1" fontAlgn="base" hangingPunct="1">
        <a:spcBef>
          <a:spcPct val="0"/>
        </a:spcBef>
        <a:spcAft>
          <a:spcPct val="0"/>
        </a:spcAft>
        <a:defRPr kumimoji="1" sz="4400">
          <a:solidFill>
            <a:schemeClr val="tx2"/>
          </a:solidFill>
          <a:latin typeface="Constantia" pitchFamily="18" charset="0"/>
        </a:defRPr>
      </a:lvl3pPr>
      <a:lvl4pPr algn="ctr" rtl="0" eaLnBrk="1" fontAlgn="base" hangingPunct="1">
        <a:spcBef>
          <a:spcPct val="0"/>
        </a:spcBef>
        <a:spcAft>
          <a:spcPct val="0"/>
        </a:spcAft>
        <a:defRPr kumimoji="1" sz="4400">
          <a:solidFill>
            <a:schemeClr val="tx2"/>
          </a:solidFill>
          <a:latin typeface="Constantia" pitchFamily="18" charset="0"/>
        </a:defRPr>
      </a:lvl4pPr>
      <a:lvl5pPr algn="ctr" rtl="0" eaLnBrk="1" fontAlgn="base" hangingPunct="1">
        <a:spcBef>
          <a:spcPct val="0"/>
        </a:spcBef>
        <a:spcAft>
          <a:spcPct val="0"/>
        </a:spcAft>
        <a:defRPr kumimoji="1" sz="4400">
          <a:solidFill>
            <a:schemeClr val="tx2"/>
          </a:solidFill>
          <a:latin typeface="Constantia" pitchFamily="18" charset="0"/>
        </a:defRPr>
      </a:lvl5pPr>
      <a:lvl6pPr marL="457200" algn="ctr" rtl="0" eaLnBrk="1" fontAlgn="base" hangingPunct="1">
        <a:spcBef>
          <a:spcPct val="0"/>
        </a:spcBef>
        <a:spcAft>
          <a:spcPct val="0"/>
        </a:spcAft>
        <a:defRPr kumimoji="1" sz="4400">
          <a:solidFill>
            <a:schemeClr val="tx2"/>
          </a:solidFill>
          <a:latin typeface="Constantia" pitchFamily="18" charset="0"/>
        </a:defRPr>
      </a:lvl6pPr>
      <a:lvl7pPr marL="914400" algn="ctr" rtl="0" eaLnBrk="1" fontAlgn="base" hangingPunct="1">
        <a:spcBef>
          <a:spcPct val="0"/>
        </a:spcBef>
        <a:spcAft>
          <a:spcPct val="0"/>
        </a:spcAft>
        <a:defRPr kumimoji="1" sz="4400">
          <a:solidFill>
            <a:schemeClr val="tx2"/>
          </a:solidFill>
          <a:latin typeface="Constantia" pitchFamily="18" charset="0"/>
        </a:defRPr>
      </a:lvl7pPr>
      <a:lvl8pPr marL="1371600" algn="ctr" rtl="0" eaLnBrk="1" fontAlgn="base" hangingPunct="1">
        <a:spcBef>
          <a:spcPct val="0"/>
        </a:spcBef>
        <a:spcAft>
          <a:spcPct val="0"/>
        </a:spcAft>
        <a:defRPr kumimoji="1" sz="4400">
          <a:solidFill>
            <a:schemeClr val="tx2"/>
          </a:solidFill>
          <a:latin typeface="Constantia" pitchFamily="18" charset="0"/>
        </a:defRPr>
      </a:lvl8pPr>
      <a:lvl9pPr marL="1828800" algn="ctr" rtl="0" eaLnBrk="1" fontAlgn="base" hangingPunct="1">
        <a:spcBef>
          <a:spcPct val="0"/>
        </a:spcBef>
        <a:spcAft>
          <a:spcPct val="0"/>
        </a:spcAft>
        <a:defRPr kumimoji="1" sz="4400">
          <a:solidFill>
            <a:schemeClr val="tx2"/>
          </a:solidFill>
          <a:latin typeface="Constantia" pitchFamily="18" charset="0"/>
        </a:defRPr>
      </a:lvl9pPr>
    </p:titleStyle>
    <p:bodyStyle>
      <a:lvl1pPr marL="342900" indent="-342900" algn="l" rtl="0" eaLnBrk="1" fontAlgn="base" hangingPunct="1">
        <a:spcBef>
          <a:spcPct val="20000"/>
        </a:spcBef>
        <a:spcAft>
          <a:spcPct val="0"/>
        </a:spcAft>
        <a:buClr>
          <a:srgbClr val="6A3F7B"/>
        </a:buClr>
        <a:buSzPct val="55000"/>
        <a:buFont typeface="Wingdings" pitchFamily="2" charset="2"/>
        <a:buChar char="p"/>
        <a:defRPr kumimoji="1" sz="3200">
          <a:solidFill>
            <a:srgbClr val="0C4063"/>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pitchFamily="2" charset="2"/>
        <a:buChar char="n"/>
        <a:defRPr kumimoji="1" sz="2800">
          <a:solidFill>
            <a:srgbClr val="0C4063"/>
          </a:solidFill>
          <a:latin typeface="+mn-lt"/>
          <a:ea typeface="+mn-ea"/>
          <a:cs typeface="+mn-cs"/>
        </a:defRPr>
      </a:lvl2pPr>
      <a:lvl3pPr marL="1143000" indent="-228600" algn="l" rtl="0" eaLnBrk="1" fontAlgn="base" hangingPunct="1">
        <a:spcBef>
          <a:spcPct val="20000"/>
        </a:spcBef>
        <a:spcAft>
          <a:spcPct val="0"/>
        </a:spcAft>
        <a:buClr>
          <a:srgbClr val="F88941"/>
        </a:buClr>
        <a:buSzPct val="48000"/>
        <a:buFont typeface="Wingdings" pitchFamily="2" charset="2"/>
        <a:buChar char="n"/>
        <a:defRPr kumimoji="1" sz="2400">
          <a:solidFill>
            <a:srgbClr val="0C4063"/>
          </a:solidFill>
          <a:latin typeface="+mn-lt"/>
          <a:ea typeface="+mn-ea"/>
          <a:cs typeface="+mn-cs"/>
        </a:defRPr>
      </a:lvl3pPr>
      <a:lvl4pPr marL="1600200" indent="-228600" algn="l" rtl="0" eaLnBrk="1" fontAlgn="base" hangingPunct="1">
        <a:spcBef>
          <a:spcPct val="20000"/>
        </a:spcBef>
        <a:spcAft>
          <a:spcPct val="0"/>
        </a:spcAft>
        <a:buClr>
          <a:srgbClr val="DEC441"/>
        </a:buClr>
        <a:buSzPct val="45000"/>
        <a:buFont typeface="Wingdings" pitchFamily="2" charset="2"/>
        <a:buChar char="n"/>
        <a:defRPr kumimoji="1" sz="2000">
          <a:solidFill>
            <a:srgbClr val="0C4063"/>
          </a:solidFill>
          <a:latin typeface="+mn-lt"/>
          <a:ea typeface="+mn-ea"/>
          <a:cs typeface="+mn-cs"/>
        </a:defRPr>
      </a:lvl4pPr>
      <a:lvl5pPr marL="2057400" indent="-228600" algn="l" rtl="0" eaLnBrk="1" fontAlgn="base" hangingPunct="1">
        <a:spcBef>
          <a:spcPct val="20000"/>
        </a:spcBef>
        <a:spcAft>
          <a:spcPct val="0"/>
        </a:spcAft>
        <a:buClr>
          <a:srgbClr val="9FA500"/>
        </a:buClr>
        <a:buSzPct val="40000"/>
        <a:buFont typeface="Wingdings"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Wri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Sound" TargetMode="External"/><Relationship Id="rId2" Type="http://schemas.openxmlformats.org/officeDocument/2006/relationships/hyperlink" Target="http://en.wikipedia.org/wiki/Distribution_(business)" TargetMode="External"/><Relationship Id="rId1" Type="http://schemas.openxmlformats.org/officeDocument/2006/relationships/slideLayout" Target="../slideLayouts/slideLayout2.xml"/><Relationship Id="rId4" Type="http://schemas.openxmlformats.org/officeDocument/2006/relationships/hyperlink" Target="http://en.wikipedia.org/wiki/Vide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Geneva" TargetMode="External"/><Relationship Id="rId2" Type="http://schemas.openxmlformats.org/officeDocument/2006/relationships/hyperlink" Target="http://en.wikipedia.org/wiki/United_International_Bureaux_for_the_Protection_of_Intellectual_Property" TargetMode="External"/><Relationship Id="rId1" Type="http://schemas.openxmlformats.org/officeDocument/2006/relationships/slideLayout" Target="../slideLayouts/slideLayout4.xml"/><Relationship Id="rId5" Type="http://schemas.openxmlformats.org/officeDocument/2006/relationships/hyperlink" Target="http://en.wikipedia.org/wiki/World_Intellectual_Property_Organization" TargetMode="External"/><Relationship Id="rId4" Type="http://schemas.openxmlformats.org/officeDocument/2006/relationships/hyperlink" Target="http://en.wikipedia.org/wiki/United_Nation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fontAlgn="auto">
              <a:spcAft>
                <a:spcPts val="0"/>
              </a:spcAft>
              <a:defRPr/>
            </a:pPr>
            <a:r>
              <a:rPr lang="pl-PL" dirty="0" err="1" smtClean="0"/>
              <a:t>Intellectual</a:t>
            </a:r>
            <a:r>
              <a:rPr lang="pl-PL" dirty="0" smtClean="0"/>
              <a:t> </a:t>
            </a:r>
            <a:r>
              <a:rPr lang="pl-PL" dirty="0" err="1" smtClean="0"/>
              <a:t>property</a:t>
            </a:r>
            <a:r>
              <a:rPr lang="pl-PL" dirty="0" smtClean="0"/>
              <a:t> law</a:t>
            </a:r>
            <a:endParaRPr lang="pl-PL" dirty="0"/>
          </a:p>
        </p:txBody>
      </p:sp>
      <p:sp>
        <p:nvSpPr>
          <p:cNvPr id="3" name="Podtytuł 2"/>
          <p:cNvSpPr>
            <a:spLocks noGrp="1"/>
          </p:cNvSpPr>
          <p:nvPr>
            <p:ph type="subTitle" idx="1"/>
          </p:nvPr>
        </p:nvSpPr>
        <p:spPr>
          <a:xfrm>
            <a:off x="642938" y="3698875"/>
            <a:ext cx="7772400" cy="900113"/>
          </a:xfrm>
        </p:spPr>
        <p:txBody>
          <a:bodyPr>
            <a:normAutofit/>
          </a:bodyPr>
          <a:lstStyle/>
          <a:p>
            <a:pPr fontAlgn="auto">
              <a:spcAft>
                <a:spcPts val="0"/>
              </a:spcAft>
              <a:buClr>
                <a:schemeClr val="accent1">
                  <a:shade val="75000"/>
                </a:schemeClr>
              </a:buClr>
              <a:buFont typeface="Wingdings"/>
              <a:buNone/>
              <a:defRPr/>
            </a:pPr>
            <a:r>
              <a:rPr lang="pl-PL" dirty="0" smtClean="0"/>
              <a:t> </a:t>
            </a:r>
            <a:endParaRPr lang="pl-PL" dirty="0" smtClean="0"/>
          </a:p>
          <a:p>
            <a:pPr fontAlgn="auto">
              <a:spcAft>
                <a:spcPts val="0"/>
              </a:spcAft>
              <a:buClr>
                <a:schemeClr val="accent1">
                  <a:shade val="75000"/>
                </a:schemeClr>
              </a:buClr>
              <a:buFont typeface="Wingdings"/>
              <a:buNone/>
              <a:defRPr/>
            </a:pP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normAutofit fontScale="90000"/>
          </a:bodyPr>
          <a:lstStyle/>
          <a:p>
            <a:r>
              <a:rPr lang="pl-PL" dirty="0" err="1" smtClean="0"/>
              <a:t>What</a:t>
            </a:r>
            <a:r>
              <a:rPr lang="pl-PL" dirty="0" smtClean="0"/>
              <a:t> </a:t>
            </a:r>
            <a:r>
              <a:rPr lang="pl-PL" dirty="0" err="1" smtClean="0"/>
              <a:t>is</a:t>
            </a:r>
            <a:r>
              <a:rPr lang="pl-PL" dirty="0" smtClean="0"/>
              <a:t> the </a:t>
            </a:r>
            <a:r>
              <a:rPr lang="pl-PL" dirty="0" err="1" smtClean="0"/>
              <a:t>difference</a:t>
            </a:r>
            <a:r>
              <a:rPr lang="pl-PL" dirty="0" smtClean="0"/>
              <a:t> ?</a:t>
            </a:r>
            <a:br>
              <a:rPr lang="pl-PL" dirty="0" smtClean="0"/>
            </a:br>
            <a:r>
              <a:rPr lang="pl-PL" dirty="0" err="1" smtClean="0"/>
              <a:t>What</a:t>
            </a:r>
            <a:r>
              <a:rPr lang="pl-PL" dirty="0" smtClean="0"/>
              <a:t> </a:t>
            </a:r>
            <a:r>
              <a:rPr lang="pl-PL" dirty="0" err="1" smtClean="0"/>
              <a:t>is</a:t>
            </a:r>
            <a:r>
              <a:rPr lang="pl-PL" dirty="0" smtClean="0"/>
              <a:t> the </a:t>
            </a:r>
            <a:r>
              <a:rPr lang="pl-PL" dirty="0" err="1" smtClean="0"/>
              <a:t>source</a:t>
            </a:r>
            <a:r>
              <a:rPr lang="pl-PL" dirty="0" smtClean="0"/>
              <a:t> ?</a:t>
            </a:r>
            <a:endParaRPr lang="en-GB" dirty="0"/>
          </a:p>
        </p:txBody>
      </p:sp>
      <p:sp>
        <p:nvSpPr>
          <p:cNvPr id="3" name="Symbol zastępczy zawartości 2"/>
          <p:cNvSpPr>
            <a:spLocks noGrp="1"/>
          </p:cNvSpPr>
          <p:nvPr>
            <p:ph idx="1"/>
          </p:nvPr>
        </p:nvSpPr>
        <p:spPr/>
        <p:txBody>
          <a:bodyPr>
            <a:normAutofit/>
          </a:bodyPr>
          <a:lstStyle/>
          <a:p>
            <a:r>
              <a:rPr lang="pl-PL" sz="4800" dirty="0" err="1" smtClean="0">
                <a:solidFill>
                  <a:schemeClr val="tx1"/>
                </a:solidFill>
              </a:rPr>
              <a:t>Creativity</a:t>
            </a:r>
            <a:endParaRPr lang="pl-PL" sz="4800" dirty="0" smtClean="0">
              <a:solidFill>
                <a:schemeClr val="tx1"/>
              </a:solidFill>
            </a:endParaRPr>
          </a:p>
          <a:p>
            <a:endParaRPr lang="pl-PL" sz="4800" dirty="0">
              <a:solidFill>
                <a:schemeClr val="tx1"/>
              </a:solidFill>
            </a:endParaRPr>
          </a:p>
          <a:p>
            <a:pPr marL="0" indent="0">
              <a:buNone/>
            </a:pPr>
            <a:r>
              <a:rPr lang="pl-PL" sz="4800" dirty="0" smtClean="0">
                <a:solidFill>
                  <a:schemeClr val="tx1"/>
                </a:solidFill>
              </a:rPr>
              <a:t>Vs</a:t>
            </a:r>
          </a:p>
          <a:p>
            <a:endParaRPr lang="pl-PL" sz="4800" dirty="0">
              <a:solidFill>
                <a:schemeClr val="tx1"/>
              </a:solidFill>
            </a:endParaRPr>
          </a:p>
          <a:p>
            <a:r>
              <a:rPr lang="pl-PL" sz="4800" dirty="0">
                <a:solidFill>
                  <a:schemeClr val="tx1"/>
                </a:solidFill>
              </a:rPr>
              <a:t>K</a:t>
            </a:r>
            <a:r>
              <a:rPr lang="pl-PL" sz="4800" dirty="0" smtClean="0">
                <a:solidFill>
                  <a:schemeClr val="tx1"/>
                </a:solidFill>
              </a:rPr>
              <a:t>nowledge</a:t>
            </a:r>
            <a:endParaRPr lang="en-GB" sz="4800" dirty="0">
              <a:solidFill>
                <a:schemeClr val="tx1"/>
              </a:solidFill>
            </a:endParaRPr>
          </a:p>
        </p:txBody>
      </p:sp>
    </p:spTree>
    <p:extLst>
      <p:ext uri="{BB962C8B-B14F-4D97-AF65-F5344CB8AC3E}">
        <p14:creationId xmlns="" xmlns:p14="http://schemas.microsoft.com/office/powerpoint/2010/main" val="291496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908720"/>
          </a:xfrm>
        </p:spPr>
        <p:txBody>
          <a:bodyPr/>
          <a:lstStyle/>
          <a:p>
            <a:r>
              <a:rPr lang="pl-PL" dirty="0" err="1" smtClean="0">
                <a:solidFill>
                  <a:schemeClr val="tx1"/>
                </a:solidFill>
              </a:rPr>
              <a:t>c</a:t>
            </a:r>
            <a:r>
              <a:rPr lang="pl-PL" dirty="0" err="1" smtClean="0">
                <a:solidFill>
                  <a:schemeClr val="tx1"/>
                </a:solidFill>
              </a:rPr>
              <a:t>opyrights</a:t>
            </a:r>
            <a:endParaRPr lang="pl-PL" dirty="0">
              <a:solidFill>
                <a:schemeClr val="tx1"/>
              </a:solidFill>
            </a:endParaRPr>
          </a:p>
        </p:txBody>
      </p:sp>
      <p:sp>
        <p:nvSpPr>
          <p:cNvPr id="3" name="Symbol zastępczy zawartości 2"/>
          <p:cNvSpPr>
            <a:spLocks noGrp="1"/>
          </p:cNvSpPr>
          <p:nvPr>
            <p:ph idx="1"/>
          </p:nvPr>
        </p:nvSpPr>
        <p:spPr>
          <a:xfrm>
            <a:off x="467544" y="836712"/>
            <a:ext cx="8248708" cy="5832648"/>
          </a:xfrm>
        </p:spPr>
        <p:txBody>
          <a:bodyPr>
            <a:normAutofit lnSpcReduction="10000"/>
          </a:bodyPr>
          <a:lstStyle/>
          <a:p>
            <a:r>
              <a:rPr lang="pl-PL" sz="4400" dirty="0" err="1" smtClean="0">
                <a:solidFill>
                  <a:schemeClr val="tx1"/>
                </a:solidFill>
                <a:effectLst>
                  <a:glow rad="101600">
                    <a:schemeClr val="bg1">
                      <a:alpha val="60000"/>
                    </a:schemeClr>
                  </a:glow>
                </a:effectLst>
                <a:latin typeface="+mj-lt"/>
                <a:ea typeface="+mj-ea"/>
                <a:cs typeface="+mj-cs"/>
              </a:rPr>
              <a:t>conomical</a:t>
            </a:r>
            <a:endParaRPr lang="pl-PL" sz="4400" dirty="0" smtClean="0">
              <a:solidFill>
                <a:schemeClr val="tx1"/>
              </a:solidFill>
              <a:effectLst>
                <a:glow rad="101600">
                  <a:schemeClr val="bg1">
                    <a:alpha val="60000"/>
                  </a:schemeClr>
                </a:glow>
              </a:effectLst>
              <a:latin typeface="+mj-lt"/>
              <a:ea typeface="+mj-ea"/>
              <a:cs typeface="+mj-cs"/>
            </a:endParaRPr>
          </a:p>
          <a:p>
            <a:pPr>
              <a:buNone/>
            </a:pPr>
            <a:r>
              <a:rPr lang="pl-PL" sz="4400" dirty="0" smtClean="0">
                <a:solidFill>
                  <a:schemeClr val="tx1"/>
                </a:solidFill>
                <a:effectLst>
                  <a:glow rad="101600">
                    <a:schemeClr val="bg1">
                      <a:alpha val="60000"/>
                    </a:schemeClr>
                  </a:glow>
                </a:effectLst>
                <a:latin typeface="+mj-lt"/>
                <a:ea typeface="+mj-ea"/>
                <a:cs typeface="+mj-cs"/>
              </a:rPr>
              <a:t>	</a:t>
            </a:r>
            <a:r>
              <a:rPr lang="pl-PL" sz="4400" dirty="0" smtClean="0">
                <a:solidFill>
                  <a:schemeClr val="tx1"/>
                </a:solidFill>
                <a:effectLst>
                  <a:glow rad="101600">
                    <a:schemeClr val="bg1">
                      <a:alpha val="60000"/>
                    </a:schemeClr>
                  </a:glow>
                </a:effectLst>
                <a:latin typeface="+mj-lt"/>
                <a:ea typeface="+mj-ea"/>
                <a:cs typeface="+mj-cs"/>
              </a:rPr>
              <a:t>	</a:t>
            </a:r>
            <a:r>
              <a:rPr lang="pl-PL" sz="2000" dirty="0" err="1" smtClean="0">
                <a:solidFill>
                  <a:schemeClr val="tx1"/>
                </a:solidFill>
                <a:effectLst>
                  <a:glow rad="101600">
                    <a:schemeClr val="bg1">
                      <a:alpha val="60000"/>
                    </a:schemeClr>
                  </a:glow>
                </a:effectLst>
                <a:latin typeface="+mj-lt"/>
                <a:ea typeface="+mj-ea"/>
                <a:cs typeface="+mj-cs"/>
              </a:rPr>
              <a:t>reproduction</a:t>
            </a:r>
            <a:endParaRPr lang="pl-PL" sz="2000" dirty="0" smtClean="0">
              <a:solidFill>
                <a:schemeClr val="tx1"/>
              </a:solidFill>
              <a:effectLst>
                <a:glow rad="101600">
                  <a:schemeClr val="bg1">
                    <a:alpha val="60000"/>
                  </a:schemeClr>
                </a:glow>
              </a:effectLst>
              <a:latin typeface="+mj-lt"/>
              <a:ea typeface="+mj-ea"/>
              <a:cs typeface="+mj-cs"/>
            </a:endParaRPr>
          </a:p>
          <a:p>
            <a:pPr>
              <a:buNone/>
            </a:pPr>
            <a:r>
              <a:rPr lang="pl-PL" sz="2000" dirty="0" smtClean="0">
                <a:solidFill>
                  <a:schemeClr val="tx1"/>
                </a:solidFill>
                <a:effectLst>
                  <a:glow rad="101600">
                    <a:schemeClr val="bg1">
                      <a:alpha val="60000"/>
                    </a:schemeClr>
                  </a:glow>
                </a:effectLst>
                <a:latin typeface="+mj-lt"/>
                <a:ea typeface="+mj-ea"/>
                <a:cs typeface="+mj-cs"/>
              </a:rPr>
              <a:t>		</a:t>
            </a:r>
            <a:r>
              <a:rPr lang="pl-PL" sz="2000" dirty="0" err="1" smtClean="0">
                <a:solidFill>
                  <a:schemeClr val="tx1"/>
                </a:solidFill>
                <a:effectLst>
                  <a:glow rad="101600">
                    <a:schemeClr val="bg1">
                      <a:alpha val="60000"/>
                    </a:schemeClr>
                  </a:glow>
                </a:effectLst>
                <a:latin typeface="+mj-lt"/>
                <a:ea typeface="+mj-ea"/>
                <a:cs typeface="+mj-cs"/>
              </a:rPr>
              <a:t>distribution</a:t>
            </a:r>
            <a:endParaRPr lang="pl-PL" sz="2000" dirty="0" smtClean="0">
              <a:solidFill>
                <a:schemeClr val="tx1"/>
              </a:solidFill>
              <a:effectLst>
                <a:glow rad="101600">
                  <a:schemeClr val="bg1">
                    <a:alpha val="60000"/>
                  </a:schemeClr>
                </a:glow>
              </a:effectLst>
              <a:latin typeface="+mj-lt"/>
              <a:ea typeface="+mj-ea"/>
              <a:cs typeface="+mj-cs"/>
            </a:endParaRPr>
          </a:p>
          <a:p>
            <a:pPr>
              <a:buNone/>
            </a:pPr>
            <a:r>
              <a:rPr lang="pl-PL" sz="2000" dirty="0" smtClean="0">
                <a:solidFill>
                  <a:schemeClr val="tx1"/>
                </a:solidFill>
                <a:effectLst>
                  <a:glow rad="101600">
                    <a:schemeClr val="bg1">
                      <a:alpha val="60000"/>
                    </a:schemeClr>
                  </a:glow>
                </a:effectLst>
                <a:latin typeface="+mj-lt"/>
                <a:ea typeface="+mj-ea"/>
                <a:cs typeface="+mj-cs"/>
              </a:rPr>
              <a:t>	</a:t>
            </a:r>
            <a:r>
              <a:rPr lang="pl-PL" sz="2000" dirty="0" smtClean="0">
                <a:solidFill>
                  <a:schemeClr val="tx1"/>
                </a:solidFill>
                <a:effectLst>
                  <a:glow rad="101600">
                    <a:schemeClr val="bg1">
                      <a:alpha val="60000"/>
                    </a:schemeClr>
                  </a:glow>
                </a:effectLst>
                <a:latin typeface="+mj-lt"/>
                <a:ea typeface="+mj-ea"/>
                <a:cs typeface="+mj-cs"/>
              </a:rPr>
              <a:t>	</a:t>
            </a:r>
            <a:r>
              <a:rPr lang="pl-PL" sz="2000" dirty="0" err="1" smtClean="0">
                <a:solidFill>
                  <a:schemeClr val="tx1"/>
                </a:solidFill>
                <a:effectLst>
                  <a:glow rad="101600">
                    <a:schemeClr val="bg1">
                      <a:alpha val="60000"/>
                    </a:schemeClr>
                  </a:glow>
                </a:effectLst>
                <a:latin typeface="+mj-lt"/>
                <a:ea typeface="+mj-ea"/>
                <a:cs typeface="+mj-cs"/>
              </a:rPr>
              <a:t>rental</a:t>
            </a:r>
            <a:r>
              <a:rPr lang="pl-PL" sz="2000" dirty="0" smtClean="0">
                <a:solidFill>
                  <a:schemeClr val="tx1"/>
                </a:solidFill>
                <a:effectLst>
                  <a:glow rad="101600">
                    <a:schemeClr val="bg1">
                      <a:alpha val="60000"/>
                    </a:schemeClr>
                  </a:glow>
                </a:effectLst>
                <a:latin typeface="+mj-lt"/>
                <a:ea typeface="+mj-ea"/>
                <a:cs typeface="+mj-cs"/>
              </a:rPr>
              <a:t>, </a:t>
            </a:r>
            <a:r>
              <a:rPr lang="pl-PL" sz="2000" dirty="0" err="1" smtClean="0">
                <a:solidFill>
                  <a:schemeClr val="tx1"/>
                </a:solidFill>
                <a:effectLst>
                  <a:glow rad="101600">
                    <a:schemeClr val="bg1">
                      <a:alpha val="60000"/>
                    </a:schemeClr>
                  </a:glow>
                </a:effectLst>
                <a:latin typeface="+mj-lt"/>
                <a:ea typeface="+mj-ea"/>
                <a:cs typeface="+mj-cs"/>
              </a:rPr>
              <a:t>lending</a:t>
            </a:r>
            <a:endParaRPr lang="pl-PL" sz="2000" dirty="0" smtClean="0">
              <a:solidFill>
                <a:schemeClr val="tx1"/>
              </a:solidFill>
              <a:effectLst>
                <a:glow rad="101600">
                  <a:schemeClr val="bg1">
                    <a:alpha val="60000"/>
                  </a:schemeClr>
                </a:glow>
              </a:effectLst>
              <a:latin typeface="+mj-lt"/>
              <a:ea typeface="+mj-ea"/>
              <a:cs typeface="+mj-cs"/>
            </a:endParaRPr>
          </a:p>
          <a:p>
            <a:pPr>
              <a:buNone/>
            </a:pPr>
            <a:r>
              <a:rPr lang="pl-PL" sz="2000" dirty="0" smtClean="0">
                <a:solidFill>
                  <a:schemeClr val="tx1"/>
                </a:solidFill>
                <a:effectLst>
                  <a:glow rad="101600">
                    <a:schemeClr val="bg1">
                      <a:alpha val="60000"/>
                    </a:schemeClr>
                  </a:glow>
                </a:effectLst>
                <a:latin typeface="+mj-lt"/>
                <a:ea typeface="+mj-ea"/>
                <a:cs typeface="+mj-cs"/>
              </a:rPr>
              <a:t>		public performance, </a:t>
            </a:r>
            <a:r>
              <a:rPr lang="pl-PL" sz="2000" dirty="0" err="1" smtClean="0">
                <a:solidFill>
                  <a:schemeClr val="tx1"/>
                </a:solidFill>
                <a:effectLst>
                  <a:glow rad="101600">
                    <a:schemeClr val="bg1">
                      <a:alpha val="60000"/>
                    </a:schemeClr>
                  </a:glow>
                </a:effectLst>
                <a:latin typeface="+mj-lt"/>
                <a:ea typeface="+mj-ea"/>
                <a:cs typeface="+mj-cs"/>
              </a:rPr>
              <a:t>comunicating</a:t>
            </a:r>
            <a:r>
              <a:rPr lang="pl-PL" sz="2000" dirty="0" smtClean="0">
                <a:solidFill>
                  <a:schemeClr val="tx1"/>
                </a:solidFill>
                <a:effectLst>
                  <a:glow rad="101600">
                    <a:schemeClr val="bg1">
                      <a:alpha val="60000"/>
                    </a:schemeClr>
                  </a:glow>
                </a:effectLst>
                <a:latin typeface="+mj-lt"/>
                <a:ea typeface="+mj-ea"/>
                <a:cs typeface="+mj-cs"/>
              </a:rPr>
              <a:t> to </a:t>
            </a:r>
            <a:r>
              <a:rPr lang="pl-PL" sz="2000" dirty="0" err="1" smtClean="0">
                <a:solidFill>
                  <a:schemeClr val="tx1"/>
                </a:solidFill>
                <a:effectLst>
                  <a:glow rad="101600">
                    <a:schemeClr val="bg1">
                      <a:alpha val="60000"/>
                    </a:schemeClr>
                  </a:glow>
                </a:effectLst>
                <a:latin typeface="+mj-lt"/>
                <a:ea typeface="+mj-ea"/>
                <a:cs typeface="+mj-cs"/>
              </a:rPr>
              <a:t>the</a:t>
            </a:r>
            <a:r>
              <a:rPr lang="pl-PL" sz="2000" dirty="0" smtClean="0">
                <a:solidFill>
                  <a:schemeClr val="tx1"/>
                </a:solidFill>
                <a:effectLst>
                  <a:glow rad="101600">
                    <a:schemeClr val="bg1">
                      <a:alpha val="60000"/>
                    </a:schemeClr>
                  </a:glow>
                </a:effectLst>
                <a:latin typeface="+mj-lt"/>
                <a:ea typeface="+mj-ea"/>
                <a:cs typeface="+mj-cs"/>
              </a:rPr>
              <a:t> public  (broadcasting)</a:t>
            </a:r>
          </a:p>
          <a:p>
            <a:pPr>
              <a:buNone/>
            </a:pPr>
            <a:r>
              <a:rPr lang="pl-PL" sz="2000" dirty="0" smtClean="0">
                <a:solidFill>
                  <a:schemeClr val="tx1"/>
                </a:solidFill>
                <a:effectLst>
                  <a:glow rad="101600">
                    <a:schemeClr val="bg1">
                      <a:alpha val="60000"/>
                    </a:schemeClr>
                  </a:glow>
                </a:effectLst>
                <a:latin typeface="+mj-lt"/>
                <a:ea typeface="+mj-ea"/>
                <a:cs typeface="+mj-cs"/>
              </a:rPr>
              <a:t>	</a:t>
            </a:r>
            <a:r>
              <a:rPr lang="pl-PL" sz="2000" dirty="0" smtClean="0">
                <a:solidFill>
                  <a:schemeClr val="tx1"/>
                </a:solidFill>
                <a:effectLst>
                  <a:glow rad="101600">
                    <a:schemeClr val="bg1">
                      <a:alpha val="60000"/>
                    </a:schemeClr>
                  </a:glow>
                </a:effectLst>
                <a:latin typeface="+mj-lt"/>
                <a:ea typeface="+mj-ea"/>
                <a:cs typeface="+mj-cs"/>
              </a:rPr>
              <a:t>	</a:t>
            </a:r>
            <a:r>
              <a:rPr lang="pl-PL" sz="2000" dirty="0" err="1" smtClean="0">
                <a:solidFill>
                  <a:schemeClr val="tx1"/>
                </a:solidFill>
                <a:effectLst>
                  <a:glow rad="101600">
                    <a:schemeClr val="bg1">
                      <a:alpha val="60000"/>
                    </a:schemeClr>
                  </a:glow>
                </a:effectLst>
                <a:latin typeface="+mj-lt"/>
                <a:ea typeface="+mj-ea"/>
                <a:cs typeface="+mj-cs"/>
              </a:rPr>
              <a:t>adaptation</a:t>
            </a:r>
            <a:r>
              <a:rPr lang="pl-PL" sz="4400" dirty="0" smtClean="0">
                <a:solidFill>
                  <a:schemeClr val="tx1"/>
                </a:solidFill>
                <a:effectLst>
                  <a:glow rad="101600">
                    <a:schemeClr val="bg1">
                      <a:alpha val="60000"/>
                    </a:schemeClr>
                  </a:glow>
                </a:effectLst>
                <a:latin typeface="+mj-lt"/>
                <a:ea typeface="+mj-ea"/>
                <a:cs typeface="+mj-cs"/>
              </a:rPr>
              <a:t/>
            </a:r>
            <a:br>
              <a:rPr lang="pl-PL" sz="4400" dirty="0" smtClean="0">
                <a:solidFill>
                  <a:schemeClr val="tx1"/>
                </a:solidFill>
                <a:effectLst>
                  <a:glow rad="101600">
                    <a:schemeClr val="bg1">
                      <a:alpha val="60000"/>
                    </a:schemeClr>
                  </a:glow>
                </a:effectLst>
                <a:latin typeface="+mj-lt"/>
                <a:ea typeface="+mj-ea"/>
                <a:cs typeface="+mj-cs"/>
              </a:rPr>
            </a:br>
            <a:endParaRPr lang="pl-PL" sz="4400" dirty="0" smtClean="0">
              <a:solidFill>
                <a:schemeClr val="tx1"/>
              </a:solidFill>
              <a:effectLst>
                <a:glow rad="101600">
                  <a:schemeClr val="bg1">
                    <a:alpha val="60000"/>
                  </a:schemeClr>
                </a:glow>
              </a:effectLst>
              <a:latin typeface="+mj-lt"/>
              <a:ea typeface="+mj-ea"/>
              <a:cs typeface="+mj-cs"/>
            </a:endParaRPr>
          </a:p>
          <a:p>
            <a:r>
              <a:rPr lang="pl-PL" sz="4400" dirty="0" err="1" smtClean="0">
                <a:solidFill>
                  <a:schemeClr val="tx1"/>
                </a:solidFill>
                <a:effectLst>
                  <a:glow rad="101600">
                    <a:schemeClr val="bg1">
                      <a:alpha val="60000"/>
                    </a:schemeClr>
                  </a:glow>
                </a:effectLst>
                <a:latin typeface="+mj-lt"/>
                <a:ea typeface="+mj-ea"/>
                <a:cs typeface="+mj-cs"/>
              </a:rPr>
              <a:t>m</a:t>
            </a:r>
            <a:r>
              <a:rPr lang="pl-PL" sz="4400" dirty="0" err="1" smtClean="0">
                <a:solidFill>
                  <a:schemeClr val="tx1"/>
                </a:solidFill>
                <a:effectLst>
                  <a:glow rad="101600">
                    <a:schemeClr val="bg1">
                      <a:alpha val="60000"/>
                    </a:schemeClr>
                  </a:glow>
                </a:effectLst>
                <a:latin typeface="+mj-lt"/>
                <a:ea typeface="+mj-ea"/>
                <a:cs typeface="+mj-cs"/>
              </a:rPr>
              <a:t>oral</a:t>
            </a:r>
            <a:endParaRPr lang="pl-PL" sz="4400" dirty="0" smtClean="0">
              <a:solidFill>
                <a:schemeClr val="tx1"/>
              </a:solidFill>
              <a:effectLst>
                <a:glow rad="101600">
                  <a:schemeClr val="bg1">
                    <a:alpha val="60000"/>
                  </a:schemeClr>
                </a:glow>
              </a:effectLst>
              <a:latin typeface="+mj-lt"/>
              <a:ea typeface="+mj-ea"/>
              <a:cs typeface="+mj-cs"/>
            </a:endParaRPr>
          </a:p>
          <a:p>
            <a:pPr lvl="1"/>
            <a:r>
              <a:rPr lang="pl-PL" sz="2100" dirty="0" err="1" smtClean="0">
                <a:solidFill>
                  <a:schemeClr val="tx1"/>
                </a:solidFill>
                <a:effectLst>
                  <a:glow rad="101600">
                    <a:schemeClr val="bg1">
                      <a:alpha val="60000"/>
                    </a:schemeClr>
                  </a:glow>
                </a:effectLst>
                <a:latin typeface="+mj-lt"/>
                <a:ea typeface="+mj-ea"/>
                <a:cs typeface="+mj-cs"/>
              </a:rPr>
              <a:t>atribution</a:t>
            </a:r>
            <a:r>
              <a:rPr lang="pl-PL" sz="2100" dirty="0" smtClean="0">
                <a:solidFill>
                  <a:schemeClr val="tx1"/>
                </a:solidFill>
                <a:effectLst>
                  <a:glow rad="101600">
                    <a:schemeClr val="bg1">
                      <a:alpha val="60000"/>
                    </a:schemeClr>
                  </a:glow>
                </a:effectLst>
                <a:latin typeface="+mj-lt"/>
                <a:ea typeface="+mj-ea"/>
                <a:cs typeface="+mj-cs"/>
              </a:rPr>
              <a:t> </a:t>
            </a:r>
            <a:r>
              <a:rPr lang="pl-PL" sz="2100" dirty="0" err="1" smtClean="0">
                <a:solidFill>
                  <a:schemeClr val="tx1"/>
                </a:solidFill>
                <a:effectLst>
                  <a:glow rad="101600">
                    <a:schemeClr val="bg1">
                      <a:alpha val="60000"/>
                    </a:schemeClr>
                  </a:glow>
                </a:effectLst>
                <a:latin typeface="+mj-lt"/>
                <a:ea typeface="+mj-ea"/>
                <a:cs typeface="+mj-cs"/>
              </a:rPr>
              <a:t>right</a:t>
            </a:r>
            <a:endParaRPr lang="pl-PL" sz="2100" dirty="0" smtClean="0">
              <a:solidFill>
                <a:schemeClr val="tx1"/>
              </a:solidFill>
              <a:effectLst>
                <a:glow rad="101600">
                  <a:schemeClr val="bg1">
                    <a:alpha val="60000"/>
                  </a:schemeClr>
                </a:glow>
              </a:effectLst>
              <a:latin typeface="+mj-lt"/>
              <a:ea typeface="+mj-ea"/>
              <a:cs typeface="+mj-cs"/>
            </a:endParaRPr>
          </a:p>
          <a:p>
            <a:pPr lvl="1"/>
            <a:r>
              <a:rPr lang="en-US" sz="2100" dirty="0" smtClean="0">
                <a:solidFill>
                  <a:schemeClr val="tx1"/>
                </a:solidFill>
                <a:effectLst>
                  <a:glow rad="101600">
                    <a:schemeClr val="bg1">
                      <a:alpha val="60000"/>
                    </a:schemeClr>
                  </a:glow>
                </a:effectLst>
                <a:latin typeface="+mj-lt"/>
                <a:ea typeface="+mj-ea"/>
                <a:cs typeface="+mj-cs"/>
              </a:rPr>
              <a:t>right </a:t>
            </a:r>
            <a:r>
              <a:rPr lang="en-US" sz="2100" dirty="0" smtClean="0">
                <a:solidFill>
                  <a:schemeClr val="tx1"/>
                </a:solidFill>
                <a:effectLst>
                  <a:glow rad="101600">
                    <a:schemeClr val="bg1">
                      <a:alpha val="60000"/>
                    </a:schemeClr>
                  </a:glow>
                </a:effectLst>
                <a:latin typeface="+mj-lt"/>
                <a:ea typeface="+mj-ea"/>
                <a:cs typeface="+mj-cs"/>
              </a:rPr>
              <a:t>to object to derogatory treatment of a </a:t>
            </a:r>
            <a:r>
              <a:rPr lang="en-US" sz="2100" dirty="0" smtClean="0">
                <a:solidFill>
                  <a:schemeClr val="tx1"/>
                </a:solidFill>
                <a:effectLst>
                  <a:glow rad="101600">
                    <a:schemeClr val="bg1">
                      <a:alpha val="60000"/>
                    </a:schemeClr>
                  </a:glow>
                </a:effectLst>
                <a:latin typeface="+mj-lt"/>
                <a:ea typeface="+mj-ea"/>
                <a:cs typeface="+mj-cs"/>
              </a:rPr>
              <a:t>work</a:t>
            </a:r>
            <a:endParaRPr lang="pl-PL" sz="2100" dirty="0" smtClean="0">
              <a:solidFill>
                <a:schemeClr val="tx1"/>
              </a:solidFill>
              <a:effectLst>
                <a:glow rad="101600">
                  <a:schemeClr val="bg1">
                    <a:alpha val="60000"/>
                  </a:schemeClr>
                </a:glow>
              </a:effectLst>
              <a:latin typeface="+mj-lt"/>
              <a:ea typeface="+mj-ea"/>
              <a:cs typeface="+mj-cs"/>
            </a:endParaRPr>
          </a:p>
          <a:p>
            <a:pPr lvl="1"/>
            <a:r>
              <a:rPr lang="en-US" sz="2100" dirty="0" smtClean="0">
                <a:solidFill>
                  <a:schemeClr val="tx1"/>
                </a:solidFill>
                <a:effectLst>
                  <a:glow rad="101600">
                    <a:schemeClr val="bg1">
                      <a:alpha val="60000"/>
                    </a:schemeClr>
                  </a:glow>
                </a:effectLst>
                <a:latin typeface="+mj-lt"/>
                <a:ea typeface="+mj-ea"/>
                <a:cs typeface="+mj-cs"/>
              </a:rPr>
              <a:t>right to object to false </a:t>
            </a:r>
            <a:r>
              <a:rPr lang="en-US" sz="2100" dirty="0" smtClean="0">
                <a:solidFill>
                  <a:schemeClr val="tx1"/>
                </a:solidFill>
                <a:effectLst>
                  <a:glow rad="101600">
                    <a:schemeClr val="bg1">
                      <a:alpha val="60000"/>
                    </a:schemeClr>
                  </a:glow>
                </a:effectLst>
                <a:latin typeface="+mj-lt"/>
                <a:ea typeface="+mj-ea"/>
                <a:cs typeface="+mj-cs"/>
              </a:rPr>
              <a:t>attribution</a:t>
            </a:r>
            <a:endParaRPr lang="pl-PL" sz="2100" dirty="0" smtClean="0">
              <a:solidFill>
                <a:schemeClr val="tx1"/>
              </a:solidFill>
              <a:effectLst>
                <a:glow rad="101600">
                  <a:schemeClr val="bg1">
                    <a:alpha val="60000"/>
                  </a:schemeClr>
                </a:glow>
              </a:effectLst>
              <a:latin typeface="+mj-lt"/>
              <a:ea typeface="+mj-ea"/>
              <a:cs typeface="+mj-cs"/>
            </a:endParaRPr>
          </a:p>
          <a:p>
            <a:pPr lvl="1"/>
            <a:r>
              <a:rPr lang="en-US" sz="2100" dirty="0" smtClean="0">
                <a:solidFill>
                  <a:schemeClr val="tx1"/>
                </a:solidFill>
                <a:effectLst>
                  <a:glow rad="101600">
                    <a:schemeClr val="bg1">
                      <a:alpha val="60000"/>
                    </a:schemeClr>
                  </a:glow>
                </a:effectLst>
                <a:latin typeface="+mj-lt"/>
                <a:ea typeface="+mj-ea"/>
                <a:cs typeface="+mj-cs"/>
              </a:rPr>
              <a:t>right to privacy of certain photographs and films</a:t>
            </a:r>
          </a:p>
          <a:p>
            <a:pPr lvl="1"/>
            <a:endParaRPr lang="en-US" sz="2100" dirty="0" smtClean="0">
              <a:solidFill>
                <a:schemeClr val="tx1"/>
              </a:solidFill>
              <a:effectLst>
                <a:glow rad="101600">
                  <a:schemeClr val="bg1">
                    <a:alpha val="60000"/>
                  </a:schemeClr>
                </a:glow>
              </a:effectLst>
              <a:latin typeface="+mj-lt"/>
              <a:ea typeface="+mj-ea"/>
              <a:cs typeface="+mj-cs"/>
            </a:endParaRPr>
          </a:p>
          <a:p>
            <a:pPr lvl="1"/>
            <a:endParaRPr lang="en-US" sz="2100" dirty="0" smtClean="0">
              <a:solidFill>
                <a:schemeClr val="tx1"/>
              </a:solidFill>
              <a:effectLst>
                <a:glow rad="101600">
                  <a:schemeClr val="bg1">
                    <a:alpha val="60000"/>
                  </a:schemeClr>
                </a:glow>
              </a:effectLst>
              <a:latin typeface="+mj-lt"/>
              <a:ea typeface="+mj-ea"/>
              <a:cs typeface="+mj-cs"/>
            </a:endParaRPr>
          </a:p>
          <a:p>
            <a:pPr lvl="1"/>
            <a:endParaRPr lang="pl-PL" sz="2100" dirty="0" smtClean="0">
              <a:solidFill>
                <a:schemeClr val="tx1"/>
              </a:solidFill>
              <a:effectLst>
                <a:glow rad="101600">
                  <a:schemeClr val="bg1">
                    <a:alpha val="60000"/>
                  </a:schemeClr>
                </a:glow>
              </a:effectLst>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864096"/>
          </a:xfrm>
        </p:spPr>
        <p:txBody>
          <a:bodyPr/>
          <a:lstStyle/>
          <a:p>
            <a:r>
              <a:rPr lang="pl-PL" dirty="0" err="1" smtClean="0"/>
              <a:t>Copyrights</a:t>
            </a:r>
            <a:r>
              <a:rPr lang="pl-PL" dirty="0" smtClean="0"/>
              <a:t> </a:t>
            </a:r>
            <a:r>
              <a:rPr lang="pl-PL" dirty="0" err="1" smtClean="0"/>
              <a:t>limits</a:t>
            </a:r>
            <a:endParaRPr lang="en-GB" dirty="0"/>
          </a:p>
        </p:txBody>
      </p:sp>
      <p:sp>
        <p:nvSpPr>
          <p:cNvPr id="3" name="Symbol zastępczy zawartości 2"/>
          <p:cNvSpPr>
            <a:spLocks noGrp="1"/>
          </p:cNvSpPr>
          <p:nvPr>
            <p:ph idx="1"/>
          </p:nvPr>
        </p:nvSpPr>
        <p:spPr>
          <a:xfrm>
            <a:off x="467544" y="1628800"/>
            <a:ext cx="8247860" cy="3672409"/>
          </a:xfrm>
        </p:spPr>
        <p:txBody>
          <a:bodyPr/>
          <a:lstStyle/>
          <a:p>
            <a:r>
              <a:rPr lang="pl-PL" dirty="0" smtClean="0"/>
              <a:t>Idea (</a:t>
            </a:r>
            <a:r>
              <a:rPr lang="pl-PL" dirty="0" err="1" smtClean="0"/>
              <a:t>expression</a:t>
            </a:r>
            <a:r>
              <a:rPr lang="pl-PL" dirty="0" smtClean="0"/>
              <a:t>) </a:t>
            </a:r>
            <a:r>
              <a:rPr lang="pl-PL" dirty="0" err="1" smtClean="0"/>
              <a:t>dichotomy</a:t>
            </a:r>
            <a:endParaRPr lang="pl-PL" dirty="0" smtClean="0"/>
          </a:p>
          <a:p>
            <a:r>
              <a:rPr lang="pl-PL" dirty="0" smtClean="0"/>
              <a:t>Limited </a:t>
            </a:r>
            <a:r>
              <a:rPr lang="pl-PL" dirty="0" err="1" smtClean="0"/>
              <a:t>time</a:t>
            </a:r>
            <a:r>
              <a:rPr lang="pl-PL" dirty="0" smtClean="0"/>
              <a:t> </a:t>
            </a:r>
            <a:r>
              <a:rPr lang="pl-PL" dirty="0" err="1" smtClean="0"/>
              <a:t>duration</a:t>
            </a:r>
            <a:r>
              <a:rPr lang="pl-PL" dirty="0" smtClean="0"/>
              <a:t> (public </a:t>
            </a:r>
            <a:r>
              <a:rPr lang="pl-PL" dirty="0" err="1" smtClean="0"/>
              <a:t>domain</a:t>
            </a:r>
            <a:r>
              <a:rPr lang="pl-PL" dirty="0" smtClean="0"/>
              <a:t>)</a:t>
            </a:r>
          </a:p>
          <a:p>
            <a:r>
              <a:rPr lang="pl-PL" dirty="0" err="1" smtClean="0"/>
              <a:t>Exhaustion</a:t>
            </a:r>
            <a:r>
              <a:rPr lang="pl-PL" dirty="0" smtClean="0"/>
              <a:t> </a:t>
            </a:r>
            <a:r>
              <a:rPr lang="pl-PL" dirty="0" smtClean="0"/>
              <a:t>of </a:t>
            </a:r>
            <a:r>
              <a:rPr lang="pl-PL" dirty="0" err="1" smtClean="0"/>
              <a:t>rights</a:t>
            </a:r>
            <a:endParaRPr lang="pl-PL" dirty="0" smtClean="0"/>
          </a:p>
          <a:p>
            <a:r>
              <a:rPr lang="pl-PL" dirty="0" err="1" smtClean="0"/>
              <a:t>Free</a:t>
            </a:r>
            <a:r>
              <a:rPr lang="pl-PL" dirty="0" smtClean="0"/>
              <a:t> </a:t>
            </a:r>
            <a:r>
              <a:rPr lang="pl-PL" dirty="0" err="1" smtClean="0"/>
              <a:t>use</a:t>
            </a:r>
            <a:endParaRPr lang="en-GB" dirty="0"/>
          </a:p>
        </p:txBody>
      </p:sp>
    </p:spTree>
    <p:extLst>
      <p:ext uri="{BB962C8B-B14F-4D97-AF65-F5344CB8AC3E}">
        <p14:creationId xmlns="" xmlns:p14="http://schemas.microsoft.com/office/powerpoint/2010/main" val="423118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Copyright </a:t>
            </a:r>
            <a:r>
              <a:rPr lang="pl-PL" dirty="0" err="1" smtClean="0"/>
              <a:t>directive</a:t>
            </a:r>
            <a:r>
              <a:rPr lang="pl-PL" dirty="0" smtClean="0"/>
              <a:t> 2001/29/EC</a:t>
            </a:r>
            <a:br>
              <a:rPr lang="pl-PL" dirty="0" smtClean="0"/>
            </a:br>
            <a:r>
              <a:rPr lang="pl-PL" dirty="0" smtClean="0"/>
              <a:t>art. 5</a:t>
            </a:r>
            <a:endParaRPr lang="en-GB" dirty="0"/>
          </a:p>
        </p:txBody>
      </p:sp>
      <p:sp>
        <p:nvSpPr>
          <p:cNvPr id="3" name="Symbol zastępczy zawartości 2"/>
          <p:cNvSpPr>
            <a:spLocks noGrp="1"/>
          </p:cNvSpPr>
          <p:nvPr>
            <p:ph idx="1"/>
          </p:nvPr>
        </p:nvSpPr>
        <p:spPr/>
        <p:txBody>
          <a:bodyPr>
            <a:normAutofit lnSpcReduction="10000"/>
          </a:bodyPr>
          <a:lstStyle/>
          <a:p>
            <a:r>
              <a:rPr lang="pl-PL" dirty="0" err="1" smtClean="0"/>
              <a:t>Without</a:t>
            </a:r>
            <a:r>
              <a:rPr lang="pl-PL" dirty="0" smtClean="0"/>
              <a:t> copyright </a:t>
            </a:r>
            <a:r>
              <a:rPr lang="pl-PL" dirty="0" err="1" smtClean="0"/>
              <a:t>owner</a:t>
            </a:r>
            <a:r>
              <a:rPr lang="pl-PL" dirty="0" smtClean="0"/>
              <a:t> </a:t>
            </a:r>
            <a:r>
              <a:rPr lang="pl-PL" dirty="0" err="1" smtClean="0"/>
              <a:t>consent</a:t>
            </a:r>
            <a:r>
              <a:rPr lang="pl-PL" dirty="0" smtClean="0"/>
              <a:t>:</a:t>
            </a:r>
          </a:p>
          <a:p>
            <a:pPr marL="0" indent="0">
              <a:buNone/>
            </a:pPr>
            <a:r>
              <a:rPr lang="pl-PL" dirty="0"/>
              <a:t>	</a:t>
            </a:r>
            <a:r>
              <a:rPr lang="pl-PL" dirty="0" err="1" smtClean="0"/>
              <a:t>criticism</a:t>
            </a:r>
            <a:r>
              <a:rPr lang="pl-PL" dirty="0" smtClean="0"/>
              <a:t> </a:t>
            </a:r>
          </a:p>
          <a:p>
            <a:pPr marL="0" indent="0">
              <a:buNone/>
            </a:pPr>
            <a:r>
              <a:rPr lang="pl-PL" dirty="0"/>
              <a:t>	</a:t>
            </a:r>
            <a:r>
              <a:rPr lang="pl-PL" dirty="0" smtClean="0"/>
              <a:t>news </a:t>
            </a:r>
            <a:r>
              <a:rPr lang="pl-PL" dirty="0" err="1" smtClean="0"/>
              <a:t>reporting</a:t>
            </a:r>
            <a:endParaRPr lang="pl-PL" dirty="0" smtClean="0"/>
          </a:p>
          <a:p>
            <a:pPr marL="0" indent="0">
              <a:buNone/>
            </a:pPr>
            <a:r>
              <a:rPr lang="pl-PL" dirty="0"/>
              <a:t>	</a:t>
            </a:r>
            <a:r>
              <a:rPr lang="pl-PL" dirty="0" err="1" smtClean="0"/>
              <a:t>reserch</a:t>
            </a:r>
            <a:endParaRPr lang="pl-PL" dirty="0" smtClean="0"/>
          </a:p>
          <a:p>
            <a:pPr marL="0" indent="0">
              <a:buNone/>
            </a:pPr>
            <a:r>
              <a:rPr lang="pl-PL" dirty="0"/>
              <a:t>	</a:t>
            </a:r>
            <a:r>
              <a:rPr lang="pl-PL" dirty="0" err="1" smtClean="0"/>
              <a:t>archiving</a:t>
            </a:r>
            <a:endParaRPr lang="pl-PL" dirty="0" smtClean="0"/>
          </a:p>
          <a:p>
            <a:pPr marL="0" indent="0">
              <a:buNone/>
            </a:pPr>
            <a:endParaRPr lang="pl-PL" dirty="0"/>
          </a:p>
          <a:p>
            <a:pPr marL="0" indent="0">
              <a:buNone/>
            </a:pPr>
            <a:r>
              <a:rPr lang="pl-PL" dirty="0" err="1" smtClean="0"/>
              <a:t>Implemented</a:t>
            </a:r>
            <a:r>
              <a:rPr lang="pl-PL" dirty="0" smtClean="0"/>
              <a:t> by UE </a:t>
            </a:r>
            <a:r>
              <a:rPr lang="pl-PL" dirty="0" err="1" smtClean="0"/>
              <a:t>countriess</a:t>
            </a:r>
            <a:r>
              <a:rPr lang="pl-PL" dirty="0" smtClean="0"/>
              <a:t> to a </a:t>
            </a:r>
            <a:r>
              <a:rPr lang="pl-PL" dirty="0" err="1" smtClean="0"/>
              <a:t>greater</a:t>
            </a:r>
            <a:r>
              <a:rPr lang="pl-PL" dirty="0" smtClean="0"/>
              <a:t> </a:t>
            </a:r>
            <a:r>
              <a:rPr lang="pl-PL" dirty="0" err="1" smtClean="0"/>
              <a:t>or</a:t>
            </a:r>
            <a:r>
              <a:rPr lang="pl-PL" dirty="0" smtClean="0"/>
              <a:t> </a:t>
            </a:r>
            <a:r>
              <a:rPr lang="pl-PL" dirty="0" err="1" smtClean="0"/>
              <a:t>lesser</a:t>
            </a:r>
            <a:r>
              <a:rPr lang="pl-PL" dirty="0" smtClean="0"/>
              <a:t> </a:t>
            </a:r>
            <a:r>
              <a:rPr lang="pl-PL" dirty="0" err="1" smtClean="0"/>
              <a:t>scope</a:t>
            </a:r>
            <a:r>
              <a:rPr lang="pl-PL" dirty="0" smtClean="0"/>
              <a:t> in </a:t>
            </a:r>
            <a:r>
              <a:rPr lang="pl-PL" dirty="0" err="1" smtClean="0"/>
              <a:t>national</a:t>
            </a:r>
            <a:r>
              <a:rPr lang="pl-PL" dirty="0" smtClean="0"/>
              <a:t> </a:t>
            </a:r>
            <a:r>
              <a:rPr lang="pl-PL" smtClean="0"/>
              <a:t>countries</a:t>
            </a:r>
            <a:endParaRPr lang="en-GB" dirty="0"/>
          </a:p>
        </p:txBody>
      </p:sp>
    </p:spTree>
    <p:extLst>
      <p:ext uri="{BB962C8B-B14F-4D97-AF65-F5344CB8AC3E}">
        <p14:creationId xmlns="" xmlns:p14="http://schemas.microsoft.com/office/powerpoint/2010/main" val="61342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1263641"/>
            <a:ext cx="4817305" cy="5456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179512" y="260648"/>
            <a:ext cx="8507288" cy="1002993"/>
          </a:xfrm>
        </p:spPr>
        <p:txBody>
          <a:bodyPr>
            <a:normAutofit/>
          </a:bodyPr>
          <a:lstStyle/>
          <a:p>
            <a:r>
              <a:rPr lang="pl-PL" b="1" dirty="0" smtClean="0"/>
              <a:t>Middle </a:t>
            </a:r>
            <a:r>
              <a:rPr lang="pl-PL" b="1" dirty="0" err="1" smtClean="0"/>
              <a:t>Ages</a:t>
            </a:r>
            <a:endParaRPr lang="en-GB" b="1" dirty="0"/>
          </a:p>
        </p:txBody>
      </p:sp>
      <p:sp>
        <p:nvSpPr>
          <p:cNvPr id="3" name="Symbol zastępczy zawartości 2"/>
          <p:cNvSpPr>
            <a:spLocks noGrp="1"/>
          </p:cNvSpPr>
          <p:nvPr>
            <p:ph idx="1"/>
          </p:nvPr>
        </p:nvSpPr>
        <p:spPr/>
        <p:txBody>
          <a:bodyPr/>
          <a:lstStyle/>
          <a:p>
            <a:endParaRPr lang="en-GB" dirty="0"/>
          </a:p>
        </p:txBody>
      </p:sp>
    </p:spTree>
    <p:extLst>
      <p:ext uri="{BB962C8B-B14F-4D97-AF65-F5344CB8AC3E}">
        <p14:creationId xmlns="" xmlns:p14="http://schemas.microsoft.com/office/powerpoint/2010/main" val="233828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smtClean="0"/>
              <a:t>Middle </a:t>
            </a:r>
            <a:r>
              <a:rPr lang="pl-PL" dirty="0" err="1" smtClean="0"/>
              <a:t>Ages</a:t>
            </a:r>
            <a:endParaRPr lang="pl-PL" dirty="0"/>
          </a:p>
        </p:txBody>
      </p:sp>
      <p:sp>
        <p:nvSpPr>
          <p:cNvPr id="14339"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General freedom of printing, reprinting and publishing</a:t>
            </a:r>
          </a:p>
          <a:p>
            <a:r>
              <a:rPr lang="pl-PL" smtClean="0"/>
              <a:t>The author is vested his talent by God and therefore he is obliged to share with other for free, as it costed him no efforts to gain such talent</a:t>
            </a:r>
          </a:p>
          <a:p>
            <a:r>
              <a:rPr lang="pl-PL" smtClean="0"/>
              <a:t>Natural gift and abilities, no training, no costs, difficulty of copying</a:t>
            </a:r>
          </a:p>
          <a:p>
            <a:endParaRPr lang="pl-PL" smtClean="0"/>
          </a:p>
          <a:p>
            <a:endParaRPr lang="pl-PL"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548680"/>
            <a:ext cx="7811616" cy="61865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323528" y="-118570"/>
            <a:ext cx="8229600" cy="1008112"/>
          </a:xfrm>
        </p:spPr>
        <p:txBody>
          <a:bodyPr>
            <a:normAutofit/>
          </a:bodyPr>
          <a:lstStyle/>
          <a:p>
            <a:r>
              <a:rPr lang="pl-PL" dirty="0" err="1"/>
              <a:t>Creativity</a:t>
            </a:r>
            <a:r>
              <a:rPr lang="pl-PL" dirty="0"/>
              <a:t> in East</a:t>
            </a:r>
            <a:endParaRPr lang="en-GB" b="1" dirty="0"/>
          </a:p>
        </p:txBody>
      </p:sp>
      <p:sp>
        <p:nvSpPr>
          <p:cNvPr id="3" name="Symbol zastępczy zawartości 2"/>
          <p:cNvSpPr>
            <a:spLocks noGrp="1"/>
          </p:cNvSpPr>
          <p:nvPr>
            <p:ph idx="1"/>
          </p:nvPr>
        </p:nvSpPr>
        <p:spPr/>
        <p:txBody>
          <a:bodyPr/>
          <a:lstStyle/>
          <a:p>
            <a:endParaRPr lang="en-GB" dirty="0"/>
          </a:p>
        </p:txBody>
      </p:sp>
    </p:spTree>
    <p:extLst>
      <p:ext uri="{BB962C8B-B14F-4D97-AF65-F5344CB8AC3E}">
        <p14:creationId xmlns="" xmlns:p14="http://schemas.microsoft.com/office/powerpoint/2010/main" val="2504446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GB"/>
          </a:p>
        </p:txBody>
      </p:sp>
      <p:sp>
        <p:nvSpPr>
          <p:cNvPr id="3" name="Symbol zastępczy zawartości 2"/>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268760"/>
            <a:ext cx="8479060" cy="4621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11234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smtClean="0"/>
              <a:t>First </a:t>
            </a:r>
            <a:r>
              <a:rPr lang="pl-PL" dirty="0" err="1" smtClean="0"/>
              <a:t>legal</a:t>
            </a:r>
            <a:r>
              <a:rPr lang="pl-PL" dirty="0" smtClean="0"/>
              <a:t> </a:t>
            </a:r>
            <a:r>
              <a:rPr lang="pl-PL" dirty="0" err="1" smtClean="0"/>
              <a:t>act</a:t>
            </a:r>
            <a:r>
              <a:rPr lang="pl-PL" dirty="0" smtClean="0"/>
              <a:t> of „</a:t>
            </a:r>
            <a:r>
              <a:rPr lang="pl-PL" dirty="0" err="1" smtClean="0"/>
              <a:t>Copyrights</a:t>
            </a:r>
            <a:r>
              <a:rPr lang="pl-PL" dirty="0" smtClean="0"/>
              <a:t>”</a:t>
            </a:r>
            <a:endParaRPr lang="pl-PL" dirty="0"/>
          </a:p>
        </p:txBody>
      </p:sp>
      <p:sp>
        <p:nvSpPr>
          <p:cNvPr id="15363"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English Statute of Anne 1710</a:t>
            </a:r>
          </a:p>
          <a:p>
            <a:r>
              <a:rPr lang="pl-PL" smtClean="0"/>
              <a:t>Author has right to gain copies of printed book</a:t>
            </a:r>
          </a:p>
          <a:p>
            <a:r>
              <a:rPr lang="pl-PL" smtClean="0"/>
              <a:t>XVIII – statutes in France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Teritoriality</a:t>
            </a:r>
            <a:endParaRPr lang="pl-PL" dirty="0"/>
          </a:p>
        </p:txBody>
      </p:sp>
      <p:sp>
        <p:nvSpPr>
          <p:cNvPr id="3" name="Symbol zastępczy zawartości 2"/>
          <p:cNvSpPr>
            <a:spLocks noGrp="1"/>
          </p:cNvSpPr>
          <p:nvPr>
            <p:ph idx="1"/>
          </p:nvPr>
        </p:nvSpPr>
        <p:spPr>
          <a:xfrm>
            <a:off x="466725" y="1857375"/>
            <a:ext cx="8248650" cy="4429125"/>
          </a:xfrm>
        </p:spPr>
        <p:txBody>
          <a:bodyPr>
            <a:normAutofit fontScale="92500"/>
          </a:bodyPr>
          <a:lstStyle/>
          <a:p>
            <a:pPr fontAlgn="auto">
              <a:spcAft>
                <a:spcPts val="0"/>
              </a:spcAft>
              <a:buClr>
                <a:schemeClr val="accent1">
                  <a:shade val="75000"/>
                </a:schemeClr>
              </a:buClr>
              <a:buFont typeface="Wingdings"/>
              <a:buChar char="p"/>
              <a:defRPr/>
            </a:pPr>
            <a:r>
              <a:rPr lang="pl-PL" dirty="0" smtClean="0">
                <a:solidFill>
                  <a:schemeClr val="bg2">
                    <a:lumMod val="25000"/>
                  </a:schemeClr>
                </a:solidFill>
              </a:rPr>
              <a:t>The </a:t>
            </a:r>
            <a:r>
              <a:rPr lang="pl-PL" dirty="0" err="1" smtClean="0">
                <a:solidFill>
                  <a:schemeClr val="bg2">
                    <a:lumMod val="25000"/>
                  </a:schemeClr>
                </a:solidFill>
              </a:rPr>
              <a:t>effects</a:t>
            </a:r>
            <a:r>
              <a:rPr lang="pl-PL" dirty="0" smtClean="0">
                <a:solidFill>
                  <a:schemeClr val="bg2">
                    <a:lumMod val="25000"/>
                  </a:schemeClr>
                </a:solidFill>
              </a:rPr>
              <a:t> of </a:t>
            </a:r>
            <a:r>
              <a:rPr lang="pl-PL" dirty="0" err="1" smtClean="0">
                <a:solidFill>
                  <a:schemeClr val="bg2">
                    <a:lumMod val="25000"/>
                  </a:schemeClr>
                </a:solidFill>
              </a:rPr>
              <a:t>national</a:t>
            </a:r>
            <a:r>
              <a:rPr lang="pl-PL" dirty="0" smtClean="0">
                <a:solidFill>
                  <a:schemeClr val="bg2">
                    <a:lumMod val="25000"/>
                  </a:schemeClr>
                </a:solidFill>
              </a:rPr>
              <a:t> copyright </a:t>
            </a:r>
            <a:r>
              <a:rPr lang="pl-PL" dirty="0" err="1" smtClean="0">
                <a:solidFill>
                  <a:schemeClr val="bg2">
                    <a:lumMod val="25000"/>
                  </a:schemeClr>
                </a:solidFill>
              </a:rPr>
              <a:t>legislation</a:t>
            </a:r>
            <a:r>
              <a:rPr lang="pl-PL" dirty="0" smtClean="0">
                <a:solidFill>
                  <a:schemeClr val="bg2">
                    <a:lumMod val="25000"/>
                  </a:schemeClr>
                </a:solidFill>
              </a:rPr>
              <a:t> </a:t>
            </a:r>
            <a:r>
              <a:rPr lang="pl-PL" dirty="0" err="1" smtClean="0">
                <a:solidFill>
                  <a:schemeClr val="bg2">
                    <a:lumMod val="25000"/>
                  </a:schemeClr>
                </a:solidFill>
              </a:rPr>
              <a:t>are</a:t>
            </a:r>
            <a:r>
              <a:rPr lang="pl-PL" dirty="0" smtClean="0">
                <a:solidFill>
                  <a:schemeClr val="bg2">
                    <a:lumMod val="25000"/>
                  </a:schemeClr>
                </a:solidFill>
              </a:rPr>
              <a:t> </a:t>
            </a:r>
            <a:r>
              <a:rPr lang="pl-PL" dirty="0" err="1" smtClean="0">
                <a:solidFill>
                  <a:schemeClr val="bg2">
                    <a:lumMod val="25000"/>
                  </a:schemeClr>
                </a:solidFill>
              </a:rPr>
              <a:t>limited</a:t>
            </a:r>
            <a:endParaRPr lang="pl-PL" dirty="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Foreign</a:t>
            </a:r>
            <a:r>
              <a:rPr lang="pl-PL" dirty="0" smtClean="0">
                <a:solidFill>
                  <a:schemeClr val="bg2">
                    <a:lumMod val="25000"/>
                  </a:schemeClr>
                </a:solidFill>
              </a:rPr>
              <a:t> </a:t>
            </a:r>
            <a:r>
              <a:rPr lang="pl-PL" dirty="0" err="1" smtClean="0">
                <a:solidFill>
                  <a:schemeClr val="bg2">
                    <a:lumMod val="25000"/>
                  </a:schemeClr>
                </a:solidFill>
              </a:rPr>
              <a:t>author</a:t>
            </a:r>
            <a:r>
              <a:rPr lang="pl-PL" dirty="0" smtClean="0">
                <a:solidFill>
                  <a:schemeClr val="bg2">
                    <a:lumMod val="25000"/>
                  </a:schemeClr>
                </a:solidFill>
              </a:rPr>
              <a:t> </a:t>
            </a:r>
            <a:r>
              <a:rPr lang="pl-PL" dirty="0" err="1" smtClean="0">
                <a:solidFill>
                  <a:schemeClr val="bg2">
                    <a:lumMod val="25000"/>
                  </a:schemeClr>
                </a:solidFill>
              </a:rPr>
              <a:t>does</a:t>
            </a:r>
            <a:r>
              <a:rPr lang="pl-PL" dirty="0" smtClean="0">
                <a:solidFill>
                  <a:schemeClr val="bg2">
                    <a:lumMod val="25000"/>
                  </a:schemeClr>
                </a:solidFill>
              </a:rPr>
              <a:t> not benefit a uniform </a:t>
            </a:r>
            <a:r>
              <a:rPr lang="pl-PL" dirty="0" err="1" smtClean="0">
                <a:solidFill>
                  <a:schemeClr val="bg2">
                    <a:lumMod val="25000"/>
                  </a:schemeClr>
                </a:solidFill>
              </a:rPr>
              <a:t>worldwide</a:t>
            </a:r>
            <a:r>
              <a:rPr lang="pl-PL" dirty="0" smtClean="0">
                <a:solidFill>
                  <a:schemeClr val="bg2">
                    <a:lumMod val="25000"/>
                  </a:schemeClr>
                </a:solidFill>
              </a:rPr>
              <a:t> copyright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Author’s</a:t>
            </a:r>
            <a:r>
              <a:rPr lang="pl-PL" dirty="0" smtClean="0">
                <a:solidFill>
                  <a:schemeClr val="bg2">
                    <a:lumMod val="25000"/>
                  </a:schemeClr>
                </a:solidFill>
              </a:rPr>
              <a:t> </a:t>
            </a:r>
            <a:r>
              <a:rPr lang="pl-PL" dirty="0" err="1" smtClean="0">
                <a:solidFill>
                  <a:schemeClr val="bg2">
                    <a:lumMod val="25000"/>
                  </a:schemeClr>
                </a:solidFill>
              </a:rPr>
              <a:t>domicile</a:t>
            </a:r>
            <a:r>
              <a:rPr lang="pl-PL" dirty="0" smtClean="0">
                <a:solidFill>
                  <a:schemeClr val="bg2">
                    <a:lumMod val="25000"/>
                  </a:schemeClr>
                </a:solidFill>
              </a:rPr>
              <a:t>, </a:t>
            </a:r>
            <a:r>
              <a:rPr lang="pl-PL" dirty="0" err="1" smtClean="0">
                <a:solidFill>
                  <a:schemeClr val="bg2">
                    <a:lumMod val="25000"/>
                  </a:schemeClr>
                </a:solidFill>
              </a:rPr>
              <a:t>author’s</a:t>
            </a:r>
            <a:r>
              <a:rPr lang="pl-PL" dirty="0" smtClean="0">
                <a:solidFill>
                  <a:schemeClr val="bg2">
                    <a:lumMod val="25000"/>
                  </a:schemeClr>
                </a:solidFill>
              </a:rPr>
              <a:t> </a:t>
            </a:r>
            <a:r>
              <a:rPr lang="pl-PL" dirty="0" err="1" smtClean="0">
                <a:solidFill>
                  <a:schemeClr val="bg2">
                    <a:lumMod val="25000"/>
                  </a:schemeClr>
                </a:solidFill>
              </a:rPr>
              <a:t>origin</a:t>
            </a:r>
            <a:r>
              <a:rPr lang="pl-PL" dirty="0" smtClean="0">
                <a:solidFill>
                  <a:schemeClr val="bg2">
                    <a:lumMod val="25000"/>
                  </a:schemeClr>
                </a:solidFill>
              </a:rPr>
              <a:t>, </a:t>
            </a:r>
            <a:r>
              <a:rPr lang="pl-PL" dirty="0" err="1" smtClean="0">
                <a:solidFill>
                  <a:schemeClr val="bg2">
                    <a:lumMod val="25000"/>
                  </a:schemeClr>
                </a:solidFill>
              </a:rPr>
              <a:t>citizenship</a:t>
            </a:r>
            <a:r>
              <a:rPr lang="pl-PL" dirty="0" smtClean="0">
                <a:solidFill>
                  <a:schemeClr val="bg2">
                    <a:lumMod val="25000"/>
                  </a:schemeClr>
                </a:solidFill>
              </a:rPr>
              <a:t> </a:t>
            </a:r>
            <a:r>
              <a:rPr lang="pl-PL" dirty="0" err="1" smtClean="0">
                <a:solidFill>
                  <a:schemeClr val="bg2">
                    <a:lumMod val="25000"/>
                  </a:schemeClr>
                </a:solidFill>
              </a:rPr>
              <a:t>nationality</a:t>
            </a:r>
            <a:r>
              <a:rPr lang="pl-PL" dirty="0" smtClean="0">
                <a:solidFill>
                  <a:schemeClr val="bg2">
                    <a:lumMod val="25000"/>
                  </a:schemeClr>
                </a:solidFill>
              </a:rPr>
              <a:t>, the place of </a:t>
            </a:r>
            <a:r>
              <a:rPr lang="pl-PL" dirty="0" err="1" smtClean="0">
                <a:solidFill>
                  <a:schemeClr val="bg2">
                    <a:lumMod val="25000"/>
                  </a:schemeClr>
                </a:solidFill>
              </a:rPr>
              <a:t>first</a:t>
            </a:r>
            <a:r>
              <a:rPr lang="pl-PL" dirty="0" smtClean="0">
                <a:solidFill>
                  <a:schemeClr val="bg2">
                    <a:lumMod val="25000"/>
                  </a:schemeClr>
                </a:solidFill>
              </a:rPr>
              <a:t> </a:t>
            </a:r>
            <a:r>
              <a:rPr lang="pl-PL" dirty="0" err="1" smtClean="0">
                <a:solidFill>
                  <a:schemeClr val="bg2">
                    <a:lumMod val="25000"/>
                  </a:schemeClr>
                </a:solidFill>
              </a:rPr>
              <a:t>publication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Different</a:t>
            </a:r>
            <a:r>
              <a:rPr lang="pl-PL" dirty="0" smtClean="0">
                <a:solidFill>
                  <a:schemeClr val="bg2">
                    <a:lumMod val="25000"/>
                  </a:schemeClr>
                </a:solidFill>
              </a:rPr>
              <a:t> </a:t>
            </a:r>
            <a:r>
              <a:rPr lang="pl-PL" dirty="0" err="1" smtClean="0">
                <a:solidFill>
                  <a:schemeClr val="bg2">
                    <a:lumMod val="25000"/>
                  </a:schemeClr>
                </a:solidFill>
              </a:rPr>
              <a:t>conditions</a:t>
            </a:r>
            <a:r>
              <a:rPr lang="pl-PL" dirty="0" smtClean="0">
                <a:solidFill>
                  <a:schemeClr val="bg2">
                    <a:lumMod val="25000"/>
                  </a:schemeClr>
                </a:solidFill>
              </a:rPr>
              <a:t> of </a:t>
            </a:r>
            <a:r>
              <a:rPr lang="pl-PL" dirty="0" err="1" smtClean="0">
                <a:solidFill>
                  <a:schemeClr val="bg2">
                    <a:lumMod val="25000"/>
                  </a:schemeClr>
                </a:solidFill>
              </a:rPr>
              <a:t>protection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Discrimination</a:t>
            </a:r>
            <a:r>
              <a:rPr lang="pl-PL" dirty="0" smtClean="0">
                <a:solidFill>
                  <a:schemeClr val="bg2">
                    <a:lumMod val="25000"/>
                  </a:schemeClr>
                </a:solidFill>
              </a:rPr>
              <a:t> of </a:t>
            </a:r>
            <a:r>
              <a:rPr lang="pl-PL" dirty="0" err="1" smtClean="0">
                <a:solidFill>
                  <a:schemeClr val="bg2">
                    <a:lumMod val="25000"/>
                  </a:schemeClr>
                </a:solidFill>
              </a:rPr>
              <a:t>foreign</a:t>
            </a:r>
            <a:r>
              <a:rPr lang="pl-PL" dirty="0" smtClean="0">
                <a:solidFill>
                  <a:schemeClr val="bg2">
                    <a:lumMod val="25000"/>
                  </a:schemeClr>
                </a:solidFill>
              </a:rPr>
              <a:t> </a:t>
            </a:r>
            <a:r>
              <a:rPr lang="pl-PL" dirty="0" err="1" smtClean="0">
                <a:solidFill>
                  <a:schemeClr val="bg2">
                    <a:lumMod val="25000"/>
                  </a:schemeClr>
                </a:solidFill>
              </a:rPr>
              <a:t>works</a:t>
            </a:r>
            <a:r>
              <a:rPr lang="pl-PL" dirty="0" smtClean="0">
                <a:solidFill>
                  <a:schemeClr val="bg2">
                    <a:lumMod val="25000"/>
                  </a:schemeClr>
                </a:solidFill>
              </a:rPr>
              <a:t> </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Programme</a:t>
            </a:r>
            <a:endParaRPr lang="pl-PL" dirty="0"/>
          </a:p>
        </p:txBody>
      </p:sp>
      <p:sp>
        <p:nvSpPr>
          <p:cNvPr id="11267"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dirty="0" err="1" smtClean="0"/>
              <a:t>Introduction</a:t>
            </a:r>
            <a:r>
              <a:rPr lang="pl-PL" dirty="0" smtClean="0"/>
              <a:t> to </a:t>
            </a:r>
            <a:r>
              <a:rPr lang="pl-PL" dirty="0" err="1" smtClean="0"/>
              <a:t>international</a:t>
            </a:r>
            <a:r>
              <a:rPr lang="pl-PL" dirty="0" smtClean="0"/>
              <a:t> IP law – </a:t>
            </a:r>
            <a:r>
              <a:rPr lang="pl-PL" dirty="0" err="1" smtClean="0"/>
              <a:t>comparison</a:t>
            </a:r>
            <a:r>
              <a:rPr lang="pl-PL" dirty="0" smtClean="0"/>
              <a:t> of the Copyright System and </a:t>
            </a:r>
            <a:r>
              <a:rPr lang="pl-PL" dirty="0" err="1" smtClean="0"/>
              <a:t>Author’s</a:t>
            </a:r>
            <a:r>
              <a:rPr lang="pl-PL" dirty="0" smtClean="0"/>
              <a:t> Right System</a:t>
            </a:r>
          </a:p>
          <a:p>
            <a:r>
              <a:rPr lang="pl-PL" dirty="0" err="1" smtClean="0"/>
              <a:t>Polish</a:t>
            </a:r>
            <a:r>
              <a:rPr lang="pl-PL" dirty="0" smtClean="0"/>
              <a:t> Copyright </a:t>
            </a:r>
            <a:r>
              <a:rPr lang="pl-PL" dirty="0" err="1" smtClean="0"/>
              <a:t>protection</a:t>
            </a:r>
            <a:r>
              <a:rPr lang="pl-PL" dirty="0" smtClean="0"/>
              <a:t> </a:t>
            </a:r>
            <a:r>
              <a:rPr lang="pl-PL" dirty="0" err="1" smtClean="0"/>
              <a:t>act</a:t>
            </a:r>
            <a:endParaRPr lang="pl-PL" dirty="0" smtClean="0"/>
          </a:p>
          <a:p>
            <a:r>
              <a:rPr lang="pl-PL" dirty="0" smtClean="0"/>
              <a:t>Copyright International </a:t>
            </a:r>
            <a:r>
              <a:rPr lang="pl-PL" dirty="0" err="1" smtClean="0"/>
              <a:t>Conventions</a:t>
            </a:r>
            <a:r>
              <a:rPr lang="pl-PL" dirty="0" smtClean="0"/>
              <a:t> </a:t>
            </a:r>
          </a:p>
          <a:p>
            <a:r>
              <a:rPr lang="pl-PL" dirty="0" err="1" smtClean="0"/>
              <a:t>Patents</a:t>
            </a:r>
            <a:r>
              <a:rPr lang="pl-PL" dirty="0" smtClean="0"/>
              <a:t>, </a:t>
            </a:r>
            <a:r>
              <a:rPr lang="pl-PL" dirty="0" err="1" smtClean="0"/>
              <a:t>trademarks</a:t>
            </a:r>
            <a:r>
              <a:rPr lang="pl-PL" dirty="0" smtClean="0"/>
              <a:t> and </a:t>
            </a:r>
            <a:r>
              <a:rPr lang="pl-PL" dirty="0" err="1" smtClean="0"/>
              <a:t>industrial</a:t>
            </a:r>
            <a:r>
              <a:rPr lang="pl-PL" dirty="0" smtClean="0"/>
              <a:t> </a:t>
            </a:r>
            <a:r>
              <a:rPr lang="pl-PL" dirty="0" err="1" smtClean="0"/>
              <a:t>designs</a:t>
            </a:r>
            <a:endParaRPr lang="pl-PL" dirty="0" smtClean="0"/>
          </a:p>
          <a:p>
            <a:endParaRPr lang="pl-P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fontScale="90000"/>
          </a:bodyPr>
          <a:lstStyle/>
          <a:p>
            <a:pPr fontAlgn="auto">
              <a:spcAft>
                <a:spcPts val="0"/>
              </a:spcAft>
              <a:defRPr/>
            </a:pPr>
            <a:r>
              <a:rPr lang="pl-PL" dirty="0" smtClean="0"/>
              <a:t/>
            </a:r>
            <a:br>
              <a:rPr lang="pl-PL" dirty="0" smtClean="0"/>
            </a:br>
            <a:r>
              <a:rPr lang="pl-PL" dirty="0" smtClean="0"/>
              <a:t> </a:t>
            </a:r>
            <a:r>
              <a:rPr lang="pl-PL" b="1" dirty="0" err="1" smtClean="0"/>
              <a:t>Territoriality</a:t>
            </a:r>
            <a:r>
              <a:rPr lang="pl-PL" b="1" dirty="0" smtClean="0"/>
              <a:t> </a:t>
            </a:r>
            <a:br>
              <a:rPr lang="pl-PL" b="1" dirty="0" smtClean="0"/>
            </a:br>
            <a:r>
              <a:rPr lang="pl-PL" b="1" dirty="0" smtClean="0"/>
              <a:t>– </a:t>
            </a:r>
            <a:r>
              <a:rPr lang="pl-PL" b="1" dirty="0" err="1" smtClean="0"/>
              <a:t>problems</a:t>
            </a:r>
            <a:r>
              <a:rPr lang="pl-PL" b="1" dirty="0" smtClean="0"/>
              <a:t> and </a:t>
            </a:r>
            <a:r>
              <a:rPr lang="pl-PL" b="1" dirty="0" err="1" smtClean="0"/>
              <a:t>rules</a:t>
            </a:r>
            <a:r>
              <a:rPr lang="pl-PL" b="1" dirty="0" smtClean="0"/>
              <a:t/>
            </a:r>
            <a:br>
              <a:rPr lang="pl-PL" b="1" dirty="0" smtClean="0"/>
            </a:br>
            <a:r>
              <a:rPr lang="pl-PL" b="1" dirty="0" smtClean="0"/>
              <a:t> </a:t>
            </a:r>
            <a:endParaRPr lang="pl-PL" dirty="0"/>
          </a:p>
        </p:txBody>
      </p:sp>
      <p:sp>
        <p:nvSpPr>
          <p:cNvPr id="3" name="Symbol zastępczy zawartości 2"/>
          <p:cNvSpPr>
            <a:spLocks noGrp="1"/>
          </p:cNvSpPr>
          <p:nvPr>
            <p:ph idx="1"/>
          </p:nvPr>
        </p:nvSpPr>
        <p:spPr>
          <a:xfrm>
            <a:off x="466725" y="1341438"/>
            <a:ext cx="8248650" cy="4945062"/>
          </a:xfrm>
        </p:spPr>
        <p:txBody>
          <a:bodyPr>
            <a:normAutofit fontScale="70000" lnSpcReduction="20000"/>
          </a:bodyPr>
          <a:lstStyle/>
          <a:p>
            <a:pPr fontAlgn="auto">
              <a:spcAft>
                <a:spcPts val="0"/>
              </a:spcAft>
              <a:buClr>
                <a:schemeClr val="accent1">
                  <a:shade val="75000"/>
                </a:schemeClr>
              </a:buClr>
              <a:buFont typeface="Wingdings"/>
              <a:buChar char="p"/>
              <a:defRPr/>
            </a:pPr>
            <a:endParaRPr lang="pl-PL" dirty="0" smtClean="0">
              <a:solidFill>
                <a:schemeClr val="bg2">
                  <a:lumMod val="25000"/>
                </a:schemeClr>
              </a:solidFill>
            </a:endParaRPr>
          </a:p>
          <a:p>
            <a:pPr fontAlgn="auto">
              <a:spcAft>
                <a:spcPts val="0"/>
              </a:spcAft>
              <a:buClr>
                <a:schemeClr val="accent1">
                  <a:shade val="75000"/>
                </a:schemeClr>
              </a:buClr>
              <a:buFont typeface="Wingdings"/>
              <a:buNone/>
              <a:defRPr/>
            </a:pPr>
            <a:r>
              <a:rPr lang="en-US" dirty="0" smtClean="0">
                <a:solidFill>
                  <a:schemeClr val="bg2">
                    <a:lumMod val="25000"/>
                  </a:schemeClr>
                </a:solidFill>
              </a:rPr>
              <a:t> </a:t>
            </a:r>
            <a:r>
              <a:rPr lang="en-US" b="1" dirty="0" smtClean="0">
                <a:solidFill>
                  <a:schemeClr val="bg2">
                    <a:lumMod val="25000"/>
                  </a:schemeClr>
                </a:solidFill>
              </a:rPr>
              <a:t>(1) The law applicable to determine the existence, validity, duration, attributes, and infringement of intellectual property rights and the remedies for their infringement is: </a:t>
            </a:r>
          </a:p>
          <a:p>
            <a:pPr fontAlgn="auto">
              <a:spcAft>
                <a:spcPts val="0"/>
              </a:spcAft>
              <a:buClr>
                <a:schemeClr val="accent1">
                  <a:shade val="75000"/>
                </a:schemeClr>
              </a:buClr>
              <a:buFont typeface="Wingdings"/>
              <a:buChar char="p"/>
              <a:defRPr/>
            </a:pPr>
            <a:r>
              <a:rPr lang="en-US" b="1" dirty="0" smtClean="0">
                <a:solidFill>
                  <a:schemeClr val="bg2">
                    <a:lumMod val="25000"/>
                  </a:schemeClr>
                </a:solidFill>
              </a:rPr>
              <a:t>(a) for registered rights, the law of each State of registration. </a:t>
            </a:r>
          </a:p>
          <a:p>
            <a:pPr fontAlgn="auto">
              <a:spcAft>
                <a:spcPts val="0"/>
              </a:spcAft>
              <a:buClr>
                <a:schemeClr val="accent1">
                  <a:shade val="75000"/>
                </a:schemeClr>
              </a:buClr>
              <a:buFont typeface="Wingdings"/>
              <a:buChar char="p"/>
              <a:defRPr/>
            </a:pPr>
            <a:r>
              <a:rPr lang="en-US" b="1" dirty="0" smtClean="0">
                <a:solidFill>
                  <a:schemeClr val="bg2">
                    <a:lumMod val="25000"/>
                  </a:schemeClr>
                </a:solidFill>
              </a:rPr>
              <a:t>(b) for other intellectual property rights, the law of each State for which protection is sought. </a:t>
            </a:r>
            <a:endParaRPr lang="pl-PL" b="1"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en-US" b="1" dirty="0" smtClean="0">
              <a:solidFill>
                <a:schemeClr val="bg2">
                  <a:lumMod val="25000"/>
                </a:schemeClr>
              </a:solidFill>
            </a:endParaRPr>
          </a:p>
          <a:p>
            <a:pPr fontAlgn="auto">
              <a:spcAft>
                <a:spcPts val="0"/>
              </a:spcAft>
              <a:buClr>
                <a:schemeClr val="accent1">
                  <a:shade val="75000"/>
                </a:schemeClr>
              </a:buClr>
              <a:buFont typeface="Wingdings"/>
              <a:buNone/>
              <a:defRPr/>
            </a:pPr>
            <a:r>
              <a:rPr lang="en-US" b="1" dirty="0" smtClean="0">
                <a:solidFill>
                  <a:schemeClr val="bg2">
                    <a:lumMod val="25000"/>
                  </a:schemeClr>
                </a:solidFill>
              </a:rPr>
              <a:t>(2) The law applicable to a </a:t>
            </a:r>
            <a:r>
              <a:rPr lang="en-US" b="1" dirty="0" err="1" smtClean="0">
                <a:solidFill>
                  <a:schemeClr val="bg2">
                    <a:lumMod val="25000"/>
                  </a:schemeClr>
                </a:solidFill>
              </a:rPr>
              <a:t>noncontractual</a:t>
            </a:r>
            <a:r>
              <a:rPr lang="en-US" b="1" dirty="0" smtClean="0">
                <a:solidFill>
                  <a:schemeClr val="bg2">
                    <a:lumMod val="25000"/>
                  </a:schemeClr>
                </a:solidFill>
              </a:rPr>
              <a:t> obligation arising out of an act of unfair competition is the law of each State in which direct and substantial damage results or is likely to result, </a:t>
            </a:r>
            <a:r>
              <a:rPr lang="pl-PL" b="1" dirty="0" err="1" smtClean="0">
                <a:solidFill>
                  <a:schemeClr val="bg2">
                    <a:lumMod val="25000"/>
                  </a:schemeClr>
                </a:solidFill>
              </a:rPr>
              <a:t>or</a:t>
            </a:r>
            <a:r>
              <a:rPr lang="en-US" b="1" dirty="0" smtClean="0">
                <a:solidFill>
                  <a:schemeClr val="bg2">
                    <a:lumMod val="25000"/>
                  </a:schemeClr>
                </a:solidFill>
              </a:rPr>
              <a:t> of the State or States in which the act giving rise to the damage occurred. </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smtClean="0"/>
              <a:t>France and </a:t>
            </a:r>
            <a:r>
              <a:rPr lang="pl-PL" dirty="0" err="1" smtClean="0"/>
              <a:t>Belgium</a:t>
            </a:r>
            <a:endParaRPr lang="pl-PL" dirty="0"/>
          </a:p>
        </p:txBody>
      </p:sp>
      <p:sp>
        <p:nvSpPr>
          <p:cNvPr id="18435"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In mid XIX century, France and Belgium unilaterally applied national treatment to all foreign authors, yet they remained the only ones, so they discontinued the practice on 1921 France,  1964 Belgium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err="1" smtClean="0"/>
              <a:t>Two</a:t>
            </a:r>
            <a:r>
              <a:rPr lang="pl-PL" dirty="0" smtClean="0"/>
              <a:t> major systems of </a:t>
            </a:r>
            <a:r>
              <a:rPr lang="pl-PL" dirty="0" err="1" smtClean="0"/>
              <a:t>Copyrights</a:t>
            </a:r>
            <a:endParaRPr lang="pl-PL" dirty="0"/>
          </a:p>
        </p:txBody>
      </p:sp>
      <p:sp>
        <p:nvSpPr>
          <p:cNvPr id="4" name="Symbol zastępczy zawartości 3"/>
          <p:cNvSpPr>
            <a:spLocks noGrp="1"/>
          </p:cNvSpPr>
          <p:nvPr>
            <p:ph sz="half" idx="1"/>
          </p:nvPr>
        </p:nvSpPr>
        <p:spPr>
          <a:xfrm>
            <a:off x="457200" y="1785938"/>
            <a:ext cx="4038600" cy="4522787"/>
          </a:xfrm>
        </p:spPr>
        <p:txBody>
          <a:bodyPr>
            <a:normAutofit fontScale="85000" lnSpcReduction="2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Anglo</a:t>
            </a:r>
            <a:r>
              <a:rPr lang="pl-PL" dirty="0" smtClean="0">
                <a:solidFill>
                  <a:schemeClr val="bg2">
                    <a:lumMod val="25000"/>
                  </a:schemeClr>
                </a:solidFill>
              </a:rPr>
              <a:t> – American	</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New </a:t>
            </a:r>
            <a:r>
              <a:rPr lang="pl-PL" dirty="0" err="1" smtClean="0">
                <a:solidFill>
                  <a:schemeClr val="bg2">
                    <a:lumMod val="25000"/>
                  </a:schemeClr>
                </a:solidFill>
              </a:rPr>
              <a:t>Zeland</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Commonwealth </a:t>
            </a:r>
            <a:r>
              <a:rPr lang="pl-PL" dirty="0" err="1" smtClean="0">
                <a:solidFill>
                  <a:schemeClr val="bg2">
                    <a:lumMod val="25000"/>
                  </a:schemeClr>
                </a:solidFill>
              </a:rPr>
              <a:t>countries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Sri Lanka</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India</a:t>
            </a:r>
          </a:p>
          <a:p>
            <a:pPr fontAlgn="auto">
              <a:spcAft>
                <a:spcPts val="0"/>
              </a:spcAft>
              <a:buClr>
                <a:schemeClr val="accent1">
                  <a:shade val="75000"/>
                </a:schemeClr>
              </a:buClr>
              <a:buFont typeface="Wingdings"/>
              <a:buNone/>
              <a:defRPr/>
            </a:pPr>
            <a:r>
              <a:rPr lang="pl-PL" dirty="0" err="1" smtClean="0">
                <a:solidFill>
                  <a:schemeClr val="bg2">
                    <a:lumMod val="25000"/>
                  </a:schemeClr>
                </a:solidFill>
              </a:rPr>
              <a:t>Different</a:t>
            </a:r>
            <a:r>
              <a:rPr lang="pl-PL" dirty="0" smtClean="0">
                <a:solidFill>
                  <a:schemeClr val="bg2">
                    <a:lumMod val="25000"/>
                  </a:schemeClr>
                </a:solidFill>
              </a:rPr>
              <a:t> Asia </a:t>
            </a:r>
            <a:r>
              <a:rPr lang="pl-PL" dirty="0" err="1" smtClean="0">
                <a:solidFill>
                  <a:schemeClr val="bg2">
                    <a:lumMod val="25000"/>
                  </a:schemeClr>
                </a:solidFill>
              </a:rPr>
              <a:t>approach</a:t>
            </a:r>
            <a:r>
              <a:rPr lang="pl-PL" dirty="0" smtClean="0">
                <a:solidFill>
                  <a:schemeClr val="bg2">
                    <a:lumMod val="25000"/>
                  </a:schemeClr>
                </a:solidFill>
              </a:rPr>
              <a:t> –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author</a:t>
            </a:r>
            <a:r>
              <a:rPr lang="pl-PL" dirty="0" smtClean="0">
                <a:solidFill>
                  <a:schemeClr val="bg2">
                    <a:lumMod val="25000"/>
                  </a:schemeClr>
                </a:solidFill>
              </a:rPr>
              <a:t> </a:t>
            </a:r>
            <a:r>
              <a:rPr lang="pl-PL" dirty="0" err="1" smtClean="0">
                <a:solidFill>
                  <a:schemeClr val="bg2">
                    <a:lumMod val="25000"/>
                  </a:schemeClr>
                </a:solidFill>
              </a:rPr>
              <a:t>strives</a:t>
            </a:r>
            <a:r>
              <a:rPr lang="pl-PL" dirty="0" smtClean="0">
                <a:solidFill>
                  <a:schemeClr val="bg2">
                    <a:lumMod val="25000"/>
                  </a:schemeClr>
                </a:solidFill>
              </a:rPr>
              <a:t> for </a:t>
            </a:r>
            <a:r>
              <a:rPr lang="pl-PL" dirty="0" err="1" smtClean="0">
                <a:solidFill>
                  <a:schemeClr val="bg2">
                    <a:lumMod val="25000"/>
                  </a:schemeClr>
                </a:solidFill>
              </a:rPr>
              <a:t>recognition</a:t>
            </a:r>
            <a:r>
              <a:rPr lang="pl-PL" dirty="0" smtClean="0">
                <a:solidFill>
                  <a:schemeClr val="bg2">
                    <a:lumMod val="25000"/>
                  </a:schemeClr>
                </a:solidFill>
              </a:rPr>
              <a:t>, </a:t>
            </a:r>
            <a:r>
              <a:rPr lang="pl-PL" dirty="0" err="1" smtClean="0">
                <a:solidFill>
                  <a:schemeClr val="bg2">
                    <a:lumMod val="25000"/>
                  </a:schemeClr>
                </a:solidFill>
              </a:rPr>
              <a:t>popularity</a:t>
            </a:r>
            <a:r>
              <a:rPr lang="pl-PL" dirty="0" smtClean="0">
                <a:solidFill>
                  <a:schemeClr val="bg2">
                    <a:lumMod val="25000"/>
                  </a:schemeClr>
                </a:solidFill>
              </a:rPr>
              <a:t>		</a:t>
            </a:r>
            <a:endParaRPr lang="pl-PL" dirty="0">
              <a:solidFill>
                <a:schemeClr val="bg2">
                  <a:lumMod val="25000"/>
                </a:schemeClr>
              </a:solidFill>
            </a:endParaRPr>
          </a:p>
        </p:txBody>
      </p:sp>
      <p:sp>
        <p:nvSpPr>
          <p:cNvPr id="5" name="Symbol zastępczy zawartości 4"/>
          <p:cNvSpPr>
            <a:spLocks noGrp="1"/>
          </p:cNvSpPr>
          <p:nvPr>
            <p:ph sz="half" idx="2"/>
          </p:nvPr>
        </p:nvSpPr>
        <p:spPr>
          <a:xfrm>
            <a:off x="4648200" y="1785938"/>
            <a:ext cx="4038600" cy="3786187"/>
          </a:xfrm>
        </p:spPr>
        <p:txBody>
          <a:bodyPr>
            <a:normAutofit fontScale="85000" lnSpcReduction="20000"/>
          </a:bodyPr>
          <a:lstStyle/>
          <a:p>
            <a:pPr fontAlgn="auto">
              <a:spcAft>
                <a:spcPts val="0"/>
              </a:spcAft>
              <a:buClr>
                <a:schemeClr val="accent1">
                  <a:shade val="75000"/>
                </a:schemeClr>
              </a:buClr>
              <a:buFont typeface="Wingdings"/>
              <a:buChar char="p"/>
              <a:defRPr/>
            </a:pPr>
            <a:r>
              <a:rPr lang="pl-PL" dirty="0" smtClean="0">
                <a:solidFill>
                  <a:schemeClr val="bg2">
                    <a:lumMod val="25000"/>
                  </a:schemeClr>
                </a:solidFill>
              </a:rPr>
              <a:t>Continental </a:t>
            </a:r>
            <a:r>
              <a:rPr lang="pl-PL" dirty="0" err="1" smtClean="0">
                <a:solidFill>
                  <a:schemeClr val="bg2">
                    <a:lumMod val="25000"/>
                  </a:schemeClr>
                </a:solidFill>
              </a:rPr>
              <a:t>European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So </a:t>
            </a:r>
            <a:r>
              <a:rPr lang="pl-PL" dirty="0" err="1" smtClean="0">
                <a:solidFill>
                  <a:schemeClr val="bg2">
                    <a:lumMod val="25000"/>
                  </a:schemeClr>
                </a:solidFill>
              </a:rPr>
              <a:t>called</a:t>
            </a:r>
            <a:r>
              <a:rPr lang="pl-PL" dirty="0" smtClean="0">
                <a:solidFill>
                  <a:schemeClr val="bg2">
                    <a:lumMod val="25000"/>
                  </a:schemeClr>
                </a:solidFill>
              </a:rPr>
              <a:t> </a:t>
            </a:r>
            <a:r>
              <a:rPr lang="pl-PL" dirty="0" err="1" smtClean="0">
                <a:solidFill>
                  <a:schemeClr val="bg2">
                    <a:lumMod val="25000"/>
                  </a:schemeClr>
                </a:solidFill>
              </a:rPr>
              <a:t>socialist</a:t>
            </a:r>
            <a:r>
              <a:rPr lang="pl-PL" dirty="0" smtClean="0">
                <a:solidFill>
                  <a:schemeClr val="bg2">
                    <a:lumMod val="25000"/>
                  </a:schemeClr>
                </a:solidFill>
              </a:rPr>
              <a:t> system – </a:t>
            </a:r>
            <a:r>
              <a:rPr lang="pl-PL" dirty="0" err="1" smtClean="0">
                <a:solidFill>
                  <a:schemeClr val="bg2">
                    <a:lumMod val="25000"/>
                  </a:schemeClr>
                </a:solidFill>
              </a:rPr>
              <a:t>Soviet</a:t>
            </a:r>
            <a:r>
              <a:rPr lang="pl-PL" dirty="0" smtClean="0">
                <a:solidFill>
                  <a:schemeClr val="bg2">
                    <a:lumMod val="25000"/>
                  </a:schemeClr>
                </a:solidFill>
              </a:rPr>
              <a:t> Union and </a:t>
            </a:r>
            <a:r>
              <a:rPr lang="pl-PL" dirty="0" err="1" smtClean="0">
                <a:solidFill>
                  <a:schemeClr val="bg2">
                    <a:lumMod val="25000"/>
                  </a:schemeClr>
                </a:solidFill>
              </a:rPr>
              <a:t>afiliated</a:t>
            </a:r>
            <a:r>
              <a:rPr lang="pl-PL" dirty="0" smtClean="0">
                <a:solidFill>
                  <a:schemeClr val="bg2">
                    <a:lumMod val="25000"/>
                  </a:schemeClr>
                </a:solidFill>
              </a:rPr>
              <a:t> </a:t>
            </a:r>
            <a:r>
              <a:rPr lang="pl-PL" dirty="0" err="1" smtClean="0">
                <a:solidFill>
                  <a:schemeClr val="bg2">
                    <a:lumMod val="25000"/>
                  </a:schemeClr>
                </a:solidFill>
              </a:rPr>
              <a:t>eastern</a:t>
            </a:r>
            <a:r>
              <a:rPr lang="pl-PL" dirty="0" smtClean="0">
                <a:solidFill>
                  <a:schemeClr val="bg2">
                    <a:lumMod val="25000"/>
                  </a:schemeClr>
                </a:solidFill>
              </a:rPr>
              <a:t> and central </a:t>
            </a:r>
            <a:r>
              <a:rPr lang="pl-PL" dirty="0" err="1" smtClean="0">
                <a:solidFill>
                  <a:schemeClr val="bg2">
                    <a:lumMod val="25000"/>
                  </a:schemeClr>
                </a:solidFill>
              </a:rPr>
              <a:t>European</a:t>
            </a:r>
            <a:r>
              <a:rPr lang="pl-PL" dirty="0" smtClean="0">
                <a:solidFill>
                  <a:schemeClr val="bg2">
                    <a:lumMod val="25000"/>
                  </a:schemeClr>
                </a:solidFill>
              </a:rPr>
              <a:t> </a:t>
            </a:r>
            <a:r>
              <a:rPr lang="pl-PL" dirty="0" err="1" smtClean="0">
                <a:solidFill>
                  <a:schemeClr val="bg2">
                    <a:lumMod val="25000"/>
                  </a:schemeClr>
                </a:solidFill>
              </a:rPr>
              <a:t>Countries</a:t>
            </a:r>
            <a:endParaRPr lang="pl-PL" dirty="0" smtClean="0">
              <a:solidFill>
                <a:schemeClr val="bg2">
                  <a:lumMod val="25000"/>
                </a:schemeClr>
              </a:solidFill>
            </a:endParaRPr>
          </a:p>
          <a:p>
            <a:pPr fontAlgn="auto">
              <a:spcAft>
                <a:spcPts val="0"/>
              </a:spcAft>
              <a:buClr>
                <a:schemeClr val="accent1">
                  <a:shade val="75000"/>
                </a:schemeClr>
              </a:buClr>
              <a:buFont typeface="Wingdings"/>
              <a:buNone/>
              <a:defRPr/>
            </a:pPr>
            <a:endParaRPr lang="pl-PL" dirty="0" smtClean="0">
              <a:solidFill>
                <a:schemeClr val="bg2">
                  <a:lumMod val="25000"/>
                </a:schemeClr>
              </a:solidFill>
            </a:endParaRPr>
          </a:p>
          <a:p>
            <a:pPr fontAlgn="auto">
              <a:spcAft>
                <a:spcPts val="0"/>
              </a:spcAft>
              <a:buClr>
                <a:schemeClr val="accent1">
                  <a:shade val="75000"/>
                </a:schemeClr>
              </a:buClr>
              <a:buFont typeface="Wingdings"/>
              <a:buNone/>
              <a:defRPr/>
            </a:pPr>
            <a:endParaRPr lang="pl-PL" dirty="0" smtClean="0">
              <a:solidFill>
                <a:schemeClr val="bg2">
                  <a:lumMod val="25000"/>
                </a:schemeClr>
              </a:solidFill>
            </a:endParaRPr>
          </a:p>
          <a:p>
            <a:pPr fontAlgn="auto">
              <a:spcAft>
                <a:spcPts val="0"/>
              </a:spcAft>
              <a:buClr>
                <a:schemeClr val="accent1">
                  <a:shade val="75000"/>
                </a:schemeClr>
              </a:buClr>
              <a:buFont typeface="Wingdings"/>
              <a:buNone/>
              <a:defRPr/>
            </a:pPr>
            <a:r>
              <a:rPr lang="pl-PL" dirty="0" err="1" smtClean="0">
                <a:solidFill>
                  <a:schemeClr val="bg2">
                    <a:lumMod val="25000"/>
                  </a:schemeClr>
                </a:solidFill>
              </a:rPr>
              <a:t>Emphasis</a:t>
            </a:r>
            <a:r>
              <a:rPr lang="pl-PL" dirty="0" smtClean="0">
                <a:solidFill>
                  <a:schemeClr val="bg2">
                    <a:lumMod val="25000"/>
                  </a:schemeClr>
                </a:solidFill>
              </a:rPr>
              <a:t> on </a:t>
            </a:r>
            <a:r>
              <a:rPr lang="pl-PL" dirty="0" err="1" smtClean="0">
                <a:solidFill>
                  <a:schemeClr val="bg2">
                    <a:lumMod val="25000"/>
                  </a:schemeClr>
                </a:solidFill>
              </a:rPr>
              <a:t>direct</a:t>
            </a:r>
            <a:r>
              <a:rPr lang="pl-PL" dirty="0" smtClean="0">
                <a:solidFill>
                  <a:schemeClr val="bg2">
                    <a:lumMod val="25000"/>
                  </a:schemeClr>
                </a:solidFill>
              </a:rPr>
              <a:t> </a:t>
            </a:r>
            <a:r>
              <a:rPr lang="pl-PL" dirty="0" err="1" smtClean="0">
                <a:solidFill>
                  <a:schemeClr val="bg2">
                    <a:lumMod val="25000"/>
                  </a:schemeClr>
                </a:solidFill>
              </a:rPr>
              <a:t>earnings</a:t>
            </a:r>
            <a:r>
              <a:rPr lang="pl-PL" dirty="0" smtClean="0">
                <a:solidFill>
                  <a:schemeClr val="bg2">
                    <a:lumMod val="25000"/>
                  </a:schemeClr>
                </a:solidFill>
              </a:rPr>
              <a:t>, </a:t>
            </a:r>
            <a:r>
              <a:rPr lang="pl-PL" dirty="0" err="1" smtClean="0">
                <a:solidFill>
                  <a:schemeClr val="bg2">
                    <a:lumMod val="25000"/>
                  </a:schemeClr>
                </a:solidFill>
              </a:rPr>
              <a:t>society</a:t>
            </a:r>
            <a:r>
              <a:rPr lang="pl-PL" dirty="0" smtClean="0">
                <a:solidFill>
                  <a:schemeClr val="bg2">
                    <a:lumMod val="25000"/>
                  </a:schemeClr>
                </a:solidFill>
              </a:rPr>
              <a:t> as a </a:t>
            </a:r>
            <a:r>
              <a:rPr lang="pl-PL" dirty="0" err="1" smtClean="0">
                <a:solidFill>
                  <a:schemeClr val="bg2">
                    <a:lumMod val="25000"/>
                  </a:schemeClr>
                </a:solidFill>
              </a:rPr>
              <a:t>whole</a:t>
            </a:r>
            <a:r>
              <a:rPr lang="pl-PL" dirty="0" smtClean="0">
                <a:solidFill>
                  <a:schemeClr val="bg2">
                    <a:lumMod val="25000"/>
                  </a:schemeClr>
                </a:solidFill>
              </a:rPr>
              <a:t> </a:t>
            </a:r>
            <a:r>
              <a:rPr lang="pl-PL" dirty="0" err="1" smtClean="0">
                <a:solidFill>
                  <a:schemeClr val="bg2">
                    <a:lumMod val="25000"/>
                  </a:schemeClr>
                </a:solidFill>
              </a:rPr>
              <a:t>prevails</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case</a:t>
            </a:r>
            <a:r>
              <a:rPr lang="pl-PL" dirty="0" smtClean="0">
                <a:solidFill>
                  <a:schemeClr val="bg2">
                    <a:lumMod val="25000"/>
                  </a:schemeClr>
                </a:solidFill>
              </a:rPr>
              <a:t> of </a:t>
            </a:r>
            <a:r>
              <a:rPr lang="pl-PL" dirty="0" err="1" smtClean="0">
                <a:solidFill>
                  <a:schemeClr val="bg2">
                    <a:lumMod val="25000"/>
                  </a:schemeClr>
                </a:solidFill>
              </a:rPr>
              <a:t>conflict</a:t>
            </a:r>
            <a:r>
              <a:rPr lang="pl-PL" dirty="0" smtClean="0">
                <a:solidFill>
                  <a:schemeClr val="bg2">
                    <a:lumMod val="25000"/>
                  </a:schemeClr>
                </a:solidFill>
              </a:rPr>
              <a:t> </a:t>
            </a:r>
            <a:r>
              <a:rPr lang="pl-PL" dirty="0" err="1" smtClean="0">
                <a:solidFill>
                  <a:schemeClr val="bg2">
                    <a:lumMod val="25000"/>
                  </a:schemeClr>
                </a:solidFill>
              </a:rPr>
              <a:t>more</a:t>
            </a:r>
            <a:r>
              <a:rPr lang="pl-PL" dirty="0" smtClean="0">
                <a:solidFill>
                  <a:schemeClr val="bg2">
                    <a:lumMod val="25000"/>
                  </a:schemeClr>
                </a:solidFill>
              </a:rPr>
              <a:t> </a:t>
            </a:r>
            <a:r>
              <a:rPr lang="pl-PL" dirty="0" err="1" smtClean="0">
                <a:solidFill>
                  <a:schemeClr val="bg2">
                    <a:lumMod val="25000"/>
                  </a:schemeClr>
                </a:solidFill>
              </a:rPr>
              <a:t>often</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socialist</a:t>
            </a:r>
            <a:r>
              <a:rPr lang="pl-PL" dirty="0" smtClean="0">
                <a:solidFill>
                  <a:schemeClr val="bg2">
                    <a:lumMod val="25000"/>
                  </a:schemeClr>
                </a:solidFill>
              </a:rPr>
              <a:t> system</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Author’s</a:t>
            </a:r>
            <a:r>
              <a:rPr lang="pl-PL" dirty="0" smtClean="0"/>
              <a:t> </a:t>
            </a:r>
            <a:r>
              <a:rPr lang="pl-PL" dirty="0" err="1" smtClean="0"/>
              <a:t>vs</a:t>
            </a:r>
            <a:r>
              <a:rPr lang="pl-PL" dirty="0" smtClean="0"/>
              <a:t> </a:t>
            </a:r>
            <a:r>
              <a:rPr lang="pl-PL" dirty="0" err="1" smtClean="0"/>
              <a:t>society</a:t>
            </a:r>
            <a:endParaRPr lang="pl-PL" dirty="0"/>
          </a:p>
        </p:txBody>
      </p:sp>
      <p:sp>
        <p:nvSpPr>
          <p:cNvPr id="3" name="Symbol zastępczy zawartości 2"/>
          <p:cNvSpPr>
            <a:spLocks noGrp="1"/>
          </p:cNvSpPr>
          <p:nvPr>
            <p:ph sz="half" idx="1"/>
          </p:nvPr>
        </p:nvSpPr>
        <p:spPr>
          <a:xfrm>
            <a:off x="457200" y="1785938"/>
            <a:ext cx="4038600" cy="3786187"/>
          </a:xfrm>
        </p:spPr>
        <p:txBody>
          <a:bodyPr>
            <a:normAutofit fontScale="85000" lnSpcReduction="1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Highlighting</a:t>
            </a:r>
            <a:r>
              <a:rPr lang="pl-PL" dirty="0" smtClean="0">
                <a:solidFill>
                  <a:schemeClr val="bg2">
                    <a:lumMod val="25000"/>
                  </a:schemeClr>
                </a:solidFill>
              </a:rPr>
              <a:t> public </a:t>
            </a:r>
            <a:r>
              <a:rPr lang="pl-PL" dirty="0" err="1" smtClean="0">
                <a:solidFill>
                  <a:schemeClr val="bg2">
                    <a:lumMod val="25000"/>
                  </a:schemeClr>
                </a:solidFill>
              </a:rPr>
              <a:t>benefits</a:t>
            </a:r>
            <a:r>
              <a:rPr lang="pl-PL" dirty="0" smtClean="0">
                <a:solidFill>
                  <a:schemeClr val="bg2">
                    <a:lumMod val="25000"/>
                  </a:schemeClr>
                </a:solidFill>
              </a:rPr>
              <a:t> as a </a:t>
            </a:r>
            <a:r>
              <a:rPr lang="pl-PL" dirty="0" err="1" smtClean="0">
                <a:solidFill>
                  <a:schemeClr val="bg2">
                    <a:lumMod val="25000"/>
                  </a:schemeClr>
                </a:solidFill>
              </a:rPr>
              <a:t>rationale</a:t>
            </a:r>
            <a:r>
              <a:rPr lang="pl-PL" dirty="0" smtClean="0">
                <a:solidFill>
                  <a:schemeClr val="bg2">
                    <a:lumMod val="25000"/>
                  </a:schemeClr>
                </a:solidFill>
              </a:rPr>
              <a:t> of </a:t>
            </a:r>
            <a:r>
              <a:rPr lang="pl-PL" dirty="0" err="1" smtClean="0">
                <a:solidFill>
                  <a:schemeClr val="bg2">
                    <a:lumMod val="25000"/>
                  </a:schemeClr>
                </a:solidFill>
              </a:rPr>
              <a:t>protection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Protection</a:t>
            </a:r>
            <a:r>
              <a:rPr lang="pl-PL" dirty="0" smtClean="0">
                <a:solidFill>
                  <a:schemeClr val="bg2">
                    <a:lumMod val="25000"/>
                  </a:schemeClr>
                </a:solidFill>
              </a:rPr>
              <a:t> </a:t>
            </a:r>
            <a:r>
              <a:rPr lang="pl-PL" dirty="0" err="1" smtClean="0">
                <a:solidFill>
                  <a:schemeClr val="bg2">
                    <a:lumMod val="25000"/>
                  </a:schemeClr>
                </a:solidFill>
              </a:rPr>
              <a:t>necessary</a:t>
            </a:r>
            <a:r>
              <a:rPr lang="pl-PL" dirty="0" smtClean="0">
                <a:solidFill>
                  <a:schemeClr val="bg2">
                    <a:lumMod val="25000"/>
                  </a:schemeClr>
                </a:solidFill>
              </a:rPr>
              <a:t> to </a:t>
            </a:r>
            <a:r>
              <a:rPr lang="pl-PL" dirty="0" err="1" smtClean="0">
                <a:solidFill>
                  <a:schemeClr val="bg2">
                    <a:lumMod val="25000"/>
                  </a:schemeClr>
                </a:solidFill>
              </a:rPr>
              <a:t>stimulate</a:t>
            </a:r>
            <a:r>
              <a:rPr lang="pl-PL" dirty="0" smtClean="0">
                <a:solidFill>
                  <a:schemeClr val="bg2">
                    <a:lumMod val="25000"/>
                  </a:schemeClr>
                </a:solidFill>
              </a:rPr>
              <a:t> </a:t>
            </a:r>
            <a:r>
              <a:rPr lang="pl-PL" dirty="0" err="1" smtClean="0">
                <a:solidFill>
                  <a:schemeClr val="bg2">
                    <a:lumMod val="25000"/>
                  </a:schemeClr>
                </a:solidFill>
              </a:rPr>
              <a:t>creation</a:t>
            </a:r>
            <a:r>
              <a:rPr lang="pl-PL" dirty="0" smtClean="0">
                <a:solidFill>
                  <a:schemeClr val="bg2">
                    <a:lumMod val="25000"/>
                  </a:schemeClr>
                </a:solidFill>
              </a:rPr>
              <a:t> and </a:t>
            </a:r>
            <a:r>
              <a:rPr lang="pl-PL" dirty="0" err="1" smtClean="0">
                <a:solidFill>
                  <a:schemeClr val="bg2">
                    <a:lumMod val="25000"/>
                  </a:schemeClr>
                </a:solidFill>
              </a:rPr>
              <a:t>dissemination</a:t>
            </a:r>
            <a:r>
              <a:rPr lang="pl-PL" dirty="0" smtClean="0">
                <a:solidFill>
                  <a:schemeClr val="bg2">
                    <a:lumMod val="25000"/>
                  </a:schemeClr>
                </a:solidFill>
              </a:rPr>
              <a:t> to </a:t>
            </a:r>
            <a:r>
              <a:rPr lang="pl-PL" dirty="0" err="1" smtClean="0">
                <a:solidFill>
                  <a:schemeClr val="bg2">
                    <a:lumMod val="25000"/>
                  </a:schemeClr>
                </a:solidFill>
              </a:rPr>
              <a:t>the</a:t>
            </a:r>
            <a:r>
              <a:rPr lang="pl-PL" dirty="0" smtClean="0">
                <a:solidFill>
                  <a:schemeClr val="bg2">
                    <a:lumMod val="25000"/>
                  </a:schemeClr>
                </a:solidFill>
              </a:rPr>
              <a:t> public (</a:t>
            </a:r>
            <a:r>
              <a:rPr lang="pl-PL" dirty="0" err="1" smtClean="0">
                <a:solidFill>
                  <a:schemeClr val="bg2">
                    <a:lumMod val="25000"/>
                  </a:schemeClr>
                </a:solidFill>
              </a:rPr>
              <a:t>spread</a:t>
            </a:r>
            <a:r>
              <a:rPr lang="pl-PL" dirty="0" smtClean="0">
                <a:solidFill>
                  <a:schemeClr val="bg2">
                    <a:lumMod val="25000"/>
                  </a:schemeClr>
                </a:solidFill>
              </a:rPr>
              <a:t> </a:t>
            </a:r>
            <a:r>
              <a:rPr lang="pl-PL" dirty="0" err="1" smtClean="0">
                <a:solidFill>
                  <a:schemeClr val="bg2">
                    <a:lumMod val="25000"/>
                  </a:schemeClr>
                </a:solidFill>
              </a:rPr>
              <a:t>around</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Publishing</a:t>
            </a:r>
            <a:r>
              <a:rPr lang="pl-PL" dirty="0" smtClean="0">
                <a:solidFill>
                  <a:schemeClr val="bg2">
                    <a:lumMod val="25000"/>
                  </a:schemeClr>
                </a:solidFill>
              </a:rPr>
              <a:t> industry </a:t>
            </a:r>
            <a:r>
              <a:rPr lang="pl-PL" dirty="0" err="1" smtClean="0">
                <a:solidFill>
                  <a:schemeClr val="bg2">
                    <a:lumMod val="25000"/>
                  </a:schemeClr>
                </a:solidFill>
              </a:rPr>
              <a:t>important</a:t>
            </a:r>
            <a:endParaRPr lang="pl-PL" dirty="0">
              <a:solidFill>
                <a:schemeClr val="bg2">
                  <a:lumMod val="25000"/>
                </a:schemeClr>
              </a:solidFill>
            </a:endParaRPr>
          </a:p>
        </p:txBody>
      </p:sp>
      <p:sp>
        <p:nvSpPr>
          <p:cNvPr id="4" name="Symbol zastępczy zawartości 3"/>
          <p:cNvSpPr>
            <a:spLocks noGrp="1"/>
          </p:cNvSpPr>
          <p:nvPr>
            <p:ph sz="half" idx="2"/>
          </p:nvPr>
        </p:nvSpPr>
        <p:spPr>
          <a:xfrm>
            <a:off x="4648200" y="1785938"/>
            <a:ext cx="4495800" cy="5072062"/>
          </a:xfrm>
        </p:spPr>
        <p:txBody>
          <a:bodyPr>
            <a:normAutofit fontScale="85000" lnSpcReduction="1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Protection</a:t>
            </a:r>
            <a:r>
              <a:rPr lang="pl-PL" dirty="0" smtClean="0">
                <a:solidFill>
                  <a:schemeClr val="bg2">
                    <a:lumMod val="25000"/>
                  </a:schemeClr>
                </a:solidFill>
              </a:rPr>
              <a:t> to </a:t>
            </a:r>
            <a:r>
              <a:rPr lang="pl-PL" dirty="0" err="1" smtClean="0">
                <a:solidFill>
                  <a:schemeClr val="bg2">
                    <a:lumMod val="25000"/>
                  </a:schemeClr>
                </a:solidFill>
              </a:rPr>
              <a:t>author</a:t>
            </a:r>
            <a:r>
              <a:rPr lang="pl-PL" dirty="0" smtClean="0">
                <a:solidFill>
                  <a:schemeClr val="bg2">
                    <a:lumMod val="25000"/>
                  </a:schemeClr>
                </a:solidFill>
              </a:rPr>
              <a:t> </a:t>
            </a:r>
            <a:r>
              <a:rPr lang="pl-PL" dirty="0" err="1" smtClean="0">
                <a:solidFill>
                  <a:schemeClr val="bg2">
                    <a:lumMod val="25000"/>
                  </a:schemeClr>
                </a:solidFill>
              </a:rPr>
              <a:t>because</a:t>
            </a:r>
            <a:r>
              <a:rPr lang="pl-PL" dirty="0" smtClean="0">
                <a:solidFill>
                  <a:schemeClr val="bg2">
                    <a:lumMod val="25000"/>
                  </a:schemeClr>
                </a:solidFill>
              </a:rPr>
              <a:t> </a:t>
            </a:r>
            <a:r>
              <a:rPr lang="pl-PL" dirty="0" err="1" smtClean="0">
                <a:solidFill>
                  <a:schemeClr val="bg2">
                    <a:lumMod val="25000"/>
                  </a:schemeClr>
                </a:solidFill>
              </a:rPr>
              <a:t>he</a:t>
            </a:r>
            <a:r>
              <a:rPr lang="pl-PL" dirty="0" smtClean="0">
                <a:solidFill>
                  <a:schemeClr val="bg2">
                    <a:lumMod val="25000"/>
                  </a:schemeClr>
                </a:solidFill>
              </a:rPr>
              <a:t> </a:t>
            </a:r>
            <a:r>
              <a:rPr lang="pl-PL" dirty="0" err="1" smtClean="0">
                <a:solidFill>
                  <a:schemeClr val="bg2">
                    <a:lumMod val="25000"/>
                  </a:schemeClr>
                </a:solidFill>
              </a:rPr>
              <a:t>has</a:t>
            </a:r>
            <a:r>
              <a:rPr lang="pl-PL" dirty="0" smtClean="0">
                <a:solidFill>
                  <a:schemeClr val="bg2">
                    <a:lumMod val="25000"/>
                  </a:schemeClr>
                </a:solidFill>
              </a:rPr>
              <a:t> </a:t>
            </a:r>
            <a:r>
              <a:rPr lang="pl-PL" dirty="0" err="1" smtClean="0">
                <a:solidFill>
                  <a:schemeClr val="bg2">
                    <a:lumMod val="25000"/>
                  </a:schemeClr>
                </a:solidFill>
              </a:rPr>
              <a:t>created</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work</a:t>
            </a:r>
            <a:r>
              <a:rPr lang="pl-PL" dirty="0" smtClean="0">
                <a:solidFill>
                  <a:schemeClr val="bg2">
                    <a:lumMod val="25000"/>
                  </a:schemeClr>
                </a:solidFill>
              </a:rPr>
              <a:t>, to </a:t>
            </a:r>
            <a:r>
              <a:rPr lang="pl-PL" dirty="0" err="1" smtClean="0">
                <a:solidFill>
                  <a:schemeClr val="bg2">
                    <a:lumMod val="25000"/>
                  </a:schemeClr>
                </a:solidFill>
              </a:rPr>
              <a:t>which</a:t>
            </a:r>
            <a:r>
              <a:rPr lang="pl-PL" dirty="0" smtClean="0">
                <a:solidFill>
                  <a:schemeClr val="bg2">
                    <a:lumMod val="25000"/>
                  </a:schemeClr>
                </a:solidFill>
              </a:rPr>
              <a:t> </a:t>
            </a:r>
            <a:r>
              <a:rPr lang="pl-PL" dirty="0" err="1" smtClean="0">
                <a:solidFill>
                  <a:schemeClr val="bg2">
                    <a:lumMod val="25000"/>
                  </a:schemeClr>
                </a:solidFill>
              </a:rPr>
              <a:t>he</a:t>
            </a:r>
            <a:r>
              <a:rPr lang="pl-PL" dirty="0" smtClean="0">
                <a:solidFill>
                  <a:schemeClr val="bg2">
                    <a:lumMod val="25000"/>
                  </a:schemeClr>
                </a:solidFill>
              </a:rPr>
              <a:t> </a:t>
            </a:r>
            <a:r>
              <a:rPr lang="pl-PL" dirty="0" err="1" smtClean="0">
                <a:solidFill>
                  <a:schemeClr val="bg2">
                    <a:lumMod val="25000"/>
                  </a:schemeClr>
                </a:solidFill>
              </a:rPr>
              <a:t>always</a:t>
            </a:r>
            <a:r>
              <a:rPr lang="pl-PL" dirty="0" smtClean="0">
                <a:solidFill>
                  <a:schemeClr val="bg2">
                    <a:lumMod val="25000"/>
                  </a:schemeClr>
                </a:solidFill>
              </a:rPr>
              <a:t> </a:t>
            </a:r>
            <a:r>
              <a:rPr lang="pl-PL" dirty="0" err="1" smtClean="0">
                <a:solidFill>
                  <a:schemeClr val="bg2">
                    <a:lumMod val="25000"/>
                  </a:schemeClr>
                </a:solidFill>
              </a:rPr>
              <a:t>remains</a:t>
            </a:r>
            <a:r>
              <a:rPr lang="pl-PL" dirty="0" smtClean="0">
                <a:solidFill>
                  <a:schemeClr val="bg2">
                    <a:lumMod val="25000"/>
                  </a:schemeClr>
                </a:solidFill>
              </a:rPr>
              <a:t> </a:t>
            </a:r>
            <a:r>
              <a:rPr lang="pl-PL" dirty="0" err="1" smtClean="0">
                <a:solidFill>
                  <a:schemeClr val="bg2">
                    <a:lumMod val="25000"/>
                  </a:schemeClr>
                </a:solidFill>
              </a:rPr>
              <a:t>linked</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Works </a:t>
            </a:r>
            <a:r>
              <a:rPr lang="pl-PL" dirty="0" err="1" smtClean="0">
                <a:solidFill>
                  <a:schemeClr val="bg2">
                    <a:lumMod val="25000"/>
                  </a:schemeClr>
                </a:solidFill>
              </a:rPr>
              <a:t>are</a:t>
            </a:r>
            <a:r>
              <a:rPr lang="pl-PL" dirty="0" smtClean="0">
                <a:solidFill>
                  <a:schemeClr val="bg2">
                    <a:lumMod val="25000"/>
                  </a:schemeClr>
                </a:solidFill>
              </a:rPr>
              <a:t> of </a:t>
            </a:r>
            <a:r>
              <a:rPr lang="pl-PL" dirty="0" err="1" smtClean="0">
                <a:solidFill>
                  <a:schemeClr val="bg2">
                    <a:lumMod val="25000"/>
                  </a:schemeClr>
                </a:solidFill>
              </a:rPr>
              <a:t>exclusive</a:t>
            </a:r>
            <a:r>
              <a:rPr lang="pl-PL" dirty="0" smtClean="0">
                <a:solidFill>
                  <a:schemeClr val="bg2">
                    <a:lumMod val="25000"/>
                  </a:schemeClr>
                </a:solidFill>
              </a:rPr>
              <a:t> property of </a:t>
            </a:r>
            <a:r>
              <a:rPr lang="pl-PL" dirty="0" err="1" smtClean="0">
                <a:solidFill>
                  <a:schemeClr val="bg2">
                    <a:lumMod val="25000"/>
                  </a:schemeClr>
                </a:solidFill>
              </a:rPr>
              <a:t>author</a:t>
            </a:r>
            <a:r>
              <a:rPr lang="pl-PL" dirty="0" smtClean="0">
                <a:solidFill>
                  <a:schemeClr val="bg2">
                    <a:lumMod val="25000"/>
                  </a:schemeClr>
                </a:solidFill>
              </a:rPr>
              <a:t> – </a:t>
            </a:r>
            <a:r>
              <a:rPr lang="pl-PL" dirty="0" err="1" smtClean="0">
                <a:solidFill>
                  <a:schemeClr val="bg2">
                    <a:lumMod val="25000"/>
                  </a:schemeClr>
                </a:solidFill>
              </a:rPr>
              <a:t>it</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 </a:t>
            </a:r>
            <a:r>
              <a:rPr lang="pl-PL" dirty="0" err="1" smtClean="0">
                <a:solidFill>
                  <a:schemeClr val="bg2">
                    <a:lumMod val="25000"/>
                  </a:schemeClr>
                </a:solidFill>
              </a:rPr>
              <a:t>matter</a:t>
            </a:r>
            <a:r>
              <a:rPr lang="pl-PL" dirty="0" smtClean="0">
                <a:solidFill>
                  <a:schemeClr val="bg2">
                    <a:lumMod val="25000"/>
                  </a:schemeClr>
                </a:solidFill>
              </a:rPr>
              <a:t> of </a:t>
            </a:r>
            <a:r>
              <a:rPr lang="pl-PL" dirty="0" err="1" smtClean="0">
                <a:solidFill>
                  <a:schemeClr val="bg2">
                    <a:lumMod val="25000"/>
                  </a:schemeClr>
                </a:solidFill>
              </a:rPr>
              <a:t>justice</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Bound</a:t>
            </a:r>
            <a:r>
              <a:rPr lang="pl-PL" dirty="0" smtClean="0">
                <a:solidFill>
                  <a:schemeClr val="bg2">
                    <a:lumMod val="25000"/>
                  </a:schemeClr>
                </a:solidFill>
              </a:rPr>
              <a:t> </a:t>
            </a:r>
            <a:r>
              <a:rPr lang="pl-PL" dirty="0" err="1" smtClean="0">
                <a:solidFill>
                  <a:schemeClr val="bg2">
                    <a:lumMod val="25000"/>
                  </a:schemeClr>
                </a:solidFill>
              </a:rPr>
              <a:t>irrespectiv</a:t>
            </a:r>
            <a:r>
              <a:rPr lang="pl-PL" dirty="0" smtClean="0">
                <a:solidFill>
                  <a:schemeClr val="bg2">
                    <a:lumMod val="25000"/>
                  </a:schemeClr>
                </a:solidFill>
              </a:rPr>
              <a:t> of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scope</a:t>
            </a:r>
            <a:r>
              <a:rPr lang="pl-PL" dirty="0" smtClean="0">
                <a:solidFill>
                  <a:schemeClr val="bg2">
                    <a:lumMod val="25000"/>
                  </a:schemeClr>
                </a:solidFill>
              </a:rPr>
              <a:t> of </a:t>
            </a:r>
            <a:r>
              <a:rPr lang="pl-PL" dirty="0" err="1" smtClean="0">
                <a:solidFill>
                  <a:schemeClr val="bg2">
                    <a:lumMod val="25000"/>
                  </a:schemeClr>
                </a:solidFill>
              </a:rPr>
              <a:t>utility</a:t>
            </a:r>
            <a:r>
              <a:rPr lang="pl-PL" dirty="0" smtClean="0">
                <a:solidFill>
                  <a:schemeClr val="bg2">
                    <a:lumMod val="25000"/>
                  </a:schemeClr>
                </a:solidFill>
              </a:rPr>
              <a:t> to </a:t>
            </a:r>
            <a:r>
              <a:rPr lang="pl-PL" dirty="0" err="1" smtClean="0">
                <a:solidFill>
                  <a:schemeClr val="bg2">
                    <a:lumMod val="25000"/>
                  </a:schemeClr>
                </a:solidFill>
              </a:rPr>
              <a:t>the</a:t>
            </a:r>
            <a:r>
              <a:rPr lang="pl-PL" dirty="0" smtClean="0">
                <a:solidFill>
                  <a:schemeClr val="bg2">
                    <a:lumMod val="25000"/>
                  </a:schemeClr>
                </a:solidFill>
              </a:rPr>
              <a:t> public – </a:t>
            </a:r>
            <a:r>
              <a:rPr lang="pl-PL" dirty="0" err="1" smtClean="0">
                <a:solidFill>
                  <a:schemeClr val="bg2">
                    <a:lumMod val="25000"/>
                  </a:schemeClr>
                </a:solidFill>
              </a:rPr>
              <a:t>personality</a:t>
            </a:r>
            <a:r>
              <a:rPr lang="pl-PL" dirty="0" smtClean="0">
                <a:solidFill>
                  <a:schemeClr val="bg2">
                    <a:lumMod val="25000"/>
                  </a:schemeClr>
                </a:solidFill>
              </a:rPr>
              <a:t> </a:t>
            </a:r>
            <a:r>
              <a:rPr lang="pl-PL" dirty="0" err="1" smtClean="0">
                <a:solidFill>
                  <a:schemeClr val="bg2">
                    <a:lumMod val="25000"/>
                  </a:schemeClr>
                </a:solidFill>
              </a:rPr>
              <a:t>right</a:t>
            </a:r>
            <a:r>
              <a:rPr lang="pl-PL" dirty="0" smtClean="0">
                <a:solidFill>
                  <a:schemeClr val="bg2">
                    <a:lumMod val="25000"/>
                  </a:schemeClr>
                </a:solidFill>
              </a:rPr>
              <a:t> </a:t>
            </a:r>
            <a:r>
              <a:rPr lang="pl-PL" dirty="0" err="1" smtClean="0">
                <a:solidFill>
                  <a:schemeClr val="bg2">
                    <a:lumMod val="25000"/>
                  </a:schemeClr>
                </a:solidFill>
              </a:rPr>
              <a:t>are</a:t>
            </a:r>
            <a:r>
              <a:rPr lang="pl-PL" dirty="0" smtClean="0">
                <a:solidFill>
                  <a:schemeClr val="bg2">
                    <a:lumMod val="25000"/>
                  </a:schemeClr>
                </a:solidFill>
              </a:rPr>
              <a:t> </a:t>
            </a:r>
            <a:r>
              <a:rPr lang="pl-PL" dirty="0" err="1" smtClean="0">
                <a:solidFill>
                  <a:schemeClr val="bg2">
                    <a:lumMod val="25000"/>
                  </a:schemeClr>
                </a:solidFill>
              </a:rPr>
              <a:t>emphasized</a:t>
            </a:r>
            <a:r>
              <a:rPr lang="pl-PL" dirty="0" smtClean="0">
                <a:solidFill>
                  <a:schemeClr val="bg2">
                    <a:lumMod val="25000"/>
                  </a:schemeClr>
                </a:solidFill>
              </a:rPr>
              <a:t> </a:t>
            </a:r>
            <a:r>
              <a:rPr lang="pl-PL" dirty="0" err="1" smtClean="0">
                <a:solidFill>
                  <a:schemeClr val="bg2">
                    <a:lumMod val="25000"/>
                  </a:schemeClr>
                </a:solidFill>
              </a:rPr>
              <a:t>rather</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Yet</a:t>
            </a:r>
            <a:r>
              <a:rPr lang="pl-PL" dirty="0" smtClean="0">
                <a:solidFill>
                  <a:schemeClr val="bg2">
                    <a:lumMod val="25000"/>
                  </a:schemeClr>
                </a:solidFill>
              </a:rPr>
              <a:t> </a:t>
            </a:r>
            <a:r>
              <a:rPr lang="pl-PL" dirty="0" err="1" smtClean="0">
                <a:solidFill>
                  <a:schemeClr val="bg2">
                    <a:lumMod val="25000"/>
                  </a:schemeClr>
                </a:solidFill>
              </a:rPr>
              <a:t>civil</a:t>
            </a:r>
            <a:r>
              <a:rPr lang="pl-PL" dirty="0" smtClean="0">
                <a:solidFill>
                  <a:schemeClr val="bg2">
                    <a:lumMod val="25000"/>
                  </a:schemeClr>
                </a:solidFill>
              </a:rPr>
              <a:t> law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based</a:t>
            </a:r>
            <a:r>
              <a:rPr lang="pl-PL" dirty="0" smtClean="0">
                <a:solidFill>
                  <a:schemeClr val="bg2">
                    <a:lumMod val="25000"/>
                  </a:schemeClr>
                </a:solidFill>
              </a:rPr>
              <a:t> on </a:t>
            </a:r>
            <a:r>
              <a:rPr lang="pl-PL" dirty="0" err="1" smtClean="0">
                <a:solidFill>
                  <a:schemeClr val="bg2">
                    <a:lumMod val="25000"/>
                  </a:schemeClr>
                </a:solidFill>
              </a:rPr>
              <a:t>more</a:t>
            </a:r>
            <a:r>
              <a:rPr lang="pl-PL" dirty="0" smtClean="0">
                <a:solidFill>
                  <a:schemeClr val="bg2">
                    <a:lumMod val="25000"/>
                  </a:schemeClr>
                </a:solidFill>
              </a:rPr>
              <a:t> </a:t>
            </a:r>
            <a:r>
              <a:rPr lang="pl-PL" dirty="0" err="1" smtClean="0">
                <a:solidFill>
                  <a:schemeClr val="bg2">
                    <a:lumMod val="25000"/>
                  </a:schemeClr>
                </a:solidFill>
              </a:rPr>
              <a:t>abstract</a:t>
            </a:r>
            <a:r>
              <a:rPr lang="pl-PL" dirty="0" smtClean="0">
                <a:solidFill>
                  <a:schemeClr val="bg2">
                    <a:lumMod val="25000"/>
                  </a:schemeClr>
                </a:solidFill>
              </a:rPr>
              <a:t> </a:t>
            </a:r>
            <a:r>
              <a:rPr lang="pl-PL" dirty="0" err="1" smtClean="0">
                <a:solidFill>
                  <a:schemeClr val="bg2">
                    <a:lumMod val="25000"/>
                  </a:schemeClr>
                </a:solidFill>
              </a:rPr>
              <a:t>level</a:t>
            </a:r>
            <a:r>
              <a:rPr lang="pl-PL" dirty="0" smtClean="0">
                <a:solidFill>
                  <a:schemeClr val="bg2">
                    <a:lumMod val="25000"/>
                  </a:schemeClr>
                </a:solidFill>
              </a:rPr>
              <a:t>, </a:t>
            </a:r>
            <a:r>
              <a:rPr lang="pl-PL" dirty="0" err="1" smtClean="0">
                <a:solidFill>
                  <a:schemeClr val="bg2">
                    <a:lumMod val="25000"/>
                  </a:schemeClr>
                </a:solidFill>
              </a:rPr>
              <a:t>absence</a:t>
            </a:r>
            <a:r>
              <a:rPr lang="pl-PL" dirty="0" smtClean="0">
                <a:solidFill>
                  <a:schemeClr val="bg2">
                    <a:lumMod val="25000"/>
                  </a:schemeClr>
                </a:solidFill>
              </a:rPr>
              <a:t> of </a:t>
            </a:r>
            <a:r>
              <a:rPr lang="pl-PL" dirty="0" err="1" smtClean="0">
                <a:solidFill>
                  <a:schemeClr val="bg2">
                    <a:lumMod val="25000"/>
                  </a:schemeClr>
                </a:solidFill>
              </a:rPr>
              <a:t>definitions</a:t>
            </a:r>
            <a:r>
              <a:rPr lang="pl-PL" dirty="0" smtClean="0">
                <a:solidFill>
                  <a:schemeClr val="bg2">
                    <a:lumMod val="25000"/>
                  </a:schemeClr>
                </a:solidFill>
              </a:rPr>
              <a:t>, </a:t>
            </a:r>
            <a:r>
              <a:rPr lang="pl-PL" dirty="0" err="1" smtClean="0">
                <a:solidFill>
                  <a:schemeClr val="bg2">
                    <a:lumMod val="25000"/>
                  </a:schemeClr>
                </a:solidFill>
              </a:rPr>
              <a:t>judges</a:t>
            </a:r>
            <a:r>
              <a:rPr lang="pl-PL" dirty="0" smtClean="0">
                <a:solidFill>
                  <a:schemeClr val="bg2">
                    <a:lumMod val="25000"/>
                  </a:schemeClr>
                </a:solidFill>
              </a:rPr>
              <a:t> </a:t>
            </a:r>
            <a:r>
              <a:rPr lang="pl-PL" dirty="0" err="1" smtClean="0">
                <a:solidFill>
                  <a:schemeClr val="bg2">
                    <a:lumMod val="25000"/>
                  </a:schemeClr>
                </a:solidFill>
              </a:rPr>
              <a:t>more</a:t>
            </a:r>
            <a:r>
              <a:rPr lang="pl-PL" dirty="0" smtClean="0">
                <a:solidFill>
                  <a:schemeClr val="bg2">
                    <a:lumMod val="25000"/>
                  </a:schemeClr>
                </a:solidFill>
              </a:rPr>
              <a:t> </a:t>
            </a:r>
            <a:r>
              <a:rPr lang="pl-PL" dirty="0" err="1" smtClean="0">
                <a:solidFill>
                  <a:schemeClr val="bg2">
                    <a:lumMod val="25000"/>
                  </a:schemeClr>
                </a:solidFill>
              </a:rPr>
              <a:t>free</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Formalities</a:t>
            </a:r>
            <a:endParaRPr lang="pl-PL" dirty="0"/>
          </a:p>
        </p:txBody>
      </p:sp>
      <p:sp>
        <p:nvSpPr>
          <p:cNvPr id="3" name="Symbol zastępczy zawartości 2"/>
          <p:cNvSpPr>
            <a:spLocks noGrp="1"/>
          </p:cNvSpPr>
          <p:nvPr>
            <p:ph sz="half" idx="1"/>
          </p:nvPr>
        </p:nvSpPr>
        <p:spPr>
          <a:xfrm>
            <a:off x="179388" y="1484313"/>
            <a:ext cx="4316412" cy="5040312"/>
          </a:xfrm>
        </p:spPr>
        <p:txBody>
          <a:bodyPr>
            <a:normAutofit fontScale="85000" lnSpcReduction="1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Registration</a:t>
            </a:r>
            <a:r>
              <a:rPr lang="pl-PL" dirty="0" smtClean="0">
                <a:solidFill>
                  <a:schemeClr val="bg2">
                    <a:lumMod val="25000"/>
                  </a:schemeClr>
                </a:solidFill>
              </a:rPr>
              <a:t> prima facie </a:t>
            </a:r>
            <a:r>
              <a:rPr lang="pl-PL" dirty="0" err="1" smtClean="0">
                <a:solidFill>
                  <a:schemeClr val="bg2">
                    <a:lumMod val="25000"/>
                  </a:schemeClr>
                </a:solidFill>
              </a:rPr>
              <a:t>evidence</a:t>
            </a:r>
            <a:r>
              <a:rPr lang="pl-PL" dirty="0" smtClean="0">
                <a:solidFill>
                  <a:schemeClr val="bg2">
                    <a:lumMod val="25000"/>
                  </a:schemeClr>
                </a:solidFill>
              </a:rPr>
              <a:t>  </a:t>
            </a:r>
            <a:r>
              <a:rPr lang="pl-PL" dirty="0" err="1" smtClean="0">
                <a:solidFill>
                  <a:schemeClr val="bg2">
                    <a:lumMod val="25000"/>
                  </a:schemeClr>
                </a:solidFill>
              </a:rPr>
              <a:t>recquired</a:t>
            </a:r>
            <a:r>
              <a:rPr lang="pl-PL" dirty="0" smtClean="0">
                <a:solidFill>
                  <a:schemeClr val="bg2">
                    <a:lumMod val="25000"/>
                  </a:schemeClr>
                </a:solidFill>
              </a:rPr>
              <a:t> first, 1982 </a:t>
            </a:r>
            <a:r>
              <a:rPr lang="pl-PL" dirty="0" err="1" smtClean="0">
                <a:solidFill>
                  <a:schemeClr val="bg2">
                    <a:lumMod val="25000"/>
                  </a:schemeClr>
                </a:solidFill>
              </a:rPr>
              <a:t>England</a:t>
            </a:r>
            <a:r>
              <a:rPr lang="pl-PL" dirty="0" smtClean="0">
                <a:solidFill>
                  <a:schemeClr val="bg2">
                    <a:lumMod val="25000"/>
                  </a:schemeClr>
                </a:solidFill>
              </a:rPr>
              <a:t> </a:t>
            </a:r>
            <a:r>
              <a:rPr lang="pl-PL" dirty="0" err="1" smtClean="0">
                <a:solidFill>
                  <a:schemeClr val="bg2">
                    <a:lumMod val="25000"/>
                  </a:schemeClr>
                </a:solidFill>
              </a:rPr>
              <a:t>modified</a:t>
            </a:r>
            <a:r>
              <a:rPr lang="pl-PL" dirty="0" smtClean="0">
                <a:solidFill>
                  <a:schemeClr val="bg2">
                    <a:lumMod val="25000"/>
                  </a:schemeClr>
                </a:solidFill>
              </a:rPr>
              <a:t> and limited </a:t>
            </a:r>
            <a:r>
              <a:rPr lang="pl-PL" dirty="0" err="1" smtClean="0">
                <a:solidFill>
                  <a:schemeClr val="bg2">
                    <a:lumMod val="25000"/>
                  </a:schemeClr>
                </a:solidFill>
              </a:rPr>
              <a:t>it</a:t>
            </a:r>
            <a:r>
              <a:rPr lang="pl-PL" dirty="0" smtClean="0">
                <a:solidFill>
                  <a:schemeClr val="bg2">
                    <a:lumMod val="25000"/>
                  </a:schemeClr>
                </a:solidFill>
              </a:rPr>
              <a:t> </a:t>
            </a:r>
            <a:r>
              <a:rPr lang="pl-PL" dirty="0" err="1" smtClean="0">
                <a:solidFill>
                  <a:schemeClr val="bg2">
                    <a:lumMod val="25000"/>
                  </a:schemeClr>
                </a:solidFill>
              </a:rPr>
              <a:t>only</a:t>
            </a:r>
            <a:r>
              <a:rPr lang="pl-PL" dirty="0" smtClean="0">
                <a:solidFill>
                  <a:schemeClr val="bg2">
                    <a:lumMod val="25000"/>
                  </a:schemeClr>
                </a:solidFill>
              </a:rPr>
              <a:t> for </a:t>
            </a:r>
            <a:r>
              <a:rPr lang="pl-PL" dirty="0" err="1" smtClean="0">
                <a:solidFill>
                  <a:schemeClr val="bg2">
                    <a:lumMod val="25000"/>
                  </a:schemeClr>
                </a:solidFill>
              </a:rPr>
              <a:t>infringement</a:t>
            </a:r>
            <a:r>
              <a:rPr lang="pl-PL" dirty="0" smtClean="0">
                <a:solidFill>
                  <a:schemeClr val="bg2">
                    <a:lumMod val="25000"/>
                  </a:schemeClr>
                </a:solidFill>
              </a:rPr>
              <a:t> </a:t>
            </a:r>
            <a:r>
              <a:rPr lang="pl-PL" dirty="0" err="1" smtClean="0">
                <a:solidFill>
                  <a:schemeClr val="bg2">
                    <a:lumMod val="25000"/>
                  </a:schemeClr>
                </a:solidFill>
              </a:rPr>
              <a:t>actions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Berlin </a:t>
            </a:r>
            <a:r>
              <a:rPr lang="pl-PL" dirty="0" err="1" smtClean="0">
                <a:solidFill>
                  <a:schemeClr val="bg2">
                    <a:lumMod val="25000"/>
                  </a:schemeClr>
                </a:solidFill>
              </a:rPr>
              <a:t>revision</a:t>
            </a:r>
            <a:r>
              <a:rPr lang="pl-PL" dirty="0" smtClean="0">
                <a:solidFill>
                  <a:schemeClr val="bg2">
                    <a:lumMod val="25000"/>
                  </a:schemeClr>
                </a:solidFill>
              </a:rPr>
              <a:t> of </a:t>
            </a:r>
            <a:r>
              <a:rPr lang="pl-PL" dirty="0" err="1" smtClean="0">
                <a:solidFill>
                  <a:schemeClr val="bg2">
                    <a:lumMod val="25000"/>
                  </a:schemeClr>
                </a:solidFill>
              </a:rPr>
              <a:t>Berne</a:t>
            </a:r>
            <a:r>
              <a:rPr lang="pl-PL" dirty="0" smtClean="0">
                <a:solidFill>
                  <a:schemeClr val="bg2">
                    <a:lumMod val="25000"/>
                  </a:schemeClr>
                </a:solidFill>
              </a:rPr>
              <a:t> </a:t>
            </a:r>
            <a:r>
              <a:rPr lang="pl-PL" dirty="0" err="1" smtClean="0">
                <a:solidFill>
                  <a:schemeClr val="bg2">
                    <a:lumMod val="25000"/>
                  </a:schemeClr>
                </a:solidFill>
              </a:rPr>
              <a:t>Convention</a:t>
            </a:r>
            <a:r>
              <a:rPr lang="pl-PL" dirty="0" smtClean="0">
                <a:solidFill>
                  <a:schemeClr val="bg2">
                    <a:lumMod val="25000"/>
                  </a:schemeClr>
                </a:solidFill>
              </a:rPr>
              <a:t> – 1908 </a:t>
            </a:r>
            <a:r>
              <a:rPr lang="pl-PL" dirty="0" err="1" smtClean="0">
                <a:solidFill>
                  <a:schemeClr val="bg2">
                    <a:lumMod val="25000"/>
                  </a:schemeClr>
                </a:solidFill>
              </a:rPr>
              <a:t>prohibited</a:t>
            </a:r>
            <a:r>
              <a:rPr lang="pl-PL" dirty="0" smtClean="0">
                <a:solidFill>
                  <a:schemeClr val="bg2">
                    <a:lumMod val="25000"/>
                  </a:schemeClr>
                </a:solidFill>
              </a:rPr>
              <a:t> </a:t>
            </a:r>
            <a:r>
              <a:rPr lang="pl-PL" dirty="0" err="1" smtClean="0">
                <a:solidFill>
                  <a:schemeClr val="bg2">
                    <a:lumMod val="25000"/>
                  </a:schemeClr>
                </a:solidFill>
              </a:rPr>
              <a:t>formalities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USA 1989 </a:t>
            </a:r>
            <a:r>
              <a:rPr lang="pl-PL" dirty="0" err="1" smtClean="0">
                <a:solidFill>
                  <a:schemeClr val="bg2">
                    <a:lumMod val="25000"/>
                  </a:schemeClr>
                </a:solidFill>
              </a:rPr>
              <a:t>delated</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favour</a:t>
            </a:r>
            <a:r>
              <a:rPr lang="pl-PL" dirty="0" smtClean="0">
                <a:solidFill>
                  <a:schemeClr val="bg2">
                    <a:lumMod val="25000"/>
                  </a:schemeClr>
                </a:solidFill>
              </a:rPr>
              <a:t> of foreign </a:t>
            </a:r>
            <a:r>
              <a:rPr lang="pl-PL" dirty="0" err="1" smtClean="0">
                <a:solidFill>
                  <a:schemeClr val="bg2">
                    <a:lumMod val="25000"/>
                  </a:schemeClr>
                </a:solidFill>
              </a:rPr>
              <a:t>works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Now</a:t>
            </a:r>
            <a:r>
              <a:rPr lang="pl-PL" dirty="0" smtClean="0">
                <a:solidFill>
                  <a:schemeClr val="bg2">
                    <a:lumMod val="25000"/>
                  </a:schemeClr>
                </a:solidFill>
              </a:rPr>
              <a:t>: </a:t>
            </a:r>
            <a:r>
              <a:rPr lang="pl-PL" dirty="0" err="1" smtClean="0">
                <a:solidFill>
                  <a:schemeClr val="bg2">
                    <a:lumMod val="25000"/>
                  </a:schemeClr>
                </a:solidFill>
              </a:rPr>
              <a:t>voluntary</a:t>
            </a:r>
            <a:r>
              <a:rPr lang="pl-PL" dirty="0" smtClean="0">
                <a:solidFill>
                  <a:schemeClr val="bg2">
                    <a:lumMod val="25000"/>
                  </a:schemeClr>
                </a:solidFill>
              </a:rPr>
              <a:t> </a:t>
            </a:r>
            <a:r>
              <a:rPr lang="pl-PL" dirty="0" err="1" smtClean="0">
                <a:solidFill>
                  <a:schemeClr val="bg2">
                    <a:lumMod val="25000"/>
                  </a:schemeClr>
                </a:solidFill>
              </a:rPr>
              <a:t>fulfillment</a:t>
            </a:r>
            <a:r>
              <a:rPr lang="pl-PL" dirty="0" smtClean="0">
                <a:solidFill>
                  <a:schemeClr val="bg2">
                    <a:lumMod val="25000"/>
                  </a:schemeClr>
                </a:solidFill>
              </a:rPr>
              <a:t> of </a:t>
            </a:r>
            <a:r>
              <a:rPr lang="pl-PL" dirty="0" err="1" smtClean="0">
                <a:solidFill>
                  <a:schemeClr val="bg2">
                    <a:lumMod val="25000"/>
                  </a:schemeClr>
                </a:solidFill>
              </a:rPr>
              <a:t>formalities</a:t>
            </a:r>
            <a:r>
              <a:rPr lang="pl-PL" dirty="0" smtClean="0">
                <a:solidFill>
                  <a:schemeClr val="bg2">
                    <a:lumMod val="25000"/>
                  </a:schemeClr>
                </a:solidFill>
              </a:rPr>
              <a:t> to </a:t>
            </a:r>
            <a:r>
              <a:rPr lang="pl-PL" dirty="0" err="1" smtClean="0">
                <a:solidFill>
                  <a:schemeClr val="bg2">
                    <a:lumMod val="25000"/>
                  </a:schemeClr>
                </a:solidFill>
              </a:rPr>
              <a:t>gain</a:t>
            </a:r>
            <a:r>
              <a:rPr lang="pl-PL" dirty="0" smtClean="0">
                <a:solidFill>
                  <a:schemeClr val="bg2">
                    <a:lumMod val="25000"/>
                  </a:schemeClr>
                </a:solidFill>
              </a:rPr>
              <a:t> prima facie </a:t>
            </a:r>
            <a:r>
              <a:rPr lang="pl-PL" dirty="0" err="1" smtClean="0">
                <a:solidFill>
                  <a:schemeClr val="bg2">
                    <a:lumMod val="25000"/>
                  </a:schemeClr>
                </a:solidFill>
              </a:rPr>
              <a:t>evidence</a:t>
            </a:r>
            <a:r>
              <a:rPr lang="pl-PL" dirty="0" smtClean="0">
                <a:solidFill>
                  <a:schemeClr val="bg2">
                    <a:lumMod val="25000"/>
                  </a:schemeClr>
                </a:solidFill>
              </a:rPr>
              <a:t> to </a:t>
            </a:r>
            <a:r>
              <a:rPr lang="pl-PL" dirty="0" err="1" smtClean="0">
                <a:solidFill>
                  <a:schemeClr val="bg2">
                    <a:lumMod val="25000"/>
                  </a:schemeClr>
                </a:solidFill>
              </a:rPr>
              <a:t>claim</a:t>
            </a:r>
            <a:r>
              <a:rPr lang="pl-PL" dirty="0" smtClean="0">
                <a:solidFill>
                  <a:schemeClr val="bg2">
                    <a:lumMod val="25000"/>
                  </a:schemeClr>
                </a:solidFill>
              </a:rPr>
              <a:t> </a:t>
            </a:r>
            <a:r>
              <a:rPr lang="pl-PL" dirty="0" err="1" smtClean="0">
                <a:solidFill>
                  <a:schemeClr val="bg2">
                    <a:lumMod val="25000"/>
                  </a:schemeClr>
                </a:solidFill>
              </a:rPr>
              <a:t>damages</a:t>
            </a:r>
            <a:endParaRPr lang="pl-PL" dirty="0">
              <a:solidFill>
                <a:schemeClr val="bg2">
                  <a:lumMod val="25000"/>
                </a:schemeClr>
              </a:solidFill>
            </a:endParaRPr>
          </a:p>
        </p:txBody>
      </p:sp>
      <p:sp>
        <p:nvSpPr>
          <p:cNvPr id="4" name="Symbol zastępczy zawartości 3"/>
          <p:cNvSpPr>
            <a:spLocks noGrp="1"/>
          </p:cNvSpPr>
          <p:nvPr>
            <p:ph sz="half" idx="2"/>
          </p:nvPr>
        </p:nvSpPr>
        <p:spPr>
          <a:xfrm>
            <a:off x="4648200" y="1785938"/>
            <a:ext cx="4038600" cy="4667250"/>
          </a:xfrm>
        </p:spPr>
        <p:txBody>
          <a:bodyPr>
            <a:normAutofit fontScale="85000" lnSpcReduction="1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Mere</a:t>
            </a:r>
            <a:r>
              <a:rPr lang="pl-PL" dirty="0" smtClean="0">
                <a:solidFill>
                  <a:schemeClr val="bg2">
                    <a:lumMod val="25000"/>
                  </a:schemeClr>
                </a:solidFill>
              </a:rPr>
              <a:t> </a:t>
            </a:r>
            <a:r>
              <a:rPr lang="pl-PL" dirty="0" err="1" smtClean="0">
                <a:solidFill>
                  <a:schemeClr val="bg2">
                    <a:lumMod val="25000"/>
                  </a:schemeClr>
                </a:solidFill>
              </a:rPr>
              <a:t>fact</a:t>
            </a:r>
            <a:r>
              <a:rPr lang="pl-PL" dirty="0" smtClean="0">
                <a:solidFill>
                  <a:schemeClr val="bg2">
                    <a:lumMod val="25000"/>
                  </a:schemeClr>
                </a:solidFill>
              </a:rPr>
              <a:t> of </a:t>
            </a:r>
            <a:r>
              <a:rPr lang="pl-PL" dirty="0" err="1" smtClean="0">
                <a:solidFill>
                  <a:schemeClr val="bg2">
                    <a:lumMod val="25000"/>
                  </a:schemeClr>
                </a:solidFill>
              </a:rPr>
              <a:t>creation</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enough</a:t>
            </a:r>
            <a:r>
              <a:rPr lang="pl-PL" dirty="0" smtClean="0">
                <a:solidFill>
                  <a:schemeClr val="bg2">
                    <a:lumMod val="25000"/>
                  </a:schemeClr>
                </a:solidFill>
              </a:rPr>
              <a:t> to </a:t>
            </a:r>
            <a:r>
              <a:rPr lang="pl-PL" dirty="0" err="1" smtClean="0">
                <a:solidFill>
                  <a:schemeClr val="bg2">
                    <a:lumMod val="25000"/>
                  </a:schemeClr>
                </a:solidFill>
              </a:rPr>
              <a:t>gain</a:t>
            </a:r>
            <a:r>
              <a:rPr lang="pl-PL" dirty="0" smtClean="0">
                <a:solidFill>
                  <a:schemeClr val="bg2">
                    <a:lumMod val="25000"/>
                  </a:schemeClr>
                </a:solidFill>
              </a:rPr>
              <a:t> </a:t>
            </a:r>
            <a:r>
              <a:rPr lang="pl-PL" dirty="0" err="1" smtClean="0">
                <a:solidFill>
                  <a:schemeClr val="bg2">
                    <a:lumMod val="25000"/>
                  </a:schemeClr>
                </a:solidFill>
              </a:rPr>
              <a:t>protection</a:t>
            </a:r>
            <a:r>
              <a:rPr lang="pl-PL" dirty="0" smtClean="0">
                <a:solidFill>
                  <a:schemeClr val="bg2">
                    <a:lumMod val="25000"/>
                  </a:schemeClr>
                </a:solidFill>
              </a:rPr>
              <a:t> – </a:t>
            </a:r>
            <a:r>
              <a:rPr lang="pl-PL" dirty="0" err="1" smtClean="0">
                <a:solidFill>
                  <a:schemeClr val="bg2">
                    <a:lumMod val="25000"/>
                  </a:schemeClr>
                </a:solidFill>
              </a:rPr>
              <a:t>perception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Natural law </a:t>
            </a:r>
            <a:r>
              <a:rPr lang="pl-PL" dirty="0" err="1" smtClean="0">
                <a:solidFill>
                  <a:schemeClr val="bg2">
                    <a:lumMod val="25000"/>
                  </a:schemeClr>
                </a:solidFill>
              </a:rPr>
              <a:t>philosophy</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author</a:t>
            </a:r>
            <a:r>
              <a:rPr lang="pl-PL" dirty="0" smtClean="0">
                <a:solidFill>
                  <a:schemeClr val="bg2">
                    <a:lumMod val="25000"/>
                  </a:schemeClr>
                </a:solidFill>
              </a:rPr>
              <a:t> of </a:t>
            </a:r>
            <a:r>
              <a:rPr lang="pl-PL" dirty="0" err="1" smtClean="0">
                <a:solidFill>
                  <a:schemeClr val="bg2">
                    <a:lumMod val="25000"/>
                  </a:schemeClr>
                </a:solidFill>
              </a:rPr>
              <a:t>work</a:t>
            </a:r>
            <a:r>
              <a:rPr lang="pl-PL" dirty="0" smtClean="0">
                <a:solidFill>
                  <a:schemeClr val="bg2">
                    <a:lumMod val="25000"/>
                  </a:schemeClr>
                </a:solidFill>
              </a:rPr>
              <a:t> of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mind</a:t>
            </a:r>
            <a:r>
              <a:rPr lang="pl-PL" dirty="0" smtClean="0">
                <a:solidFill>
                  <a:schemeClr val="bg2">
                    <a:lumMod val="25000"/>
                  </a:schemeClr>
                </a:solidFill>
              </a:rPr>
              <a:t> </a:t>
            </a:r>
            <a:r>
              <a:rPr lang="pl-PL" dirty="0" err="1" smtClean="0">
                <a:solidFill>
                  <a:schemeClr val="bg2">
                    <a:lumMod val="25000"/>
                  </a:schemeClr>
                </a:solidFill>
              </a:rPr>
              <a:t>enjoys</a:t>
            </a:r>
            <a:r>
              <a:rPr lang="pl-PL" dirty="0" smtClean="0">
                <a:solidFill>
                  <a:schemeClr val="bg2">
                    <a:lumMod val="25000"/>
                  </a:schemeClr>
                </a:solidFill>
              </a:rPr>
              <a:t> an </a:t>
            </a:r>
            <a:r>
              <a:rPr lang="pl-PL" dirty="0" err="1" smtClean="0">
                <a:solidFill>
                  <a:schemeClr val="bg2">
                    <a:lumMod val="25000"/>
                  </a:schemeClr>
                </a:solidFill>
              </a:rPr>
              <a:t>exclusve</a:t>
            </a:r>
            <a:r>
              <a:rPr lang="pl-PL" dirty="0" smtClean="0">
                <a:solidFill>
                  <a:schemeClr val="bg2">
                    <a:lumMod val="25000"/>
                  </a:schemeClr>
                </a:solidFill>
              </a:rPr>
              <a:t> </a:t>
            </a:r>
            <a:r>
              <a:rPr lang="pl-PL" dirty="0" err="1" smtClean="0">
                <a:solidFill>
                  <a:schemeClr val="bg2">
                    <a:lumMod val="25000"/>
                  </a:schemeClr>
                </a:solidFill>
              </a:rPr>
              <a:t>right</a:t>
            </a:r>
            <a:r>
              <a:rPr lang="pl-PL" dirty="0" smtClean="0">
                <a:solidFill>
                  <a:schemeClr val="bg2">
                    <a:lumMod val="25000"/>
                  </a:schemeClr>
                </a:solidFill>
              </a:rPr>
              <a:t> of </a:t>
            </a:r>
            <a:r>
              <a:rPr lang="pl-PL" dirty="0" err="1" smtClean="0">
                <a:solidFill>
                  <a:schemeClr val="bg2">
                    <a:lumMod val="25000"/>
                  </a:schemeClr>
                </a:solidFill>
              </a:rPr>
              <a:t>intangible</a:t>
            </a:r>
            <a:r>
              <a:rPr lang="pl-PL" dirty="0" smtClean="0">
                <a:solidFill>
                  <a:schemeClr val="bg2">
                    <a:lumMod val="25000"/>
                  </a:schemeClr>
                </a:solidFill>
              </a:rPr>
              <a:t> property on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basis</a:t>
            </a:r>
            <a:r>
              <a:rPr lang="pl-PL" dirty="0" smtClean="0">
                <a:solidFill>
                  <a:schemeClr val="bg2">
                    <a:lumMod val="25000"/>
                  </a:schemeClr>
                </a:solidFill>
              </a:rPr>
              <a:t> of </a:t>
            </a:r>
            <a:r>
              <a:rPr lang="pl-PL" dirty="0" err="1" smtClean="0">
                <a:solidFill>
                  <a:schemeClr val="bg2">
                    <a:lumMod val="25000"/>
                  </a:schemeClr>
                </a:solidFill>
              </a:rPr>
              <a:t>mere</a:t>
            </a:r>
            <a:r>
              <a:rPr lang="pl-PL" dirty="0" smtClean="0">
                <a:solidFill>
                  <a:schemeClr val="bg2">
                    <a:lumMod val="25000"/>
                  </a:schemeClr>
                </a:solidFill>
              </a:rPr>
              <a:t> </a:t>
            </a:r>
            <a:r>
              <a:rPr lang="pl-PL" dirty="0" err="1" smtClean="0">
                <a:solidFill>
                  <a:schemeClr val="bg2">
                    <a:lumMod val="25000"/>
                  </a:schemeClr>
                </a:solidFill>
              </a:rPr>
              <a:t>fact</a:t>
            </a:r>
            <a:r>
              <a:rPr lang="pl-PL" dirty="0" smtClean="0">
                <a:solidFill>
                  <a:schemeClr val="bg2">
                    <a:lumMod val="25000"/>
                  </a:schemeClr>
                </a:solidFill>
              </a:rPr>
              <a:t> of </a:t>
            </a:r>
            <a:r>
              <a:rPr lang="pl-PL" dirty="0" err="1" smtClean="0">
                <a:solidFill>
                  <a:schemeClr val="bg2">
                    <a:lumMod val="25000"/>
                  </a:schemeClr>
                </a:solidFill>
              </a:rPr>
              <a:t>its</a:t>
            </a:r>
            <a:r>
              <a:rPr lang="pl-PL" dirty="0" smtClean="0">
                <a:solidFill>
                  <a:schemeClr val="bg2">
                    <a:lumMod val="25000"/>
                  </a:schemeClr>
                </a:solidFill>
              </a:rPr>
              <a:t> </a:t>
            </a:r>
            <a:r>
              <a:rPr lang="pl-PL" dirty="0" err="1" smtClean="0">
                <a:solidFill>
                  <a:schemeClr val="bg2">
                    <a:lumMod val="25000"/>
                  </a:schemeClr>
                </a:solidFill>
              </a:rPr>
              <a:t>creation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No </a:t>
            </a:r>
            <a:r>
              <a:rPr lang="pl-PL" dirty="0" err="1" smtClean="0">
                <a:solidFill>
                  <a:schemeClr val="bg2">
                    <a:lumMod val="25000"/>
                  </a:schemeClr>
                </a:solidFill>
              </a:rPr>
              <a:t>act</a:t>
            </a:r>
            <a:r>
              <a:rPr lang="pl-PL" dirty="0" smtClean="0">
                <a:solidFill>
                  <a:schemeClr val="bg2">
                    <a:lumMod val="25000"/>
                  </a:schemeClr>
                </a:solidFill>
              </a:rPr>
              <a:t> of State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recquired</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Public law  - </a:t>
            </a:r>
            <a:r>
              <a:rPr lang="pl-PL" dirty="0" err="1" smtClean="0">
                <a:solidFill>
                  <a:schemeClr val="bg2">
                    <a:lumMod val="25000"/>
                  </a:schemeClr>
                </a:solidFill>
              </a:rPr>
              <a:t>deposit</a:t>
            </a:r>
            <a:r>
              <a:rPr lang="pl-PL" dirty="0" smtClean="0">
                <a:solidFill>
                  <a:schemeClr val="bg2">
                    <a:lumMod val="25000"/>
                  </a:schemeClr>
                </a:solidFill>
              </a:rPr>
              <a:t> one </a:t>
            </a:r>
            <a:r>
              <a:rPr lang="pl-PL" dirty="0" err="1" smtClean="0">
                <a:solidFill>
                  <a:schemeClr val="bg2">
                    <a:lumMod val="25000"/>
                  </a:schemeClr>
                </a:solidFill>
              </a:rPr>
              <a:t>copy</a:t>
            </a:r>
            <a:r>
              <a:rPr lang="pl-PL" dirty="0" smtClean="0">
                <a:solidFill>
                  <a:schemeClr val="bg2">
                    <a:lumMod val="25000"/>
                  </a:schemeClr>
                </a:solidFill>
              </a:rPr>
              <a:t> of </a:t>
            </a:r>
            <a:r>
              <a:rPr lang="pl-PL" dirty="0" err="1" smtClean="0">
                <a:solidFill>
                  <a:schemeClr val="bg2">
                    <a:lumMod val="25000"/>
                  </a:schemeClr>
                </a:solidFill>
              </a:rPr>
              <a:t>publication</a:t>
            </a:r>
            <a:r>
              <a:rPr lang="pl-PL" dirty="0" smtClean="0">
                <a:solidFill>
                  <a:schemeClr val="bg2">
                    <a:lumMod val="25000"/>
                  </a:schemeClr>
                </a:solidFill>
              </a:rPr>
              <a:t> to central </a:t>
            </a:r>
            <a:r>
              <a:rPr lang="pl-PL" dirty="0" err="1" smtClean="0">
                <a:solidFill>
                  <a:schemeClr val="bg2">
                    <a:lumMod val="25000"/>
                  </a:schemeClr>
                </a:solidFill>
              </a:rPr>
              <a:t>libraty</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endParaRPr lang="pl-PL" dirty="0"/>
          </a:p>
        </p:txBody>
      </p:sp>
      <p:sp>
        <p:nvSpPr>
          <p:cNvPr id="22531" name="Symbol zastępczy zawartości 2"/>
          <p:cNvSpPr>
            <a:spLocks noGrp="1"/>
          </p:cNvSpPr>
          <p:nvPr>
            <p:ph sz="half" idx="1"/>
          </p:nvPr>
        </p:nvSpPr>
        <p:spPr bwMode="auto">
          <a:xfrm>
            <a:off x="457200" y="1785938"/>
            <a:ext cx="4038600" cy="3786187"/>
          </a:xfrm>
        </p:spPr>
        <p:txBody>
          <a:bodyPr wrap="square" lIns="91440" tIns="45720" rIns="91440" bIns="45720" numCol="1" anchor="t" anchorCtr="0" compatLnSpc="1">
            <a:prstTxWarp prst="textNoShape">
              <a:avLst/>
            </a:prstTxWarp>
          </a:bodyPr>
          <a:lstStyle/>
          <a:p>
            <a:r>
              <a:rPr lang="pl-PL" smtClean="0"/>
              <a:t>Fixation needed	</a:t>
            </a:r>
          </a:p>
        </p:txBody>
      </p:sp>
      <p:sp>
        <p:nvSpPr>
          <p:cNvPr id="22532" name="Symbol zastępczy zawartości 3"/>
          <p:cNvSpPr>
            <a:spLocks noGrp="1"/>
          </p:cNvSpPr>
          <p:nvPr>
            <p:ph sz="half" idx="2"/>
          </p:nvPr>
        </p:nvSpPr>
        <p:spPr bwMode="auto">
          <a:xfrm>
            <a:off x="4648200" y="1785938"/>
            <a:ext cx="4038600" cy="3786187"/>
          </a:xfrm>
        </p:spPr>
        <p:txBody>
          <a:bodyPr wrap="square" lIns="91440" tIns="45720" rIns="91440" bIns="45720" numCol="1" anchor="t" anchorCtr="0" compatLnSpc="1">
            <a:prstTxWarp prst="textNoShape">
              <a:avLst/>
            </a:prstTxWarp>
          </a:bodyPr>
          <a:lstStyle/>
          <a:p>
            <a:r>
              <a:rPr lang="pl-PL" smtClean="0"/>
              <a:t>Expression</a:t>
            </a:r>
          </a:p>
          <a:p>
            <a:pPr>
              <a:buFont typeface="Wingdings" pitchFamily="2" charset="2"/>
              <a:buNone/>
            </a:pPr>
            <a:r>
              <a:rPr lang="pl-PL" smtClean="0"/>
              <a:t>The works expressed are protected from the moment of expression, improvisation of music, speaches, dance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stopki 5"/>
          <p:cNvSpPr>
            <a:spLocks noGrp="1"/>
          </p:cNvSpPr>
          <p:nvPr>
            <p:ph type="ftr" sz="quarter" idx="11"/>
          </p:nvPr>
        </p:nvSpPr>
        <p:spPr bwMode="auto">
          <a:xfrm>
            <a:off x="8501063" y="6492875"/>
            <a:ext cx="642937"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r" fontAlgn="base">
              <a:spcBef>
                <a:spcPct val="0"/>
              </a:spcBef>
              <a:spcAft>
                <a:spcPct val="0"/>
              </a:spcAft>
            </a:pPr>
            <a:r>
              <a:rPr lang="pl-PL" smtClean="0">
                <a:latin typeface="Arial" charset="0"/>
              </a:rPr>
              <a:t>Dr  Monika Drela</a:t>
            </a:r>
          </a:p>
        </p:txBody>
      </p:sp>
      <p:sp>
        <p:nvSpPr>
          <p:cNvPr id="50178" name="Rectangle 2"/>
          <p:cNvSpPr>
            <a:spLocks noGrp="1" noRot="1" noChangeArrowheads="1"/>
          </p:cNvSpPr>
          <p:nvPr>
            <p:ph type="title"/>
          </p:nvPr>
        </p:nvSpPr>
        <p:spPr>
          <a:xfrm>
            <a:off x="457200" y="642918"/>
            <a:ext cx="8229600" cy="1143000"/>
          </a:xfrm>
        </p:spPr>
        <p:txBody>
          <a:bodyPr>
            <a:normAutofit fontScale="90000"/>
          </a:bodyPr>
          <a:lstStyle/>
          <a:p>
            <a:pPr fontAlgn="auto">
              <a:spcAft>
                <a:spcPts val="0"/>
              </a:spcAft>
              <a:defRPr/>
            </a:pPr>
            <a:r>
              <a:rPr lang="pl-PL" sz="4000" dirty="0" err="1" smtClean="0"/>
              <a:t>Protection</a:t>
            </a:r>
            <a:r>
              <a:rPr lang="pl-PL" sz="4000" dirty="0" smtClean="0"/>
              <a:t> of </a:t>
            </a:r>
            <a:r>
              <a:rPr lang="pl-PL" sz="4000" dirty="0" err="1" smtClean="0"/>
              <a:t>work</a:t>
            </a:r>
            <a:r>
              <a:rPr lang="pl-PL" sz="4000" dirty="0" smtClean="0"/>
              <a:t> = </a:t>
            </a:r>
            <a:r>
              <a:rPr lang="pl-PL" sz="4000" dirty="0" err="1" smtClean="0"/>
              <a:t>protection</a:t>
            </a:r>
            <a:r>
              <a:rPr lang="pl-PL" sz="4000" dirty="0" smtClean="0"/>
              <a:t> of </a:t>
            </a:r>
            <a:r>
              <a:rPr lang="pl-PL" sz="4000" dirty="0" err="1" smtClean="0"/>
              <a:t>rights</a:t>
            </a:r>
            <a:r>
              <a:rPr lang="pl-PL" sz="4000" dirty="0" smtClean="0"/>
              <a:t> </a:t>
            </a:r>
          </a:p>
        </p:txBody>
      </p:sp>
      <p:sp>
        <p:nvSpPr>
          <p:cNvPr id="23556" name="Rectangle 3"/>
          <p:cNvSpPr>
            <a:spLocks noGrp="1" noChangeArrowheads="1"/>
          </p:cNvSpPr>
          <p:nvPr>
            <p:ph type="body"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No registration needed (registry enter)</a:t>
            </a:r>
          </a:p>
          <a:p>
            <a:endParaRPr lang="pl-PL" smtClean="0"/>
          </a:p>
          <a:p>
            <a:r>
              <a:rPr lang="pl-PL" smtClean="0"/>
              <a:t>No adnotation </a:t>
            </a:r>
          </a:p>
          <a:p>
            <a:endParaRPr lang="pl-PL" smtClean="0"/>
          </a:p>
          <a:p>
            <a:r>
              <a:rPr lang="pl-PL" smtClean="0"/>
              <a:t>No formalities</a:t>
            </a:r>
          </a:p>
          <a:p>
            <a:endParaRPr lang="pl-PL" smtClean="0"/>
          </a:p>
          <a:p>
            <a:r>
              <a:rPr lang="pl-PL" smtClean="0"/>
              <a:t>Irrespectively of </a:t>
            </a:r>
            <a:r>
              <a:rPr lang="en-US" smtClean="0"/>
              <a:t>©</a:t>
            </a:r>
            <a:r>
              <a:rPr lang="pl-PL" smtClean="0"/>
              <a:t> sign ! </a:t>
            </a:r>
            <a:r>
              <a:rPr lang="pl-PL" smtClean="0">
                <a:sym typeface="Wingdings" pitchFamily="2" charset="2"/>
              </a:rPr>
              <a:t></a:t>
            </a:r>
            <a:endParaRPr lang="en-US" smtClean="0"/>
          </a:p>
          <a:p>
            <a:endParaRPr lang="pl-PL"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fontAlgn="auto">
              <a:spcAft>
                <a:spcPts val="0"/>
              </a:spcAft>
              <a:defRPr/>
            </a:pPr>
            <a:r>
              <a:rPr lang="pl-PL" dirty="0" err="1" smtClean="0"/>
              <a:t>Originality</a:t>
            </a:r>
            <a:endParaRPr lang="pl-PL" dirty="0"/>
          </a:p>
        </p:txBody>
      </p:sp>
      <p:sp>
        <p:nvSpPr>
          <p:cNvPr id="3" name="Symbol zastępczy zawartości 2"/>
          <p:cNvSpPr>
            <a:spLocks noGrp="1"/>
          </p:cNvSpPr>
          <p:nvPr>
            <p:ph sz="half" idx="1"/>
          </p:nvPr>
        </p:nvSpPr>
        <p:spPr>
          <a:xfrm>
            <a:off x="468313" y="1341438"/>
            <a:ext cx="4027487" cy="4967287"/>
          </a:xfrm>
        </p:spPr>
        <p:txBody>
          <a:bodyPr>
            <a:normAutofit fontScale="85000" lnSpcReduction="2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Very</a:t>
            </a:r>
            <a:r>
              <a:rPr lang="pl-PL" dirty="0" smtClean="0">
                <a:solidFill>
                  <a:schemeClr val="bg2">
                    <a:lumMod val="25000"/>
                  </a:schemeClr>
                </a:solidFill>
              </a:rPr>
              <a:t> </a:t>
            </a:r>
            <a:r>
              <a:rPr lang="pl-PL" dirty="0" err="1" smtClean="0">
                <a:solidFill>
                  <a:schemeClr val="bg2">
                    <a:lumMod val="25000"/>
                  </a:schemeClr>
                </a:solidFill>
              </a:rPr>
              <a:t>low</a:t>
            </a:r>
            <a:r>
              <a:rPr lang="pl-PL" dirty="0" smtClean="0">
                <a:solidFill>
                  <a:schemeClr val="bg2">
                    <a:lumMod val="25000"/>
                  </a:schemeClr>
                </a:solidFill>
              </a:rPr>
              <a:t> </a:t>
            </a:r>
            <a:r>
              <a:rPr lang="pl-PL" dirty="0" err="1" smtClean="0">
                <a:solidFill>
                  <a:schemeClr val="bg2">
                    <a:lumMod val="25000"/>
                  </a:schemeClr>
                </a:solidFill>
              </a:rPr>
              <a:t>level</a:t>
            </a:r>
            <a:r>
              <a:rPr lang="pl-PL" dirty="0" smtClean="0">
                <a:solidFill>
                  <a:schemeClr val="bg2">
                    <a:lumMod val="25000"/>
                  </a:schemeClr>
                </a:solidFill>
              </a:rPr>
              <a:t> of </a:t>
            </a:r>
            <a:r>
              <a:rPr lang="pl-PL" dirty="0" err="1" smtClean="0">
                <a:solidFill>
                  <a:schemeClr val="bg2">
                    <a:lumMod val="25000"/>
                  </a:schemeClr>
                </a:solidFill>
              </a:rPr>
              <a:t>originality</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recquired</a:t>
            </a:r>
            <a:r>
              <a:rPr lang="pl-PL" dirty="0" smtClean="0">
                <a:solidFill>
                  <a:schemeClr val="bg2">
                    <a:lumMod val="25000"/>
                  </a:schemeClr>
                </a:solidFill>
              </a:rPr>
              <a:t> – </a:t>
            </a:r>
            <a:r>
              <a:rPr lang="pl-PL" dirty="0" err="1" smtClean="0">
                <a:solidFill>
                  <a:schemeClr val="bg2">
                    <a:lumMod val="25000"/>
                  </a:schemeClr>
                </a:solidFill>
              </a:rPr>
              <a:t>what</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not </a:t>
            </a:r>
            <a:r>
              <a:rPr lang="pl-PL" dirty="0" err="1" smtClean="0">
                <a:solidFill>
                  <a:schemeClr val="bg2">
                    <a:lumMod val="25000"/>
                  </a:schemeClr>
                </a:solidFill>
              </a:rPr>
              <a:t>copied</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original</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Meny </a:t>
            </a:r>
            <a:r>
              <a:rPr lang="pl-PL" dirty="0" err="1" smtClean="0">
                <a:solidFill>
                  <a:schemeClr val="bg2">
                    <a:lumMod val="25000"/>
                  </a:schemeClr>
                </a:solidFill>
              </a:rPr>
              <a:t>works</a:t>
            </a:r>
            <a:r>
              <a:rPr lang="pl-PL" dirty="0" smtClean="0">
                <a:solidFill>
                  <a:schemeClr val="bg2">
                    <a:lumMod val="25000"/>
                  </a:schemeClr>
                </a:solidFill>
              </a:rPr>
              <a:t> </a:t>
            </a:r>
            <a:r>
              <a:rPr lang="pl-PL" dirty="0" err="1" smtClean="0">
                <a:solidFill>
                  <a:schemeClr val="bg2">
                    <a:lumMod val="25000"/>
                  </a:schemeClr>
                </a:solidFill>
              </a:rPr>
              <a:t>here</a:t>
            </a:r>
            <a:r>
              <a:rPr lang="pl-PL" dirty="0" smtClean="0">
                <a:solidFill>
                  <a:schemeClr val="bg2">
                    <a:lumMod val="25000"/>
                  </a:schemeClr>
                </a:solidFill>
              </a:rPr>
              <a:t> </a:t>
            </a:r>
            <a:r>
              <a:rPr lang="pl-PL" dirty="0" err="1" smtClean="0">
                <a:solidFill>
                  <a:schemeClr val="bg2">
                    <a:lumMod val="25000"/>
                  </a:schemeClr>
                </a:solidFill>
              </a:rPr>
              <a:t>protected</a:t>
            </a:r>
            <a:r>
              <a:rPr lang="pl-PL" dirty="0" smtClean="0">
                <a:solidFill>
                  <a:schemeClr val="bg2">
                    <a:lumMod val="25000"/>
                  </a:schemeClr>
                </a:solidFill>
              </a:rPr>
              <a:t> do not </a:t>
            </a:r>
            <a:r>
              <a:rPr lang="pl-PL" dirty="0" err="1" smtClean="0">
                <a:solidFill>
                  <a:schemeClr val="bg2">
                    <a:lumMod val="25000"/>
                  </a:schemeClr>
                </a:solidFill>
              </a:rPr>
              <a:t>reach</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necessary</a:t>
            </a:r>
            <a:r>
              <a:rPr lang="pl-PL" dirty="0" smtClean="0">
                <a:solidFill>
                  <a:schemeClr val="bg2">
                    <a:lumMod val="25000"/>
                  </a:schemeClr>
                </a:solidFill>
              </a:rPr>
              <a:t> </a:t>
            </a:r>
            <a:r>
              <a:rPr lang="pl-PL" dirty="0" err="1" smtClean="0">
                <a:solidFill>
                  <a:schemeClr val="bg2">
                    <a:lumMod val="25000"/>
                  </a:schemeClr>
                </a:solidFill>
              </a:rPr>
              <a:t>level</a:t>
            </a:r>
            <a:r>
              <a:rPr lang="pl-PL" dirty="0" smtClean="0">
                <a:solidFill>
                  <a:schemeClr val="bg2">
                    <a:lumMod val="25000"/>
                  </a:schemeClr>
                </a:solidFill>
              </a:rPr>
              <a:t> of </a:t>
            </a:r>
            <a:r>
              <a:rPr lang="pl-PL" dirty="0" err="1" smtClean="0">
                <a:solidFill>
                  <a:schemeClr val="bg2">
                    <a:lumMod val="25000"/>
                  </a:schemeClr>
                </a:solidFill>
              </a:rPr>
              <a:t>creativity</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author’s</a:t>
            </a:r>
            <a:r>
              <a:rPr lang="pl-PL" dirty="0" smtClean="0">
                <a:solidFill>
                  <a:schemeClr val="bg2">
                    <a:lumMod val="25000"/>
                  </a:schemeClr>
                </a:solidFill>
              </a:rPr>
              <a:t> </a:t>
            </a:r>
            <a:r>
              <a:rPr lang="pl-PL" dirty="0" err="1" smtClean="0">
                <a:solidFill>
                  <a:schemeClr val="bg2">
                    <a:lumMod val="25000"/>
                  </a:schemeClr>
                </a:solidFill>
              </a:rPr>
              <a:t>right</a:t>
            </a:r>
            <a:r>
              <a:rPr lang="pl-PL" dirty="0" smtClean="0">
                <a:solidFill>
                  <a:schemeClr val="bg2">
                    <a:lumMod val="25000"/>
                  </a:schemeClr>
                </a:solidFill>
              </a:rPr>
              <a:t> system</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Copyright </a:t>
            </a:r>
            <a:r>
              <a:rPr lang="pl-PL" dirty="0" err="1" smtClean="0">
                <a:solidFill>
                  <a:schemeClr val="bg2">
                    <a:lumMod val="25000"/>
                  </a:schemeClr>
                </a:solidFill>
              </a:rPr>
              <a:t>covers</a:t>
            </a:r>
            <a:r>
              <a:rPr lang="pl-PL" dirty="0" smtClean="0">
                <a:solidFill>
                  <a:schemeClr val="bg2">
                    <a:lumMod val="25000"/>
                  </a:schemeClr>
                </a:solidFill>
              </a:rPr>
              <a:t> </a:t>
            </a:r>
            <a:r>
              <a:rPr lang="pl-PL" dirty="0" err="1" smtClean="0">
                <a:solidFill>
                  <a:schemeClr val="bg2">
                    <a:lumMod val="25000"/>
                  </a:schemeClr>
                </a:solidFill>
              </a:rPr>
              <a:t>phonograms</a:t>
            </a:r>
            <a:r>
              <a:rPr lang="pl-PL" dirty="0" smtClean="0">
                <a:solidFill>
                  <a:schemeClr val="bg2">
                    <a:lumMod val="25000"/>
                  </a:schemeClr>
                </a:solidFill>
              </a:rPr>
              <a:t>, broadcasting, </a:t>
            </a:r>
            <a:r>
              <a:rPr lang="pl-PL" dirty="0" err="1" smtClean="0">
                <a:solidFill>
                  <a:schemeClr val="bg2">
                    <a:lumMod val="25000"/>
                  </a:schemeClr>
                </a:solidFill>
              </a:rPr>
              <a:t>while</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other</a:t>
            </a:r>
            <a:r>
              <a:rPr lang="pl-PL" dirty="0" smtClean="0">
                <a:solidFill>
                  <a:schemeClr val="bg2">
                    <a:lumMod val="25000"/>
                  </a:schemeClr>
                </a:solidFill>
              </a:rPr>
              <a:t> system </a:t>
            </a:r>
            <a:r>
              <a:rPr lang="pl-PL" dirty="0" err="1" smtClean="0">
                <a:solidFill>
                  <a:schemeClr val="bg2">
                    <a:lumMod val="25000"/>
                  </a:schemeClr>
                </a:solidFill>
              </a:rPr>
              <a:t>there</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 </a:t>
            </a:r>
            <a:r>
              <a:rPr lang="pl-PL" dirty="0" err="1" smtClean="0">
                <a:solidFill>
                  <a:schemeClr val="bg2">
                    <a:lumMod val="25000"/>
                  </a:schemeClr>
                </a:solidFill>
              </a:rPr>
              <a:t>separate</a:t>
            </a:r>
            <a:r>
              <a:rPr lang="pl-PL" dirty="0" smtClean="0">
                <a:solidFill>
                  <a:schemeClr val="bg2">
                    <a:lumMod val="25000"/>
                  </a:schemeClr>
                </a:solidFill>
              </a:rPr>
              <a:t> </a:t>
            </a:r>
            <a:r>
              <a:rPr lang="pl-PL" dirty="0" err="1" smtClean="0">
                <a:solidFill>
                  <a:schemeClr val="bg2">
                    <a:lumMod val="25000"/>
                  </a:schemeClr>
                </a:solidFill>
              </a:rPr>
              <a:t>notion</a:t>
            </a:r>
            <a:r>
              <a:rPr lang="pl-PL" dirty="0" smtClean="0">
                <a:solidFill>
                  <a:schemeClr val="bg2">
                    <a:lumMod val="25000"/>
                  </a:schemeClr>
                </a:solidFill>
              </a:rPr>
              <a:t> for </a:t>
            </a:r>
            <a:r>
              <a:rPr lang="pl-PL" dirty="0" err="1" smtClean="0">
                <a:solidFill>
                  <a:schemeClr val="bg2">
                    <a:lumMod val="25000"/>
                  </a:schemeClr>
                </a:solidFill>
              </a:rPr>
              <a:t>this</a:t>
            </a:r>
            <a:r>
              <a:rPr lang="pl-PL" dirty="0" smtClean="0">
                <a:solidFill>
                  <a:schemeClr val="bg2">
                    <a:lumMod val="25000"/>
                  </a:schemeClr>
                </a:solidFill>
              </a:rPr>
              <a:t> </a:t>
            </a:r>
            <a:r>
              <a:rPr lang="pl-PL" dirty="0" err="1" smtClean="0">
                <a:solidFill>
                  <a:schemeClr val="bg2">
                    <a:lumMod val="25000"/>
                  </a:schemeClr>
                </a:solidFill>
              </a:rPr>
              <a:t>scope</a:t>
            </a:r>
            <a:r>
              <a:rPr lang="pl-PL" dirty="0" smtClean="0">
                <a:solidFill>
                  <a:schemeClr val="bg2">
                    <a:lumMod val="25000"/>
                  </a:schemeClr>
                </a:solidFill>
              </a:rPr>
              <a:t> of </a:t>
            </a:r>
            <a:r>
              <a:rPr lang="pl-PL" dirty="0" err="1" smtClean="0">
                <a:solidFill>
                  <a:schemeClr val="bg2">
                    <a:lumMod val="25000"/>
                  </a:schemeClr>
                </a:solidFill>
              </a:rPr>
              <a:t>protection</a:t>
            </a:r>
            <a:r>
              <a:rPr lang="pl-PL" dirty="0" smtClean="0">
                <a:solidFill>
                  <a:schemeClr val="bg2">
                    <a:lumMod val="25000"/>
                  </a:schemeClr>
                </a:solidFill>
              </a:rPr>
              <a:t> </a:t>
            </a:r>
            <a:r>
              <a:rPr lang="pl-PL" dirty="0" err="1" smtClean="0">
                <a:solidFill>
                  <a:schemeClr val="bg2">
                    <a:lumMod val="25000"/>
                  </a:schemeClr>
                </a:solidFill>
              </a:rPr>
              <a:t>i.e</a:t>
            </a:r>
            <a:r>
              <a:rPr lang="pl-PL" dirty="0" smtClean="0">
                <a:solidFill>
                  <a:schemeClr val="bg2">
                    <a:lumMod val="25000"/>
                  </a:schemeClr>
                </a:solidFill>
              </a:rPr>
              <a:t>. „</a:t>
            </a:r>
            <a:r>
              <a:rPr lang="pl-PL" dirty="0" err="1" smtClean="0">
                <a:solidFill>
                  <a:schemeClr val="bg2">
                    <a:lumMod val="25000"/>
                  </a:schemeClr>
                </a:solidFill>
              </a:rPr>
              <a:t>neighbouring</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a:t>
            </a:r>
            <a:endParaRPr lang="pl-PL" dirty="0">
              <a:solidFill>
                <a:schemeClr val="bg2">
                  <a:lumMod val="25000"/>
                </a:schemeClr>
              </a:solidFill>
            </a:endParaRPr>
          </a:p>
        </p:txBody>
      </p:sp>
      <p:sp>
        <p:nvSpPr>
          <p:cNvPr id="4" name="Symbol zastępczy zawartości 3"/>
          <p:cNvSpPr>
            <a:spLocks noGrp="1"/>
          </p:cNvSpPr>
          <p:nvPr>
            <p:ph sz="half" idx="2"/>
          </p:nvPr>
        </p:nvSpPr>
        <p:spPr>
          <a:xfrm>
            <a:off x="4643438" y="981075"/>
            <a:ext cx="4500562" cy="5876925"/>
          </a:xfrm>
        </p:spPr>
        <p:txBody>
          <a:bodyPr>
            <a:normAutofit fontScale="85000" lnSpcReduction="2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Higher</a:t>
            </a:r>
            <a:r>
              <a:rPr lang="pl-PL" dirty="0" smtClean="0">
                <a:solidFill>
                  <a:schemeClr val="bg2">
                    <a:lumMod val="25000"/>
                  </a:schemeClr>
                </a:solidFill>
              </a:rPr>
              <a:t> </a:t>
            </a:r>
            <a:r>
              <a:rPr lang="pl-PL" dirty="0" err="1" smtClean="0">
                <a:solidFill>
                  <a:schemeClr val="bg2">
                    <a:lumMod val="25000"/>
                  </a:schemeClr>
                </a:solidFill>
              </a:rPr>
              <a:t>level</a:t>
            </a:r>
            <a:r>
              <a:rPr lang="pl-PL" dirty="0" smtClean="0">
                <a:solidFill>
                  <a:schemeClr val="bg2">
                    <a:lumMod val="25000"/>
                  </a:schemeClr>
                </a:solidFill>
              </a:rPr>
              <a:t> of </a:t>
            </a:r>
            <a:r>
              <a:rPr lang="pl-PL" dirty="0" err="1" smtClean="0">
                <a:solidFill>
                  <a:schemeClr val="bg2">
                    <a:lumMod val="25000"/>
                  </a:schemeClr>
                </a:solidFill>
              </a:rPr>
              <a:t>creativity</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generally</a:t>
            </a:r>
            <a:r>
              <a:rPr lang="pl-PL" dirty="0" smtClean="0">
                <a:solidFill>
                  <a:schemeClr val="bg2">
                    <a:lumMod val="25000"/>
                  </a:schemeClr>
                </a:solidFill>
              </a:rPr>
              <a:t> </a:t>
            </a:r>
            <a:r>
              <a:rPr lang="pl-PL" dirty="0" err="1" smtClean="0">
                <a:solidFill>
                  <a:schemeClr val="bg2">
                    <a:lumMod val="25000"/>
                  </a:schemeClr>
                </a:solidFill>
              </a:rPr>
              <a:t>recquired</a:t>
            </a:r>
            <a:r>
              <a:rPr lang="pl-PL" dirty="0" smtClean="0">
                <a:solidFill>
                  <a:schemeClr val="bg2">
                    <a:lumMod val="25000"/>
                  </a:schemeClr>
                </a:solidFill>
              </a:rPr>
              <a:t>, </a:t>
            </a:r>
            <a:r>
              <a:rPr lang="pl-PL" dirty="0" err="1" smtClean="0">
                <a:solidFill>
                  <a:schemeClr val="bg2">
                    <a:lumMod val="25000"/>
                  </a:schemeClr>
                </a:solidFill>
              </a:rPr>
              <a:t>although</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laws</a:t>
            </a:r>
            <a:r>
              <a:rPr lang="pl-PL" dirty="0" smtClean="0">
                <a:solidFill>
                  <a:schemeClr val="bg2">
                    <a:lumMod val="25000"/>
                  </a:schemeClr>
                </a:solidFill>
              </a:rPr>
              <a:t> under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author’s</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system </a:t>
            </a:r>
            <a:r>
              <a:rPr lang="pl-PL" dirty="0" err="1" smtClean="0">
                <a:solidFill>
                  <a:schemeClr val="bg2">
                    <a:lumMod val="25000"/>
                  </a:schemeClr>
                </a:solidFill>
              </a:rPr>
              <a:t>often</a:t>
            </a:r>
            <a:r>
              <a:rPr lang="pl-PL" dirty="0" smtClean="0">
                <a:solidFill>
                  <a:schemeClr val="bg2">
                    <a:lumMod val="25000"/>
                  </a:schemeClr>
                </a:solidFill>
              </a:rPr>
              <a:t> </a:t>
            </a:r>
            <a:r>
              <a:rPr lang="pl-PL" dirty="0" err="1" smtClean="0">
                <a:solidFill>
                  <a:schemeClr val="bg2">
                    <a:lumMod val="25000"/>
                  </a:schemeClr>
                </a:solidFill>
              </a:rPr>
              <a:t>describe</a:t>
            </a:r>
            <a:r>
              <a:rPr lang="pl-PL" dirty="0" smtClean="0">
                <a:solidFill>
                  <a:schemeClr val="bg2">
                    <a:lumMod val="25000"/>
                  </a:schemeClr>
                </a:solidFill>
              </a:rPr>
              <a:t> </a:t>
            </a:r>
            <a:r>
              <a:rPr lang="pl-PL" dirty="0" err="1" smtClean="0">
                <a:solidFill>
                  <a:schemeClr val="bg2">
                    <a:lumMod val="25000"/>
                  </a:schemeClr>
                </a:solidFill>
              </a:rPr>
              <a:t>works</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simple</a:t>
            </a:r>
            <a:r>
              <a:rPr lang="pl-PL" dirty="0" smtClean="0">
                <a:solidFill>
                  <a:schemeClr val="bg2">
                    <a:lumMod val="25000"/>
                  </a:schemeClr>
                </a:solidFill>
              </a:rPr>
              <a:t> </a:t>
            </a:r>
            <a:r>
              <a:rPr lang="pl-PL" dirty="0" err="1" smtClean="0">
                <a:solidFill>
                  <a:schemeClr val="bg2">
                    <a:lumMod val="25000"/>
                  </a:schemeClr>
                </a:solidFill>
              </a:rPr>
              <a:t>words</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a:t>
            </a:r>
            <a:r>
              <a:rPr lang="pl-PL" dirty="0" err="1" smtClean="0">
                <a:solidFill>
                  <a:schemeClr val="bg2">
                    <a:lumMod val="25000"/>
                  </a:schemeClr>
                </a:solidFill>
              </a:rPr>
              <a:t>personal</a:t>
            </a:r>
            <a:r>
              <a:rPr lang="pl-PL" dirty="0" smtClean="0">
                <a:solidFill>
                  <a:schemeClr val="bg2">
                    <a:lumMod val="25000"/>
                  </a:schemeClr>
                </a:solidFill>
              </a:rPr>
              <a:t> </a:t>
            </a:r>
            <a:r>
              <a:rPr lang="pl-PL" dirty="0" err="1" smtClean="0">
                <a:solidFill>
                  <a:schemeClr val="bg2">
                    <a:lumMod val="25000"/>
                  </a:schemeClr>
                </a:solidFill>
              </a:rPr>
              <a:t>intellectual</a:t>
            </a:r>
            <a:r>
              <a:rPr lang="pl-PL" dirty="0" smtClean="0">
                <a:solidFill>
                  <a:schemeClr val="bg2">
                    <a:lumMod val="25000"/>
                  </a:schemeClr>
                </a:solidFill>
              </a:rPr>
              <a:t> </a:t>
            </a:r>
            <a:r>
              <a:rPr lang="pl-PL" dirty="0" err="1" smtClean="0">
                <a:solidFill>
                  <a:schemeClr val="bg2">
                    <a:lumMod val="25000"/>
                  </a:schemeClr>
                </a:solidFill>
              </a:rPr>
              <a:t>creation</a:t>
            </a:r>
            <a:r>
              <a:rPr lang="pl-PL" dirty="0" smtClean="0">
                <a:solidFill>
                  <a:schemeClr val="bg2">
                    <a:lumMod val="25000"/>
                  </a:schemeClr>
                </a:solidFill>
              </a:rPr>
              <a:t>”, „</a:t>
            </a:r>
            <a:r>
              <a:rPr lang="pl-PL" dirty="0" err="1" smtClean="0">
                <a:solidFill>
                  <a:schemeClr val="bg2">
                    <a:lumMod val="25000"/>
                  </a:schemeClr>
                </a:solidFill>
              </a:rPr>
              <a:t>works</a:t>
            </a:r>
            <a:r>
              <a:rPr lang="pl-PL" dirty="0" smtClean="0">
                <a:solidFill>
                  <a:schemeClr val="bg2">
                    <a:lumMod val="25000"/>
                  </a:schemeClr>
                </a:solidFill>
              </a:rPr>
              <a:t> of </a:t>
            </a:r>
            <a:r>
              <a:rPr lang="pl-PL" dirty="0" err="1" smtClean="0">
                <a:solidFill>
                  <a:schemeClr val="bg2">
                    <a:lumMod val="25000"/>
                  </a:schemeClr>
                </a:solidFill>
              </a:rPr>
              <a:t>mind</a:t>
            </a:r>
            <a:r>
              <a:rPr lang="pl-PL" dirty="0" smtClean="0">
                <a:solidFill>
                  <a:schemeClr val="bg2">
                    <a:lumMod val="25000"/>
                  </a:schemeClr>
                </a:solidFill>
              </a:rPr>
              <a:t> </a:t>
            </a:r>
            <a:r>
              <a:rPr lang="pl-PL" dirty="0" err="1" smtClean="0">
                <a:solidFill>
                  <a:schemeClr val="bg2">
                    <a:lumMod val="25000"/>
                  </a:schemeClr>
                </a:solidFill>
              </a:rPr>
              <a:t>that</a:t>
            </a:r>
            <a:r>
              <a:rPr lang="pl-PL" dirty="0" smtClean="0">
                <a:solidFill>
                  <a:schemeClr val="bg2">
                    <a:lumMod val="25000"/>
                  </a:schemeClr>
                </a:solidFill>
              </a:rPr>
              <a:t> </a:t>
            </a:r>
            <a:r>
              <a:rPr lang="pl-PL" dirty="0" err="1" smtClean="0">
                <a:solidFill>
                  <a:schemeClr val="bg2">
                    <a:lumMod val="25000"/>
                  </a:schemeClr>
                </a:solidFill>
              </a:rPr>
              <a:t>might</a:t>
            </a:r>
            <a:r>
              <a:rPr lang="pl-PL" dirty="0" smtClean="0">
                <a:solidFill>
                  <a:schemeClr val="bg2">
                    <a:lumMod val="25000"/>
                  </a:schemeClr>
                </a:solidFill>
              </a:rPr>
              <a:t> be </a:t>
            </a:r>
            <a:r>
              <a:rPr lang="pl-PL" dirty="0" err="1" smtClean="0">
                <a:solidFill>
                  <a:schemeClr val="bg2">
                    <a:lumMod val="25000"/>
                  </a:schemeClr>
                </a:solidFill>
              </a:rPr>
              <a:t>perceived</a:t>
            </a:r>
            <a:r>
              <a:rPr lang="pl-PL" dirty="0" smtClean="0">
                <a:solidFill>
                  <a:schemeClr val="bg2">
                    <a:lumMod val="25000"/>
                  </a:schemeClr>
                </a:solidFill>
              </a:rPr>
              <a:t> bu </a:t>
            </a:r>
            <a:r>
              <a:rPr lang="pl-PL" dirty="0" err="1" smtClean="0">
                <a:solidFill>
                  <a:schemeClr val="bg2">
                    <a:lumMod val="25000"/>
                  </a:schemeClr>
                </a:solidFill>
              </a:rPr>
              <a:t>others</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Copyright subsists in a work, that is to say,</a:t>
            </a:r>
            <a:r>
              <a:rPr lang="pl-PL" dirty="0" smtClean="0">
                <a:solidFill>
                  <a:schemeClr val="bg2">
                    <a:lumMod val="25000"/>
                  </a:schemeClr>
                </a:solidFill>
              </a:rPr>
              <a:t>an</a:t>
            </a:r>
            <a:r>
              <a:rPr lang="en-US" dirty="0" smtClean="0">
                <a:solidFill>
                  <a:schemeClr val="bg2">
                    <a:lumMod val="25000"/>
                  </a:schemeClr>
                </a:solidFill>
              </a:rPr>
              <a:t>y</a:t>
            </a:r>
            <a:r>
              <a:rPr lang="pl-PL" dirty="0" smtClean="0">
                <a:solidFill>
                  <a:schemeClr val="bg2">
                    <a:lumMod val="25000"/>
                  </a:schemeClr>
                </a:solidFill>
              </a:rPr>
              <a:t> e</a:t>
            </a:r>
            <a:r>
              <a:rPr lang="en-US" dirty="0" err="1" smtClean="0">
                <a:solidFill>
                  <a:schemeClr val="bg2">
                    <a:lumMod val="25000"/>
                  </a:schemeClr>
                </a:solidFill>
              </a:rPr>
              <a:t>xpression</a:t>
            </a:r>
            <a:r>
              <a:rPr lang="pl-PL" dirty="0" smtClean="0">
                <a:solidFill>
                  <a:schemeClr val="bg2">
                    <a:lumMod val="25000"/>
                  </a:schemeClr>
                </a:solidFill>
              </a:rPr>
              <a:t> </a:t>
            </a:r>
            <a:r>
              <a:rPr lang="en-US" dirty="0" smtClean="0">
                <a:solidFill>
                  <a:schemeClr val="bg2">
                    <a:lumMod val="25000"/>
                  </a:schemeClr>
                </a:solidFill>
              </a:rPr>
              <a:t>within the field of literature , art or science</a:t>
            </a:r>
            <a:r>
              <a:rPr lang="pl-PL" dirty="0" smtClean="0">
                <a:solidFill>
                  <a:schemeClr val="bg2">
                    <a:lumMod val="25000"/>
                  </a:schemeClr>
                </a:solidFill>
              </a:rPr>
              <a:t> i</a:t>
            </a:r>
            <a:r>
              <a:rPr lang="en-US" dirty="0" smtClean="0">
                <a:solidFill>
                  <a:schemeClr val="bg2">
                    <a:lumMod val="25000"/>
                  </a:schemeClr>
                </a:solidFill>
              </a:rPr>
              <a:t>n so far as it</a:t>
            </a:r>
            <a:r>
              <a:rPr lang="pl-PL" dirty="0" smtClean="0">
                <a:solidFill>
                  <a:schemeClr val="bg2">
                    <a:lumMod val="25000"/>
                  </a:schemeClr>
                </a:solidFill>
              </a:rPr>
              <a:t> </a:t>
            </a:r>
            <a:r>
              <a:rPr lang="en-US" dirty="0" smtClean="0">
                <a:solidFill>
                  <a:schemeClr val="bg2">
                    <a:lumMod val="25000"/>
                  </a:schemeClr>
                </a:solidFill>
              </a:rPr>
              <a:t>constitutes its author’s own</a:t>
            </a:r>
            <a:r>
              <a:rPr lang="pl-PL" dirty="0" smtClean="0">
                <a:solidFill>
                  <a:schemeClr val="bg2">
                    <a:lumMod val="25000"/>
                  </a:schemeClr>
                </a:solidFill>
              </a:rPr>
              <a:t> </a:t>
            </a:r>
            <a:r>
              <a:rPr lang="en-US" dirty="0" smtClean="0">
                <a:solidFill>
                  <a:schemeClr val="bg2">
                    <a:lumMod val="25000"/>
                  </a:schemeClr>
                </a:solidFill>
              </a:rPr>
              <a:t>intellectual creation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Neighbouring</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a:t>
            </a:r>
            <a:r>
              <a:rPr lang="pl-PL" dirty="0" err="1" smtClean="0">
                <a:solidFill>
                  <a:schemeClr val="bg2">
                    <a:lumMod val="25000"/>
                  </a:schemeClr>
                </a:solidFill>
              </a:rPr>
              <a:t>gain</a:t>
            </a:r>
            <a:r>
              <a:rPr lang="pl-PL" dirty="0" smtClean="0">
                <a:solidFill>
                  <a:schemeClr val="bg2">
                    <a:lumMod val="25000"/>
                  </a:schemeClr>
                </a:solidFill>
              </a:rPr>
              <a:t> less </a:t>
            </a:r>
            <a:r>
              <a:rPr lang="pl-PL" dirty="0" err="1" smtClean="0">
                <a:solidFill>
                  <a:schemeClr val="bg2">
                    <a:lumMod val="25000"/>
                  </a:schemeClr>
                </a:solidFill>
              </a:rPr>
              <a:t>protection</a:t>
            </a:r>
            <a:r>
              <a:rPr lang="pl-PL" dirty="0" smtClean="0">
                <a:solidFill>
                  <a:schemeClr val="bg2">
                    <a:lumMod val="25000"/>
                  </a:schemeClr>
                </a:solidFill>
              </a:rPr>
              <a:t>, </a:t>
            </a:r>
            <a:r>
              <a:rPr lang="pl-PL" dirty="0" err="1" smtClean="0">
                <a:solidFill>
                  <a:schemeClr val="bg2">
                    <a:lumMod val="25000"/>
                  </a:schemeClr>
                </a:solidFill>
              </a:rPr>
              <a:t>they</a:t>
            </a:r>
            <a:r>
              <a:rPr lang="pl-PL" dirty="0" smtClean="0">
                <a:solidFill>
                  <a:schemeClr val="bg2">
                    <a:lumMod val="25000"/>
                  </a:schemeClr>
                </a:solidFill>
              </a:rPr>
              <a:t> </a:t>
            </a:r>
            <a:r>
              <a:rPr lang="pl-PL" dirty="0" err="1" smtClean="0">
                <a:solidFill>
                  <a:schemeClr val="bg2">
                    <a:lumMod val="25000"/>
                  </a:schemeClr>
                </a:solidFill>
              </a:rPr>
              <a:t>are</a:t>
            </a:r>
            <a:r>
              <a:rPr lang="pl-PL" dirty="0" smtClean="0">
                <a:solidFill>
                  <a:schemeClr val="bg2">
                    <a:lumMod val="25000"/>
                  </a:schemeClr>
                </a:solidFill>
              </a:rPr>
              <a:t> </a:t>
            </a:r>
            <a:r>
              <a:rPr lang="pl-PL" dirty="0" err="1" smtClean="0">
                <a:solidFill>
                  <a:schemeClr val="bg2">
                    <a:lumMod val="25000"/>
                  </a:schemeClr>
                </a:solidFill>
              </a:rPr>
              <a:t>more</a:t>
            </a:r>
            <a:r>
              <a:rPr lang="pl-PL" dirty="0" smtClean="0">
                <a:solidFill>
                  <a:schemeClr val="bg2">
                    <a:lumMod val="25000"/>
                  </a:schemeClr>
                </a:solidFill>
              </a:rPr>
              <a:t> limited (time)</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r>
              <a:rPr lang="pl-PL" smtClean="0"/>
              <a:t> </a:t>
            </a:r>
          </a:p>
        </p:txBody>
      </p:sp>
      <p:sp>
        <p:nvSpPr>
          <p:cNvPr id="13315" name="Symbol zastępczy zawartości 2"/>
          <p:cNvSpPr>
            <a:spLocks noGrp="1"/>
          </p:cNvSpPr>
          <p:nvPr>
            <p:ph sz="half" idx="1"/>
          </p:nvPr>
        </p:nvSpPr>
        <p:spPr/>
        <p:txBody>
          <a:bodyPr/>
          <a:lstStyle/>
          <a:p>
            <a:pPr eaLnBrk="1" hangingPunct="1"/>
            <a:endParaRPr lang="pl-PL" smtClean="0"/>
          </a:p>
        </p:txBody>
      </p:sp>
      <p:sp>
        <p:nvSpPr>
          <p:cNvPr id="13316" name="Symbol zastępczy zawartości 3"/>
          <p:cNvSpPr>
            <a:spLocks noGrp="1"/>
          </p:cNvSpPr>
          <p:nvPr>
            <p:ph sz="half" idx="2"/>
          </p:nvPr>
        </p:nvSpPr>
        <p:spPr/>
        <p:txBody>
          <a:bodyPr/>
          <a:lstStyle/>
          <a:p>
            <a:pPr eaLnBrk="1" hangingPunct="1"/>
            <a:endParaRPr lang="pl-PL" smtClean="0"/>
          </a:p>
        </p:txBody>
      </p:sp>
      <p:pic>
        <p:nvPicPr>
          <p:cNvPr id="13317" name="Picture 2" descr="C:\Users\Monika\Pictures\plagiat_slubn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988" y="333375"/>
            <a:ext cx="8866187" cy="549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8" name="pole tekstowe 4"/>
          <p:cNvSpPr txBox="1">
            <a:spLocks noChangeArrowheads="1"/>
          </p:cNvSpPr>
          <p:nvPr/>
        </p:nvSpPr>
        <p:spPr bwMode="auto">
          <a:xfrm>
            <a:off x="684213" y="5927725"/>
            <a:ext cx="3240087"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t>Rafał Bednarz Fotofabryka</a:t>
            </a:r>
          </a:p>
        </p:txBody>
      </p:sp>
    </p:spTree>
    <p:extLst>
      <p:ext uri="{BB962C8B-B14F-4D97-AF65-F5344CB8AC3E}">
        <p14:creationId xmlns="" xmlns:p14="http://schemas.microsoft.com/office/powerpoint/2010/main" val="71229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p:spPr>
        <p:txBody>
          <a:bodyPr/>
          <a:lstStyle/>
          <a:p>
            <a:pPr fontAlgn="auto">
              <a:spcAft>
                <a:spcPts val="0"/>
              </a:spcAft>
              <a:defRPr/>
            </a:pPr>
            <a:r>
              <a:rPr lang="pl-PL" dirty="0" err="1" smtClean="0"/>
              <a:t>Entity</a:t>
            </a:r>
            <a:r>
              <a:rPr lang="pl-PL" dirty="0" smtClean="0"/>
              <a:t> - person</a:t>
            </a:r>
            <a:endParaRPr lang="pl-PL" dirty="0"/>
          </a:p>
        </p:txBody>
      </p:sp>
      <p:sp>
        <p:nvSpPr>
          <p:cNvPr id="3" name="Symbol zastępczy zawartości 2"/>
          <p:cNvSpPr>
            <a:spLocks noGrp="1"/>
          </p:cNvSpPr>
          <p:nvPr>
            <p:ph sz="half" idx="1"/>
          </p:nvPr>
        </p:nvSpPr>
        <p:spPr>
          <a:xfrm>
            <a:off x="457200" y="1785938"/>
            <a:ext cx="4038600" cy="4738687"/>
          </a:xfrm>
        </p:spPr>
        <p:txBody>
          <a:bodyPr>
            <a:normAutofit fontScale="85000" lnSpcReduction="2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Original</a:t>
            </a:r>
            <a:r>
              <a:rPr lang="pl-PL" dirty="0" smtClean="0">
                <a:solidFill>
                  <a:schemeClr val="bg2">
                    <a:lumMod val="25000"/>
                  </a:schemeClr>
                </a:solidFill>
              </a:rPr>
              <a:t> </a:t>
            </a:r>
            <a:r>
              <a:rPr lang="pl-PL" dirty="0" err="1" smtClean="0">
                <a:solidFill>
                  <a:schemeClr val="bg2">
                    <a:lumMod val="25000"/>
                  </a:schemeClr>
                </a:solidFill>
              </a:rPr>
              <a:t>result</a:t>
            </a:r>
            <a:r>
              <a:rPr lang="pl-PL" dirty="0" smtClean="0">
                <a:solidFill>
                  <a:schemeClr val="bg2">
                    <a:lumMod val="25000"/>
                  </a:schemeClr>
                </a:solidFill>
              </a:rPr>
              <a:t> of </a:t>
            </a:r>
            <a:r>
              <a:rPr lang="pl-PL" dirty="0" err="1" smtClean="0">
                <a:solidFill>
                  <a:schemeClr val="bg2">
                    <a:lumMod val="25000"/>
                  </a:schemeClr>
                </a:solidFill>
              </a:rPr>
              <a:t>labour</a:t>
            </a:r>
            <a:r>
              <a:rPr lang="pl-PL" dirty="0" smtClean="0">
                <a:solidFill>
                  <a:schemeClr val="bg2">
                    <a:lumMod val="25000"/>
                  </a:schemeClr>
                </a:solidFill>
              </a:rPr>
              <a:t> </a:t>
            </a:r>
            <a:r>
              <a:rPr lang="pl-PL" dirty="0" err="1" smtClean="0">
                <a:solidFill>
                  <a:schemeClr val="bg2">
                    <a:lumMod val="25000"/>
                  </a:schemeClr>
                </a:solidFill>
              </a:rPr>
              <a:t>or</a:t>
            </a:r>
            <a:r>
              <a:rPr lang="pl-PL" dirty="0" smtClean="0">
                <a:solidFill>
                  <a:schemeClr val="bg2">
                    <a:lumMod val="25000"/>
                  </a:schemeClr>
                </a:solidFill>
              </a:rPr>
              <a:t> investment </a:t>
            </a:r>
            <a:r>
              <a:rPr lang="pl-PL" dirty="0" err="1" smtClean="0">
                <a:solidFill>
                  <a:schemeClr val="bg2">
                    <a:lumMod val="25000"/>
                  </a:schemeClr>
                </a:solidFill>
              </a:rPr>
              <a:t>are</a:t>
            </a:r>
            <a:r>
              <a:rPr lang="pl-PL" dirty="0" smtClean="0">
                <a:solidFill>
                  <a:schemeClr val="bg2">
                    <a:lumMod val="25000"/>
                  </a:schemeClr>
                </a:solidFill>
              </a:rPr>
              <a:t> </a:t>
            </a:r>
            <a:r>
              <a:rPr lang="pl-PL" dirty="0" err="1" smtClean="0">
                <a:solidFill>
                  <a:schemeClr val="bg2">
                    <a:lumMod val="25000"/>
                  </a:schemeClr>
                </a:solidFill>
              </a:rPr>
              <a:t>protected</a:t>
            </a:r>
            <a:r>
              <a:rPr lang="pl-PL" dirty="0" smtClean="0">
                <a:solidFill>
                  <a:schemeClr val="bg2">
                    <a:lumMod val="25000"/>
                  </a:schemeClr>
                </a:solidFill>
              </a:rPr>
              <a:t>, copyright </a:t>
            </a:r>
            <a:r>
              <a:rPr lang="pl-PL" dirty="0" err="1" smtClean="0">
                <a:solidFill>
                  <a:schemeClr val="bg2">
                    <a:lumMod val="25000"/>
                  </a:schemeClr>
                </a:solidFill>
              </a:rPr>
              <a:t>are</a:t>
            </a:r>
            <a:r>
              <a:rPr lang="pl-PL" dirty="0" smtClean="0">
                <a:solidFill>
                  <a:schemeClr val="bg2">
                    <a:lumMod val="25000"/>
                  </a:schemeClr>
                </a:solidFill>
              </a:rPr>
              <a:t> </a:t>
            </a:r>
            <a:r>
              <a:rPr lang="pl-PL" dirty="0" err="1" smtClean="0">
                <a:solidFill>
                  <a:schemeClr val="bg2">
                    <a:lumMod val="25000"/>
                  </a:schemeClr>
                </a:solidFill>
              </a:rPr>
              <a:t>vested</a:t>
            </a:r>
            <a:r>
              <a:rPr lang="pl-PL" dirty="0" smtClean="0">
                <a:solidFill>
                  <a:schemeClr val="bg2">
                    <a:lumMod val="25000"/>
                  </a:schemeClr>
                </a:solidFill>
              </a:rPr>
              <a:t> not </a:t>
            </a:r>
            <a:r>
              <a:rPr lang="pl-PL" dirty="0" err="1" smtClean="0">
                <a:solidFill>
                  <a:schemeClr val="bg2">
                    <a:lumMod val="25000"/>
                  </a:schemeClr>
                </a:solidFill>
              </a:rPr>
              <a:t>only</a:t>
            </a:r>
            <a:r>
              <a:rPr lang="pl-PL" dirty="0" smtClean="0">
                <a:solidFill>
                  <a:schemeClr val="bg2">
                    <a:lumMod val="25000"/>
                  </a:schemeClr>
                </a:solidFill>
              </a:rPr>
              <a:t> to </a:t>
            </a:r>
            <a:r>
              <a:rPr lang="pl-PL" dirty="0" err="1" smtClean="0">
                <a:solidFill>
                  <a:schemeClr val="bg2">
                    <a:lumMod val="25000"/>
                  </a:schemeClr>
                </a:solidFill>
              </a:rPr>
              <a:t>the</a:t>
            </a:r>
            <a:r>
              <a:rPr lang="pl-PL" dirty="0" smtClean="0">
                <a:solidFill>
                  <a:schemeClr val="bg2">
                    <a:lumMod val="25000"/>
                  </a:schemeClr>
                </a:solidFill>
              </a:rPr>
              <a:t> natural </a:t>
            </a:r>
            <a:r>
              <a:rPr lang="pl-PL" dirty="0" err="1" smtClean="0">
                <a:solidFill>
                  <a:schemeClr val="bg2">
                    <a:lumMod val="25000"/>
                  </a:schemeClr>
                </a:solidFill>
              </a:rPr>
              <a:t>persons</a:t>
            </a:r>
            <a:r>
              <a:rPr lang="pl-PL" dirty="0" smtClean="0">
                <a:solidFill>
                  <a:schemeClr val="bg2">
                    <a:lumMod val="25000"/>
                  </a:schemeClr>
                </a:solidFill>
              </a:rPr>
              <a:t>, </a:t>
            </a:r>
            <a:r>
              <a:rPr lang="pl-PL" dirty="0" err="1" smtClean="0">
                <a:solidFill>
                  <a:schemeClr val="bg2">
                    <a:lumMod val="25000"/>
                  </a:schemeClr>
                </a:solidFill>
              </a:rPr>
              <a:t>also</a:t>
            </a:r>
            <a:r>
              <a:rPr lang="pl-PL" dirty="0" smtClean="0">
                <a:solidFill>
                  <a:schemeClr val="bg2">
                    <a:lumMod val="25000"/>
                  </a:schemeClr>
                </a:solidFill>
              </a:rPr>
              <a:t> to legal </a:t>
            </a:r>
            <a:r>
              <a:rPr lang="pl-PL" dirty="0" err="1" smtClean="0">
                <a:solidFill>
                  <a:schemeClr val="bg2">
                    <a:lumMod val="25000"/>
                  </a:schemeClr>
                </a:solidFill>
              </a:rPr>
              <a:t>persons</a:t>
            </a:r>
            <a:r>
              <a:rPr lang="pl-PL" dirty="0" smtClean="0">
                <a:solidFill>
                  <a:schemeClr val="bg2">
                    <a:lumMod val="25000"/>
                  </a:schemeClr>
                </a:solidFill>
              </a:rPr>
              <a:t> </a:t>
            </a:r>
            <a:r>
              <a:rPr lang="pl-PL" dirty="0" err="1" smtClean="0">
                <a:solidFill>
                  <a:schemeClr val="bg2">
                    <a:lumMod val="25000"/>
                  </a:schemeClr>
                </a:solidFill>
              </a:rPr>
              <a:t>that</a:t>
            </a:r>
            <a:r>
              <a:rPr lang="pl-PL" dirty="0" smtClean="0">
                <a:solidFill>
                  <a:schemeClr val="bg2">
                    <a:lumMod val="25000"/>
                  </a:schemeClr>
                </a:solidFill>
              </a:rPr>
              <a:t> make investment</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 do not </a:t>
            </a:r>
            <a:r>
              <a:rPr lang="pl-PL" dirty="0" err="1" smtClean="0">
                <a:solidFill>
                  <a:schemeClr val="bg2">
                    <a:lumMod val="25000"/>
                  </a:schemeClr>
                </a:solidFill>
              </a:rPr>
              <a:t>need</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system  </a:t>
            </a:r>
            <a:r>
              <a:rPr lang="pl-PL" dirty="0" err="1" smtClean="0">
                <a:solidFill>
                  <a:schemeClr val="bg2">
                    <a:lumMod val="25000"/>
                  </a:schemeClr>
                </a:solidFill>
              </a:rPr>
              <a:t>notions</a:t>
            </a:r>
            <a:r>
              <a:rPr lang="pl-PL" dirty="0" smtClean="0">
                <a:solidFill>
                  <a:schemeClr val="bg2">
                    <a:lumMod val="25000"/>
                  </a:schemeClr>
                </a:solidFill>
              </a:rPr>
              <a:t> </a:t>
            </a:r>
            <a:r>
              <a:rPr lang="pl-PL" dirty="0" err="1" smtClean="0">
                <a:solidFill>
                  <a:schemeClr val="bg2">
                    <a:lumMod val="25000"/>
                  </a:schemeClr>
                </a:solidFill>
              </a:rPr>
              <a:t>like</a:t>
            </a:r>
            <a:r>
              <a:rPr lang="pl-PL" dirty="0" smtClean="0">
                <a:solidFill>
                  <a:schemeClr val="bg2">
                    <a:lumMod val="25000"/>
                  </a:schemeClr>
                </a:solidFill>
              </a:rPr>
              <a:t> „</a:t>
            </a:r>
            <a:r>
              <a:rPr lang="pl-PL" dirty="0" err="1" smtClean="0">
                <a:solidFill>
                  <a:schemeClr val="bg2">
                    <a:lumMod val="25000"/>
                  </a:schemeClr>
                </a:solidFill>
              </a:rPr>
              <a:t>right</a:t>
            </a:r>
            <a:r>
              <a:rPr lang="pl-PL" dirty="0" smtClean="0">
                <a:solidFill>
                  <a:schemeClr val="bg2">
                    <a:lumMod val="25000"/>
                  </a:schemeClr>
                </a:solidFill>
              </a:rPr>
              <a:t> </a:t>
            </a:r>
            <a:r>
              <a:rPr lang="pl-PL" dirty="0" err="1" smtClean="0">
                <a:solidFill>
                  <a:schemeClr val="bg2">
                    <a:lumMod val="25000"/>
                  </a:schemeClr>
                </a:solidFill>
              </a:rPr>
              <a:t>holder</a:t>
            </a:r>
            <a:r>
              <a:rPr lang="pl-PL" dirty="0" smtClean="0">
                <a:solidFill>
                  <a:schemeClr val="bg2">
                    <a:lumMod val="25000"/>
                  </a:schemeClr>
                </a:solidFill>
              </a:rPr>
              <a:t>”, „ </a:t>
            </a:r>
            <a:r>
              <a:rPr lang="pl-PL" dirty="0" err="1" smtClean="0">
                <a:solidFill>
                  <a:schemeClr val="bg2">
                    <a:lumMod val="25000"/>
                  </a:schemeClr>
                </a:solidFill>
              </a:rPr>
              <a:t>right</a:t>
            </a:r>
            <a:r>
              <a:rPr lang="pl-PL" dirty="0" smtClean="0">
                <a:solidFill>
                  <a:schemeClr val="bg2">
                    <a:lumMod val="25000"/>
                  </a:schemeClr>
                </a:solidFill>
              </a:rPr>
              <a:t> </a:t>
            </a:r>
            <a:r>
              <a:rPr lang="pl-PL" dirty="0" err="1" smtClean="0">
                <a:solidFill>
                  <a:schemeClr val="bg2">
                    <a:lumMod val="25000"/>
                  </a:schemeClr>
                </a:solidFill>
              </a:rPr>
              <a:t>owner</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Full</a:t>
            </a:r>
            <a:r>
              <a:rPr lang="pl-PL" dirty="0" smtClean="0">
                <a:solidFill>
                  <a:schemeClr val="bg2">
                    <a:lumMod val="25000"/>
                  </a:schemeClr>
                </a:solidFill>
              </a:rPr>
              <a:t> </a:t>
            </a:r>
            <a:r>
              <a:rPr lang="pl-PL" dirty="0" err="1" smtClean="0">
                <a:solidFill>
                  <a:schemeClr val="bg2">
                    <a:lumMod val="25000"/>
                  </a:schemeClr>
                </a:solidFill>
              </a:rPr>
              <a:t>freedom</a:t>
            </a:r>
            <a:r>
              <a:rPr lang="pl-PL" dirty="0" smtClean="0">
                <a:solidFill>
                  <a:schemeClr val="bg2">
                    <a:lumMod val="25000"/>
                  </a:schemeClr>
                </a:solidFill>
              </a:rPr>
              <a:t> of </a:t>
            </a:r>
            <a:r>
              <a:rPr lang="pl-PL" dirty="0" err="1" smtClean="0">
                <a:solidFill>
                  <a:schemeClr val="bg2">
                    <a:lumMod val="25000"/>
                  </a:schemeClr>
                </a:solidFill>
              </a:rPr>
              <a:t>contract</a:t>
            </a:r>
            <a:r>
              <a:rPr lang="pl-PL" dirty="0" smtClean="0">
                <a:solidFill>
                  <a:schemeClr val="bg2">
                    <a:lumMod val="25000"/>
                  </a:schemeClr>
                </a:solidFill>
              </a:rPr>
              <a:t>, </a:t>
            </a:r>
            <a:r>
              <a:rPr lang="pl-PL" dirty="0" err="1" smtClean="0">
                <a:solidFill>
                  <a:schemeClr val="bg2">
                    <a:lumMod val="25000"/>
                  </a:schemeClr>
                </a:solidFill>
              </a:rPr>
              <a:t>only</a:t>
            </a:r>
            <a:r>
              <a:rPr lang="pl-PL" dirty="0" smtClean="0">
                <a:solidFill>
                  <a:schemeClr val="bg2">
                    <a:lumMod val="25000"/>
                  </a:schemeClr>
                </a:solidFill>
              </a:rPr>
              <a:t> </a:t>
            </a:r>
            <a:r>
              <a:rPr lang="pl-PL" dirty="0" err="1" smtClean="0">
                <a:solidFill>
                  <a:schemeClr val="bg2">
                    <a:lumMod val="25000"/>
                  </a:schemeClr>
                </a:solidFill>
              </a:rPr>
              <a:t>case</a:t>
            </a:r>
            <a:r>
              <a:rPr lang="pl-PL" dirty="0" smtClean="0">
                <a:solidFill>
                  <a:schemeClr val="bg2">
                    <a:lumMod val="25000"/>
                  </a:schemeClr>
                </a:solidFill>
              </a:rPr>
              <a:t> law </a:t>
            </a:r>
            <a:r>
              <a:rPr lang="pl-PL" dirty="0" err="1" smtClean="0">
                <a:solidFill>
                  <a:schemeClr val="bg2">
                    <a:lumMod val="25000"/>
                  </a:schemeClr>
                </a:solidFill>
              </a:rPr>
              <a:t>limits</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freedom</a:t>
            </a:r>
            <a:endParaRPr lang="pl-PL" dirty="0">
              <a:solidFill>
                <a:schemeClr val="bg2">
                  <a:lumMod val="25000"/>
                </a:schemeClr>
              </a:solidFill>
            </a:endParaRPr>
          </a:p>
        </p:txBody>
      </p:sp>
      <p:sp>
        <p:nvSpPr>
          <p:cNvPr id="4" name="Symbol zastępczy zawartości 3"/>
          <p:cNvSpPr>
            <a:spLocks noGrp="1"/>
          </p:cNvSpPr>
          <p:nvPr>
            <p:ph sz="half" idx="2"/>
          </p:nvPr>
        </p:nvSpPr>
        <p:spPr>
          <a:xfrm>
            <a:off x="4648200" y="1785938"/>
            <a:ext cx="4038600" cy="5072062"/>
          </a:xfrm>
        </p:spPr>
        <p:txBody>
          <a:bodyPr>
            <a:normAutofit fontScale="85000" lnSpcReduction="2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Only</a:t>
            </a:r>
            <a:r>
              <a:rPr lang="pl-PL" dirty="0" smtClean="0">
                <a:solidFill>
                  <a:schemeClr val="bg2">
                    <a:lumMod val="25000"/>
                  </a:schemeClr>
                </a:solidFill>
              </a:rPr>
              <a:t> a natural person </a:t>
            </a:r>
            <a:r>
              <a:rPr lang="pl-PL" dirty="0" err="1" smtClean="0">
                <a:solidFill>
                  <a:schemeClr val="bg2">
                    <a:lumMod val="25000"/>
                  </a:schemeClr>
                </a:solidFill>
              </a:rPr>
              <a:t>may</a:t>
            </a:r>
            <a:r>
              <a:rPr lang="pl-PL" dirty="0" smtClean="0">
                <a:solidFill>
                  <a:schemeClr val="bg2">
                    <a:lumMod val="25000"/>
                  </a:schemeClr>
                </a:solidFill>
              </a:rPr>
              <a:t> be an </a:t>
            </a:r>
            <a:r>
              <a:rPr lang="pl-PL" dirty="0" err="1" smtClean="0">
                <a:solidFill>
                  <a:schemeClr val="bg2">
                    <a:lumMod val="25000"/>
                  </a:schemeClr>
                </a:solidFill>
              </a:rPr>
              <a:t>author</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There</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always</a:t>
            </a:r>
            <a:r>
              <a:rPr lang="pl-PL" dirty="0" smtClean="0">
                <a:solidFill>
                  <a:schemeClr val="bg2">
                    <a:lumMod val="25000"/>
                  </a:schemeClr>
                </a:solidFill>
              </a:rPr>
              <a:t> </a:t>
            </a:r>
            <a:r>
              <a:rPr lang="pl-PL" dirty="0" err="1" smtClean="0">
                <a:solidFill>
                  <a:schemeClr val="bg2">
                    <a:lumMod val="25000"/>
                  </a:schemeClr>
                </a:solidFill>
              </a:rPr>
              <a:t>succession</a:t>
            </a:r>
            <a:r>
              <a:rPr lang="pl-PL" dirty="0" smtClean="0">
                <a:solidFill>
                  <a:schemeClr val="bg2">
                    <a:lumMod val="25000"/>
                  </a:schemeClr>
                </a:solidFill>
              </a:rPr>
              <a:t> and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successor</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title</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vested</a:t>
            </a:r>
            <a:r>
              <a:rPr lang="pl-PL" dirty="0" smtClean="0">
                <a:solidFill>
                  <a:schemeClr val="bg2">
                    <a:lumMod val="25000"/>
                  </a:schemeClr>
                </a:solidFill>
              </a:rPr>
              <a:t> </a:t>
            </a:r>
            <a:r>
              <a:rPr lang="pl-PL" dirty="0" err="1" smtClean="0">
                <a:solidFill>
                  <a:schemeClr val="bg2">
                    <a:lumMod val="25000"/>
                  </a:schemeClr>
                </a:solidFill>
              </a:rPr>
              <a:t>with</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right</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More </a:t>
            </a:r>
            <a:r>
              <a:rPr lang="pl-PL" dirty="0" err="1" smtClean="0">
                <a:solidFill>
                  <a:schemeClr val="bg2">
                    <a:lumMod val="25000"/>
                  </a:schemeClr>
                </a:solidFill>
              </a:rPr>
              <a:t>frequent</a:t>
            </a:r>
            <a:r>
              <a:rPr lang="pl-PL" dirty="0" smtClean="0">
                <a:solidFill>
                  <a:schemeClr val="bg2">
                    <a:lumMod val="25000"/>
                  </a:schemeClr>
                </a:solidFill>
              </a:rPr>
              <a:t> </a:t>
            </a:r>
            <a:r>
              <a:rPr lang="pl-PL" dirty="0" err="1" smtClean="0">
                <a:solidFill>
                  <a:schemeClr val="bg2">
                    <a:lumMod val="25000"/>
                  </a:schemeClr>
                </a:solidFill>
              </a:rPr>
              <a:t>statutory</a:t>
            </a:r>
            <a:r>
              <a:rPr lang="pl-PL" dirty="0" smtClean="0">
                <a:solidFill>
                  <a:schemeClr val="bg2">
                    <a:lumMod val="25000"/>
                  </a:schemeClr>
                </a:solidFill>
              </a:rPr>
              <a:t> </a:t>
            </a:r>
            <a:r>
              <a:rPr lang="pl-PL" dirty="0" err="1" smtClean="0">
                <a:solidFill>
                  <a:schemeClr val="bg2">
                    <a:lumMod val="25000"/>
                  </a:schemeClr>
                </a:solidFill>
              </a:rPr>
              <a:t>remuneration</a:t>
            </a:r>
            <a:r>
              <a:rPr lang="pl-PL" dirty="0" smtClean="0">
                <a:solidFill>
                  <a:schemeClr val="bg2">
                    <a:lumMod val="25000"/>
                  </a:schemeClr>
                </a:solidFill>
              </a:rPr>
              <a:t> (</a:t>
            </a:r>
            <a:r>
              <a:rPr lang="pl-PL" dirty="0" err="1" smtClean="0">
                <a:solidFill>
                  <a:schemeClr val="bg2">
                    <a:lumMod val="25000"/>
                  </a:schemeClr>
                </a:solidFill>
              </a:rPr>
              <a:t>retirement</a:t>
            </a:r>
            <a:r>
              <a:rPr lang="pl-PL" dirty="0" smtClean="0">
                <a:solidFill>
                  <a:schemeClr val="bg2">
                    <a:lumMod val="25000"/>
                  </a:schemeClr>
                </a:solidFill>
              </a:rPr>
              <a:t> for </a:t>
            </a:r>
            <a:r>
              <a:rPr lang="pl-PL" dirty="0" err="1" smtClean="0">
                <a:solidFill>
                  <a:schemeClr val="bg2">
                    <a:lumMod val="25000"/>
                  </a:schemeClr>
                </a:solidFill>
              </a:rPr>
              <a:t>autors</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Copyright </a:t>
            </a:r>
            <a:r>
              <a:rPr lang="pl-PL" dirty="0" err="1" smtClean="0">
                <a:solidFill>
                  <a:schemeClr val="bg2">
                    <a:lumMod val="25000"/>
                  </a:schemeClr>
                </a:solidFill>
              </a:rPr>
              <a:t>contract</a:t>
            </a:r>
            <a:r>
              <a:rPr lang="pl-PL" dirty="0" smtClean="0">
                <a:solidFill>
                  <a:schemeClr val="bg2">
                    <a:lumMod val="25000"/>
                  </a:schemeClr>
                </a:solidFill>
              </a:rPr>
              <a:t> law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statutory</a:t>
            </a:r>
            <a:r>
              <a:rPr lang="pl-PL" dirty="0" smtClean="0">
                <a:solidFill>
                  <a:schemeClr val="bg2">
                    <a:lumMod val="25000"/>
                  </a:schemeClr>
                </a:solidFill>
              </a:rPr>
              <a:t> </a:t>
            </a:r>
            <a:r>
              <a:rPr lang="pl-PL" dirty="0" err="1" smtClean="0">
                <a:solidFill>
                  <a:schemeClr val="bg2">
                    <a:lumMod val="25000"/>
                  </a:schemeClr>
                </a:solidFill>
              </a:rPr>
              <a:t>restructed</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Initial</a:t>
            </a:r>
            <a:r>
              <a:rPr lang="pl-PL" dirty="0" smtClean="0">
                <a:solidFill>
                  <a:schemeClr val="bg2">
                    <a:lumMod val="25000"/>
                  </a:schemeClr>
                </a:solidFill>
              </a:rPr>
              <a:t> </a:t>
            </a:r>
            <a:r>
              <a:rPr lang="pl-PL" dirty="0" err="1" smtClean="0">
                <a:solidFill>
                  <a:schemeClr val="bg2">
                    <a:lumMod val="25000"/>
                  </a:schemeClr>
                </a:solidFill>
              </a:rPr>
              <a:t>owner</a:t>
            </a:r>
            <a:r>
              <a:rPr lang="pl-PL" dirty="0" smtClean="0">
                <a:solidFill>
                  <a:schemeClr val="bg2">
                    <a:lumMod val="25000"/>
                  </a:schemeClr>
                </a:solidFill>
              </a:rPr>
              <a:t> - </a:t>
            </a:r>
            <a:r>
              <a:rPr lang="en-US" dirty="0" smtClean="0">
                <a:solidFill>
                  <a:schemeClr val="bg2">
                    <a:lumMod val="25000"/>
                  </a:schemeClr>
                </a:solidFill>
              </a:rPr>
              <a:t>the author assigns or </a:t>
            </a:r>
            <a:r>
              <a:rPr lang="pl-PL" dirty="0" smtClean="0">
                <a:solidFill>
                  <a:schemeClr val="bg2">
                    <a:lumMod val="25000"/>
                  </a:schemeClr>
                </a:solidFill>
              </a:rPr>
              <a:t>(</a:t>
            </a:r>
            <a:r>
              <a:rPr lang="en-US" dirty="0" smtClean="0">
                <a:solidFill>
                  <a:schemeClr val="bg2">
                    <a:lumMod val="25000"/>
                  </a:schemeClr>
                </a:solidFill>
              </a:rPr>
              <a:t>exclusively</a:t>
            </a:r>
            <a:r>
              <a:rPr lang="pl-PL" dirty="0" smtClean="0">
                <a:solidFill>
                  <a:schemeClr val="bg2">
                    <a:lumMod val="25000"/>
                  </a:schemeClr>
                </a:solidFill>
              </a:rPr>
              <a:t> </a:t>
            </a:r>
            <a:r>
              <a:rPr lang="pl-PL" dirty="0" err="1" smtClean="0">
                <a:solidFill>
                  <a:schemeClr val="bg2">
                    <a:lumMod val="25000"/>
                  </a:schemeClr>
                </a:solidFill>
              </a:rPr>
              <a:t>or</a:t>
            </a:r>
            <a:r>
              <a:rPr lang="pl-PL" dirty="0" smtClean="0">
                <a:solidFill>
                  <a:schemeClr val="bg2">
                    <a:lumMod val="25000"/>
                  </a:schemeClr>
                </a:solidFill>
              </a:rPr>
              <a:t> not )</a:t>
            </a:r>
            <a:r>
              <a:rPr lang="en-US" dirty="0" smtClean="0">
                <a:solidFill>
                  <a:schemeClr val="bg2">
                    <a:lumMod val="25000"/>
                  </a:schemeClr>
                </a:solidFill>
              </a:rPr>
              <a:t> licenses the economic rights </a:t>
            </a:r>
            <a:r>
              <a:rPr lang="pl-PL" dirty="0" smtClean="0">
                <a:solidFill>
                  <a:schemeClr val="bg2">
                    <a:lumMod val="25000"/>
                  </a:schemeClr>
                </a:solidFill>
              </a:rPr>
              <a:t> to legal person</a:t>
            </a:r>
          </a:p>
          <a:p>
            <a:pPr fontAlgn="auto">
              <a:spcAft>
                <a:spcPts val="0"/>
              </a:spcAft>
              <a:buClr>
                <a:schemeClr val="accent1">
                  <a:shade val="75000"/>
                </a:schemeClr>
              </a:buClr>
              <a:buFont typeface="Wingdings"/>
              <a:buChar char="p"/>
              <a:defRPr/>
            </a:pP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Books</a:t>
            </a:r>
            <a:endParaRPr lang="pl-PL" dirty="0"/>
          </a:p>
        </p:txBody>
      </p:sp>
      <p:sp>
        <p:nvSpPr>
          <p:cNvPr id="12291"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pPr>
              <a:buNone/>
            </a:pPr>
            <a:r>
              <a:rPr lang="pl-PL" dirty="0" err="1"/>
              <a:t>Silke</a:t>
            </a:r>
            <a:r>
              <a:rPr lang="pl-PL" dirty="0"/>
              <a:t> von </a:t>
            </a:r>
            <a:r>
              <a:rPr lang="pl-PL" dirty="0" err="1" smtClean="0"/>
              <a:t>Lewinsky</a:t>
            </a:r>
            <a:r>
              <a:rPr lang="pl-PL" dirty="0" smtClean="0"/>
              <a:t>, INTERNATIONAL COPYRIGHT LAW AND POLICY, Oxford 2008</a:t>
            </a:r>
          </a:p>
          <a:p>
            <a:pPr>
              <a:buNone/>
            </a:pPr>
            <a:endParaRPr lang="pl-PL" dirty="0"/>
          </a:p>
          <a:p>
            <a:pPr>
              <a:buNone/>
            </a:pPr>
            <a:r>
              <a:rPr lang="pl-PL" dirty="0" smtClean="0"/>
              <a:t>Tim Press, INTELLECTUAL PROPERTY, CONCENTRATE, </a:t>
            </a:r>
            <a:r>
              <a:rPr lang="pl-PL" dirty="0"/>
              <a:t>O</a:t>
            </a:r>
            <a:r>
              <a:rPr lang="pl-PL" dirty="0" smtClean="0"/>
              <a:t>xford University Press, 2015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err="1" smtClean="0"/>
              <a:t>Moral</a:t>
            </a:r>
            <a:r>
              <a:rPr lang="pl-PL" dirty="0" smtClean="0"/>
              <a:t> </a:t>
            </a:r>
            <a:r>
              <a:rPr lang="pl-PL" dirty="0" err="1" smtClean="0"/>
              <a:t>rights</a:t>
            </a:r>
            <a:r>
              <a:rPr lang="pl-PL" dirty="0" smtClean="0"/>
              <a:t> </a:t>
            </a:r>
            <a:r>
              <a:rPr lang="pl-PL" dirty="0" err="1" smtClean="0"/>
              <a:t>in</a:t>
            </a:r>
            <a:r>
              <a:rPr lang="pl-PL" dirty="0" smtClean="0"/>
              <a:t> </a:t>
            </a:r>
            <a:r>
              <a:rPr lang="pl-PL" dirty="0" err="1" smtClean="0"/>
              <a:t>European</a:t>
            </a:r>
            <a:r>
              <a:rPr lang="pl-PL" dirty="0" smtClean="0"/>
              <a:t> system</a:t>
            </a:r>
            <a:br>
              <a:rPr lang="pl-PL" dirty="0" smtClean="0"/>
            </a:br>
            <a:r>
              <a:rPr lang="pl-PL" dirty="0" err="1" smtClean="0"/>
              <a:t>can</a:t>
            </a:r>
            <a:r>
              <a:rPr lang="pl-PL" dirty="0" smtClean="0"/>
              <a:t> not be </a:t>
            </a:r>
            <a:r>
              <a:rPr lang="pl-PL" dirty="0" err="1" smtClean="0"/>
              <a:t>assigned</a:t>
            </a:r>
            <a:endParaRPr lang="pl-PL" dirty="0"/>
          </a:p>
        </p:txBody>
      </p:sp>
      <p:sp>
        <p:nvSpPr>
          <p:cNvPr id="3" name="Symbol zastępczy zawartości 2"/>
          <p:cNvSpPr>
            <a:spLocks noGrp="1"/>
          </p:cNvSpPr>
          <p:nvPr>
            <p:ph sz="half" idx="1"/>
          </p:nvPr>
        </p:nvSpPr>
        <p:spPr>
          <a:xfrm>
            <a:off x="457200" y="1785938"/>
            <a:ext cx="8075613" cy="4811712"/>
          </a:xfrm>
        </p:spPr>
        <p:txBody>
          <a:bodyPr>
            <a:normAutofit fontScale="85000" lnSpcReduction="1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Moral</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do not </a:t>
            </a:r>
            <a:r>
              <a:rPr lang="pl-PL" dirty="0" err="1" smtClean="0">
                <a:solidFill>
                  <a:schemeClr val="bg2">
                    <a:lumMod val="25000"/>
                  </a:schemeClr>
                </a:solidFill>
              </a:rPr>
              <a:t>refer</a:t>
            </a:r>
            <a:r>
              <a:rPr lang="pl-PL" dirty="0" smtClean="0">
                <a:solidFill>
                  <a:schemeClr val="bg2">
                    <a:lumMod val="25000"/>
                  </a:schemeClr>
                </a:solidFill>
              </a:rPr>
              <a:t> </a:t>
            </a:r>
            <a:r>
              <a:rPr lang="pl-PL" dirty="0" err="1" smtClean="0">
                <a:solidFill>
                  <a:schemeClr val="bg2">
                    <a:lumMod val="25000"/>
                  </a:schemeClr>
                </a:solidFill>
              </a:rPr>
              <a:t>issues</a:t>
            </a:r>
            <a:r>
              <a:rPr lang="pl-PL" dirty="0" smtClean="0">
                <a:solidFill>
                  <a:schemeClr val="bg2">
                    <a:lumMod val="25000"/>
                  </a:schemeClr>
                </a:solidFill>
              </a:rPr>
              <a:t> of </a:t>
            </a:r>
            <a:r>
              <a:rPr lang="pl-PL" dirty="0" err="1" smtClean="0">
                <a:solidFill>
                  <a:schemeClr val="bg2">
                    <a:lumMod val="25000"/>
                  </a:schemeClr>
                </a:solidFill>
              </a:rPr>
              <a:t>morality</a:t>
            </a:r>
            <a:r>
              <a:rPr lang="pl-PL" dirty="0" smtClean="0">
                <a:solidFill>
                  <a:schemeClr val="bg2">
                    <a:lumMod val="25000"/>
                  </a:schemeClr>
                </a:solidFill>
              </a:rPr>
              <a:t> but </a:t>
            </a:r>
            <a:r>
              <a:rPr lang="pl-PL" dirty="0" err="1" smtClean="0">
                <a:solidFill>
                  <a:schemeClr val="bg2">
                    <a:lumMod val="25000"/>
                  </a:schemeClr>
                </a:solidFill>
              </a:rPr>
              <a:t>simply</a:t>
            </a:r>
            <a:r>
              <a:rPr lang="pl-PL" dirty="0" smtClean="0">
                <a:solidFill>
                  <a:schemeClr val="bg2">
                    <a:lumMod val="25000"/>
                  </a:schemeClr>
                </a:solidFill>
              </a:rPr>
              <a:t> to non </a:t>
            </a:r>
            <a:r>
              <a:rPr lang="pl-PL" dirty="0" err="1" smtClean="0">
                <a:solidFill>
                  <a:schemeClr val="bg2">
                    <a:lumMod val="25000"/>
                  </a:schemeClr>
                </a:solidFill>
              </a:rPr>
              <a:t>economic</a:t>
            </a:r>
            <a:r>
              <a:rPr lang="pl-PL" dirty="0" smtClean="0">
                <a:solidFill>
                  <a:schemeClr val="bg2">
                    <a:lumMod val="25000"/>
                  </a:schemeClr>
                </a:solidFill>
              </a:rPr>
              <a:t>, </a:t>
            </a:r>
            <a:r>
              <a:rPr lang="pl-PL" dirty="0" err="1" smtClean="0">
                <a:solidFill>
                  <a:schemeClr val="bg2">
                    <a:lumMod val="25000"/>
                  </a:schemeClr>
                </a:solidFill>
              </a:rPr>
              <a:t>intellectual</a:t>
            </a:r>
            <a:r>
              <a:rPr lang="pl-PL" dirty="0" smtClean="0">
                <a:solidFill>
                  <a:schemeClr val="bg2">
                    <a:lumMod val="25000"/>
                  </a:schemeClr>
                </a:solidFill>
              </a:rPr>
              <a:t> and </a:t>
            </a:r>
            <a:r>
              <a:rPr lang="pl-PL" dirty="0" err="1" smtClean="0">
                <a:solidFill>
                  <a:schemeClr val="bg2">
                    <a:lumMod val="25000"/>
                  </a:schemeClr>
                </a:solidFill>
              </a:rPr>
              <a:t>artistic</a:t>
            </a:r>
            <a:r>
              <a:rPr lang="pl-PL" dirty="0" smtClean="0">
                <a:solidFill>
                  <a:schemeClr val="bg2">
                    <a:lumMod val="25000"/>
                  </a:schemeClr>
                </a:solidFill>
              </a:rPr>
              <a:t> </a:t>
            </a:r>
            <a:r>
              <a:rPr lang="pl-PL" dirty="0" err="1" smtClean="0">
                <a:solidFill>
                  <a:schemeClr val="bg2">
                    <a:lumMod val="25000"/>
                  </a:schemeClr>
                </a:solidFill>
              </a:rPr>
              <a:t>interest</a:t>
            </a:r>
            <a:r>
              <a:rPr lang="pl-PL" dirty="0" smtClean="0">
                <a:solidFill>
                  <a:schemeClr val="bg2">
                    <a:lumMod val="25000"/>
                  </a:schemeClr>
                </a:solidFill>
              </a:rPr>
              <a:t> of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author</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Decision</a:t>
            </a:r>
            <a:r>
              <a:rPr lang="pl-PL" dirty="0" smtClean="0">
                <a:solidFill>
                  <a:schemeClr val="bg2">
                    <a:lumMod val="25000"/>
                  </a:schemeClr>
                </a:solidFill>
              </a:rPr>
              <a:t> of </a:t>
            </a:r>
            <a:r>
              <a:rPr lang="pl-PL" dirty="0" err="1" smtClean="0">
                <a:solidFill>
                  <a:schemeClr val="bg2">
                    <a:lumMod val="25000"/>
                  </a:schemeClr>
                </a:solidFill>
              </a:rPr>
              <a:t>Swedish</a:t>
            </a:r>
            <a:r>
              <a:rPr lang="pl-PL" dirty="0" smtClean="0">
                <a:solidFill>
                  <a:schemeClr val="bg2">
                    <a:lumMod val="25000"/>
                  </a:schemeClr>
                </a:solidFill>
              </a:rPr>
              <a:t> </a:t>
            </a:r>
            <a:r>
              <a:rPr lang="pl-PL" dirty="0" err="1" smtClean="0">
                <a:solidFill>
                  <a:schemeClr val="bg2">
                    <a:lumMod val="25000"/>
                  </a:schemeClr>
                </a:solidFill>
              </a:rPr>
              <a:t>court</a:t>
            </a:r>
            <a:r>
              <a:rPr lang="pl-PL" dirty="0" smtClean="0">
                <a:solidFill>
                  <a:schemeClr val="bg2">
                    <a:lumMod val="25000"/>
                  </a:schemeClr>
                </a:solidFill>
              </a:rPr>
              <a:t> of </a:t>
            </a:r>
            <a:r>
              <a:rPr lang="pl-PL" dirty="0" err="1" smtClean="0">
                <a:solidFill>
                  <a:schemeClr val="bg2">
                    <a:lumMod val="25000"/>
                  </a:schemeClr>
                </a:solidFill>
              </a:rPr>
              <a:t>appeal</a:t>
            </a:r>
            <a:r>
              <a:rPr lang="pl-PL" dirty="0" smtClean="0">
                <a:solidFill>
                  <a:schemeClr val="bg2">
                    <a:lumMod val="25000"/>
                  </a:schemeClr>
                </a:solidFill>
              </a:rPr>
              <a:t> </a:t>
            </a:r>
            <a:r>
              <a:rPr lang="pl-PL" dirty="0" err="1" smtClean="0">
                <a:solidFill>
                  <a:schemeClr val="bg2">
                    <a:lumMod val="25000"/>
                  </a:schemeClr>
                </a:solidFill>
              </a:rPr>
              <a:t>holds</a:t>
            </a:r>
            <a:r>
              <a:rPr lang="pl-PL" dirty="0" smtClean="0">
                <a:solidFill>
                  <a:schemeClr val="bg2">
                    <a:lumMod val="25000"/>
                  </a:schemeClr>
                </a:solidFill>
              </a:rPr>
              <a:t> </a:t>
            </a:r>
            <a:r>
              <a:rPr lang="pl-PL" dirty="0" err="1" smtClean="0">
                <a:solidFill>
                  <a:schemeClr val="bg2">
                    <a:lumMod val="25000"/>
                  </a:schemeClr>
                </a:solidFill>
              </a:rPr>
              <a:t>that</a:t>
            </a:r>
            <a:r>
              <a:rPr lang="pl-PL" dirty="0" smtClean="0">
                <a:solidFill>
                  <a:schemeClr val="bg2">
                    <a:lumMod val="25000"/>
                  </a:schemeClr>
                </a:solidFill>
              </a:rPr>
              <a:t> the </a:t>
            </a:r>
            <a:r>
              <a:rPr lang="pl-PL" dirty="0" err="1" smtClean="0">
                <a:solidFill>
                  <a:schemeClr val="bg2">
                    <a:lumMod val="25000"/>
                  </a:schemeClr>
                </a:solidFill>
              </a:rPr>
              <a:t>insertion</a:t>
            </a:r>
            <a:r>
              <a:rPr lang="pl-PL" dirty="0" smtClean="0">
                <a:solidFill>
                  <a:schemeClr val="bg2">
                    <a:lumMod val="25000"/>
                  </a:schemeClr>
                </a:solidFill>
              </a:rPr>
              <a:t> of commercial </a:t>
            </a:r>
            <a:r>
              <a:rPr lang="pl-PL" dirty="0" err="1" smtClean="0">
                <a:solidFill>
                  <a:schemeClr val="bg2">
                    <a:lumMod val="25000"/>
                  </a:schemeClr>
                </a:solidFill>
              </a:rPr>
              <a:t>breaks</a:t>
            </a:r>
            <a:r>
              <a:rPr lang="pl-PL" dirty="0" smtClean="0">
                <a:solidFill>
                  <a:schemeClr val="bg2">
                    <a:lumMod val="25000"/>
                  </a:schemeClr>
                </a:solidFill>
              </a:rPr>
              <a:t> in </a:t>
            </a:r>
            <a:r>
              <a:rPr lang="pl-PL" dirty="0" err="1" smtClean="0">
                <a:solidFill>
                  <a:schemeClr val="bg2">
                    <a:lumMod val="25000"/>
                  </a:schemeClr>
                </a:solidFill>
              </a:rPr>
              <a:t>certain</a:t>
            </a:r>
            <a:r>
              <a:rPr lang="pl-PL" dirty="0" smtClean="0">
                <a:solidFill>
                  <a:schemeClr val="bg2">
                    <a:lumMod val="25000"/>
                  </a:schemeClr>
                </a:solidFill>
              </a:rPr>
              <a:t> </a:t>
            </a:r>
            <a:r>
              <a:rPr lang="pl-PL" dirty="0" err="1" smtClean="0">
                <a:solidFill>
                  <a:schemeClr val="bg2">
                    <a:lumMod val="25000"/>
                  </a:schemeClr>
                </a:solidFill>
              </a:rPr>
              <a:t>movies</a:t>
            </a:r>
            <a:r>
              <a:rPr lang="pl-PL" dirty="0" smtClean="0">
                <a:solidFill>
                  <a:schemeClr val="bg2">
                    <a:lumMod val="25000"/>
                  </a:schemeClr>
                </a:solidFill>
              </a:rPr>
              <a:t> was a </a:t>
            </a:r>
            <a:r>
              <a:rPr lang="pl-PL" dirty="0" err="1" smtClean="0">
                <a:solidFill>
                  <a:schemeClr val="bg2">
                    <a:lumMod val="25000"/>
                  </a:schemeClr>
                </a:solidFill>
              </a:rPr>
              <a:t>violation</a:t>
            </a:r>
            <a:r>
              <a:rPr lang="pl-PL" dirty="0" smtClean="0">
                <a:solidFill>
                  <a:schemeClr val="bg2">
                    <a:lumMod val="25000"/>
                  </a:schemeClr>
                </a:solidFill>
              </a:rPr>
              <a:t> of </a:t>
            </a:r>
            <a:r>
              <a:rPr lang="pl-PL" dirty="0" err="1" smtClean="0">
                <a:solidFill>
                  <a:schemeClr val="bg2">
                    <a:lumMod val="25000"/>
                  </a:schemeClr>
                </a:solidFill>
              </a:rPr>
              <a:t>moral</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of the film </a:t>
            </a:r>
            <a:r>
              <a:rPr lang="pl-PL" dirty="0" err="1" smtClean="0">
                <a:solidFill>
                  <a:schemeClr val="bg2">
                    <a:lumMod val="25000"/>
                  </a:schemeClr>
                </a:solidFill>
              </a:rPr>
              <a:t>director</a:t>
            </a:r>
            <a:r>
              <a:rPr lang="pl-PL" dirty="0" smtClean="0">
                <a:solidFill>
                  <a:schemeClr val="bg2">
                    <a:lumMod val="25000"/>
                  </a:schemeClr>
                </a:solidFill>
              </a:rPr>
              <a:t> </a:t>
            </a:r>
            <a:r>
              <a:rPr lang="pl-PL" dirty="0" err="1" smtClean="0">
                <a:solidFill>
                  <a:schemeClr val="bg2">
                    <a:lumMod val="25000"/>
                  </a:schemeClr>
                </a:solidFill>
              </a:rPr>
              <a:t>because</a:t>
            </a:r>
            <a:r>
              <a:rPr lang="pl-PL" dirty="0" smtClean="0">
                <a:solidFill>
                  <a:schemeClr val="bg2">
                    <a:lumMod val="25000"/>
                  </a:schemeClr>
                </a:solidFill>
              </a:rPr>
              <a:t> the </a:t>
            </a:r>
            <a:r>
              <a:rPr lang="pl-PL" dirty="0" err="1" smtClean="0">
                <a:solidFill>
                  <a:schemeClr val="bg2">
                    <a:lumMod val="25000"/>
                  </a:schemeClr>
                </a:solidFill>
              </a:rPr>
              <a:t>continuity</a:t>
            </a:r>
            <a:r>
              <a:rPr lang="pl-PL" dirty="0" smtClean="0">
                <a:solidFill>
                  <a:schemeClr val="bg2">
                    <a:lumMod val="25000"/>
                  </a:schemeClr>
                </a:solidFill>
              </a:rPr>
              <a:t> and </a:t>
            </a:r>
            <a:r>
              <a:rPr lang="pl-PL" dirty="0" err="1" smtClean="0">
                <a:solidFill>
                  <a:schemeClr val="bg2">
                    <a:lumMod val="25000"/>
                  </a:schemeClr>
                </a:solidFill>
              </a:rPr>
              <a:t>dramaturgy</a:t>
            </a:r>
            <a:r>
              <a:rPr lang="pl-PL" dirty="0" smtClean="0">
                <a:solidFill>
                  <a:schemeClr val="bg2">
                    <a:lumMod val="25000"/>
                  </a:schemeClr>
                </a:solidFill>
              </a:rPr>
              <a:t> of the </a:t>
            </a:r>
            <a:r>
              <a:rPr lang="pl-PL" dirty="0" err="1" smtClean="0">
                <a:solidFill>
                  <a:schemeClr val="bg2">
                    <a:lumMod val="25000"/>
                  </a:schemeClr>
                </a:solidFill>
              </a:rPr>
              <a:t>movie</a:t>
            </a:r>
            <a:r>
              <a:rPr lang="pl-PL" dirty="0" smtClean="0">
                <a:solidFill>
                  <a:schemeClr val="bg2">
                    <a:lumMod val="25000"/>
                  </a:schemeClr>
                </a:solidFill>
              </a:rPr>
              <a:t> was </a:t>
            </a:r>
            <a:r>
              <a:rPr lang="pl-PL" dirty="0" err="1" smtClean="0">
                <a:solidFill>
                  <a:schemeClr val="bg2">
                    <a:lumMod val="25000"/>
                  </a:schemeClr>
                </a:solidFill>
              </a:rPr>
              <a:t>interrupted</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Olimpic</a:t>
            </a:r>
            <a:r>
              <a:rPr lang="pl-PL" dirty="0" smtClean="0">
                <a:solidFill>
                  <a:schemeClr val="bg2">
                    <a:lumMod val="25000"/>
                  </a:schemeClr>
                </a:solidFill>
              </a:rPr>
              <a:t> Stadion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Munich</a:t>
            </a:r>
            <a:r>
              <a:rPr lang="pl-PL" dirty="0" smtClean="0">
                <a:solidFill>
                  <a:schemeClr val="bg2">
                    <a:lumMod val="25000"/>
                  </a:schemeClr>
                </a:solidFill>
              </a:rPr>
              <a:t> was „</a:t>
            </a:r>
            <a:r>
              <a:rPr lang="pl-PL" dirty="0" err="1" smtClean="0">
                <a:solidFill>
                  <a:schemeClr val="bg2">
                    <a:lumMod val="25000"/>
                  </a:schemeClr>
                </a:solidFill>
              </a:rPr>
              <a:t>rescued</a:t>
            </a:r>
            <a:r>
              <a:rPr lang="pl-PL" dirty="0" smtClean="0">
                <a:solidFill>
                  <a:schemeClr val="bg2">
                    <a:lumMod val="25000"/>
                  </a:schemeClr>
                </a:solidFill>
              </a:rPr>
              <a:t>” </a:t>
            </a:r>
            <a:r>
              <a:rPr lang="pl-PL" dirty="0" err="1" smtClean="0">
                <a:solidFill>
                  <a:schemeClr val="bg2">
                    <a:lumMod val="25000"/>
                  </a:schemeClr>
                </a:solidFill>
              </a:rPr>
              <a:t>from</a:t>
            </a:r>
            <a:r>
              <a:rPr lang="pl-PL" dirty="0" smtClean="0">
                <a:solidFill>
                  <a:schemeClr val="bg2">
                    <a:lumMod val="25000"/>
                  </a:schemeClr>
                </a:solidFill>
              </a:rPr>
              <a:t> </a:t>
            </a:r>
            <a:r>
              <a:rPr lang="pl-PL" dirty="0" err="1" smtClean="0">
                <a:solidFill>
                  <a:schemeClr val="bg2">
                    <a:lumMod val="25000"/>
                  </a:schemeClr>
                </a:solidFill>
              </a:rPr>
              <a:t>planned</a:t>
            </a:r>
            <a:r>
              <a:rPr lang="pl-PL" dirty="0" smtClean="0">
                <a:solidFill>
                  <a:schemeClr val="bg2">
                    <a:lumMod val="25000"/>
                  </a:schemeClr>
                </a:solidFill>
              </a:rPr>
              <a:t> </a:t>
            </a:r>
            <a:r>
              <a:rPr lang="pl-PL" dirty="0" err="1" smtClean="0">
                <a:solidFill>
                  <a:schemeClr val="bg2">
                    <a:lumMod val="25000"/>
                  </a:schemeClr>
                </a:solidFill>
              </a:rPr>
              <a:t>transformation</a:t>
            </a:r>
            <a:r>
              <a:rPr lang="pl-PL" dirty="0" smtClean="0">
                <a:solidFill>
                  <a:schemeClr val="bg2">
                    <a:lumMod val="25000"/>
                  </a:schemeClr>
                </a:solidFill>
              </a:rPr>
              <a:t> </a:t>
            </a:r>
            <a:r>
              <a:rPr lang="pl-PL" dirty="0" err="1" smtClean="0">
                <a:solidFill>
                  <a:schemeClr val="bg2">
                    <a:lumMod val="25000"/>
                  </a:schemeClr>
                </a:solidFill>
              </a:rPr>
              <a:t>into</a:t>
            </a:r>
            <a:r>
              <a:rPr lang="pl-PL" dirty="0" smtClean="0">
                <a:solidFill>
                  <a:schemeClr val="bg2">
                    <a:lumMod val="25000"/>
                  </a:schemeClr>
                </a:solidFill>
              </a:rPr>
              <a:t> a </a:t>
            </a:r>
            <a:r>
              <a:rPr lang="pl-PL" dirty="0" err="1" smtClean="0">
                <a:solidFill>
                  <a:schemeClr val="bg2">
                    <a:lumMod val="25000"/>
                  </a:schemeClr>
                </a:solidFill>
              </a:rPr>
              <a:t>socer</a:t>
            </a:r>
            <a:r>
              <a:rPr lang="pl-PL" dirty="0" smtClean="0">
                <a:solidFill>
                  <a:schemeClr val="bg2">
                    <a:lumMod val="25000"/>
                  </a:schemeClr>
                </a:solidFill>
              </a:rPr>
              <a:t> stadion</a:t>
            </a:r>
          </a:p>
          <a:p>
            <a:pPr lvl="1" fontAlgn="auto">
              <a:spcAft>
                <a:spcPts val="0"/>
              </a:spcAft>
              <a:buFont typeface="Wingdings"/>
              <a:buChar char="n"/>
              <a:defRPr/>
            </a:pPr>
            <a:r>
              <a:rPr lang="pl-PL" dirty="0" err="1" smtClean="0">
                <a:solidFill>
                  <a:schemeClr val="bg2">
                    <a:lumMod val="25000"/>
                  </a:schemeClr>
                </a:solidFill>
              </a:rPr>
              <a:t>Right</a:t>
            </a:r>
            <a:r>
              <a:rPr lang="pl-PL" dirty="0" smtClean="0">
                <a:solidFill>
                  <a:schemeClr val="bg2">
                    <a:lumMod val="25000"/>
                  </a:schemeClr>
                </a:solidFill>
              </a:rPr>
              <a:t> of </a:t>
            </a:r>
            <a:r>
              <a:rPr lang="pl-PL" dirty="0" err="1" smtClean="0">
                <a:solidFill>
                  <a:schemeClr val="bg2">
                    <a:lumMod val="25000"/>
                  </a:schemeClr>
                </a:solidFill>
              </a:rPr>
              <a:t>divulgation</a:t>
            </a:r>
            <a:r>
              <a:rPr lang="pl-PL" dirty="0" smtClean="0">
                <a:solidFill>
                  <a:schemeClr val="bg2">
                    <a:lumMod val="25000"/>
                  </a:schemeClr>
                </a:solidFill>
              </a:rPr>
              <a:t> (</a:t>
            </a:r>
            <a:r>
              <a:rPr lang="pl-PL" dirty="0" err="1" smtClean="0">
                <a:solidFill>
                  <a:schemeClr val="bg2">
                    <a:lumMod val="25000"/>
                  </a:schemeClr>
                </a:solidFill>
              </a:rPr>
              <a:t>wheather</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work</a:t>
            </a:r>
            <a:r>
              <a:rPr lang="pl-PL" dirty="0" smtClean="0">
                <a:solidFill>
                  <a:schemeClr val="bg2">
                    <a:lumMod val="25000"/>
                  </a:schemeClr>
                </a:solidFill>
              </a:rPr>
              <a:t> </a:t>
            </a:r>
            <a:r>
              <a:rPr lang="pl-PL" dirty="0" err="1" smtClean="0">
                <a:solidFill>
                  <a:schemeClr val="bg2">
                    <a:lumMod val="25000"/>
                  </a:schemeClr>
                </a:solidFill>
              </a:rPr>
              <a:t>should</a:t>
            </a:r>
            <a:r>
              <a:rPr lang="pl-PL" dirty="0" smtClean="0">
                <a:solidFill>
                  <a:schemeClr val="bg2">
                    <a:lumMod val="25000"/>
                  </a:schemeClr>
                </a:solidFill>
              </a:rPr>
              <a:t> be </a:t>
            </a:r>
            <a:r>
              <a:rPr lang="pl-PL" dirty="0" err="1" smtClean="0">
                <a:solidFill>
                  <a:schemeClr val="bg2">
                    <a:lumMod val="25000"/>
                  </a:schemeClr>
                </a:solidFill>
              </a:rPr>
              <a:t>published</a:t>
            </a:r>
            <a:r>
              <a:rPr lang="pl-PL" dirty="0" smtClean="0">
                <a:solidFill>
                  <a:schemeClr val="bg2">
                    <a:lumMod val="25000"/>
                  </a:schemeClr>
                </a:solidFill>
              </a:rPr>
              <a:t>)</a:t>
            </a:r>
          </a:p>
          <a:p>
            <a:pPr lvl="1" fontAlgn="auto">
              <a:spcAft>
                <a:spcPts val="0"/>
              </a:spcAft>
              <a:buFont typeface="Wingdings"/>
              <a:buChar char="n"/>
              <a:defRPr/>
            </a:pPr>
            <a:r>
              <a:rPr lang="pl-PL" dirty="0" err="1" smtClean="0">
                <a:solidFill>
                  <a:schemeClr val="bg2">
                    <a:lumMod val="25000"/>
                  </a:schemeClr>
                </a:solidFill>
              </a:rPr>
              <a:t>Right</a:t>
            </a:r>
            <a:r>
              <a:rPr lang="pl-PL" dirty="0" smtClean="0">
                <a:solidFill>
                  <a:schemeClr val="bg2">
                    <a:lumMod val="25000"/>
                  </a:schemeClr>
                </a:solidFill>
              </a:rPr>
              <a:t> of </a:t>
            </a:r>
            <a:r>
              <a:rPr lang="pl-PL" dirty="0" err="1" smtClean="0">
                <a:solidFill>
                  <a:schemeClr val="bg2">
                    <a:lumMod val="25000"/>
                  </a:schemeClr>
                </a:solidFill>
              </a:rPr>
              <a:t>authorship</a:t>
            </a:r>
            <a:r>
              <a:rPr lang="pl-PL" dirty="0" smtClean="0">
                <a:solidFill>
                  <a:schemeClr val="bg2">
                    <a:lumMod val="25000"/>
                  </a:schemeClr>
                </a:solidFill>
              </a:rPr>
              <a:t> (</a:t>
            </a:r>
            <a:r>
              <a:rPr lang="pl-PL" dirty="0" err="1" smtClean="0">
                <a:solidFill>
                  <a:schemeClr val="bg2">
                    <a:lumMod val="25000"/>
                  </a:schemeClr>
                </a:solidFill>
              </a:rPr>
              <a:t>paternity</a:t>
            </a:r>
            <a:r>
              <a:rPr lang="pl-PL" dirty="0" smtClean="0">
                <a:solidFill>
                  <a:schemeClr val="bg2">
                    <a:lumMod val="25000"/>
                  </a:schemeClr>
                </a:solidFill>
              </a:rPr>
              <a:t>) to </a:t>
            </a:r>
            <a:r>
              <a:rPr lang="pl-PL" dirty="0" err="1" smtClean="0">
                <a:solidFill>
                  <a:schemeClr val="bg2">
                    <a:lumMod val="25000"/>
                  </a:schemeClr>
                </a:solidFill>
              </a:rPr>
              <a:t>claim</a:t>
            </a:r>
            <a:r>
              <a:rPr lang="pl-PL" dirty="0" smtClean="0">
                <a:solidFill>
                  <a:schemeClr val="bg2">
                    <a:lumMod val="25000"/>
                  </a:schemeClr>
                </a:solidFill>
              </a:rPr>
              <a:t> his </a:t>
            </a:r>
            <a:r>
              <a:rPr lang="pl-PL" dirty="0" err="1" smtClean="0">
                <a:solidFill>
                  <a:schemeClr val="bg2">
                    <a:lumMod val="25000"/>
                  </a:schemeClr>
                </a:solidFill>
              </a:rPr>
              <a:t>own</a:t>
            </a:r>
            <a:r>
              <a:rPr lang="pl-PL" dirty="0" smtClean="0">
                <a:solidFill>
                  <a:schemeClr val="bg2">
                    <a:lumMod val="25000"/>
                  </a:schemeClr>
                </a:solidFill>
              </a:rPr>
              <a:t> </a:t>
            </a:r>
            <a:r>
              <a:rPr lang="pl-PL" dirty="0" err="1" smtClean="0">
                <a:solidFill>
                  <a:schemeClr val="bg2">
                    <a:lumMod val="25000"/>
                  </a:schemeClr>
                </a:solidFill>
              </a:rPr>
              <a:t>name</a:t>
            </a:r>
            <a:r>
              <a:rPr lang="pl-PL" dirty="0" smtClean="0">
                <a:solidFill>
                  <a:schemeClr val="bg2">
                    <a:lumMod val="25000"/>
                  </a:schemeClr>
                </a:solidFill>
              </a:rPr>
              <a:t> be </a:t>
            </a:r>
            <a:r>
              <a:rPr lang="pl-PL" dirty="0" err="1" smtClean="0">
                <a:solidFill>
                  <a:schemeClr val="bg2">
                    <a:lumMod val="25000"/>
                  </a:schemeClr>
                </a:solidFill>
              </a:rPr>
              <a:t>used</a:t>
            </a:r>
            <a:r>
              <a:rPr lang="pl-PL" dirty="0" smtClean="0">
                <a:solidFill>
                  <a:schemeClr val="bg2">
                    <a:lumMod val="25000"/>
                  </a:schemeClr>
                </a:solidFill>
              </a:rPr>
              <a:t> </a:t>
            </a:r>
            <a:r>
              <a:rPr lang="pl-PL" dirty="0" err="1" smtClean="0">
                <a:solidFill>
                  <a:schemeClr val="bg2">
                    <a:lumMod val="25000"/>
                  </a:schemeClr>
                </a:solidFill>
              </a:rPr>
              <a:t>in</a:t>
            </a:r>
            <a:r>
              <a:rPr lang="pl-PL" dirty="0" smtClean="0">
                <a:solidFill>
                  <a:schemeClr val="bg2">
                    <a:lumMod val="25000"/>
                  </a:schemeClr>
                </a:solidFill>
              </a:rPr>
              <a:t> </a:t>
            </a:r>
            <a:r>
              <a:rPr lang="pl-PL" dirty="0" err="1" smtClean="0">
                <a:solidFill>
                  <a:schemeClr val="bg2">
                    <a:lumMod val="25000"/>
                  </a:schemeClr>
                </a:solidFill>
              </a:rPr>
              <a:t>connection</a:t>
            </a:r>
            <a:r>
              <a:rPr lang="pl-PL" dirty="0" smtClean="0">
                <a:solidFill>
                  <a:schemeClr val="bg2">
                    <a:lumMod val="25000"/>
                  </a:schemeClr>
                </a:solidFill>
              </a:rPr>
              <a:t> </a:t>
            </a:r>
            <a:r>
              <a:rPr lang="pl-PL" dirty="0" err="1" smtClean="0">
                <a:solidFill>
                  <a:schemeClr val="bg2">
                    <a:lumMod val="25000"/>
                  </a:schemeClr>
                </a:solidFill>
              </a:rPr>
              <a:t>withhis</a:t>
            </a:r>
            <a:r>
              <a:rPr lang="pl-PL" dirty="0" smtClean="0">
                <a:solidFill>
                  <a:schemeClr val="bg2">
                    <a:lumMod val="25000"/>
                  </a:schemeClr>
                </a:solidFill>
              </a:rPr>
              <a:t> </a:t>
            </a:r>
            <a:r>
              <a:rPr lang="pl-PL" dirty="0" err="1" smtClean="0">
                <a:solidFill>
                  <a:schemeClr val="bg2">
                    <a:lumMod val="25000"/>
                  </a:schemeClr>
                </a:solidFill>
              </a:rPr>
              <a:t>work</a:t>
            </a:r>
            <a:r>
              <a:rPr lang="pl-PL" dirty="0" smtClean="0">
                <a:solidFill>
                  <a:schemeClr val="bg2">
                    <a:lumMod val="25000"/>
                  </a:schemeClr>
                </a:solidFill>
              </a:rPr>
              <a:t> </a:t>
            </a:r>
            <a:r>
              <a:rPr lang="pl-PL" dirty="0" err="1" smtClean="0">
                <a:solidFill>
                  <a:schemeClr val="bg2">
                    <a:lumMod val="25000"/>
                  </a:schemeClr>
                </a:solidFill>
              </a:rPr>
              <a:t>or</a:t>
            </a:r>
            <a:r>
              <a:rPr lang="pl-PL" dirty="0" smtClean="0">
                <a:solidFill>
                  <a:schemeClr val="bg2">
                    <a:lumMod val="25000"/>
                  </a:schemeClr>
                </a:solidFill>
              </a:rPr>
              <a:t> </a:t>
            </a:r>
            <a:r>
              <a:rPr lang="pl-PL" dirty="0" err="1" smtClean="0">
                <a:solidFill>
                  <a:schemeClr val="bg2">
                    <a:lumMod val="25000"/>
                  </a:schemeClr>
                </a:solidFill>
              </a:rPr>
              <a:t>he</a:t>
            </a:r>
            <a:r>
              <a:rPr lang="pl-PL" dirty="0" smtClean="0">
                <a:solidFill>
                  <a:schemeClr val="bg2">
                    <a:lumMod val="25000"/>
                  </a:schemeClr>
                </a:solidFill>
              </a:rPr>
              <a:t> </a:t>
            </a:r>
            <a:r>
              <a:rPr lang="pl-PL" dirty="0" err="1" smtClean="0">
                <a:solidFill>
                  <a:schemeClr val="bg2">
                    <a:lumMod val="25000"/>
                  </a:schemeClr>
                </a:solidFill>
              </a:rPr>
              <a:t>remains</a:t>
            </a:r>
            <a:r>
              <a:rPr lang="pl-PL" dirty="0" smtClean="0">
                <a:solidFill>
                  <a:schemeClr val="bg2">
                    <a:lumMod val="25000"/>
                  </a:schemeClr>
                </a:solidFill>
              </a:rPr>
              <a:t> </a:t>
            </a:r>
            <a:r>
              <a:rPr lang="pl-PL" dirty="0" err="1" smtClean="0">
                <a:solidFill>
                  <a:schemeClr val="bg2">
                    <a:lumMod val="25000"/>
                  </a:schemeClr>
                </a:solidFill>
              </a:rPr>
              <a:t>anonymous</a:t>
            </a:r>
            <a:endParaRPr lang="pl-PL" dirty="0" smtClean="0">
              <a:solidFill>
                <a:schemeClr val="bg2">
                  <a:lumMod val="25000"/>
                </a:schemeClr>
              </a:solidFill>
            </a:endParaRPr>
          </a:p>
          <a:p>
            <a:pPr lvl="1" fontAlgn="auto">
              <a:spcAft>
                <a:spcPts val="0"/>
              </a:spcAft>
              <a:buFont typeface="Wingdings"/>
              <a:buChar char="n"/>
              <a:defRPr/>
            </a:pPr>
            <a:r>
              <a:rPr lang="pl-PL" dirty="0" err="1" smtClean="0">
                <a:solidFill>
                  <a:schemeClr val="bg2">
                    <a:lumMod val="25000"/>
                  </a:schemeClr>
                </a:solidFill>
              </a:rPr>
              <a:t>Integrity</a:t>
            </a:r>
            <a:r>
              <a:rPr lang="pl-PL" dirty="0" smtClean="0">
                <a:solidFill>
                  <a:schemeClr val="bg2">
                    <a:lumMod val="25000"/>
                  </a:schemeClr>
                </a:solidFill>
              </a:rPr>
              <a:t> </a:t>
            </a:r>
            <a:r>
              <a:rPr lang="pl-PL" dirty="0" err="1" smtClean="0">
                <a:solidFill>
                  <a:schemeClr val="bg2">
                    <a:lumMod val="25000"/>
                  </a:schemeClr>
                </a:solidFill>
              </a:rPr>
              <a:t>right</a:t>
            </a:r>
            <a:r>
              <a:rPr lang="pl-PL" dirty="0" smtClean="0">
                <a:solidFill>
                  <a:schemeClr val="bg2">
                    <a:lumMod val="25000"/>
                  </a:schemeClr>
                </a:solidFill>
              </a:rPr>
              <a:t> – </a:t>
            </a:r>
            <a:r>
              <a:rPr lang="pl-PL" dirty="0" err="1" smtClean="0">
                <a:solidFill>
                  <a:schemeClr val="bg2">
                    <a:lumMod val="25000"/>
                  </a:schemeClr>
                </a:solidFill>
              </a:rPr>
              <a:t>authors</a:t>
            </a:r>
            <a:r>
              <a:rPr lang="pl-PL" dirty="0" smtClean="0">
                <a:solidFill>
                  <a:schemeClr val="bg2">
                    <a:lumMod val="25000"/>
                  </a:schemeClr>
                </a:solidFill>
              </a:rPr>
              <a:t> </a:t>
            </a:r>
            <a:r>
              <a:rPr lang="pl-PL" dirty="0" err="1" smtClean="0">
                <a:solidFill>
                  <a:schemeClr val="bg2">
                    <a:lumMod val="25000"/>
                  </a:schemeClr>
                </a:solidFill>
              </a:rPr>
              <a:t>exclusive</a:t>
            </a:r>
            <a:r>
              <a:rPr lang="pl-PL" dirty="0" smtClean="0">
                <a:solidFill>
                  <a:schemeClr val="bg2">
                    <a:lumMod val="25000"/>
                  </a:schemeClr>
                </a:solidFill>
              </a:rPr>
              <a:t> </a:t>
            </a:r>
            <a:r>
              <a:rPr lang="pl-PL" dirty="0" err="1" smtClean="0">
                <a:solidFill>
                  <a:schemeClr val="bg2">
                    <a:lumMod val="25000"/>
                  </a:schemeClr>
                </a:solidFill>
              </a:rPr>
              <a:t>decision</a:t>
            </a:r>
            <a:r>
              <a:rPr lang="pl-PL" dirty="0" smtClean="0">
                <a:solidFill>
                  <a:schemeClr val="bg2">
                    <a:lumMod val="25000"/>
                  </a:schemeClr>
                </a:solidFill>
              </a:rPr>
              <a:t> to </a:t>
            </a:r>
            <a:r>
              <a:rPr lang="pl-PL" dirty="0" err="1" smtClean="0">
                <a:solidFill>
                  <a:schemeClr val="bg2">
                    <a:lumMod val="25000"/>
                  </a:schemeClr>
                </a:solidFill>
              </a:rPr>
              <a:t>change</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work</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smtClean="0"/>
              <a:t>In </a:t>
            </a:r>
            <a:r>
              <a:rPr lang="pl-PL" dirty="0" err="1" smtClean="0"/>
              <a:t>the</a:t>
            </a:r>
            <a:r>
              <a:rPr lang="pl-PL" dirty="0" smtClean="0"/>
              <a:t> </a:t>
            </a:r>
            <a:r>
              <a:rPr lang="pl-PL" dirty="0" err="1" smtClean="0"/>
              <a:t>European</a:t>
            </a:r>
            <a:r>
              <a:rPr lang="pl-PL" dirty="0" smtClean="0"/>
              <a:t> Copyright </a:t>
            </a:r>
            <a:r>
              <a:rPr lang="pl-PL" dirty="0" err="1" smtClean="0"/>
              <a:t>Code</a:t>
            </a:r>
            <a:r>
              <a:rPr lang="pl-PL" dirty="0" smtClean="0"/>
              <a:t> draft:</a:t>
            </a:r>
            <a:endParaRPr lang="pl-PL" dirty="0"/>
          </a:p>
        </p:txBody>
      </p:sp>
      <p:sp>
        <p:nvSpPr>
          <p:cNvPr id="27651" name="Symbol zastępczy zawartości 2"/>
          <p:cNvSpPr>
            <a:spLocks noGrp="1"/>
          </p:cNvSpPr>
          <p:nvPr>
            <p:ph sz="half" idx="1"/>
          </p:nvPr>
        </p:nvSpPr>
        <p:spPr bwMode="auto">
          <a:xfrm>
            <a:off x="457200" y="1785938"/>
            <a:ext cx="8002588" cy="3786187"/>
          </a:xfrm>
        </p:spPr>
        <p:txBody>
          <a:bodyPr wrap="square" lIns="91440" tIns="45720" rIns="91440" bIns="45720" numCol="1" anchor="t" anchorCtr="0" compatLnSpc="1">
            <a:prstTxWarp prst="textNoShape">
              <a:avLst/>
            </a:prstTxWarp>
          </a:bodyPr>
          <a:lstStyle/>
          <a:p>
            <a:r>
              <a:rPr lang="en-US" smtClean="0"/>
              <a:t>The author can consent</a:t>
            </a:r>
            <a:r>
              <a:rPr lang="pl-PL" smtClean="0"/>
              <a:t> n</a:t>
            </a:r>
            <a:r>
              <a:rPr lang="en-US" smtClean="0"/>
              <a:t>ot to exercise his moral rights.</a:t>
            </a:r>
            <a:r>
              <a:rPr lang="pl-PL" smtClean="0"/>
              <a:t> </a:t>
            </a:r>
            <a:r>
              <a:rPr lang="en-US" smtClean="0"/>
              <a:t>Such consent must be limited in scope</a:t>
            </a:r>
            <a:r>
              <a:rPr lang="pl-PL" smtClean="0"/>
              <a:t> </a:t>
            </a:r>
            <a:r>
              <a:rPr lang="en-US" smtClean="0"/>
              <a:t>, unequivocal</a:t>
            </a:r>
            <a:r>
              <a:rPr lang="pl-PL" smtClean="0"/>
              <a:t> </a:t>
            </a:r>
            <a:r>
              <a:rPr lang="en-US" smtClean="0"/>
              <a:t>and informed</a:t>
            </a:r>
            <a:endParaRPr lang="pl-PL" smtClean="0"/>
          </a:p>
          <a:p>
            <a:endParaRPr lang="pl-PL" smtClean="0"/>
          </a:p>
          <a:p>
            <a:r>
              <a:rPr lang="pl-PL" smtClean="0"/>
              <a:t>Clear and one meaning, direct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err="1" smtClean="0"/>
              <a:t>Moral</a:t>
            </a:r>
            <a:r>
              <a:rPr lang="pl-PL" dirty="0" smtClean="0"/>
              <a:t> </a:t>
            </a:r>
            <a:r>
              <a:rPr lang="pl-PL" dirty="0" err="1" smtClean="0"/>
              <a:t>rights</a:t>
            </a:r>
            <a:r>
              <a:rPr lang="pl-PL" dirty="0" smtClean="0"/>
              <a:t> </a:t>
            </a:r>
            <a:r>
              <a:rPr lang="pl-PL" dirty="0" err="1" smtClean="0"/>
              <a:t>in</a:t>
            </a:r>
            <a:r>
              <a:rPr lang="pl-PL" dirty="0" smtClean="0"/>
              <a:t> </a:t>
            </a:r>
            <a:r>
              <a:rPr lang="pl-PL" dirty="0" err="1" smtClean="0"/>
              <a:t>Anglo</a:t>
            </a:r>
            <a:r>
              <a:rPr lang="pl-PL" dirty="0" smtClean="0"/>
              <a:t> – American system</a:t>
            </a:r>
            <a:endParaRPr lang="pl-PL" dirty="0"/>
          </a:p>
        </p:txBody>
      </p:sp>
      <p:sp>
        <p:nvSpPr>
          <p:cNvPr id="3" name="Symbol zastępczy zawartości 2"/>
          <p:cNvSpPr>
            <a:spLocks noGrp="1"/>
          </p:cNvSpPr>
          <p:nvPr>
            <p:ph idx="1"/>
          </p:nvPr>
        </p:nvSpPr>
        <p:spPr>
          <a:xfrm>
            <a:off x="466725" y="1857375"/>
            <a:ext cx="8248650" cy="4429125"/>
          </a:xfrm>
        </p:spPr>
        <p:txBody>
          <a:bodyPr>
            <a:normAutofit fontScale="92500" lnSpcReduction="20000"/>
          </a:bodyPr>
          <a:lstStyle/>
          <a:p>
            <a:pPr fontAlgn="auto">
              <a:spcAft>
                <a:spcPts val="0"/>
              </a:spcAft>
              <a:buClr>
                <a:schemeClr val="accent1">
                  <a:shade val="75000"/>
                </a:schemeClr>
              </a:buClr>
              <a:buFont typeface="Wingdings"/>
              <a:buChar char="p"/>
              <a:defRPr/>
            </a:pPr>
            <a:r>
              <a:rPr lang="pl-PL" dirty="0" smtClean="0">
                <a:solidFill>
                  <a:schemeClr val="bg2">
                    <a:lumMod val="25000"/>
                  </a:schemeClr>
                </a:solidFill>
              </a:rPr>
              <a:t>In </a:t>
            </a:r>
            <a:r>
              <a:rPr lang="pl-PL" dirty="0" err="1" smtClean="0">
                <a:solidFill>
                  <a:schemeClr val="bg2">
                    <a:lumMod val="25000"/>
                  </a:schemeClr>
                </a:solidFill>
              </a:rPr>
              <a:t>the</a:t>
            </a:r>
            <a:r>
              <a:rPr lang="pl-PL" dirty="0" smtClean="0">
                <a:solidFill>
                  <a:schemeClr val="bg2">
                    <a:lumMod val="25000"/>
                  </a:schemeClr>
                </a:solidFill>
              </a:rPr>
              <a:t> copyright system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concept</a:t>
            </a:r>
            <a:r>
              <a:rPr lang="pl-PL" dirty="0" smtClean="0">
                <a:solidFill>
                  <a:schemeClr val="bg2">
                    <a:lumMod val="25000"/>
                  </a:schemeClr>
                </a:solidFill>
              </a:rPr>
              <a:t> of </a:t>
            </a:r>
            <a:r>
              <a:rPr lang="pl-PL" dirty="0" err="1" smtClean="0">
                <a:solidFill>
                  <a:schemeClr val="bg2">
                    <a:lumMod val="25000"/>
                  </a:schemeClr>
                </a:solidFill>
              </a:rPr>
              <a:t>moral</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a:t>
            </a:r>
            <a:r>
              <a:rPr lang="pl-PL" dirty="0" err="1" smtClean="0">
                <a:solidFill>
                  <a:schemeClr val="bg2">
                    <a:lumMod val="25000"/>
                  </a:schemeClr>
                </a:solidFill>
              </a:rPr>
              <a:t>has</a:t>
            </a:r>
            <a:r>
              <a:rPr lang="pl-PL" dirty="0" smtClean="0">
                <a:solidFill>
                  <a:schemeClr val="bg2">
                    <a:lumMod val="25000"/>
                  </a:schemeClr>
                </a:solidFill>
              </a:rPr>
              <a:t> </a:t>
            </a:r>
            <a:r>
              <a:rPr lang="pl-PL" dirty="0" err="1" smtClean="0">
                <a:solidFill>
                  <a:schemeClr val="bg2">
                    <a:lumMod val="25000"/>
                  </a:schemeClr>
                </a:solidFill>
              </a:rPr>
              <a:t>always</a:t>
            </a:r>
            <a:r>
              <a:rPr lang="pl-PL" dirty="0" smtClean="0">
                <a:solidFill>
                  <a:schemeClr val="bg2">
                    <a:lumMod val="25000"/>
                  </a:schemeClr>
                </a:solidFill>
              </a:rPr>
              <a:t> </a:t>
            </a:r>
            <a:r>
              <a:rPr lang="pl-PL" dirty="0" err="1" smtClean="0">
                <a:solidFill>
                  <a:schemeClr val="bg2">
                    <a:lumMod val="25000"/>
                  </a:schemeClr>
                </a:solidFill>
              </a:rPr>
              <a:t>been</a:t>
            </a:r>
            <a:r>
              <a:rPr lang="pl-PL" dirty="0" smtClean="0">
                <a:solidFill>
                  <a:schemeClr val="bg2">
                    <a:lumMod val="25000"/>
                  </a:schemeClr>
                </a:solidFill>
              </a:rPr>
              <a:t> </a:t>
            </a:r>
            <a:r>
              <a:rPr lang="pl-PL" dirty="0" err="1" smtClean="0">
                <a:solidFill>
                  <a:schemeClr val="bg2">
                    <a:lumMod val="25000"/>
                  </a:schemeClr>
                </a:solidFill>
              </a:rPr>
              <a:t>alien</a:t>
            </a:r>
            <a:r>
              <a:rPr lang="pl-PL" dirty="0" smtClean="0">
                <a:solidFill>
                  <a:schemeClr val="bg2">
                    <a:lumMod val="25000"/>
                  </a:schemeClr>
                </a:solidFill>
              </a:rPr>
              <a:t>, </a:t>
            </a:r>
            <a:r>
              <a:rPr lang="pl-PL" dirty="0" err="1" smtClean="0">
                <a:solidFill>
                  <a:schemeClr val="bg2">
                    <a:lumMod val="25000"/>
                  </a:schemeClr>
                </a:solidFill>
              </a:rPr>
              <a:t>even</a:t>
            </a:r>
            <a:r>
              <a:rPr lang="pl-PL" dirty="0" smtClean="0">
                <a:solidFill>
                  <a:schemeClr val="bg2">
                    <a:lumMod val="25000"/>
                  </a:schemeClr>
                </a:solidFill>
              </a:rPr>
              <a:t> </a:t>
            </a:r>
            <a:r>
              <a:rPr lang="pl-PL" dirty="0" err="1" smtClean="0">
                <a:solidFill>
                  <a:schemeClr val="bg2">
                    <a:lumMod val="25000"/>
                  </a:schemeClr>
                </a:solidFill>
              </a:rPr>
              <a:t>today</a:t>
            </a:r>
            <a:r>
              <a:rPr lang="pl-PL" dirty="0" smtClean="0">
                <a:solidFill>
                  <a:schemeClr val="bg2">
                    <a:lumMod val="25000"/>
                  </a:schemeClr>
                </a:solidFill>
              </a:rPr>
              <a:t>, </a:t>
            </a:r>
            <a:r>
              <a:rPr lang="pl-PL" dirty="0" err="1" smtClean="0">
                <a:solidFill>
                  <a:schemeClr val="bg2">
                    <a:lumMod val="25000"/>
                  </a:schemeClr>
                </a:solidFill>
              </a:rPr>
              <a:t>after</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Berne</a:t>
            </a:r>
            <a:r>
              <a:rPr lang="pl-PL" dirty="0" smtClean="0">
                <a:solidFill>
                  <a:schemeClr val="bg2">
                    <a:lumMod val="25000"/>
                  </a:schemeClr>
                </a:solidFill>
              </a:rPr>
              <a:t> </a:t>
            </a:r>
            <a:r>
              <a:rPr lang="pl-PL" dirty="0" err="1" smtClean="0">
                <a:solidFill>
                  <a:schemeClr val="bg2">
                    <a:lumMod val="25000"/>
                  </a:schemeClr>
                </a:solidFill>
              </a:rPr>
              <a:t>convention</a:t>
            </a:r>
            <a:r>
              <a:rPr lang="pl-PL" dirty="0" smtClean="0">
                <a:solidFill>
                  <a:schemeClr val="bg2">
                    <a:lumMod val="25000"/>
                  </a:schemeClr>
                </a:solidFill>
              </a:rPr>
              <a:t> </a:t>
            </a:r>
            <a:r>
              <a:rPr lang="pl-PL" dirty="0" err="1" smtClean="0">
                <a:solidFill>
                  <a:schemeClr val="bg2">
                    <a:lumMod val="25000"/>
                  </a:schemeClr>
                </a:solidFill>
              </a:rPr>
              <a:t>has</a:t>
            </a:r>
            <a:r>
              <a:rPr lang="pl-PL" dirty="0" smtClean="0">
                <a:solidFill>
                  <a:schemeClr val="bg2">
                    <a:lumMod val="25000"/>
                  </a:schemeClr>
                </a:solidFill>
              </a:rPr>
              <a:t> </a:t>
            </a:r>
            <a:r>
              <a:rPr lang="pl-PL" dirty="0" err="1" smtClean="0">
                <a:solidFill>
                  <a:schemeClr val="bg2">
                    <a:lumMod val="25000"/>
                  </a:schemeClr>
                </a:solidFill>
              </a:rPr>
              <a:t>been</a:t>
            </a:r>
            <a:r>
              <a:rPr lang="pl-PL" dirty="0" smtClean="0">
                <a:solidFill>
                  <a:schemeClr val="bg2">
                    <a:lumMod val="25000"/>
                  </a:schemeClr>
                </a:solidFill>
              </a:rPr>
              <a:t> </a:t>
            </a:r>
            <a:r>
              <a:rPr lang="pl-PL" dirty="0" err="1" smtClean="0">
                <a:solidFill>
                  <a:schemeClr val="bg2">
                    <a:lumMod val="25000"/>
                  </a:schemeClr>
                </a:solidFill>
              </a:rPr>
              <a:t>adopted</a:t>
            </a:r>
            <a:r>
              <a:rPr lang="pl-PL" dirty="0" smtClean="0">
                <a:solidFill>
                  <a:schemeClr val="bg2">
                    <a:lumMod val="25000"/>
                  </a:schemeClr>
                </a:solidFill>
              </a:rPr>
              <a:t> and </a:t>
            </a:r>
            <a:r>
              <a:rPr lang="pl-PL" dirty="0" err="1" smtClean="0">
                <a:solidFill>
                  <a:schemeClr val="bg2">
                    <a:lumMod val="25000"/>
                  </a:schemeClr>
                </a:solidFill>
              </a:rPr>
              <a:t>imposed</a:t>
            </a:r>
            <a:r>
              <a:rPr lang="pl-PL" dirty="0" smtClean="0">
                <a:solidFill>
                  <a:schemeClr val="bg2">
                    <a:lumMod val="25000"/>
                  </a:schemeClr>
                </a:solidFill>
              </a:rPr>
              <a:t> </a:t>
            </a:r>
            <a:r>
              <a:rPr lang="pl-PL" dirty="0" err="1" smtClean="0">
                <a:solidFill>
                  <a:schemeClr val="bg2">
                    <a:lumMod val="25000"/>
                  </a:schemeClr>
                </a:solidFill>
              </a:rPr>
              <a:t>certain</a:t>
            </a:r>
            <a:r>
              <a:rPr lang="pl-PL" dirty="0" smtClean="0">
                <a:solidFill>
                  <a:schemeClr val="bg2">
                    <a:lumMod val="25000"/>
                  </a:schemeClr>
                </a:solidFill>
              </a:rPr>
              <a:t> </a:t>
            </a:r>
            <a:r>
              <a:rPr lang="pl-PL" dirty="0" err="1" smtClean="0">
                <a:solidFill>
                  <a:schemeClr val="bg2">
                    <a:lumMod val="25000"/>
                  </a:schemeClr>
                </a:solidFill>
              </a:rPr>
              <a:t>level</a:t>
            </a:r>
            <a:r>
              <a:rPr lang="pl-PL" dirty="0" smtClean="0">
                <a:solidFill>
                  <a:schemeClr val="bg2">
                    <a:lumMod val="25000"/>
                  </a:schemeClr>
                </a:solidFill>
              </a:rPr>
              <a:t> of </a:t>
            </a:r>
            <a:r>
              <a:rPr lang="pl-PL" dirty="0" err="1" smtClean="0">
                <a:solidFill>
                  <a:schemeClr val="bg2">
                    <a:lumMod val="25000"/>
                  </a:schemeClr>
                </a:solidFill>
              </a:rPr>
              <a:t>moral</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a:t>
            </a:r>
            <a:r>
              <a:rPr lang="pl-PL" dirty="0" err="1" smtClean="0">
                <a:solidFill>
                  <a:schemeClr val="bg2">
                    <a:lumMod val="25000"/>
                  </a:schemeClr>
                </a:solidFill>
              </a:rPr>
              <a:t>notions</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Respect</a:t>
            </a:r>
            <a:r>
              <a:rPr lang="pl-PL" dirty="0" smtClean="0">
                <a:solidFill>
                  <a:schemeClr val="bg2">
                    <a:lumMod val="25000"/>
                  </a:schemeClr>
                </a:solidFill>
              </a:rPr>
              <a:t> of </a:t>
            </a:r>
            <a:r>
              <a:rPr lang="pl-PL" dirty="0" err="1" smtClean="0">
                <a:solidFill>
                  <a:schemeClr val="bg2">
                    <a:lumMod val="25000"/>
                  </a:schemeClr>
                </a:solidFill>
              </a:rPr>
              <a:t>authors</a:t>
            </a:r>
            <a:r>
              <a:rPr lang="pl-PL" dirty="0" smtClean="0">
                <a:solidFill>
                  <a:schemeClr val="bg2">
                    <a:lumMod val="25000"/>
                  </a:schemeClr>
                </a:solidFill>
              </a:rPr>
              <a:t> </a:t>
            </a:r>
            <a:r>
              <a:rPr lang="pl-PL" dirty="0" err="1" smtClean="0">
                <a:solidFill>
                  <a:schemeClr val="bg2">
                    <a:lumMod val="25000"/>
                  </a:schemeClr>
                </a:solidFill>
              </a:rPr>
              <a:t>choices</a:t>
            </a:r>
            <a:r>
              <a:rPr lang="pl-PL" dirty="0" smtClean="0">
                <a:solidFill>
                  <a:schemeClr val="bg2">
                    <a:lumMod val="25000"/>
                  </a:schemeClr>
                </a:solidFill>
              </a:rPr>
              <a:t> </a:t>
            </a:r>
            <a:r>
              <a:rPr lang="pl-PL" dirty="0" err="1" smtClean="0">
                <a:solidFill>
                  <a:schemeClr val="bg2">
                    <a:lumMod val="25000"/>
                  </a:schemeClr>
                </a:solidFill>
              </a:rPr>
              <a:t>seems</a:t>
            </a:r>
            <a:r>
              <a:rPr lang="pl-PL" dirty="0" smtClean="0">
                <a:solidFill>
                  <a:schemeClr val="bg2">
                    <a:lumMod val="25000"/>
                  </a:schemeClr>
                </a:solidFill>
              </a:rPr>
              <a:t> to </a:t>
            </a:r>
            <a:r>
              <a:rPr lang="pl-PL" dirty="0" err="1" smtClean="0">
                <a:solidFill>
                  <a:schemeClr val="bg2">
                    <a:lumMod val="25000"/>
                  </a:schemeClr>
                </a:solidFill>
              </a:rPr>
              <a:t>have</a:t>
            </a:r>
            <a:r>
              <a:rPr lang="pl-PL" dirty="0" smtClean="0">
                <a:solidFill>
                  <a:schemeClr val="bg2">
                    <a:lumMod val="25000"/>
                  </a:schemeClr>
                </a:solidFill>
              </a:rPr>
              <a:t> less </a:t>
            </a:r>
            <a:r>
              <a:rPr lang="pl-PL" dirty="0" err="1" smtClean="0">
                <a:solidFill>
                  <a:schemeClr val="bg2">
                    <a:lumMod val="25000"/>
                  </a:schemeClr>
                </a:solidFill>
              </a:rPr>
              <a:t>value</a:t>
            </a:r>
            <a:r>
              <a:rPr lang="pl-PL" dirty="0" smtClean="0">
                <a:solidFill>
                  <a:schemeClr val="bg2">
                    <a:lumMod val="25000"/>
                  </a:schemeClr>
                </a:solidFill>
              </a:rPr>
              <a:t> on </a:t>
            </a:r>
            <a:r>
              <a:rPr lang="pl-PL" dirty="0" err="1" smtClean="0">
                <a:solidFill>
                  <a:schemeClr val="bg2">
                    <a:lumMod val="25000"/>
                  </a:schemeClr>
                </a:solidFill>
              </a:rPr>
              <a:t>copyrights</a:t>
            </a:r>
            <a:r>
              <a:rPr lang="pl-PL" dirty="0" smtClean="0">
                <a:solidFill>
                  <a:schemeClr val="bg2">
                    <a:lumMod val="25000"/>
                  </a:schemeClr>
                </a:solidFill>
              </a:rPr>
              <a:t> </a:t>
            </a:r>
            <a:r>
              <a:rPr lang="pl-PL" dirty="0" err="1" smtClean="0">
                <a:solidFill>
                  <a:schemeClr val="bg2">
                    <a:lumMod val="25000"/>
                  </a:schemeClr>
                </a:solidFill>
              </a:rPr>
              <a:t>than</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best</a:t>
            </a:r>
            <a:r>
              <a:rPr lang="pl-PL" dirty="0" smtClean="0">
                <a:solidFill>
                  <a:schemeClr val="bg2">
                    <a:lumMod val="25000"/>
                  </a:schemeClr>
                </a:solidFill>
              </a:rPr>
              <a:t> </a:t>
            </a:r>
            <a:r>
              <a:rPr lang="pl-PL" dirty="0" err="1" smtClean="0">
                <a:solidFill>
                  <a:schemeClr val="bg2">
                    <a:lumMod val="25000"/>
                  </a:schemeClr>
                </a:solidFill>
              </a:rPr>
              <a:t>possible</a:t>
            </a:r>
            <a:r>
              <a:rPr lang="pl-PL" dirty="0" smtClean="0">
                <a:solidFill>
                  <a:schemeClr val="bg2">
                    <a:lumMod val="25000"/>
                  </a:schemeClr>
                </a:solidFill>
              </a:rPr>
              <a:t> profit </a:t>
            </a:r>
            <a:r>
              <a:rPr lang="pl-PL" dirty="0" err="1" smtClean="0">
                <a:solidFill>
                  <a:schemeClr val="bg2">
                    <a:lumMod val="25000"/>
                  </a:schemeClr>
                </a:solidFill>
              </a:rPr>
              <a:t>making</a:t>
            </a:r>
            <a:r>
              <a:rPr lang="pl-PL" dirty="0" smtClean="0">
                <a:solidFill>
                  <a:schemeClr val="bg2">
                    <a:lumMod val="25000"/>
                  </a:schemeClr>
                </a:solidFill>
              </a:rPr>
              <a:t> </a:t>
            </a:r>
            <a:r>
              <a:rPr lang="pl-PL" dirty="0" err="1" smtClean="0">
                <a:solidFill>
                  <a:schemeClr val="bg2">
                    <a:lumMod val="25000"/>
                  </a:schemeClr>
                </a:solidFill>
              </a:rPr>
              <a:t>commercialisation</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In </a:t>
            </a:r>
            <a:r>
              <a:rPr lang="pl-PL" dirty="0" err="1" smtClean="0">
                <a:solidFill>
                  <a:schemeClr val="bg2">
                    <a:lumMod val="25000"/>
                  </a:schemeClr>
                </a:solidFill>
              </a:rPr>
              <a:t>this</a:t>
            </a:r>
            <a:r>
              <a:rPr lang="pl-PL" dirty="0" smtClean="0">
                <a:solidFill>
                  <a:schemeClr val="bg2">
                    <a:lumMod val="25000"/>
                  </a:schemeClr>
                </a:solidFill>
              </a:rPr>
              <a:t> system </a:t>
            </a:r>
            <a:r>
              <a:rPr lang="pl-PL" dirty="0" err="1" smtClean="0">
                <a:solidFill>
                  <a:schemeClr val="bg2">
                    <a:lumMod val="25000"/>
                  </a:schemeClr>
                </a:solidFill>
              </a:rPr>
              <a:t>moral</a:t>
            </a:r>
            <a:r>
              <a:rPr lang="pl-PL" dirty="0" smtClean="0">
                <a:solidFill>
                  <a:schemeClr val="bg2">
                    <a:lumMod val="25000"/>
                  </a:schemeClr>
                </a:solidFill>
              </a:rPr>
              <a:t> </a:t>
            </a:r>
            <a:r>
              <a:rPr lang="pl-PL" dirty="0" err="1" smtClean="0">
                <a:solidFill>
                  <a:schemeClr val="bg2">
                    <a:lumMod val="25000"/>
                  </a:schemeClr>
                </a:solidFill>
              </a:rPr>
              <a:t>rights</a:t>
            </a:r>
            <a:r>
              <a:rPr lang="pl-PL" dirty="0" smtClean="0">
                <a:solidFill>
                  <a:schemeClr val="bg2">
                    <a:lumMod val="25000"/>
                  </a:schemeClr>
                </a:solidFill>
              </a:rPr>
              <a:t> </a:t>
            </a:r>
            <a:r>
              <a:rPr lang="pl-PL" dirty="0" err="1" smtClean="0">
                <a:solidFill>
                  <a:schemeClr val="bg2">
                    <a:lumMod val="25000"/>
                  </a:schemeClr>
                </a:solidFill>
              </a:rPr>
              <a:t>are</a:t>
            </a:r>
            <a:r>
              <a:rPr lang="pl-PL" dirty="0" smtClean="0">
                <a:solidFill>
                  <a:schemeClr val="bg2">
                    <a:lumMod val="25000"/>
                  </a:schemeClr>
                </a:solidFill>
              </a:rPr>
              <a:t> </a:t>
            </a:r>
            <a:r>
              <a:rPr lang="pl-PL" dirty="0" err="1" smtClean="0">
                <a:solidFill>
                  <a:schemeClr val="bg2">
                    <a:lumMod val="25000"/>
                  </a:schemeClr>
                </a:solidFill>
              </a:rPr>
              <a:t>usually</a:t>
            </a:r>
            <a:r>
              <a:rPr lang="pl-PL" dirty="0" smtClean="0">
                <a:solidFill>
                  <a:schemeClr val="bg2">
                    <a:lumMod val="25000"/>
                  </a:schemeClr>
                </a:solidFill>
              </a:rPr>
              <a:t> </a:t>
            </a:r>
            <a:r>
              <a:rPr lang="pl-PL" dirty="0" err="1" smtClean="0">
                <a:solidFill>
                  <a:schemeClr val="bg2">
                    <a:lumMod val="25000"/>
                  </a:schemeClr>
                </a:solidFill>
              </a:rPr>
              <a:t>transferable</a:t>
            </a:r>
            <a:r>
              <a:rPr lang="pl-PL" dirty="0" smtClean="0">
                <a:solidFill>
                  <a:schemeClr val="bg2">
                    <a:lumMod val="25000"/>
                  </a:schemeClr>
                </a:solidFill>
              </a:rPr>
              <a:t> (</a:t>
            </a:r>
            <a:r>
              <a:rPr lang="pl-PL" dirty="0" err="1" smtClean="0">
                <a:solidFill>
                  <a:schemeClr val="bg2">
                    <a:lumMod val="25000"/>
                  </a:schemeClr>
                </a:solidFill>
              </a:rPr>
              <a:t>waivable</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Ghost</a:t>
            </a:r>
            <a:r>
              <a:rPr lang="pl-PL" dirty="0" smtClean="0">
                <a:solidFill>
                  <a:schemeClr val="bg2">
                    <a:lumMod val="25000"/>
                  </a:schemeClr>
                </a:solidFill>
              </a:rPr>
              <a:t> </a:t>
            </a:r>
            <a:r>
              <a:rPr lang="pl-PL" dirty="0" err="1" smtClean="0">
                <a:solidFill>
                  <a:schemeClr val="bg2">
                    <a:lumMod val="25000"/>
                  </a:schemeClr>
                </a:solidFill>
              </a:rPr>
              <a:t>writer</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pPr fontAlgn="auto">
              <a:spcAft>
                <a:spcPts val="0"/>
              </a:spcAft>
              <a:defRPr/>
            </a:pPr>
            <a:r>
              <a:rPr lang="pl-PL" dirty="0" err="1" smtClean="0"/>
              <a:t>Ghostwriter</a:t>
            </a:r>
            <a:endParaRPr lang="pl-PL" dirty="0"/>
          </a:p>
        </p:txBody>
      </p:sp>
      <p:sp>
        <p:nvSpPr>
          <p:cNvPr id="3" name="Symbol zastępczy zawartości 2"/>
          <p:cNvSpPr>
            <a:spLocks noGrp="1"/>
          </p:cNvSpPr>
          <p:nvPr>
            <p:ph idx="1"/>
          </p:nvPr>
        </p:nvSpPr>
        <p:spPr>
          <a:xfrm>
            <a:off x="539750" y="1125538"/>
            <a:ext cx="8248650" cy="5327650"/>
          </a:xfrm>
        </p:spPr>
        <p:txBody>
          <a:bodyPr>
            <a:normAutofit fontScale="85000" lnSpcReduction="20000"/>
          </a:bodyPr>
          <a:lstStyle/>
          <a:p>
            <a:pPr fontAlgn="auto">
              <a:spcAft>
                <a:spcPts val="0"/>
              </a:spcAft>
              <a:buClr>
                <a:schemeClr val="accent1">
                  <a:shade val="75000"/>
                </a:schemeClr>
              </a:buClr>
              <a:buFont typeface="Wingdings"/>
              <a:buChar char="p"/>
              <a:defRPr/>
            </a:pPr>
            <a:r>
              <a:rPr lang="en-US" dirty="0" smtClean="0">
                <a:solidFill>
                  <a:schemeClr val="bg2">
                    <a:lumMod val="25000"/>
                  </a:schemeClr>
                </a:solidFill>
              </a:rPr>
              <a:t>A </a:t>
            </a:r>
            <a:r>
              <a:rPr lang="en-US" b="1" dirty="0" smtClean="0">
                <a:solidFill>
                  <a:schemeClr val="bg2">
                    <a:lumMod val="25000"/>
                  </a:schemeClr>
                </a:solidFill>
              </a:rPr>
              <a:t>ghostwriter</a:t>
            </a:r>
            <a:r>
              <a:rPr lang="en-US" dirty="0" smtClean="0">
                <a:solidFill>
                  <a:schemeClr val="bg2">
                    <a:lumMod val="25000"/>
                  </a:schemeClr>
                </a:solidFill>
              </a:rPr>
              <a:t> is a professional </a:t>
            </a:r>
            <a:r>
              <a:rPr lang="en-US" dirty="0" smtClean="0">
                <a:solidFill>
                  <a:schemeClr val="bg2">
                    <a:lumMod val="25000"/>
                  </a:schemeClr>
                </a:solidFill>
                <a:hlinkClick r:id="rId2" action="ppaction://hlinkfile" tooltip="Writer"/>
              </a:rPr>
              <a:t>writer</a:t>
            </a:r>
            <a:r>
              <a:rPr lang="en-US" dirty="0" smtClean="0">
                <a:solidFill>
                  <a:schemeClr val="bg2">
                    <a:lumMod val="25000"/>
                  </a:schemeClr>
                </a:solidFill>
              </a:rPr>
              <a:t> who is paid to write books, articles, stories, reports, or other texts that are officially credited to another person.</a:t>
            </a:r>
            <a:r>
              <a:rPr lang="pl-PL" dirty="0" smtClean="0">
                <a:solidFill>
                  <a:schemeClr val="bg2">
                    <a:lumMod val="25000"/>
                  </a:schemeClr>
                </a:solidFill>
              </a:rPr>
              <a:t> </a:t>
            </a:r>
            <a:r>
              <a:rPr lang="pl-PL" dirty="0" err="1" smtClean="0">
                <a:solidFill>
                  <a:schemeClr val="bg2">
                    <a:lumMod val="25000"/>
                  </a:schemeClr>
                </a:solidFill>
              </a:rPr>
              <a:t>Celebrities</a:t>
            </a:r>
            <a:r>
              <a:rPr lang="pl-PL" dirty="0" smtClean="0">
                <a:solidFill>
                  <a:schemeClr val="bg2">
                    <a:lumMod val="25000"/>
                  </a:schemeClr>
                </a:solidFill>
              </a:rPr>
              <a:t>,</a:t>
            </a:r>
            <a:r>
              <a:rPr lang="en-US" dirty="0" smtClean="0">
                <a:solidFill>
                  <a:schemeClr val="bg2">
                    <a:lumMod val="25000"/>
                  </a:schemeClr>
                </a:solidFill>
              </a:rPr>
              <a:t> executives, and political leaders often hire ghostwriters to draft or edit </a:t>
            </a:r>
            <a:r>
              <a:rPr lang="pl-PL" dirty="0" err="1" smtClean="0">
                <a:solidFill>
                  <a:schemeClr val="bg2">
                    <a:lumMod val="25000"/>
                  </a:schemeClr>
                </a:solidFill>
              </a:rPr>
              <a:t>their</a:t>
            </a:r>
            <a:r>
              <a:rPr lang="pl-PL" dirty="0" smtClean="0">
                <a:solidFill>
                  <a:schemeClr val="bg2">
                    <a:lumMod val="25000"/>
                  </a:schemeClr>
                </a:solidFill>
              </a:rPr>
              <a:t> </a:t>
            </a:r>
            <a:r>
              <a:rPr lang="pl-PL" dirty="0" err="1" smtClean="0">
                <a:solidFill>
                  <a:schemeClr val="bg2">
                    <a:lumMod val="25000"/>
                  </a:schemeClr>
                </a:solidFill>
              </a:rPr>
              <a:t>books</a:t>
            </a:r>
            <a:r>
              <a:rPr lang="pl-PL" dirty="0" smtClean="0">
                <a:solidFill>
                  <a:schemeClr val="bg2">
                    <a:lumMod val="25000"/>
                  </a:schemeClr>
                </a:solidFill>
              </a:rPr>
              <a:t>, </a:t>
            </a:r>
            <a:r>
              <a:rPr lang="pl-PL" dirty="0" err="1" smtClean="0">
                <a:solidFill>
                  <a:schemeClr val="bg2">
                    <a:lumMod val="25000"/>
                  </a:schemeClr>
                </a:solidFill>
              </a:rPr>
              <a:t>autobiographies</a:t>
            </a:r>
            <a:r>
              <a:rPr lang="pl-PL" dirty="0" smtClean="0">
                <a:solidFill>
                  <a:schemeClr val="bg2">
                    <a:lumMod val="25000"/>
                  </a:schemeClr>
                </a:solidFill>
              </a:rPr>
              <a:t>, </a:t>
            </a:r>
            <a:r>
              <a:rPr lang="en-US" dirty="0" smtClean="0">
                <a:solidFill>
                  <a:schemeClr val="bg2">
                    <a:lumMod val="25000"/>
                  </a:schemeClr>
                </a:solidFill>
              </a:rPr>
              <a:t>, magazine articles, or other written material. In music, ghostwriters are used in film score composition, as well as for writing songs and lyrics for popular music genres.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the clients ultimately keep all advances and post-publishing royalties and profits for themselves. In Canada, The Writers' Union has established a minimum fee schedule for ghostwriting</a:t>
            </a:r>
            <a:r>
              <a:rPr lang="pl-PL" dirty="0" smtClean="0">
                <a:solidFill>
                  <a:schemeClr val="bg2">
                    <a:lumMod val="25000"/>
                  </a:schemeClr>
                </a:solidFill>
              </a:rPr>
              <a:t> a </a:t>
            </a:r>
            <a:r>
              <a:rPr lang="pl-PL" dirty="0" err="1" smtClean="0">
                <a:solidFill>
                  <a:schemeClr val="bg2">
                    <a:lumMod val="25000"/>
                  </a:schemeClr>
                </a:solidFill>
              </a:rPr>
              <a:t>book</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In Poland we do not </a:t>
            </a:r>
            <a:r>
              <a:rPr lang="pl-PL" dirty="0" err="1" smtClean="0">
                <a:solidFill>
                  <a:schemeClr val="bg2">
                    <a:lumMod val="25000"/>
                  </a:schemeClr>
                </a:solidFill>
              </a:rPr>
              <a:t>have</a:t>
            </a:r>
            <a:r>
              <a:rPr lang="pl-PL" dirty="0" smtClean="0">
                <a:solidFill>
                  <a:schemeClr val="bg2">
                    <a:lumMod val="25000"/>
                  </a:schemeClr>
                </a:solidFill>
              </a:rPr>
              <a:t> </a:t>
            </a:r>
            <a:r>
              <a:rPr lang="pl-PL" dirty="0" err="1" smtClean="0">
                <a:solidFill>
                  <a:schemeClr val="bg2">
                    <a:lumMod val="25000"/>
                  </a:schemeClr>
                </a:solidFill>
              </a:rPr>
              <a:t>even</a:t>
            </a:r>
            <a:r>
              <a:rPr lang="pl-PL" dirty="0" smtClean="0">
                <a:solidFill>
                  <a:schemeClr val="bg2">
                    <a:lumMod val="25000"/>
                  </a:schemeClr>
                </a:solidFill>
              </a:rPr>
              <a:t> </a:t>
            </a:r>
            <a:r>
              <a:rPr lang="pl-PL" dirty="0" err="1"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notion</a:t>
            </a:r>
            <a:r>
              <a:rPr lang="pl-PL" dirty="0" smtClean="0">
                <a:solidFill>
                  <a:schemeClr val="bg2">
                    <a:lumMod val="25000"/>
                  </a:schemeClr>
                </a:solidFill>
              </a:rPr>
              <a:t> of </a:t>
            </a:r>
            <a:r>
              <a:rPr lang="pl-PL" dirty="0" err="1" smtClean="0">
                <a:solidFill>
                  <a:schemeClr val="bg2">
                    <a:lumMod val="25000"/>
                  </a:schemeClr>
                </a:solidFill>
              </a:rPr>
              <a:t>ghost</a:t>
            </a:r>
            <a:r>
              <a:rPr lang="pl-PL" dirty="0" smtClean="0">
                <a:solidFill>
                  <a:schemeClr val="bg2">
                    <a:lumMod val="25000"/>
                  </a:schemeClr>
                </a:solidFill>
              </a:rPr>
              <a:t> </a:t>
            </a:r>
            <a:r>
              <a:rPr lang="pl-PL" dirty="0" err="1" smtClean="0">
                <a:solidFill>
                  <a:schemeClr val="bg2">
                    <a:lumMod val="25000"/>
                  </a:schemeClr>
                </a:solidFill>
              </a:rPr>
              <a:t>writer</a:t>
            </a:r>
            <a:r>
              <a:rPr lang="pl-PL" dirty="0" smtClean="0">
                <a:solidFill>
                  <a:schemeClr val="bg2">
                    <a:lumMod val="25000"/>
                  </a:schemeClr>
                </a:solidFill>
              </a:rPr>
              <a:t> </a:t>
            </a:r>
            <a:r>
              <a:rPr lang="pl-PL" dirty="0" smtClean="0">
                <a:solidFill>
                  <a:schemeClr val="bg2">
                    <a:lumMod val="25000"/>
                  </a:schemeClr>
                </a:solidFill>
                <a:sym typeface="Wingdings" pitchFamily="2" charset="2"/>
              </a:rPr>
              <a:t></a:t>
            </a:r>
            <a:endParaRPr lang="en-US"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Broadcasting</a:t>
            </a:r>
            <a:endParaRPr lang="pl-PL" dirty="0"/>
          </a:p>
        </p:txBody>
      </p:sp>
      <p:sp>
        <p:nvSpPr>
          <p:cNvPr id="30723"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en-US" dirty="0" smtClean="0"/>
              <a:t>original term </a:t>
            </a:r>
            <a:r>
              <a:rPr lang="en-US" i="1" dirty="0" smtClean="0"/>
              <a:t>broadcast</a:t>
            </a:r>
            <a:r>
              <a:rPr lang="en-US" dirty="0" smtClean="0"/>
              <a:t> referred to the literal </a:t>
            </a:r>
            <a:r>
              <a:rPr lang="en-US" i="1" dirty="0" smtClean="0"/>
              <a:t>sowing of seeds</a:t>
            </a:r>
            <a:r>
              <a:rPr lang="en-US" dirty="0" smtClean="0"/>
              <a:t> on farms by scattering them over a wide field</a:t>
            </a:r>
            <a:endParaRPr lang="pl-PL" dirty="0" smtClean="0"/>
          </a:p>
          <a:p>
            <a:r>
              <a:rPr lang="en-US" dirty="0" smtClean="0">
                <a:hlinkClick r:id="rId2" tooltip="Distribution (business)"/>
              </a:rPr>
              <a:t>distribution</a:t>
            </a:r>
            <a:r>
              <a:rPr lang="en-US" dirty="0" smtClean="0"/>
              <a:t> of </a:t>
            </a:r>
            <a:r>
              <a:rPr lang="en-US" dirty="0" smtClean="0">
                <a:hlinkClick r:id="rId3" tooltip="Sound"/>
              </a:rPr>
              <a:t>audio</a:t>
            </a:r>
            <a:r>
              <a:rPr lang="en-US" dirty="0" smtClean="0"/>
              <a:t> and </a:t>
            </a:r>
            <a:r>
              <a:rPr lang="en-US" dirty="0" smtClean="0">
                <a:hlinkClick r:id="rId4" tooltip="Video"/>
              </a:rPr>
              <a:t>video</a:t>
            </a:r>
            <a:r>
              <a:rPr lang="en-US" dirty="0" smtClean="0"/>
              <a:t> content to </a:t>
            </a:r>
            <a:endParaRPr lang="pl-PL" dirty="0" smtClean="0"/>
          </a:p>
          <a:p>
            <a:pPr marL="0" indent="0">
              <a:buNone/>
            </a:pPr>
            <a:r>
              <a:rPr lang="en-US" dirty="0" smtClean="0"/>
              <a:t>a dispersed</a:t>
            </a:r>
            <a:r>
              <a:rPr lang="pl-PL" dirty="0" smtClean="0"/>
              <a:t> (</a:t>
            </a:r>
            <a:r>
              <a:rPr lang="pl-PL" dirty="0" err="1" smtClean="0"/>
              <a:t>spread</a:t>
            </a:r>
            <a:r>
              <a:rPr lang="pl-PL" dirty="0" smtClean="0"/>
              <a:t> </a:t>
            </a:r>
            <a:r>
              <a:rPr lang="pl-PL" dirty="0" err="1" smtClean="0"/>
              <a:t>over</a:t>
            </a:r>
            <a:r>
              <a:rPr lang="en-US" dirty="0" smtClean="0"/>
              <a:t>) audience via radio, television, or other. Receiving parties may include the general public or a relatively large subset </a:t>
            </a:r>
            <a:endParaRPr lang="pl-PL"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Natural person</a:t>
            </a:r>
            <a:endParaRPr lang="pl-PL" dirty="0"/>
          </a:p>
        </p:txBody>
      </p:sp>
      <p:sp>
        <p:nvSpPr>
          <p:cNvPr id="3" name="Symbol zastępczy zawartości 2"/>
          <p:cNvSpPr>
            <a:spLocks noGrp="1"/>
          </p:cNvSpPr>
          <p:nvPr>
            <p:ph idx="1"/>
          </p:nvPr>
        </p:nvSpPr>
        <p:spPr/>
        <p:txBody>
          <a:bodyPr>
            <a:normAutofit lnSpcReduction="10000"/>
          </a:bodyPr>
          <a:lstStyle/>
          <a:p>
            <a:r>
              <a:rPr lang="pl-PL" dirty="0" err="1" smtClean="0"/>
              <a:t>Nasciturus</a:t>
            </a:r>
            <a:endParaRPr lang="pl-PL" dirty="0" smtClean="0"/>
          </a:p>
          <a:p>
            <a:r>
              <a:rPr lang="pl-PL" dirty="0" smtClean="0"/>
              <a:t>0-13 </a:t>
            </a:r>
            <a:r>
              <a:rPr lang="pl-PL" dirty="0" err="1" smtClean="0"/>
              <a:t>years</a:t>
            </a:r>
            <a:r>
              <a:rPr lang="pl-PL" dirty="0" smtClean="0"/>
              <a:t> – no </a:t>
            </a:r>
            <a:r>
              <a:rPr lang="pl-PL" dirty="0" err="1" smtClean="0"/>
              <a:t>capacity</a:t>
            </a:r>
            <a:r>
              <a:rPr lang="pl-PL" dirty="0" smtClean="0"/>
              <a:t> </a:t>
            </a:r>
            <a:r>
              <a:rPr lang="pl-PL" dirty="0" err="1" smtClean="0"/>
              <a:t>exept</a:t>
            </a:r>
            <a:r>
              <a:rPr lang="pl-PL" dirty="0" smtClean="0"/>
              <a:t> minor </a:t>
            </a:r>
            <a:r>
              <a:rPr lang="pl-PL" dirty="0" err="1" smtClean="0"/>
              <a:t>contracts</a:t>
            </a:r>
            <a:endParaRPr lang="pl-PL" dirty="0" smtClean="0"/>
          </a:p>
          <a:p>
            <a:r>
              <a:rPr lang="pl-PL" dirty="0" smtClean="0"/>
              <a:t>13- 18 (16) </a:t>
            </a:r>
            <a:r>
              <a:rPr lang="pl-PL" dirty="0" err="1" smtClean="0"/>
              <a:t>years</a:t>
            </a:r>
            <a:r>
              <a:rPr lang="pl-PL" dirty="0" smtClean="0"/>
              <a:t> – limited </a:t>
            </a:r>
            <a:r>
              <a:rPr lang="pl-PL" dirty="0" err="1" smtClean="0"/>
              <a:t>capacity</a:t>
            </a:r>
            <a:endParaRPr lang="pl-PL" dirty="0" smtClean="0"/>
          </a:p>
          <a:p>
            <a:r>
              <a:rPr lang="pl-PL" dirty="0" err="1" smtClean="0"/>
              <a:t>Adults</a:t>
            </a:r>
            <a:r>
              <a:rPr lang="pl-PL" dirty="0" smtClean="0"/>
              <a:t> – </a:t>
            </a:r>
            <a:r>
              <a:rPr lang="pl-PL" dirty="0" err="1" smtClean="0"/>
              <a:t>full</a:t>
            </a:r>
            <a:r>
              <a:rPr lang="pl-PL" dirty="0" smtClean="0"/>
              <a:t> </a:t>
            </a:r>
            <a:r>
              <a:rPr lang="pl-PL" dirty="0" err="1" smtClean="0"/>
              <a:t>capacity</a:t>
            </a:r>
            <a:r>
              <a:rPr lang="pl-PL" dirty="0" smtClean="0"/>
              <a:t> for legal </a:t>
            </a:r>
            <a:r>
              <a:rPr lang="pl-PL" dirty="0" err="1" smtClean="0"/>
              <a:t>acts</a:t>
            </a:r>
            <a:endParaRPr lang="pl-PL" dirty="0" smtClean="0"/>
          </a:p>
          <a:p>
            <a:pPr>
              <a:buNone/>
            </a:pPr>
            <a:endParaRPr lang="pl-PL" dirty="0"/>
          </a:p>
          <a:p>
            <a:pPr>
              <a:buNone/>
            </a:pPr>
            <a:r>
              <a:rPr lang="pl-PL" dirty="0" smtClean="0"/>
              <a:t>Natural person </a:t>
            </a:r>
            <a:r>
              <a:rPr lang="pl-PL" dirty="0" err="1" smtClean="0"/>
              <a:t>may</a:t>
            </a:r>
            <a:r>
              <a:rPr lang="pl-PL" dirty="0" smtClean="0"/>
              <a:t> be </a:t>
            </a:r>
            <a:r>
              <a:rPr lang="pl-PL" dirty="0" err="1" smtClean="0"/>
              <a:t>incapacitated</a:t>
            </a:r>
            <a:r>
              <a:rPr lang="pl-PL" dirty="0" smtClean="0"/>
              <a:t> </a:t>
            </a:r>
            <a:r>
              <a:rPr lang="pl-PL" dirty="0" err="1" smtClean="0"/>
              <a:t>fully</a:t>
            </a:r>
            <a:r>
              <a:rPr lang="pl-PL" dirty="0" smtClean="0"/>
              <a:t> </a:t>
            </a:r>
            <a:r>
              <a:rPr lang="pl-PL" dirty="0" err="1" smtClean="0"/>
              <a:t>or</a:t>
            </a:r>
            <a:r>
              <a:rPr lang="pl-PL" dirty="0" smtClean="0"/>
              <a:t> </a:t>
            </a:r>
            <a:r>
              <a:rPr lang="pl-PL" dirty="0" err="1" smtClean="0"/>
              <a:t>partially</a:t>
            </a:r>
            <a:r>
              <a:rPr lang="pl-PL" dirty="0" smtClean="0"/>
              <a:t> – </a:t>
            </a:r>
            <a:r>
              <a:rPr lang="pl-PL" dirty="0" err="1" smtClean="0"/>
              <a:t>District</a:t>
            </a:r>
            <a:r>
              <a:rPr lang="pl-PL" dirty="0" smtClean="0"/>
              <a:t> </a:t>
            </a:r>
            <a:r>
              <a:rPr lang="pl-PL" dirty="0" err="1" smtClean="0"/>
              <a:t>Court</a:t>
            </a:r>
            <a:r>
              <a:rPr lang="pl-PL" dirty="0" smtClean="0"/>
              <a:t> </a:t>
            </a:r>
            <a:r>
              <a:rPr lang="pl-PL" dirty="0" err="1" smtClean="0"/>
              <a:t>sentence</a:t>
            </a:r>
            <a:r>
              <a:rPr lang="pl-PL" dirty="0" smtClean="0"/>
              <a:t>.</a:t>
            </a:r>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Personal</a:t>
            </a:r>
            <a:r>
              <a:rPr lang="pl-PL" dirty="0" smtClean="0"/>
              <a:t> </a:t>
            </a:r>
            <a:r>
              <a:rPr lang="pl-PL" dirty="0" err="1" smtClean="0"/>
              <a:t>interests</a:t>
            </a:r>
            <a:r>
              <a:rPr lang="pl-PL" dirty="0" smtClean="0"/>
              <a:t> art. </a:t>
            </a:r>
            <a:r>
              <a:rPr lang="pl-PL" smtClean="0"/>
              <a:t>23 – 24 C.C.</a:t>
            </a:r>
            <a:endParaRPr lang="pl-PL" dirty="0"/>
          </a:p>
        </p:txBody>
      </p:sp>
      <p:sp>
        <p:nvSpPr>
          <p:cNvPr id="3" name="Symbol zastępczy zawartości 2"/>
          <p:cNvSpPr>
            <a:spLocks noGrp="1"/>
          </p:cNvSpPr>
          <p:nvPr>
            <p:ph idx="1"/>
          </p:nvPr>
        </p:nvSpPr>
        <p:spPr/>
        <p:txBody>
          <a:bodyPr/>
          <a:lstStyle/>
          <a:p>
            <a:r>
              <a:rPr lang="pl-PL" dirty="0" err="1" smtClean="0"/>
              <a:t>Personal</a:t>
            </a:r>
            <a:r>
              <a:rPr lang="pl-PL" dirty="0" smtClean="0"/>
              <a:t> </a:t>
            </a:r>
            <a:r>
              <a:rPr lang="pl-PL" dirty="0" err="1" smtClean="0"/>
              <a:t>interests</a:t>
            </a:r>
            <a:r>
              <a:rPr lang="pl-PL" dirty="0" smtClean="0"/>
              <a:t> of a </a:t>
            </a:r>
            <a:r>
              <a:rPr lang="pl-PL" dirty="0" err="1" smtClean="0"/>
              <a:t>human</a:t>
            </a:r>
            <a:r>
              <a:rPr lang="pl-PL" dirty="0" smtClean="0"/>
              <a:t> </a:t>
            </a:r>
            <a:r>
              <a:rPr lang="pl-PL" dirty="0" err="1" smtClean="0"/>
              <a:t>being</a:t>
            </a:r>
            <a:r>
              <a:rPr lang="pl-PL" dirty="0" smtClean="0"/>
              <a:t> </a:t>
            </a:r>
            <a:r>
              <a:rPr lang="pl-PL" dirty="0" err="1" smtClean="0"/>
              <a:t>in</a:t>
            </a:r>
            <a:r>
              <a:rPr lang="pl-PL" dirty="0" smtClean="0"/>
              <a:t> </a:t>
            </a:r>
            <a:r>
              <a:rPr lang="pl-PL" dirty="0" err="1" smtClean="0"/>
              <a:t>particular</a:t>
            </a:r>
            <a:r>
              <a:rPr lang="pl-PL" dirty="0" smtClean="0"/>
              <a:t> health, </a:t>
            </a:r>
            <a:r>
              <a:rPr lang="pl-PL" dirty="0" err="1" smtClean="0"/>
              <a:t>freedom</a:t>
            </a:r>
            <a:r>
              <a:rPr lang="pl-PL" dirty="0" smtClean="0"/>
              <a:t>, </a:t>
            </a:r>
            <a:r>
              <a:rPr lang="pl-PL" dirty="0" err="1" smtClean="0"/>
              <a:t>dignity</a:t>
            </a:r>
            <a:r>
              <a:rPr lang="pl-PL" dirty="0" smtClean="0"/>
              <a:t>, </a:t>
            </a:r>
            <a:r>
              <a:rPr lang="pl-PL" dirty="0" err="1" smtClean="0"/>
              <a:t>freedom</a:t>
            </a:r>
            <a:r>
              <a:rPr lang="pl-PL" dirty="0" smtClean="0"/>
              <a:t> of </a:t>
            </a:r>
            <a:r>
              <a:rPr lang="pl-PL" dirty="0" err="1" smtClean="0"/>
              <a:t>conscience</a:t>
            </a:r>
            <a:r>
              <a:rPr lang="pl-PL" dirty="0" smtClean="0"/>
              <a:t>, </a:t>
            </a:r>
            <a:r>
              <a:rPr lang="pl-PL" dirty="0" err="1" smtClean="0"/>
              <a:t>name</a:t>
            </a:r>
            <a:r>
              <a:rPr lang="pl-PL" dirty="0" smtClean="0"/>
              <a:t> </a:t>
            </a:r>
            <a:r>
              <a:rPr lang="pl-PL" dirty="0" err="1" smtClean="0"/>
              <a:t>or</a:t>
            </a:r>
            <a:r>
              <a:rPr lang="pl-PL" dirty="0" smtClean="0"/>
              <a:t> pseudonim, </a:t>
            </a:r>
            <a:r>
              <a:rPr lang="pl-PL" dirty="0" err="1" smtClean="0"/>
              <a:t>image</a:t>
            </a:r>
            <a:r>
              <a:rPr lang="pl-PL" dirty="0" smtClean="0"/>
              <a:t>, </a:t>
            </a:r>
            <a:r>
              <a:rPr lang="pl-PL" dirty="0" err="1" smtClean="0"/>
              <a:t>privacy</a:t>
            </a:r>
            <a:r>
              <a:rPr lang="pl-PL" dirty="0" smtClean="0"/>
              <a:t> of </a:t>
            </a:r>
            <a:r>
              <a:rPr lang="pl-PL" dirty="0" err="1" smtClean="0"/>
              <a:t>correspondence</a:t>
            </a:r>
            <a:r>
              <a:rPr lang="pl-PL" dirty="0" smtClean="0"/>
              <a:t>, </a:t>
            </a:r>
            <a:r>
              <a:rPr lang="pl-PL" dirty="0" err="1" smtClean="0"/>
              <a:t>inviolability</a:t>
            </a:r>
            <a:r>
              <a:rPr lang="pl-PL" dirty="0" smtClean="0"/>
              <a:t> of </a:t>
            </a:r>
            <a:r>
              <a:rPr lang="pl-PL" dirty="0" err="1" smtClean="0"/>
              <a:t>home</a:t>
            </a:r>
            <a:r>
              <a:rPr lang="pl-PL" dirty="0" smtClean="0"/>
              <a:t> and scientific, </a:t>
            </a:r>
            <a:r>
              <a:rPr lang="pl-PL" dirty="0" err="1" smtClean="0"/>
              <a:t>artistic</a:t>
            </a:r>
            <a:r>
              <a:rPr lang="pl-PL" dirty="0" smtClean="0"/>
              <a:t>, </a:t>
            </a:r>
            <a:r>
              <a:rPr lang="pl-PL" dirty="0" err="1" smtClean="0"/>
              <a:t>inventice</a:t>
            </a:r>
            <a:r>
              <a:rPr lang="pl-PL" dirty="0" smtClean="0"/>
              <a:t> </a:t>
            </a:r>
            <a:r>
              <a:rPr lang="pl-PL" dirty="0" err="1" smtClean="0"/>
              <a:t>or</a:t>
            </a:r>
            <a:r>
              <a:rPr lang="pl-PL" dirty="0" smtClean="0"/>
              <a:t> </a:t>
            </a:r>
            <a:r>
              <a:rPr lang="pl-PL" dirty="0" err="1" smtClean="0"/>
              <a:t>improvement</a:t>
            </a:r>
            <a:r>
              <a:rPr lang="pl-PL" dirty="0" smtClean="0"/>
              <a:t> </a:t>
            </a:r>
            <a:r>
              <a:rPr lang="pl-PL" dirty="0" err="1" smtClean="0"/>
              <a:t>achievements</a:t>
            </a:r>
            <a:r>
              <a:rPr lang="pl-PL" dirty="0" smtClean="0"/>
              <a:t> </a:t>
            </a:r>
            <a:r>
              <a:rPr lang="pl-PL" dirty="0" err="1" smtClean="0"/>
              <a:t>are</a:t>
            </a:r>
            <a:r>
              <a:rPr lang="pl-PL" dirty="0" smtClean="0"/>
              <a:t> </a:t>
            </a:r>
            <a:r>
              <a:rPr lang="pl-PL" dirty="0" err="1" smtClean="0"/>
              <a:t>protected</a:t>
            </a:r>
            <a:r>
              <a:rPr lang="pl-PL" dirty="0" smtClean="0"/>
              <a:t> by </a:t>
            </a:r>
            <a:r>
              <a:rPr lang="pl-PL" dirty="0" err="1" smtClean="0"/>
              <a:t>civil</a:t>
            </a:r>
            <a:r>
              <a:rPr lang="pl-PL" dirty="0" smtClean="0"/>
              <a:t> law, </a:t>
            </a:r>
            <a:r>
              <a:rPr lang="pl-PL" dirty="0" err="1" smtClean="0"/>
              <a:t>independently</a:t>
            </a:r>
            <a:r>
              <a:rPr lang="pl-PL" dirty="0" smtClean="0"/>
              <a:t> of </a:t>
            </a:r>
            <a:r>
              <a:rPr lang="pl-PL" dirty="0" err="1" smtClean="0"/>
              <a:t>protection</a:t>
            </a:r>
            <a:r>
              <a:rPr lang="pl-PL" dirty="0" smtClean="0"/>
              <a:t> under </a:t>
            </a:r>
            <a:r>
              <a:rPr lang="pl-PL" dirty="0" err="1" smtClean="0"/>
              <a:t>other</a:t>
            </a:r>
            <a:r>
              <a:rPr lang="pl-PL" dirty="0" smtClean="0"/>
              <a:t> </a:t>
            </a:r>
            <a:r>
              <a:rPr lang="pl-PL" dirty="0" err="1" smtClean="0"/>
              <a:t>regulations</a:t>
            </a:r>
            <a:endParaRPr lang="pl-P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stopki 6"/>
          <p:cNvSpPr>
            <a:spLocks noGrp="1"/>
          </p:cNvSpPr>
          <p:nvPr>
            <p:ph type="ftr" sz="quarter" idx="11"/>
          </p:nvPr>
        </p:nvSpPr>
        <p:spPr>
          <a:xfrm>
            <a:off x="6553200" y="6356350"/>
            <a:ext cx="2133600" cy="365125"/>
          </a:xfrm>
          <a:ln>
            <a:miter lim="800000"/>
            <a:headEnd/>
            <a:tailEnd/>
          </a:ln>
        </p:spPr>
        <p:txBody>
          <a:bodyPr/>
          <a:lstStyle/>
          <a:p>
            <a:pPr algn="r">
              <a:defRPr/>
            </a:pPr>
            <a:r>
              <a:rPr lang="pl-PL" smtClean="0"/>
              <a:t>Dr  Monika Drela</a:t>
            </a:r>
          </a:p>
        </p:txBody>
      </p:sp>
      <p:sp>
        <p:nvSpPr>
          <p:cNvPr id="15363" name="Rectangle 2"/>
          <p:cNvSpPr>
            <a:spLocks noGrp="1" noRot="1" noChangeArrowheads="1"/>
          </p:cNvSpPr>
          <p:nvPr>
            <p:ph type="title"/>
          </p:nvPr>
        </p:nvSpPr>
        <p:spPr>
          <a:xfrm>
            <a:off x="323528" y="188640"/>
            <a:ext cx="8229600" cy="1143000"/>
          </a:xfrm>
        </p:spPr>
        <p:txBody>
          <a:bodyPr>
            <a:normAutofit fontScale="90000"/>
          </a:bodyPr>
          <a:lstStyle/>
          <a:p>
            <a:pPr eaLnBrk="1" hangingPunct="1"/>
            <a:r>
              <a:rPr lang="pl-PL" sz="4000" dirty="0" err="1" smtClean="0"/>
              <a:t>The</a:t>
            </a:r>
            <a:r>
              <a:rPr lang="pl-PL" sz="4000" dirty="0" smtClean="0"/>
              <a:t> </a:t>
            </a:r>
            <a:r>
              <a:rPr lang="pl-PL" sz="4000" dirty="0" err="1" smtClean="0"/>
              <a:t>act</a:t>
            </a:r>
            <a:r>
              <a:rPr lang="pl-PL" sz="4000" dirty="0" smtClean="0"/>
              <a:t> of </a:t>
            </a:r>
            <a:r>
              <a:rPr lang="pl-PL" sz="4000" dirty="0" err="1" smtClean="0"/>
              <a:t>divulging</a:t>
            </a:r>
            <a:r>
              <a:rPr lang="pl-PL" sz="4000" dirty="0" smtClean="0"/>
              <a:t> a </a:t>
            </a:r>
            <a:r>
              <a:rPr lang="pl-PL" sz="4000" dirty="0" err="1" smtClean="0"/>
              <a:t>picture</a:t>
            </a:r>
            <a:r>
              <a:rPr lang="pl-PL" sz="4000" dirty="0" smtClean="0"/>
              <a:t> of natural person</a:t>
            </a:r>
            <a:br>
              <a:rPr lang="pl-PL" sz="4000" dirty="0" smtClean="0"/>
            </a:br>
            <a:endParaRPr lang="pl-PL" sz="4000" dirty="0" smtClean="0"/>
          </a:p>
        </p:txBody>
      </p:sp>
      <p:sp>
        <p:nvSpPr>
          <p:cNvPr id="15364" name="Rectangle 3"/>
          <p:cNvSpPr>
            <a:spLocks noGrp="1" noChangeArrowheads="1"/>
          </p:cNvSpPr>
          <p:nvPr>
            <p:ph type="body" sz="half" idx="1"/>
          </p:nvPr>
        </p:nvSpPr>
        <p:spPr/>
        <p:txBody>
          <a:bodyPr/>
          <a:lstStyle/>
          <a:p>
            <a:pPr eaLnBrk="1" hangingPunct="1">
              <a:lnSpc>
                <a:spcPct val="80000"/>
              </a:lnSpc>
              <a:buFont typeface="Wingdings" pitchFamily="2" charset="2"/>
              <a:buNone/>
            </a:pPr>
            <a:r>
              <a:rPr lang="pl-PL" sz="2000" smtClean="0"/>
              <a:t>	</a:t>
            </a:r>
          </a:p>
        </p:txBody>
      </p:sp>
      <p:sp>
        <p:nvSpPr>
          <p:cNvPr id="15365" name="Rectangle 5"/>
          <p:cNvSpPr>
            <a:spLocks noGrp="1" noChangeArrowheads="1"/>
          </p:cNvSpPr>
          <p:nvPr>
            <p:ph type="body" sz="half" idx="2"/>
          </p:nvPr>
        </p:nvSpPr>
        <p:spPr>
          <a:xfrm>
            <a:off x="3995936" y="1052736"/>
            <a:ext cx="5148064" cy="5073774"/>
          </a:xfrm>
        </p:spPr>
        <p:txBody>
          <a:bodyPr>
            <a:normAutofit lnSpcReduction="10000"/>
          </a:bodyPr>
          <a:lstStyle/>
          <a:p>
            <a:pPr marL="381000" indent="-381000" eaLnBrk="1" hangingPunct="1">
              <a:lnSpc>
                <a:spcPct val="80000"/>
              </a:lnSpc>
            </a:pPr>
            <a:r>
              <a:rPr lang="pl-PL" sz="2000" b="1" dirty="0" smtClean="0"/>
              <a:t>Art. 81 </a:t>
            </a:r>
            <a:r>
              <a:rPr lang="pl-PL" sz="2000" b="1" dirty="0" err="1" smtClean="0"/>
              <a:t>Polish</a:t>
            </a:r>
            <a:r>
              <a:rPr lang="pl-PL" sz="2000" b="1" dirty="0" smtClean="0"/>
              <a:t> Copyright </a:t>
            </a:r>
            <a:r>
              <a:rPr lang="pl-PL" sz="2000" b="1" dirty="0" err="1" smtClean="0"/>
              <a:t>act</a:t>
            </a:r>
            <a:r>
              <a:rPr lang="pl-PL" sz="2000" b="1" dirty="0" smtClean="0"/>
              <a:t>  of 4.2.1994</a:t>
            </a:r>
          </a:p>
          <a:p>
            <a:pPr marL="381000" indent="-381000" eaLnBrk="1" hangingPunct="1">
              <a:lnSpc>
                <a:spcPct val="80000"/>
              </a:lnSpc>
              <a:buNone/>
            </a:pPr>
            <a:r>
              <a:rPr lang="pl-PL" sz="2000" b="1" dirty="0" smtClean="0"/>
              <a:t>1.</a:t>
            </a:r>
          </a:p>
          <a:p>
            <a:pPr marL="381000" indent="-381000" eaLnBrk="1" hangingPunct="1">
              <a:lnSpc>
                <a:spcPct val="80000"/>
              </a:lnSpc>
              <a:buFontTx/>
              <a:buChar char="-"/>
            </a:pPr>
            <a:r>
              <a:rPr lang="pl-PL" sz="2000" dirty="0" err="1" smtClean="0"/>
              <a:t>Publishing</a:t>
            </a:r>
            <a:r>
              <a:rPr lang="pl-PL" sz="2000" dirty="0" smtClean="0"/>
              <a:t> a </a:t>
            </a:r>
            <a:r>
              <a:rPr lang="pl-PL" sz="2000" dirty="0" err="1" smtClean="0"/>
              <a:t>picture</a:t>
            </a:r>
            <a:r>
              <a:rPr lang="pl-PL" sz="2000" dirty="0" smtClean="0"/>
              <a:t> </a:t>
            </a:r>
            <a:r>
              <a:rPr lang="pl-PL" sz="2000" dirty="0" err="1" smtClean="0"/>
              <a:t>recquires</a:t>
            </a:r>
            <a:r>
              <a:rPr lang="pl-PL" sz="2000" dirty="0" smtClean="0"/>
              <a:t> </a:t>
            </a:r>
            <a:r>
              <a:rPr lang="pl-PL" sz="2000" dirty="0" err="1" smtClean="0"/>
              <a:t>the</a:t>
            </a:r>
            <a:r>
              <a:rPr lang="pl-PL" sz="2000" dirty="0" smtClean="0"/>
              <a:t> </a:t>
            </a:r>
            <a:r>
              <a:rPr lang="pl-PL" sz="2000" dirty="0" err="1" smtClean="0"/>
              <a:t>preson’s</a:t>
            </a:r>
            <a:r>
              <a:rPr lang="pl-PL" sz="2000" dirty="0" smtClean="0"/>
              <a:t> </a:t>
            </a:r>
            <a:r>
              <a:rPr lang="pl-PL" sz="2000" dirty="0" err="1" smtClean="0"/>
              <a:t>consent</a:t>
            </a:r>
            <a:endParaRPr lang="pl-PL" sz="2000" dirty="0" smtClean="0"/>
          </a:p>
          <a:p>
            <a:pPr marL="381000" indent="-381000" eaLnBrk="1" hangingPunct="1">
              <a:lnSpc>
                <a:spcPct val="80000"/>
              </a:lnSpc>
              <a:buFontTx/>
              <a:buChar char="-"/>
            </a:pPr>
            <a:r>
              <a:rPr lang="pl-PL" sz="2000" dirty="0" err="1" smtClean="0"/>
              <a:t>If</a:t>
            </a:r>
            <a:r>
              <a:rPr lang="pl-PL" sz="2000" dirty="0" smtClean="0"/>
              <a:t> </a:t>
            </a:r>
            <a:r>
              <a:rPr lang="pl-PL" sz="2000" dirty="0" err="1" smtClean="0"/>
              <a:t>the</a:t>
            </a:r>
            <a:r>
              <a:rPr lang="pl-PL" sz="2000" dirty="0" smtClean="0"/>
              <a:t> model </a:t>
            </a:r>
            <a:r>
              <a:rPr lang="pl-PL" sz="2000" dirty="0" err="1" smtClean="0"/>
              <a:t>has</a:t>
            </a:r>
            <a:r>
              <a:rPr lang="pl-PL" sz="2000" dirty="0" smtClean="0"/>
              <a:t> </a:t>
            </a:r>
            <a:r>
              <a:rPr lang="pl-PL" sz="2000" dirty="0" err="1" smtClean="0"/>
              <a:t>been</a:t>
            </a:r>
            <a:r>
              <a:rPr lang="pl-PL" sz="2000" dirty="0" smtClean="0"/>
              <a:t> </a:t>
            </a:r>
            <a:r>
              <a:rPr lang="pl-PL" sz="2000" dirty="0" err="1" smtClean="0"/>
              <a:t>payed</a:t>
            </a:r>
            <a:r>
              <a:rPr lang="pl-PL" sz="2000" dirty="0" smtClean="0"/>
              <a:t> </a:t>
            </a:r>
            <a:r>
              <a:rPr lang="pl-PL" sz="2000" dirty="0" err="1" smtClean="0"/>
              <a:t>the</a:t>
            </a:r>
            <a:r>
              <a:rPr lang="pl-PL" sz="2000" dirty="0" smtClean="0"/>
              <a:t> </a:t>
            </a:r>
            <a:r>
              <a:rPr lang="pl-PL" sz="2000" dirty="0" err="1" smtClean="0"/>
              <a:t>consent</a:t>
            </a:r>
            <a:r>
              <a:rPr lang="pl-PL" sz="2000" dirty="0" smtClean="0"/>
              <a:t> </a:t>
            </a:r>
            <a:r>
              <a:rPr lang="pl-PL" sz="2000" dirty="0" err="1" smtClean="0"/>
              <a:t>is</a:t>
            </a:r>
            <a:r>
              <a:rPr lang="pl-PL" sz="2000" dirty="0" smtClean="0"/>
              <a:t> </a:t>
            </a:r>
            <a:r>
              <a:rPr lang="pl-PL" sz="2000" dirty="0" err="1" smtClean="0"/>
              <a:t>presumed</a:t>
            </a:r>
            <a:r>
              <a:rPr lang="pl-PL" sz="2000" dirty="0" smtClean="0"/>
              <a:t> </a:t>
            </a:r>
            <a:r>
              <a:rPr lang="pl-PL" sz="2000" dirty="0" err="1" smtClean="0"/>
              <a:t>unless</a:t>
            </a:r>
            <a:r>
              <a:rPr lang="pl-PL" sz="2000" dirty="0" smtClean="0"/>
              <a:t> </a:t>
            </a:r>
            <a:r>
              <a:rPr lang="pl-PL" sz="2000" dirty="0" err="1" smtClean="0"/>
              <a:t>otherwise</a:t>
            </a:r>
            <a:r>
              <a:rPr lang="pl-PL" sz="2000" dirty="0" smtClean="0"/>
              <a:t> </a:t>
            </a:r>
            <a:r>
              <a:rPr lang="pl-PL" sz="2000" dirty="0" err="1" smtClean="0"/>
              <a:t>stated</a:t>
            </a:r>
            <a:r>
              <a:rPr lang="pl-PL" sz="2000" dirty="0" smtClean="0"/>
              <a:t> </a:t>
            </a:r>
            <a:r>
              <a:rPr lang="pl-PL" sz="2000" dirty="0" err="1" smtClean="0"/>
              <a:t>in</a:t>
            </a:r>
            <a:r>
              <a:rPr lang="pl-PL" sz="2000" dirty="0" smtClean="0"/>
              <a:t> </a:t>
            </a:r>
            <a:r>
              <a:rPr lang="pl-PL" sz="2000" dirty="0" err="1" smtClean="0"/>
              <a:t>contract</a:t>
            </a:r>
            <a:endParaRPr lang="pl-PL" sz="2000" dirty="0" smtClean="0"/>
          </a:p>
          <a:p>
            <a:pPr marL="381000" indent="-381000" eaLnBrk="1" hangingPunct="1">
              <a:lnSpc>
                <a:spcPct val="80000"/>
              </a:lnSpc>
              <a:buNone/>
            </a:pPr>
            <a:endParaRPr lang="pl-PL" sz="2000" dirty="0" smtClean="0"/>
          </a:p>
          <a:p>
            <a:pPr marL="381000" indent="-381000" eaLnBrk="1" hangingPunct="1">
              <a:lnSpc>
                <a:spcPct val="80000"/>
              </a:lnSpc>
              <a:buNone/>
            </a:pPr>
            <a:r>
              <a:rPr lang="pl-PL" sz="2000" dirty="0" smtClean="0"/>
              <a:t>2. </a:t>
            </a:r>
            <a:r>
              <a:rPr lang="pl-PL" sz="2000" b="1" dirty="0" err="1" smtClean="0"/>
              <a:t>Consent</a:t>
            </a:r>
            <a:r>
              <a:rPr lang="pl-PL" sz="2000" dirty="0" smtClean="0"/>
              <a:t> </a:t>
            </a:r>
            <a:r>
              <a:rPr lang="pl-PL" sz="2000" dirty="0" err="1" smtClean="0"/>
              <a:t>is</a:t>
            </a:r>
            <a:r>
              <a:rPr lang="pl-PL" sz="2000" dirty="0" smtClean="0"/>
              <a:t> not </a:t>
            </a:r>
            <a:r>
              <a:rPr lang="pl-PL" sz="2000" dirty="0" err="1" smtClean="0"/>
              <a:t>recquires</a:t>
            </a:r>
            <a:r>
              <a:rPr lang="pl-PL" sz="2000" dirty="0" smtClean="0"/>
              <a:t> </a:t>
            </a:r>
            <a:r>
              <a:rPr lang="pl-PL" sz="2000" dirty="0" err="1" smtClean="0"/>
              <a:t>when</a:t>
            </a:r>
            <a:r>
              <a:rPr lang="pl-PL" sz="2000" dirty="0" smtClean="0"/>
              <a:t> </a:t>
            </a:r>
            <a:r>
              <a:rPr lang="pl-PL" sz="2000" dirty="0" err="1" smtClean="0"/>
              <a:t>publishing</a:t>
            </a:r>
            <a:r>
              <a:rPr lang="pl-PL" sz="2000" dirty="0" smtClean="0"/>
              <a:t> a </a:t>
            </a:r>
            <a:r>
              <a:rPr lang="pl-PL" sz="2000" dirty="0" err="1" smtClean="0"/>
              <a:t>picture</a:t>
            </a:r>
            <a:r>
              <a:rPr lang="pl-PL" sz="2000" dirty="0" smtClean="0"/>
              <a:t> of :</a:t>
            </a:r>
          </a:p>
          <a:p>
            <a:pPr marL="381000" indent="-381000" eaLnBrk="1" hangingPunct="1">
              <a:lnSpc>
                <a:spcPct val="80000"/>
              </a:lnSpc>
              <a:buFont typeface="Wingdings" pitchFamily="2" charset="2"/>
              <a:buAutoNum type="arabicParenR"/>
            </a:pPr>
            <a:r>
              <a:rPr lang="pl-PL" sz="2000" dirty="0" smtClean="0"/>
              <a:t>Public person – </a:t>
            </a:r>
            <a:r>
              <a:rPr lang="pl-PL" sz="2000" dirty="0" err="1" smtClean="0"/>
              <a:t>when</a:t>
            </a:r>
            <a:r>
              <a:rPr lang="pl-PL" sz="2000" dirty="0" smtClean="0"/>
              <a:t> </a:t>
            </a:r>
            <a:r>
              <a:rPr lang="pl-PL" sz="2000" dirty="0" err="1" smtClean="0"/>
              <a:t>the</a:t>
            </a:r>
            <a:r>
              <a:rPr lang="pl-PL" sz="2000" dirty="0" smtClean="0"/>
              <a:t> </a:t>
            </a:r>
            <a:r>
              <a:rPr lang="pl-PL" sz="2000" dirty="0" err="1" smtClean="0"/>
              <a:t>picture</a:t>
            </a:r>
            <a:r>
              <a:rPr lang="pl-PL" sz="2000" dirty="0" smtClean="0"/>
              <a:t> </a:t>
            </a:r>
            <a:r>
              <a:rPr lang="pl-PL" sz="2000" dirty="0" err="1" smtClean="0"/>
              <a:t>is</a:t>
            </a:r>
            <a:r>
              <a:rPr lang="pl-PL" sz="2000" dirty="0" smtClean="0"/>
              <a:t> </a:t>
            </a:r>
            <a:r>
              <a:rPr lang="pl-PL" sz="2000" dirty="0" err="1" smtClean="0"/>
              <a:t>taken</a:t>
            </a:r>
            <a:r>
              <a:rPr lang="pl-PL" sz="2000" dirty="0" smtClean="0"/>
              <a:t>  </a:t>
            </a:r>
            <a:r>
              <a:rPr lang="pl-PL" sz="2000" dirty="0" err="1" smtClean="0"/>
              <a:t>while</a:t>
            </a:r>
            <a:r>
              <a:rPr lang="pl-PL" sz="2000" dirty="0" smtClean="0"/>
              <a:t> performing </a:t>
            </a:r>
            <a:r>
              <a:rPr lang="pl-PL" sz="2000" dirty="0" err="1" smtClean="0"/>
              <a:t>official</a:t>
            </a:r>
            <a:r>
              <a:rPr lang="pl-PL" sz="2000" dirty="0" smtClean="0"/>
              <a:t> </a:t>
            </a:r>
            <a:r>
              <a:rPr lang="pl-PL" sz="2000" dirty="0" err="1" smtClean="0"/>
              <a:t>function</a:t>
            </a:r>
            <a:r>
              <a:rPr lang="pl-PL" sz="2000" dirty="0" smtClean="0"/>
              <a:t> / </a:t>
            </a:r>
            <a:r>
              <a:rPr lang="pl-PL" sz="2000" dirty="0" err="1" smtClean="0"/>
              <a:t>work</a:t>
            </a:r>
            <a:r>
              <a:rPr lang="pl-PL" sz="2000" dirty="0" smtClean="0"/>
              <a:t>, </a:t>
            </a:r>
            <a:r>
              <a:rPr lang="pl-PL" sz="2000" dirty="0" err="1" smtClean="0"/>
              <a:t>social</a:t>
            </a:r>
            <a:r>
              <a:rPr lang="pl-PL" sz="2000" dirty="0" smtClean="0"/>
              <a:t>, </a:t>
            </a:r>
            <a:r>
              <a:rPr lang="pl-PL" sz="2000" dirty="0" err="1" smtClean="0"/>
              <a:t>political</a:t>
            </a:r>
            <a:r>
              <a:rPr lang="pl-PL" sz="2000" dirty="0" smtClean="0"/>
              <a:t> </a:t>
            </a:r>
            <a:r>
              <a:rPr lang="pl-PL" sz="2000" dirty="0" err="1" smtClean="0"/>
              <a:t>duties</a:t>
            </a:r>
            <a:endParaRPr lang="pl-PL" sz="2000" dirty="0" smtClean="0"/>
          </a:p>
          <a:p>
            <a:pPr marL="381000" indent="-381000" eaLnBrk="1" hangingPunct="1">
              <a:lnSpc>
                <a:spcPct val="80000"/>
              </a:lnSpc>
              <a:buFont typeface="Wingdings" pitchFamily="2" charset="2"/>
              <a:buAutoNum type="arabicParenR"/>
            </a:pPr>
            <a:endParaRPr lang="pl-PL" sz="2000" dirty="0" smtClean="0"/>
          </a:p>
          <a:p>
            <a:pPr marL="381000" indent="-381000" eaLnBrk="1" hangingPunct="1">
              <a:lnSpc>
                <a:spcPct val="80000"/>
              </a:lnSpc>
              <a:buFont typeface="Wingdings" pitchFamily="2" charset="2"/>
              <a:buNone/>
            </a:pPr>
            <a:r>
              <a:rPr lang="pl-PL" sz="2000" dirty="0" smtClean="0"/>
              <a:t>2) </a:t>
            </a:r>
            <a:r>
              <a:rPr lang="pl-PL" sz="2000" dirty="0" err="1" smtClean="0"/>
              <a:t>When</a:t>
            </a:r>
            <a:r>
              <a:rPr lang="pl-PL" sz="2000" dirty="0" smtClean="0"/>
              <a:t> </a:t>
            </a:r>
            <a:r>
              <a:rPr lang="pl-PL" sz="2000" dirty="0" err="1" smtClean="0"/>
              <a:t>the</a:t>
            </a:r>
            <a:r>
              <a:rPr lang="pl-PL" sz="2000" dirty="0" smtClean="0"/>
              <a:t> person </a:t>
            </a:r>
            <a:r>
              <a:rPr lang="pl-PL" sz="2000" dirty="0" err="1" smtClean="0"/>
              <a:t>is</a:t>
            </a:r>
            <a:r>
              <a:rPr lang="pl-PL" sz="2000" dirty="0" smtClean="0"/>
              <a:t> </a:t>
            </a:r>
            <a:r>
              <a:rPr lang="pl-PL" sz="2000" dirty="0" err="1" smtClean="0"/>
              <a:t>merely</a:t>
            </a:r>
            <a:r>
              <a:rPr lang="pl-PL" sz="2000" dirty="0" smtClean="0"/>
              <a:t> a </a:t>
            </a:r>
            <a:r>
              <a:rPr lang="pl-PL" sz="2000" dirty="0" err="1" smtClean="0"/>
              <a:t>detail</a:t>
            </a:r>
            <a:r>
              <a:rPr lang="pl-PL" sz="2000" dirty="0" smtClean="0"/>
              <a:t> of a </a:t>
            </a:r>
            <a:r>
              <a:rPr lang="pl-PL" sz="2000" dirty="0" err="1" smtClean="0"/>
              <a:t>bigger</a:t>
            </a:r>
            <a:r>
              <a:rPr lang="pl-PL" sz="2000" dirty="0" smtClean="0"/>
              <a:t> </a:t>
            </a:r>
            <a:r>
              <a:rPr lang="pl-PL" sz="2000" dirty="0" err="1" smtClean="0"/>
              <a:t>composition</a:t>
            </a:r>
            <a:r>
              <a:rPr lang="pl-PL" sz="2000" dirty="0" smtClean="0"/>
              <a:t> as for </a:t>
            </a:r>
            <a:r>
              <a:rPr lang="pl-PL" sz="2000" dirty="0" err="1" smtClean="0"/>
              <a:t>example</a:t>
            </a:r>
            <a:r>
              <a:rPr lang="pl-PL" sz="2000" dirty="0" smtClean="0"/>
              <a:t>: </a:t>
            </a:r>
            <a:r>
              <a:rPr lang="pl-PL" sz="2000" dirty="0" err="1" smtClean="0"/>
              <a:t>assembly</a:t>
            </a:r>
            <a:r>
              <a:rPr lang="pl-PL" sz="2000" dirty="0" smtClean="0"/>
              <a:t>,  </a:t>
            </a:r>
            <a:r>
              <a:rPr lang="pl-PL" sz="2000" dirty="0" err="1" smtClean="0"/>
              <a:t>landcape</a:t>
            </a:r>
            <a:r>
              <a:rPr lang="pl-PL" sz="2000" dirty="0" smtClean="0"/>
              <a:t>, </a:t>
            </a:r>
            <a:r>
              <a:rPr lang="pl-PL" sz="2000" dirty="0" err="1" smtClean="0"/>
              <a:t>scenery</a:t>
            </a:r>
            <a:r>
              <a:rPr lang="pl-PL" sz="2000" dirty="0" smtClean="0"/>
              <a:t>, public </a:t>
            </a:r>
            <a:r>
              <a:rPr lang="pl-PL" sz="2000" dirty="0" err="1" smtClean="0"/>
              <a:t>meeting</a:t>
            </a:r>
            <a:endParaRPr lang="pl-PL" sz="2000" dirty="0" smtClean="0"/>
          </a:p>
        </p:txBody>
      </p:sp>
      <p:pic>
        <p:nvPicPr>
          <p:cNvPr id="15366" name="Picture 6"/>
          <p:cNvPicPr>
            <a:picLocks noChangeAspect="1" noChangeArrowheads="1"/>
          </p:cNvPicPr>
          <p:nvPr/>
        </p:nvPicPr>
        <p:blipFill>
          <a:blip r:embed="rId2" cstate="print"/>
          <a:srcRect/>
          <a:stretch>
            <a:fillRect/>
          </a:stretch>
        </p:blipFill>
        <p:spPr bwMode="auto">
          <a:xfrm>
            <a:off x="0" y="980728"/>
            <a:ext cx="3816350" cy="2621139"/>
          </a:xfrm>
          <a:prstGeom prst="rect">
            <a:avLst/>
          </a:prstGeom>
          <a:noFill/>
          <a:ln w="9525" algn="ctr">
            <a:noFill/>
            <a:miter lim="800000"/>
            <a:headEnd/>
            <a:tailEnd/>
          </a:ln>
        </p:spPr>
      </p:pic>
      <p:pic>
        <p:nvPicPr>
          <p:cNvPr id="15367" name="Picture 8"/>
          <p:cNvPicPr>
            <a:picLocks noChangeAspect="1" noChangeArrowheads="1"/>
          </p:cNvPicPr>
          <p:nvPr/>
        </p:nvPicPr>
        <p:blipFill>
          <a:blip r:embed="rId3" cstate="print"/>
          <a:srcRect/>
          <a:stretch>
            <a:fillRect/>
          </a:stretch>
        </p:blipFill>
        <p:spPr bwMode="auto">
          <a:xfrm>
            <a:off x="0" y="3721100"/>
            <a:ext cx="4183063" cy="31369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Legal </a:t>
            </a:r>
            <a:r>
              <a:rPr lang="pl-PL" dirty="0" err="1" smtClean="0"/>
              <a:t>persons</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Art. 33 CC legal </a:t>
            </a:r>
            <a:r>
              <a:rPr lang="pl-PL" dirty="0" err="1" smtClean="0"/>
              <a:t>persons</a:t>
            </a:r>
            <a:r>
              <a:rPr lang="pl-PL" dirty="0" smtClean="0"/>
              <a:t> </a:t>
            </a:r>
            <a:r>
              <a:rPr lang="pl-PL" dirty="0" err="1" smtClean="0"/>
              <a:t>are</a:t>
            </a:r>
            <a:r>
              <a:rPr lang="pl-PL" dirty="0" smtClean="0"/>
              <a:t> </a:t>
            </a:r>
            <a:r>
              <a:rPr lang="pl-PL" dirty="0" err="1" smtClean="0"/>
              <a:t>the</a:t>
            </a:r>
            <a:r>
              <a:rPr lang="pl-PL" dirty="0" smtClean="0"/>
              <a:t> State </a:t>
            </a:r>
            <a:r>
              <a:rPr lang="pl-PL" dirty="0" err="1" smtClean="0"/>
              <a:t>Treasury</a:t>
            </a:r>
            <a:r>
              <a:rPr lang="pl-PL" dirty="0" smtClean="0"/>
              <a:t> and </a:t>
            </a:r>
            <a:r>
              <a:rPr lang="pl-PL" dirty="0" err="1" smtClean="0"/>
              <a:t>organizational</a:t>
            </a:r>
            <a:r>
              <a:rPr lang="pl-PL" dirty="0" smtClean="0"/>
              <a:t> </a:t>
            </a:r>
            <a:r>
              <a:rPr lang="pl-PL" dirty="0" err="1" smtClean="0"/>
              <a:t>units</a:t>
            </a:r>
            <a:r>
              <a:rPr lang="pl-PL" dirty="0" smtClean="0"/>
              <a:t>, </a:t>
            </a:r>
            <a:r>
              <a:rPr lang="pl-PL" dirty="0" err="1" smtClean="0"/>
              <a:t>wchi</a:t>
            </a:r>
            <a:r>
              <a:rPr lang="pl-PL" dirty="0" smtClean="0"/>
              <a:t> </a:t>
            </a:r>
            <a:r>
              <a:rPr lang="pl-PL" dirty="0" err="1" smtClean="0"/>
              <a:t>are</a:t>
            </a:r>
            <a:r>
              <a:rPr lang="pl-PL" dirty="0" smtClean="0"/>
              <a:t> </a:t>
            </a:r>
            <a:r>
              <a:rPr lang="pl-PL" dirty="0" err="1" smtClean="0"/>
              <a:t>accorded</a:t>
            </a:r>
            <a:r>
              <a:rPr lang="pl-PL" dirty="0" smtClean="0"/>
              <a:t> legal </a:t>
            </a:r>
            <a:r>
              <a:rPr lang="pl-PL" dirty="0" err="1" smtClean="0"/>
              <a:t>personality</a:t>
            </a:r>
            <a:r>
              <a:rPr lang="pl-PL" dirty="0" smtClean="0"/>
              <a:t> by </a:t>
            </a:r>
            <a:r>
              <a:rPr lang="pl-PL" dirty="0" err="1" smtClean="0"/>
              <a:t>specific</a:t>
            </a:r>
            <a:r>
              <a:rPr lang="pl-PL" dirty="0" smtClean="0"/>
              <a:t> </a:t>
            </a:r>
            <a:r>
              <a:rPr lang="pl-PL" dirty="0" err="1" smtClean="0"/>
              <a:t>regulations</a:t>
            </a:r>
            <a:endParaRPr lang="pl-PL" dirty="0" smtClean="0"/>
          </a:p>
          <a:p>
            <a:r>
              <a:rPr lang="pl-PL" dirty="0" smtClean="0"/>
              <a:t>Legal </a:t>
            </a:r>
            <a:r>
              <a:rPr lang="pl-PL" dirty="0" err="1" smtClean="0"/>
              <a:t>personality</a:t>
            </a:r>
            <a:r>
              <a:rPr lang="pl-PL" dirty="0" smtClean="0"/>
              <a:t> </a:t>
            </a:r>
            <a:r>
              <a:rPr lang="pl-PL" dirty="0" err="1" smtClean="0"/>
              <a:t>attained</a:t>
            </a:r>
            <a:r>
              <a:rPr lang="pl-PL" dirty="0" smtClean="0"/>
              <a:t> upon </a:t>
            </a:r>
            <a:r>
              <a:rPr lang="pl-PL" dirty="0" err="1" smtClean="0"/>
              <a:t>its</a:t>
            </a:r>
            <a:r>
              <a:rPr lang="pl-PL" dirty="0" smtClean="0"/>
              <a:t> </a:t>
            </a:r>
            <a:r>
              <a:rPr lang="pl-PL" dirty="0" err="1" smtClean="0"/>
              <a:t>entry</a:t>
            </a:r>
            <a:r>
              <a:rPr lang="pl-PL" dirty="0" smtClean="0"/>
              <a:t> </a:t>
            </a:r>
            <a:r>
              <a:rPr lang="pl-PL" dirty="0" err="1" smtClean="0"/>
              <a:t>in</a:t>
            </a:r>
            <a:r>
              <a:rPr lang="pl-PL" dirty="0" smtClean="0"/>
              <a:t> a </a:t>
            </a:r>
            <a:r>
              <a:rPr lang="pl-PL" dirty="0" err="1" smtClean="0"/>
              <a:t>relevant</a:t>
            </a:r>
            <a:r>
              <a:rPr lang="pl-PL" dirty="0" smtClean="0"/>
              <a:t> register : KRS.</a:t>
            </a:r>
          </a:p>
          <a:p>
            <a:r>
              <a:rPr lang="pl-PL" dirty="0" smtClean="0"/>
              <a:t>Legal person </a:t>
            </a:r>
            <a:r>
              <a:rPr lang="pl-PL" dirty="0" err="1" smtClean="0"/>
              <a:t>acts</a:t>
            </a:r>
            <a:r>
              <a:rPr lang="pl-PL" dirty="0" smtClean="0"/>
              <a:t> </a:t>
            </a:r>
            <a:r>
              <a:rPr lang="pl-PL" dirty="0" err="1" smtClean="0"/>
              <a:t>through</a:t>
            </a:r>
            <a:r>
              <a:rPr lang="pl-PL" dirty="0" smtClean="0"/>
              <a:t> </a:t>
            </a:r>
            <a:r>
              <a:rPr lang="pl-PL" dirty="0" err="1" smtClean="0"/>
              <a:t>its</a:t>
            </a:r>
            <a:r>
              <a:rPr lang="pl-PL" dirty="0" smtClean="0"/>
              <a:t> </a:t>
            </a:r>
            <a:r>
              <a:rPr lang="pl-PL" dirty="0" err="1" smtClean="0"/>
              <a:t>bodies</a:t>
            </a:r>
            <a:r>
              <a:rPr lang="pl-PL" dirty="0" smtClean="0"/>
              <a:t> – management </a:t>
            </a:r>
            <a:r>
              <a:rPr lang="pl-PL" dirty="0" err="1" smtClean="0"/>
              <a:t>boards</a:t>
            </a:r>
            <a:r>
              <a:rPr lang="pl-PL" dirty="0"/>
              <a:t> </a:t>
            </a:r>
            <a:r>
              <a:rPr lang="pl-PL" dirty="0" err="1" smtClean="0"/>
              <a:t>generally</a:t>
            </a:r>
            <a:endParaRPr lang="pl-PL" dirty="0" smtClean="0"/>
          </a:p>
          <a:p>
            <a:r>
              <a:rPr lang="pl-PL" dirty="0" err="1" smtClean="0"/>
              <a:t>Invalid</a:t>
            </a:r>
            <a:r>
              <a:rPr lang="pl-PL" dirty="0" smtClean="0"/>
              <a:t> legal </a:t>
            </a:r>
            <a:r>
              <a:rPr lang="pl-PL" dirty="0" err="1" smtClean="0"/>
              <a:t>act</a:t>
            </a:r>
            <a:r>
              <a:rPr lang="pl-PL" dirty="0" smtClean="0"/>
              <a:t> </a:t>
            </a:r>
            <a:r>
              <a:rPr lang="pl-PL" dirty="0" err="1" smtClean="0"/>
              <a:t>when</a:t>
            </a:r>
            <a:r>
              <a:rPr lang="pl-PL" dirty="0" smtClean="0"/>
              <a:t> </a:t>
            </a:r>
            <a:r>
              <a:rPr lang="pl-PL" dirty="0" err="1" smtClean="0"/>
              <a:t>unauthorized</a:t>
            </a:r>
            <a:r>
              <a:rPr lang="pl-PL" dirty="0" smtClean="0"/>
              <a:t> </a:t>
            </a:r>
            <a:r>
              <a:rPr lang="pl-PL" dirty="0" err="1" smtClean="0"/>
              <a:t>reprezentation</a:t>
            </a:r>
            <a:r>
              <a:rPr lang="pl-PL" dirty="0" smtClean="0"/>
              <a:t> – </a:t>
            </a:r>
            <a:r>
              <a:rPr lang="pl-PL" dirty="0" err="1" smtClean="0"/>
              <a:t>remedy</a:t>
            </a:r>
            <a:r>
              <a:rPr lang="pl-PL" dirty="0" smtClean="0"/>
              <a:t> of </a:t>
            </a:r>
            <a:r>
              <a:rPr lang="pl-PL" dirty="0" err="1" smtClean="0"/>
              <a:t>damages</a:t>
            </a:r>
            <a:r>
              <a:rPr lang="pl-PL" dirty="0" smtClean="0"/>
              <a:t> </a:t>
            </a:r>
            <a:r>
              <a:rPr lang="pl-PL" dirty="0" err="1" smtClean="0"/>
              <a:t>only</a:t>
            </a:r>
            <a:endParaRPr lang="pl-PL"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Example</a:t>
            </a:r>
            <a:endParaRPr lang="pl-PL" dirty="0"/>
          </a:p>
        </p:txBody>
      </p:sp>
      <p:sp>
        <p:nvSpPr>
          <p:cNvPr id="31747"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dirty="0" err="1" smtClean="0"/>
              <a:t>An</a:t>
            </a:r>
            <a:r>
              <a:rPr lang="pl-PL" dirty="0" smtClean="0"/>
              <a:t> </a:t>
            </a:r>
            <a:r>
              <a:rPr lang="pl-PL" dirty="0" err="1" smtClean="0"/>
              <a:t>unknow</a:t>
            </a:r>
            <a:r>
              <a:rPr lang="pl-PL" dirty="0" smtClean="0"/>
              <a:t> </a:t>
            </a:r>
            <a:r>
              <a:rPr lang="pl-PL" dirty="0" err="1" smtClean="0"/>
              <a:t>painter</a:t>
            </a:r>
            <a:r>
              <a:rPr lang="pl-PL" dirty="0" smtClean="0"/>
              <a:t> </a:t>
            </a:r>
            <a:r>
              <a:rPr lang="pl-PL" dirty="0" err="1" smtClean="0"/>
              <a:t>creates</a:t>
            </a:r>
            <a:r>
              <a:rPr lang="pl-PL" dirty="0" smtClean="0"/>
              <a:t> a painting and </a:t>
            </a:r>
            <a:r>
              <a:rPr lang="pl-PL" dirty="0" err="1" smtClean="0"/>
              <a:t>signs</a:t>
            </a:r>
            <a:r>
              <a:rPr lang="pl-PL" dirty="0" smtClean="0"/>
              <a:t> </a:t>
            </a:r>
            <a:r>
              <a:rPr lang="pl-PL" dirty="0" err="1" smtClean="0"/>
              <a:t>it</a:t>
            </a:r>
            <a:r>
              <a:rPr lang="pl-PL" dirty="0" smtClean="0"/>
              <a:t> with the </a:t>
            </a:r>
            <a:r>
              <a:rPr lang="pl-PL" dirty="0" err="1" smtClean="0"/>
              <a:t>name</a:t>
            </a:r>
            <a:r>
              <a:rPr lang="pl-PL" dirty="0" smtClean="0"/>
              <a:t> of Max One (</a:t>
            </a:r>
            <a:r>
              <a:rPr lang="pl-PL" dirty="0" err="1" smtClean="0"/>
              <a:t>famous</a:t>
            </a:r>
            <a:r>
              <a:rPr lang="pl-PL" dirty="0" smtClean="0"/>
              <a:t> </a:t>
            </a:r>
            <a:r>
              <a:rPr lang="pl-PL" dirty="0" err="1" smtClean="0"/>
              <a:t>painter</a:t>
            </a:r>
            <a:r>
              <a:rPr lang="pl-PL" dirty="0" smtClean="0"/>
              <a:t>) – </a:t>
            </a:r>
            <a:r>
              <a:rPr lang="pl-PL" dirty="0" err="1" smtClean="0"/>
              <a:t>which</a:t>
            </a:r>
            <a:r>
              <a:rPr lang="pl-PL" dirty="0" smtClean="0"/>
              <a:t> copyright </a:t>
            </a:r>
            <a:r>
              <a:rPr lang="pl-PL" dirty="0" err="1" smtClean="0"/>
              <a:t>is</a:t>
            </a:r>
            <a:r>
              <a:rPr lang="pl-PL" dirty="0" smtClean="0"/>
              <a:t> </a:t>
            </a:r>
            <a:r>
              <a:rPr lang="pl-PL" dirty="0" err="1" smtClean="0"/>
              <a:t>violated</a:t>
            </a:r>
            <a:r>
              <a:rPr lang="pl-PL" dirty="0" smtClean="0"/>
              <a:t>? </a:t>
            </a:r>
            <a:r>
              <a:rPr lang="pl-PL" dirty="0" err="1" smtClean="0"/>
              <a:t>Economi</a:t>
            </a:r>
            <a:r>
              <a:rPr lang="en-US" dirty="0" err="1" smtClean="0"/>
              <a:t>cal</a:t>
            </a:r>
            <a:r>
              <a:rPr lang="pl-PL" dirty="0" smtClean="0"/>
              <a:t>, </a:t>
            </a:r>
            <a:r>
              <a:rPr lang="pl-PL" dirty="0" err="1" smtClean="0"/>
              <a:t>moral</a:t>
            </a:r>
            <a:r>
              <a:rPr lang="pl-PL" dirty="0" smtClean="0"/>
              <a:t>, </a:t>
            </a:r>
            <a:r>
              <a:rPr lang="pl-PL" dirty="0" err="1" smtClean="0"/>
              <a:t>right</a:t>
            </a:r>
            <a:r>
              <a:rPr lang="pl-PL" dirty="0" smtClean="0"/>
              <a:t> to </a:t>
            </a:r>
            <a:r>
              <a:rPr lang="pl-PL" dirty="0" err="1" smtClean="0"/>
              <a:t>claim</a:t>
            </a:r>
            <a:r>
              <a:rPr lang="pl-PL" dirty="0" smtClean="0"/>
              <a:t> a</a:t>
            </a:r>
            <a:r>
              <a:rPr lang="en-US" dirty="0" smtClean="0"/>
              <a:t>u</a:t>
            </a:r>
            <a:r>
              <a:rPr lang="pl-PL" dirty="0" err="1" smtClean="0"/>
              <a:t>thorship</a:t>
            </a:r>
            <a:r>
              <a:rPr lang="pl-PL" dirty="0" smtClean="0"/>
              <a:t>, </a:t>
            </a:r>
            <a:r>
              <a:rPr lang="pl-PL" dirty="0" err="1" smtClean="0"/>
              <a:t>right</a:t>
            </a:r>
            <a:r>
              <a:rPr lang="pl-PL" dirty="0" smtClean="0"/>
              <a:t> of </a:t>
            </a:r>
            <a:r>
              <a:rPr lang="pl-PL" dirty="0" err="1" smtClean="0"/>
              <a:t>intergrity</a:t>
            </a:r>
            <a:r>
              <a:rPr lang="pl-PL" dirty="0" smtClean="0"/>
              <a:t> </a:t>
            </a:r>
            <a:r>
              <a:rPr lang="pl-PL" dirty="0" err="1" smtClean="0"/>
              <a:t>or</a:t>
            </a:r>
            <a:r>
              <a:rPr lang="pl-PL" dirty="0" smtClean="0"/>
              <a:t> </a:t>
            </a:r>
            <a:r>
              <a:rPr lang="pl-PL" dirty="0" err="1" smtClean="0"/>
              <a:t>other</a:t>
            </a:r>
            <a:r>
              <a:rPr lang="pl-PL" dirty="0" smtClean="0"/>
              <a:t> ?</a:t>
            </a:r>
          </a:p>
          <a:p>
            <a:r>
              <a:rPr lang="pl-PL" dirty="0" err="1" smtClean="0"/>
              <a:t>Are</a:t>
            </a:r>
            <a:r>
              <a:rPr lang="pl-PL" dirty="0" smtClean="0"/>
              <a:t> </a:t>
            </a:r>
            <a:r>
              <a:rPr lang="pl-PL" dirty="0" err="1" smtClean="0"/>
              <a:t>Moral</a:t>
            </a:r>
            <a:r>
              <a:rPr lang="pl-PL" dirty="0" smtClean="0"/>
              <a:t> </a:t>
            </a:r>
            <a:r>
              <a:rPr lang="pl-PL" dirty="0" err="1" smtClean="0"/>
              <a:t>rights</a:t>
            </a:r>
            <a:r>
              <a:rPr lang="pl-PL" dirty="0" smtClean="0"/>
              <a:t> of </a:t>
            </a:r>
            <a:r>
              <a:rPr lang="pl-PL" dirty="0" err="1" smtClean="0"/>
              <a:t>perpetual</a:t>
            </a:r>
            <a:r>
              <a:rPr lang="pl-PL" dirty="0" smtClean="0"/>
              <a:t> </a:t>
            </a:r>
            <a:r>
              <a:rPr lang="pl-PL" dirty="0" err="1" smtClean="0"/>
              <a:t>or</a:t>
            </a:r>
            <a:r>
              <a:rPr lang="pl-PL" dirty="0" smtClean="0"/>
              <a:t> </a:t>
            </a:r>
            <a:r>
              <a:rPr lang="pl-PL" dirty="0" err="1" smtClean="0"/>
              <a:t>limited</a:t>
            </a:r>
            <a:r>
              <a:rPr lang="pl-PL" dirty="0" smtClean="0"/>
              <a:t> </a:t>
            </a:r>
            <a:r>
              <a:rPr lang="pl-PL" dirty="0" err="1" smtClean="0"/>
              <a:t>duration</a:t>
            </a:r>
            <a:r>
              <a:rPr lang="pl-PL"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a:bodyPr>
          <a:lstStyle/>
          <a:p>
            <a:pPr fontAlgn="auto">
              <a:spcAft>
                <a:spcPts val="0"/>
              </a:spcAft>
              <a:defRPr/>
            </a:pPr>
            <a:r>
              <a:rPr lang="pl-PL" dirty="0" smtClean="0"/>
              <a:t>Evaluation</a:t>
            </a:r>
            <a:endParaRPr lang="pl-PL" dirty="0"/>
          </a:p>
        </p:txBody>
      </p:sp>
      <p:sp>
        <p:nvSpPr>
          <p:cNvPr id="13315"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dirty="0" err="1" smtClean="0"/>
              <a:t>Written</a:t>
            </a:r>
            <a:r>
              <a:rPr lang="pl-PL" dirty="0" smtClean="0"/>
              <a:t> </a:t>
            </a:r>
            <a:r>
              <a:rPr lang="pl-PL" dirty="0" err="1" smtClean="0"/>
              <a:t>exam</a:t>
            </a:r>
            <a:r>
              <a:rPr lang="pl-PL" dirty="0" smtClean="0"/>
              <a:t> in May</a:t>
            </a:r>
          </a:p>
          <a:p>
            <a:r>
              <a:rPr lang="pl-PL" dirty="0" err="1" smtClean="0"/>
              <a:t>or</a:t>
            </a:r>
            <a:endParaRPr lang="pl-PL" dirty="0" smtClean="0"/>
          </a:p>
          <a:p>
            <a:r>
              <a:rPr lang="pl-PL" dirty="0" smtClean="0"/>
              <a:t>public </a:t>
            </a:r>
            <a:r>
              <a:rPr lang="pl-PL" dirty="0" err="1" smtClean="0"/>
              <a:t>presentation</a:t>
            </a:r>
            <a:r>
              <a:rPr lang="pl-PL" dirty="0" smtClean="0"/>
              <a:t> of </a:t>
            </a:r>
            <a:r>
              <a:rPr lang="pl-PL" dirty="0" err="1" smtClean="0"/>
              <a:t>topic</a:t>
            </a:r>
            <a:r>
              <a:rPr lang="pl-PL" dirty="0" smtClean="0"/>
              <a:t> </a:t>
            </a:r>
            <a:r>
              <a:rPr lang="pl-PL" dirty="0" err="1" smtClean="0"/>
              <a:t>agreed</a:t>
            </a:r>
            <a:r>
              <a:rPr lang="pl-PL" dirty="0" smtClean="0"/>
              <a:t> upon with </a:t>
            </a:r>
            <a:r>
              <a:rPr lang="pl-PL" dirty="0" err="1" smtClean="0"/>
              <a:t>lecturer</a:t>
            </a:r>
            <a:endParaRPr lang="pl-PL" dirty="0" smtClean="0"/>
          </a:p>
          <a:p>
            <a:endParaRPr lang="pl-PL"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Example</a:t>
            </a:r>
            <a:endParaRPr lang="pl-PL" dirty="0"/>
          </a:p>
        </p:txBody>
      </p:sp>
      <p:sp>
        <p:nvSpPr>
          <p:cNvPr id="32771"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Why an actor who participate in the movie is not protected ?</a:t>
            </a:r>
          </a:p>
          <a:p>
            <a:r>
              <a:rPr lang="pl-PL" smtClean="0"/>
              <a:t>Why he may not prohibit the broadcasting of the movie ?</a:t>
            </a:r>
          </a:p>
          <a:p>
            <a:r>
              <a:rPr lang="pl-PL" smtClean="0"/>
              <a:t>Perhaps he may prohibit distribution of his photos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Sources</a:t>
            </a:r>
            <a:r>
              <a:rPr lang="pl-PL" dirty="0" smtClean="0"/>
              <a:t> of law</a:t>
            </a:r>
            <a:endParaRPr lang="pl-PL" dirty="0"/>
          </a:p>
        </p:txBody>
      </p:sp>
      <p:sp>
        <p:nvSpPr>
          <p:cNvPr id="3" name="Symbol zastępczy zawartości 2"/>
          <p:cNvSpPr>
            <a:spLocks noGrp="1"/>
          </p:cNvSpPr>
          <p:nvPr>
            <p:ph idx="1"/>
          </p:nvPr>
        </p:nvSpPr>
        <p:spPr>
          <a:xfrm>
            <a:off x="466725" y="1857375"/>
            <a:ext cx="8248650" cy="4429125"/>
          </a:xfrm>
        </p:spPr>
        <p:txBody>
          <a:bodyPr>
            <a:normAutofit lnSpcReduction="10000"/>
          </a:bodyPr>
          <a:lstStyle/>
          <a:p>
            <a:pPr fontAlgn="auto">
              <a:spcAft>
                <a:spcPts val="0"/>
              </a:spcAft>
              <a:buClr>
                <a:schemeClr val="accent1">
                  <a:shade val="75000"/>
                </a:schemeClr>
              </a:buClr>
              <a:buFont typeface="Wingdings"/>
              <a:buChar char="p"/>
              <a:defRPr/>
            </a:pPr>
            <a:r>
              <a:rPr lang="pl-PL" dirty="0" smtClean="0">
                <a:solidFill>
                  <a:schemeClr val="bg2">
                    <a:lumMod val="25000"/>
                  </a:schemeClr>
                </a:solidFill>
              </a:rPr>
              <a:t>National law – national </a:t>
            </a:r>
            <a:r>
              <a:rPr lang="pl-PL" dirty="0" err="1" smtClean="0">
                <a:solidFill>
                  <a:schemeClr val="bg2">
                    <a:lumMod val="25000"/>
                  </a:schemeClr>
                </a:solidFill>
              </a:rPr>
              <a:t>cases</a:t>
            </a:r>
            <a:r>
              <a:rPr lang="pl-PL" dirty="0" smtClean="0">
                <a:solidFill>
                  <a:schemeClr val="bg2">
                    <a:lumMod val="25000"/>
                  </a:schemeClr>
                </a:solidFill>
              </a:rPr>
              <a:t> (</a:t>
            </a:r>
            <a:r>
              <a:rPr lang="pl-PL" dirty="0" err="1" smtClean="0">
                <a:solidFill>
                  <a:schemeClr val="bg2">
                    <a:lumMod val="25000"/>
                  </a:schemeClr>
                </a:solidFill>
              </a:rPr>
              <a:t>author</a:t>
            </a:r>
            <a:r>
              <a:rPr lang="pl-PL" dirty="0" smtClean="0">
                <a:solidFill>
                  <a:schemeClr val="bg2">
                    <a:lumMod val="25000"/>
                  </a:schemeClr>
                </a:solidFill>
              </a:rPr>
              <a:t>, </a:t>
            </a:r>
            <a:r>
              <a:rPr lang="pl-PL" dirty="0" err="1" smtClean="0">
                <a:solidFill>
                  <a:schemeClr val="bg2">
                    <a:lumMod val="25000"/>
                  </a:schemeClr>
                </a:solidFill>
              </a:rPr>
              <a:t>licencee</a:t>
            </a:r>
            <a:r>
              <a:rPr lang="pl-PL" dirty="0" smtClean="0">
                <a:solidFill>
                  <a:schemeClr val="bg2">
                    <a:lumMod val="25000"/>
                  </a:schemeClr>
                </a:solidFill>
              </a:rPr>
              <a:t>, </a:t>
            </a:r>
            <a:r>
              <a:rPr lang="pl-PL" dirty="0" err="1" smtClean="0">
                <a:solidFill>
                  <a:schemeClr val="bg2">
                    <a:lumMod val="25000"/>
                  </a:schemeClr>
                </a:solidFill>
              </a:rPr>
              <a:t>infringer</a:t>
            </a:r>
            <a:r>
              <a:rPr lang="pl-PL" dirty="0" smtClean="0">
                <a:solidFill>
                  <a:schemeClr val="bg2">
                    <a:lumMod val="25000"/>
                  </a:schemeClr>
                </a:solidFill>
              </a:rPr>
              <a:t> </a:t>
            </a:r>
            <a:r>
              <a:rPr lang="pl-PL" dirty="0" err="1" smtClean="0">
                <a:solidFill>
                  <a:schemeClr val="bg2">
                    <a:lumMod val="25000"/>
                  </a:schemeClr>
                </a:solidFill>
              </a:rPr>
              <a:t>are</a:t>
            </a:r>
            <a:r>
              <a:rPr lang="pl-PL" dirty="0" smtClean="0">
                <a:solidFill>
                  <a:schemeClr val="bg2">
                    <a:lumMod val="25000"/>
                  </a:schemeClr>
                </a:solidFill>
              </a:rPr>
              <a:t> from the same country)</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European</a:t>
            </a:r>
            <a:r>
              <a:rPr lang="pl-PL" dirty="0" smtClean="0">
                <a:solidFill>
                  <a:schemeClr val="bg2">
                    <a:lumMod val="25000"/>
                  </a:schemeClr>
                </a:solidFill>
              </a:rPr>
              <a:t> Law – </a:t>
            </a:r>
            <a:r>
              <a:rPr lang="pl-PL" dirty="0" err="1" smtClean="0">
                <a:solidFill>
                  <a:schemeClr val="bg2">
                    <a:lumMod val="25000"/>
                  </a:schemeClr>
                </a:solidFill>
              </a:rPr>
              <a:t>directives</a:t>
            </a:r>
            <a:r>
              <a:rPr lang="pl-PL" dirty="0" smtClean="0">
                <a:solidFill>
                  <a:schemeClr val="bg2">
                    <a:lumMod val="25000"/>
                  </a:schemeClr>
                </a:solidFill>
              </a:rPr>
              <a:t>, systems of </a:t>
            </a:r>
            <a:r>
              <a:rPr lang="pl-PL" dirty="0" err="1" smtClean="0">
                <a:solidFill>
                  <a:schemeClr val="bg2">
                    <a:lumMod val="25000"/>
                  </a:schemeClr>
                </a:solidFill>
              </a:rPr>
              <a:t>protections</a:t>
            </a:r>
            <a:r>
              <a:rPr lang="pl-PL" dirty="0" smtClean="0">
                <a:solidFill>
                  <a:schemeClr val="bg2">
                    <a:lumMod val="25000"/>
                  </a:schemeClr>
                </a:solidFill>
              </a:rPr>
              <a:t> (patent, </a:t>
            </a:r>
            <a:r>
              <a:rPr lang="pl-PL" dirty="0" err="1" smtClean="0">
                <a:solidFill>
                  <a:schemeClr val="bg2">
                    <a:lumMod val="25000"/>
                  </a:schemeClr>
                </a:solidFill>
              </a:rPr>
              <a:t>trademarks</a:t>
            </a:r>
            <a:r>
              <a:rPr lang="pl-PL" dirty="0" smtClean="0">
                <a:solidFill>
                  <a:schemeClr val="bg2">
                    <a:lumMod val="25000"/>
                  </a:schemeClr>
                </a:solidFill>
              </a:rPr>
              <a:t>) </a:t>
            </a:r>
            <a:r>
              <a:rPr lang="pl-PL" dirty="0" err="1" smtClean="0">
                <a:solidFill>
                  <a:schemeClr val="bg2">
                    <a:lumMod val="25000"/>
                  </a:schemeClr>
                </a:solidFill>
              </a:rPr>
              <a:t>drafts</a:t>
            </a:r>
            <a:r>
              <a:rPr lang="pl-PL" dirty="0" smtClean="0">
                <a:solidFill>
                  <a:schemeClr val="bg2">
                    <a:lumMod val="25000"/>
                  </a:schemeClr>
                </a:solidFill>
              </a:rPr>
              <a:t> of </a:t>
            </a:r>
            <a:r>
              <a:rPr lang="pl-PL" dirty="0" err="1" smtClean="0">
                <a:solidFill>
                  <a:schemeClr val="bg2">
                    <a:lumMod val="25000"/>
                  </a:schemeClr>
                </a:solidFill>
              </a:rPr>
              <a:t>European</a:t>
            </a:r>
            <a:r>
              <a:rPr lang="pl-PL" dirty="0" smtClean="0">
                <a:solidFill>
                  <a:schemeClr val="bg2">
                    <a:lumMod val="25000"/>
                  </a:schemeClr>
                </a:solidFill>
              </a:rPr>
              <a:t> Copyright </a:t>
            </a:r>
            <a:r>
              <a:rPr lang="pl-PL" dirty="0" err="1" smtClean="0">
                <a:solidFill>
                  <a:schemeClr val="bg2">
                    <a:lumMod val="25000"/>
                  </a:schemeClr>
                </a:solidFill>
              </a:rPr>
              <a:t>Code</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International </a:t>
            </a:r>
            <a:r>
              <a:rPr lang="pl-PL" dirty="0" err="1" smtClean="0">
                <a:solidFill>
                  <a:schemeClr val="bg2">
                    <a:lumMod val="25000"/>
                  </a:schemeClr>
                </a:solidFill>
              </a:rPr>
              <a:t>Conventions</a:t>
            </a:r>
            <a:r>
              <a:rPr lang="pl-PL" dirty="0" smtClean="0">
                <a:solidFill>
                  <a:schemeClr val="bg2">
                    <a:lumMod val="25000"/>
                  </a:schemeClr>
                </a:solidFill>
              </a:rPr>
              <a:t> – </a:t>
            </a:r>
            <a:r>
              <a:rPr lang="pl-PL" dirty="0" err="1" smtClean="0">
                <a:solidFill>
                  <a:schemeClr val="bg2">
                    <a:lumMod val="25000"/>
                  </a:schemeClr>
                </a:solidFill>
              </a:rPr>
              <a:t>Berne</a:t>
            </a:r>
            <a:r>
              <a:rPr lang="pl-PL" dirty="0" smtClean="0">
                <a:solidFill>
                  <a:schemeClr val="bg2">
                    <a:lumMod val="25000"/>
                  </a:schemeClr>
                </a:solidFill>
              </a:rPr>
              <a:t> </a:t>
            </a:r>
            <a:r>
              <a:rPr lang="pl-PL" dirty="0" err="1" smtClean="0">
                <a:solidFill>
                  <a:schemeClr val="bg2">
                    <a:lumMod val="25000"/>
                  </a:schemeClr>
                </a:solidFill>
              </a:rPr>
              <a:t>Cinvention</a:t>
            </a:r>
            <a:r>
              <a:rPr lang="pl-PL" dirty="0" smtClean="0">
                <a:solidFill>
                  <a:schemeClr val="bg2">
                    <a:lumMod val="25000"/>
                  </a:schemeClr>
                </a:solidFill>
              </a:rPr>
              <a:t>, WIPO </a:t>
            </a:r>
            <a:r>
              <a:rPr lang="pl-PL" dirty="0" err="1" smtClean="0">
                <a:solidFill>
                  <a:schemeClr val="bg2">
                    <a:lumMod val="25000"/>
                  </a:schemeClr>
                </a:solidFill>
              </a:rPr>
              <a:t>treaties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World </a:t>
            </a:r>
            <a:r>
              <a:rPr lang="pl-PL" dirty="0" err="1" smtClean="0">
                <a:solidFill>
                  <a:schemeClr val="bg2">
                    <a:lumMod val="25000"/>
                  </a:schemeClr>
                </a:solidFill>
              </a:rPr>
              <a:t>Intellectual</a:t>
            </a:r>
            <a:r>
              <a:rPr lang="pl-PL" dirty="0" smtClean="0">
                <a:solidFill>
                  <a:schemeClr val="bg2">
                    <a:lumMod val="25000"/>
                  </a:schemeClr>
                </a:solidFill>
              </a:rPr>
              <a:t> </a:t>
            </a:r>
            <a:r>
              <a:rPr lang="pl-PL" dirty="0" err="1" smtClean="0">
                <a:solidFill>
                  <a:schemeClr val="bg2">
                    <a:lumMod val="25000"/>
                  </a:schemeClr>
                </a:solidFill>
              </a:rPr>
              <a:t>Property</a:t>
            </a:r>
            <a:r>
              <a:rPr lang="pl-PL" dirty="0" smtClean="0">
                <a:solidFill>
                  <a:schemeClr val="bg2">
                    <a:lumMod val="25000"/>
                  </a:schemeClr>
                </a:solidFill>
              </a:rPr>
              <a:t> </a:t>
            </a:r>
            <a:r>
              <a:rPr lang="pl-PL" dirty="0" err="1" smtClean="0">
                <a:solidFill>
                  <a:schemeClr val="bg2">
                    <a:lumMod val="25000"/>
                  </a:schemeClr>
                </a:solidFill>
              </a:rPr>
              <a:t>Organisation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European</a:t>
            </a:r>
            <a:r>
              <a:rPr lang="pl-PL" dirty="0" smtClean="0"/>
              <a:t> Copyright </a:t>
            </a:r>
            <a:r>
              <a:rPr lang="pl-PL" dirty="0" err="1" smtClean="0"/>
              <a:t>Code</a:t>
            </a:r>
            <a:endParaRPr lang="pl-PL" dirty="0"/>
          </a:p>
        </p:txBody>
      </p:sp>
      <p:sp>
        <p:nvSpPr>
          <p:cNvPr id="3" name="Symbol zastępczy zawartości 2"/>
          <p:cNvSpPr>
            <a:spLocks noGrp="1"/>
          </p:cNvSpPr>
          <p:nvPr>
            <p:ph idx="1"/>
          </p:nvPr>
        </p:nvSpPr>
        <p:spPr>
          <a:xfrm>
            <a:off x="466725" y="1857375"/>
            <a:ext cx="8248650" cy="4429125"/>
          </a:xfrm>
        </p:spPr>
        <p:txBody>
          <a:bodyPr>
            <a:normAutofit lnSpcReduction="10000"/>
          </a:bodyPr>
          <a:lstStyle/>
          <a:p>
            <a:pPr fontAlgn="auto">
              <a:spcAft>
                <a:spcPts val="0"/>
              </a:spcAft>
              <a:buClr>
                <a:schemeClr val="accent1">
                  <a:shade val="75000"/>
                </a:schemeClr>
              </a:buClr>
              <a:buFont typeface="Wingdings"/>
              <a:buChar char="p"/>
              <a:defRPr/>
            </a:pPr>
            <a:r>
              <a:rPr lang="en-US" dirty="0" smtClean="0">
                <a:solidFill>
                  <a:schemeClr val="bg2">
                    <a:lumMod val="25000"/>
                  </a:schemeClr>
                </a:solidFill>
              </a:rPr>
              <a:t>transparency and consistency in European copyright law</a:t>
            </a:r>
            <a:r>
              <a:rPr lang="pl-PL" dirty="0" smtClean="0">
                <a:solidFill>
                  <a:schemeClr val="bg2">
                    <a:lumMod val="25000"/>
                  </a:schemeClr>
                </a:solidFill>
              </a:rPr>
              <a:t> - </a:t>
            </a:r>
            <a:r>
              <a:rPr lang="en-US" dirty="0" smtClean="0">
                <a:solidFill>
                  <a:schemeClr val="bg2">
                    <a:lumMod val="25000"/>
                  </a:schemeClr>
                </a:solidFill>
              </a:rPr>
              <a:t>works in the field of </a:t>
            </a:r>
            <a:r>
              <a:rPr lang="pl-PL" dirty="0" smtClean="0">
                <a:solidFill>
                  <a:schemeClr val="bg2">
                    <a:lumMod val="25000"/>
                  </a:schemeClr>
                </a:solidFill>
              </a:rPr>
              <a:t> l</a:t>
            </a:r>
            <a:r>
              <a:rPr lang="en-US" dirty="0" err="1" smtClean="0">
                <a:solidFill>
                  <a:schemeClr val="bg2">
                    <a:lumMod val="25000"/>
                  </a:schemeClr>
                </a:solidFill>
              </a:rPr>
              <a:t>iterature</a:t>
            </a:r>
            <a:r>
              <a:rPr lang="en-US" dirty="0" smtClean="0">
                <a:solidFill>
                  <a:schemeClr val="bg2">
                    <a:lumMod val="25000"/>
                  </a:schemeClr>
                </a:solidFill>
              </a:rPr>
              <a:t>, art and science.</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Chapter</a:t>
            </a:r>
            <a:r>
              <a:rPr lang="pl-PL" dirty="0" smtClean="0">
                <a:solidFill>
                  <a:schemeClr val="bg2">
                    <a:lumMod val="25000"/>
                  </a:schemeClr>
                </a:solidFill>
              </a:rPr>
              <a:t> 1: Works</a:t>
            </a: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Chapter 2: Authorship and ownership</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Chapter</a:t>
            </a:r>
            <a:r>
              <a:rPr lang="pl-PL" dirty="0" smtClean="0">
                <a:solidFill>
                  <a:schemeClr val="bg2">
                    <a:lumMod val="25000"/>
                  </a:schemeClr>
                </a:solidFill>
              </a:rPr>
              <a:t> 3: </a:t>
            </a:r>
            <a:r>
              <a:rPr lang="pl-PL" dirty="0" err="1" smtClean="0">
                <a:solidFill>
                  <a:schemeClr val="bg2">
                    <a:lumMod val="25000"/>
                  </a:schemeClr>
                </a:solidFill>
              </a:rPr>
              <a:t>Moral</a:t>
            </a:r>
            <a:r>
              <a:rPr lang="pl-PL" dirty="0" smtClean="0">
                <a:solidFill>
                  <a:schemeClr val="bg2">
                    <a:lumMod val="25000"/>
                  </a:schemeClr>
                </a:solidFill>
              </a:rPr>
              <a:t> </a:t>
            </a:r>
            <a:r>
              <a:rPr lang="pl-PL" dirty="0" err="1" smtClean="0">
                <a:solidFill>
                  <a:schemeClr val="bg2">
                    <a:lumMod val="25000"/>
                  </a:schemeClr>
                </a:solidFill>
              </a:rPr>
              <a:t>rights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Chapter</a:t>
            </a:r>
            <a:r>
              <a:rPr lang="pl-PL" dirty="0" smtClean="0">
                <a:solidFill>
                  <a:schemeClr val="bg2">
                    <a:lumMod val="25000"/>
                  </a:schemeClr>
                </a:solidFill>
              </a:rPr>
              <a:t> 4: </a:t>
            </a:r>
            <a:r>
              <a:rPr lang="pl-PL" dirty="0" err="1" smtClean="0">
                <a:solidFill>
                  <a:schemeClr val="bg2">
                    <a:lumMod val="25000"/>
                  </a:schemeClr>
                </a:solidFill>
              </a:rPr>
              <a:t>Economic</a:t>
            </a:r>
            <a:r>
              <a:rPr lang="pl-PL" dirty="0" smtClean="0">
                <a:solidFill>
                  <a:schemeClr val="bg2">
                    <a:lumMod val="25000"/>
                  </a:schemeClr>
                </a:solidFill>
              </a:rPr>
              <a:t> </a:t>
            </a:r>
            <a:r>
              <a:rPr lang="pl-PL" dirty="0" err="1" smtClean="0">
                <a:solidFill>
                  <a:schemeClr val="bg2">
                    <a:lumMod val="25000"/>
                  </a:schemeClr>
                </a:solidFill>
              </a:rPr>
              <a:t>rights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Chapter</a:t>
            </a:r>
            <a:r>
              <a:rPr lang="pl-PL" dirty="0" smtClean="0">
                <a:solidFill>
                  <a:schemeClr val="bg2">
                    <a:lumMod val="25000"/>
                  </a:schemeClr>
                </a:solidFill>
              </a:rPr>
              <a:t> 5: </a:t>
            </a:r>
            <a:r>
              <a:rPr lang="pl-PL" dirty="0" err="1" smtClean="0">
                <a:solidFill>
                  <a:schemeClr val="bg2">
                    <a:lumMod val="25000"/>
                  </a:schemeClr>
                </a:solidFill>
              </a:rPr>
              <a:t>Limitations</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6725" y="1857375"/>
            <a:ext cx="8248650" cy="4429125"/>
          </a:xfrm>
        </p:spPr>
        <p:txBody>
          <a:bodyPr>
            <a:normAutofit fontScale="92500" lnSpcReduction="10000"/>
          </a:bodyPr>
          <a:lstStyle/>
          <a:p>
            <a:pPr fontAlgn="auto">
              <a:spcAft>
                <a:spcPts val="0"/>
              </a:spcAft>
              <a:buClr>
                <a:schemeClr val="accent1">
                  <a:shade val="75000"/>
                </a:schemeClr>
              </a:buClr>
              <a:buFont typeface="Wingdings"/>
              <a:buChar char="p"/>
              <a:defRPr/>
            </a:pPr>
            <a:r>
              <a:rPr lang="en-US" dirty="0" smtClean="0">
                <a:solidFill>
                  <a:schemeClr val="bg2">
                    <a:lumMod val="25000"/>
                  </a:schemeClr>
                </a:solidFill>
              </a:rPr>
              <a:t>European copyright law must operate within the confines of the international commitments of the European Union and its Member States, </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the Code takes account of the substantive norms of the Berne Convention and the TRIPs Agreement. Also, the members of the Group have found it hard to ignore the </a:t>
            </a:r>
            <a:r>
              <a:rPr lang="en-US" i="1" dirty="0" err="1" smtClean="0">
                <a:solidFill>
                  <a:schemeClr val="bg2">
                    <a:lumMod val="25000"/>
                  </a:schemeClr>
                </a:solidFill>
              </a:rPr>
              <a:t>aqcuis</a:t>
            </a:r>
            <a:r>
              <a:rPr lang="en-US" i="1" dirty="0" smtClean="0">
                <a:solidFill>
                  <a:schemeClr val="bg2">
                    <a:lumMod val="25000"/>
                  </a:schemeClr>
                </a:solidFill>
              </a:rPr>
              <a:t> </a:t>
            </a:r>
            <a:r>
              <a:rPr lang="en-US" i="1" dirty="0" err="1" smtClean="0">
                <a:solidFill>
                  <a:schemeClr val="bg2">
                    <a:lumMod val="25000"/>
                  </a:schemeClr>
                </a:solidFill>
              </a:rPr>
              <a:t>communautaire</a:t>
            </a:r>
            <a:r>
              <a:rPr lang="en-US" dirty="0" smtClean="0">
                <a:solidFill>
                  <a:schemeClr val="bg2">
                    <a:lumMod val="25000"/>
                  </a:schemeClr>
                </a:solidFill>
              </a:rPr>
              <a:t> in the form of seven Directives that the European legislature has produced in this field since 199</a:t>
            </a:r>
            <a:r>
              <a:rPr lang="pl-PL" dirty="0" smtClean="0">
                <a:solidFill>
                  <a:schemeClr val="bg2">
                    <a:lumMod val="25000"/>
                  </a:schemeClr>
                </a:solidFill>
              </a:rPr>
              <a:t>1</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smtClean="0"/>
              <a:t>In ECC not </a:t>
            </a:r>
            <a:r>
              <a:rPr lang="pl-PL" dirty="0" err="1" smtClean="0"/>
              <a:t>protected</a:t>
            </a:r>
            <a:r>
              <a:rPr lang="pl-PL" dirty="0" smtClean="0"/>
              <a:t>:</a:t>
            </a:r>
            <a:endParaRPr lang="pl-PL" dirty="0"/>
          </a:p>
        </p:txBody>
      </p:sp>
      <p:sp>
        <p:nvSpPr>
          <p:cNvPr id="3" name="Symbol zastępczy zawartości 2"/>
          <p:cNvSpPr>
            <a:spLocks noGrp="1"/>
          </p:cNvSpPr>
          <p:nvPr>
            <p:ph sz="half" idx="1"/>
          </p:nvPr>
        </p:nvSpPr>
        <p:spPr>
          <a:xfrm>
            <a:off x="457200" y="1785938"/>
            <a:ext cx="4038600" cy="3786187"/>
          </a:xfrm>
        </p:spPr>
        <p:txBody>
          <a:bodyPr>
            <a:normAutofit fontScale="92500" lnSpcReduction="20000"/>
          </a:bodyPr>
          <a:lstStyle/>
          <a:p>
            <a:pPr fontAlgn="auto">
              <a:spcAft>
                <a:spcPts val="0"/>
              </a:spcAft>
              <a:buClr>
                <a:schemeClr val="accent1">
                  <a:shade val="75000"/>
                </a:schemeClr>
              </a:buClr>
              <a:buFont typeface="Wingdings"/>
              <a:buChar char="p"/>
              <a:defRPr/>
            </a:pPr>
            <a:r>
              <a:rPr lang="en-US" dirty="0" smtClean="0">
                <a:solidFill>
                  <a:schemeClr val="bg2">
                    <a:lumMod val="25000"/>
                  </a:schemeClr>
                </a:solidFill>
              </a:rPr>
              <a:t>Facts, discoveries, news and data</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b. </a:t>
            </a:r>
            <a:r>
              <a:rPr lang="pl-PL" dirty="0" err="1" smtClean="0">
                <a:solidFill>
                  <a:schemeClr val="bg2">
                    <a:lumMod val="25000"/>
                  </a:schemeClr>
                </a:solidFill>
              </a:rPr>
              <a:t>Ideas</a:t>
            </a:r>
            <a:r>
              <a:rPr lang="pl-PL" dirty="0" smtClean="0">
                <a:solidFill>
                  <a:schemeClr val="bg2">
                    <a:lumMod val="25000"/>
                  </a:schemeClr>
                </a:solidFill>
              </a:rPr>
              <a:t> and </a:t>
            </a:r>
            <a:r>
              <a:rPr lang="pl-PL" dirty="0" err="1" smtClean="0">
                <a:solidFill>
                  <a:schemeClr val="bg2">
                    <a:lumMod val="25000"/>
                  </a:schemeClr>
                </a:solidFill>
              </a:rPr>
              <a:t>theories</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c. Procedures, methods of operation and mathematical concepts</a:t>
            </a:r>
            <a:endParaRPr lang="pl-PL" dirty="0">
              <a:solidFill>
                <a:schemeClr val="bg2">
                  <a:lumMod val="25000"/>
                </a:schemeClr>
              </a:solidFill>
            </a:endParaRPr>
          </a:p>
        </p:txBody>
      </p:sp>
      <p:sp>
        <p:nvSpPr>
          <p:cNvPr id="4" name="Symbol zastępczy zawartości 3"/>
          <p:cNvSpPr>
            <a:spLocks noGrp="1"/>
          </p:cNvSpPr>
          <p:nvPr>
            <p:ph sz="half" idx="2"/>
          </p:nvPr>
        </p:nvSpPr>
        <p:spPr>
          <a:xfrm>
            <a:off x="4648200" y="1785938"/>
            <a:ext cx="4038600" cy="3786187"/>
          </a:xfrm>
        </p:spPr>
        <p:txBody>
          <a:bodyPr>
            <a:normAutofit fontScale="92500" lnSpcReduction="20000"/>
          </a:bodyPr>
          <a:lstStyle/>
          <a:p>
            <a:pPr fontAlgn="auto">
              <a:spcAft>
                <a:spcPts val="0"/>
              </a:spcAft>
              <a:buClr>
                <a:schemeClr val="accent1">
                  <a:shade val="75000"/>
                </a:schemeClr>
              </a:buClr>
              <a:buFont typeface="Wingdings"/>
              <a:buChar char="p"/>
              <a:defRPr/>
            </a:pPr>
            <a:r>
              <a:rPr lang="en-US" dirty="0" smtClean="0">
                <a:solidFill>
                  <a:schemeClr val="bg2">
                    <a:lumMod val="25000"/>
                  </a:schemeClr>
                </a:solidFill>
              </a:rPr>
              <a:t>Official texts of a legislative, administrative and judicial nature, including</a:t>
            </a:r>
          </a:p>
          <a:p>
            <a:pPr fontAlgn="auto">
              <a:spcAft>
                <a:spcPts val="0"/>
              </a:spcAft>
              <a:buClr>
                <a:schemeClr val="accent1">
                  <a:shade val="75000"/>
                </a:schemeClr>
              </a:buClr>
              <a:buFont typeface="Wingdings"/>
              <a:buNone/>
              <a:defRPr/>
            </a:pPr>
            <a:r>
              <a:rPr lang="en-US" dirty="0" smtClean="0">
                <a:solidFill>
                  <a:schemeClr val="bg2">
                    <a:lumMod val="25000"/>
                  </a:schemeClr>
                </a:solidFill>
              </a:rPr>
              <a:t>international treaties, as well as official </a:t>
            </a:r>
            <a:r>
              <a:rPr lang="pl-PL" dirty="0" smtClean="0">
                <a:solidFill>
                  <a:schemeClr val="bg2">
                    <a:lumMod val="25000"/>
                  </a:schemeClr>
                </a:solidFill>
              </a:rPr>
              <a:t> t</a:t>
            </a:r>
            <a:r>
              <a:rPr lang="en-US" dirty="0" err="1" smtClean="0">
                <a:solidFill>
                  <a:schemeClr val="bg2">
                    <a:lumMod val="25000"/>
                  </a:schemeClr>
                </a:solidFill>
              </a:rPr>
              <a:t>ranslations</a:t>
            </a:r>
            <a:r>
              <a:rPr lang="en-US" dirty="0" smtClean="0">
                <a:solidFill>
                  <a:schemeClr val="bg2">
                    <a:lumMod val="25000"/>
                  </a:schemeClr>
                </a:solidFill>
              </a:rPr>
              <a:t> of such texts;</a:t>
            </a: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(b) Official documents published</a:t>
            </a:r>
            <a:r>
              <a:rPr lang="pl-PL" dirty="0" smtClean="0">
                <a:solidFill>
                  <a:schemeClr val="bg2">
                    <a:lumMod val="25000"/>
                  </a:schemeClr>
                </a:solidFill>
              </a:rPr>
              <a:t> </a:t>
            </a:r>
            <a:r>
              <a:rPr lang="en-US" dirty="0" smtClean="0">
                <a:solidFill>
                  <a:schemeClr val="bg2">
                    <a:lumMod val="25000"/>
                  </a:schemeClr>
                </a:solidFill>
              </a:rPr>
              <a:t>by the public authorities.</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Berne</a:t>
            </a:r>
            <a:r>
              <a:rPr lang="pl-PL" dirty="0" smtClean="0"/>
              <a:t> </a:t>
            </a:r>
            <a:r>
              <a:rPr lang="pl-PL" dirty="0" err="1" smtClean="0"/>
              <a:t>Convention</a:t>
            </a:r>
            <a:endParaRPr lang="pl-PL" dirty="0"/>
          </a:p>
        </p:txBody>
      </p:sp>
      <p:sp>
        <p:nvSpPr>
          <p:cNvPr id="39939" name="Symbol zastępczy zawartości 2"/>
          <p:cNvSpPr>
            <a:spLocks noGrp="1"/>
          </p:cNvSpPr>
          <p:nvPr>
            <p:ph sz="half" idx="1"/>
          </p:nvPr>
        </p:nvSpPr>
        <p:spPr bwMode="auto">
          <a:xfrm>
            <a:off x="457200" y="1785938"/>
            <a:ext cx="7859713" cy="3786187"/>
          </a:xfrm>
        </p:spPr>
        <p:txBody>
          <a:bodyPr wrap="square" lIns="91440" tIns="45720" rIns="91440" bIns="45720" numCol="1" anchor="t" anchorCtr="0" compatLnSpc="1">
            <a:prstTxWarp prst="textNoShape">
              <a:avLst/>
            </a:prstTxWarp>
          </a:bodyPr>
          <a:lstStyle/>
          <a:p>
            <a:r>
              <a:rPr lang="pl-PL" smtClean="0"/>
              <a:t>Main copyright convention – adopted 1886</a:t>
            </a:r>
          </a:p>
          <a:p>
            <a:r>
              <a:rPr lang="pl-PL" smtClean="0"/>
              <a:t>Revised almost every 20 years, finally the Paris Act 1971, that produced final clauses, as a consequence of the simultanous adoption of Convention Estabilishing the World Intellectual Property Organisation – which was to administer the Bern Convention in the future</a:t>
            </a:r>
          </a:p>
          <a:p>
            <a:r>
              <a:rPr lang="pl-PL" smtClean="0"/>
              <a:t>1988 – UK and USA fully accesed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smtClean="0"/>
              <a:t>Administration of </a:t>
            </a:r>
            <a:r>
              <a:rPr lang="pl-PL" dirty="0" err="1" smtClean="0"/>
              <a:t>Berne</a:t>
            </a:r>
            <a:r>
              <a:rPr lang="pl-PL" dirty="0" smtClean="0"/>
              <a:t> </a:t>
            </a:r>
            <a:r>
              <a:rPr lang="pl-PL" dirty="0" err="1" smtClean="0"/>
              <a:t>Convention</a:t>
            </a:r>
            <a:endParaRPr lang="pl-PL" dirty="0"/>
          </a:p>
        </p:txBody>
      </p:sp>
      <p:sp>
        <p:nvSpPr>
          <p:cNvPr id="4" name="Symbol zastępczy zawartości 3"/>
          <p:cNvSpPr>
            <a:spLocks noGrp="1"/>
          </p:cNvSpPr>
          <p:nvPr>
            <p:ph sz="half" idx="2"/>
          </p:nvPr>
        </p:nvSpPr>
        <p:spPr>
          <a:xfrm>
            <a:off x="395288" y="1785938"/>
            <a:ext cx="8291512" cy="3786187"/>
          </a:xfrm>
        </p:spPr>
        <p:txBody>
          <a:bodyPr>
            <a:normAutofit fontScale="92500"/>
          </a:bodyPr>
          <a:lstStyle/>
          <a:p>
            <a:pPr fontAlgn="auto">
              <a:spcAft>
                <a:spcPts val="0"/>
              </a:spcAft>
              <a:buClr>
                <a:schemeClr val="accent1">
                  <a:shade val="75000"/>
                </a:schemeClr>
              </a:buClr>
              <a:buFont typeface="Wingdings"/>
              <a:buChar char="p"/>
              <a:defRPr/>
            </a:pPr>
            <a:r>
              <a:rPr lang="en-US" dirty="0">
                <a:solidFill>
                  <a:schemeClr val="bg2">
                    <a:lumMod val="25000"/>
                  </a:schemeClr>
                </a:solidFill>
              </a:rPr>
              <a:t>Berne Convention set up a bureau to handle administrative tasks. In </a:t>
            </a:r>
            <a:r>
              <a:rPr lang="en-US" dirty="0" smtClean="0">
                <a:solidFill>
                  <a:schemeClr val="bg2">
                    <a:lumMod val="25000"/>
                  </a:schemeClr>
                </a:solidFill>
              </a:rPr>
              <a:t>1893</a:t>
            </a:r>
            <a:r>
              <a:rPr lang="pl-PL" dirty="0" smtClean="0">
                <a:solidFill>
                  <a:schemeClr val="bg2">
                    <a:lumMod val="25000"/>
                  </a:schemeClr>
                </a:solidFill>
              </a:rPr>
              <a:t> </a:t>
            </a:r>
            <a:r>
              <a:rPr lang="pl-PL" dirty="0" err="1" smtClean="0">
                <a:solidFill>
                  <a:schemeClr val="bg2">
                    <a:lumMod val="25000"/>
                  </a:schemeClr>
                </a:solidFill>
              </a:rPr>
              <a:t>it</a:t>
            </a:r>
            <a:r>
              <a:rPr lang="pl-PL" dirty="0" smtClean="0">
                <a:solidFill>
                  <a:schemeClr val="bg2">
                    <a:lumMod val="25000"/>
                  </a:schemeClr>
                </a:solidFill>
              </a:rPr>
              <a:t> </a:t>
            </a:r>
            <a:r>
              <a:rPr lang="en-US" dirty="0" smtClean="0">
                <a:solidFill>
                  <a:schemeClr val="bg2">
                    <a:lumMod val="25000"/>
                  </a:schemeClr>
                </a:solidFill>
              </a:rPr>
              <a:t>became </a:t>
            </a:r>
            <a:r>
              <a:rPr lang="en-US" dirty="0">
                <a:solidFill>
                  <a:schemeClr val="bg2">
                    <a:lumMod val="25000"/>
                  </a:schemeClr>
                </a:solidFill>
              </a:rPr>
              <a:t>the </a:t>
            </a:r>
            <a:r>
              <a:rPr lang="en-US" dirty="0">
                <a:solidFill>
                  <a:schemeClr val="bg2">
                    <a:lumMod val="25000"/>
                  </a:schemeClr>
                </a:solidFill>
                <a:hlinkClick r:id="rId2" tooltip="United International Bureaux for the Protection of Intellectual Property"/>
              </a:rPr>
              <a:t>United International </a:t>
            </a:r>
            <a:r>
              <a:rPr lang="en-US" dirty="0" err="1">
                <a:solidFill>
                  <a:schemeClr val="bg2">
                    <a:lumMod val="25000"/>
                  </a:schemeClr>
                </a:solidFill>
                <a:hlinkClick r:id="rId2" tooltip="United International Bureaux for the Protection of Intellectual Property"/>
              </a:rPr>
              <a:t>Bureaux</a:t>
            </a:r>
            <a:r>
              <a:rPr lang="en-US" dirty="0">
                <a:solidFill>
                  <a:schemeClr val="bg2">
                    <a:lumMod val="25000"/>
                  </a:schemeClr>
                </a:solidFill>
                <a:hlinkClick r:id="rId2" tooltip="United International Bureaux for the Protection of Intellectual Property"/>
              </a:rPr>
              <a:t> for the Protection of Intellectual Property</a:t>
            </a:r>
            <a:r>
              <a:rPr lang="en-US" dirty="0">
                <a:solidFill>
                  <a:schemeClr val="bg2">
                    <a:lumMod val="25000"/>
                  </a:schemeClr>
                </a:solidFill>
              </a:rPr>
              <a:t> </a:t>
            </a:r>
            <a:r>
              <a:rPr lang="en-US" dirty="0" smtClean="0">
                <a:solidFill>
                  <a:schemeClr val="bg2">
                    <a:lumMod val="25000"/>
                  </a:schemeClr>
                </a:solidFill>
              </a:rPr>
              <a:t>(French </a:t>
            </a:r>
            <a:r>
              <a:rPr lang="en-US" dirty="0">
                <a:solidFill>
                  <a:schemeClr val="bg2">
                    <a:lumMod val="25000"/>
                  </a:schemeClr>
                </a:solidFill>
              </a:rPr>
              <a:t>acronym BIRPI), </a:t>
            </a:r>
            <a:r>
              <a:rPr lang="en-US" dirty="0" smtClean="0">
                <a:solidFill>
                  <a:schemeClr val="bg2">
                    <a:lumMod val="25000"/>
                  </a:schemeClr>
                </a:solidFill>
              </a:rPr>
              <a:t>in </a:t>
            </a:r>
            <a:r>
              <a:rPr lang="en-US" dirty="0">
                <a:solidFill>
                  <a:schemeClr val="bg2">
                    <a:lumMod val="25000"/>
                  </a:schemeClr>
                </a:solidFill>
              </a:rPr>
              <a:t>Berne. </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In </a:t>
            </a:r>
            <a:r>
              <a:rPr lang="en-US" dirty="0">
                <a:solidFill>
                  <a:schemeClr val="bg2">
                    <a:lumMod val="25000"/>
                  </a:schemeClr>
                </a:solidFill>
              </a:rPr>
              <a:t>1960, BIRPI moved to </a:t>
            </a:r>
            <a:r>
              <a:rPr lang="en-US" dirty="0">
                <a:solidFill>
                  <a:schemeClr val="bg2">
                    <a:lumMod val="25000"/>
                  </a:schemeClr>
                </a:solidFill>
                <a:hlinkClick r:id="rId3" tooltip="Geneva"/>
              </a:rPr>
              <a:t>Geneva</a:t>
            </a:r>
            <a:r>
              <a:rPr lang="en-US" dirty="0">
                <a:solidFill>
                  <a:schemeClr val="bg2">
                    <a:lumMod val="25000"/>
                  </a:schemeClr>
                </a:solidFill>
              </a:rPr>
              <a:t>, to be closer to the </a:t>
            </a:r>
            <a:r>
              <a:rPr lang="en-US" dirty="0">
                <a:solidFill>
                  <a:schemeClr val="bg2">
                    <a:lumMod val="25000"/>
                  </a:schemeClr>
                </a:solidFill>
                <a:hlinkClick r:id="rId4" tooltip="United Nations"/>
              </a:rPr>
              <a:t>United Nations</a:t>
            </a:r>
            <a:r>
              <a:rPr lang="en-US" dirty="0">
                <a:solidFill>
                  <a:schemeClr val="bg2">
                    <a:lumMod val="25000"/>
                  </a:schemeClr>
                </a:solidFill>
              </a:rPr>
              <a:t> and other international </a:t>
            </a:r>
            <a:r>
              <a:rPr lang="en-US" dirty="0" smtClean="0">
                <a:solidFill>
                  <a:schemeClr val="bg2">
                    <a:lumMod val="25000"/>
                  </a:schemeClr>
                </a:solidFill>
              </a:rPr>
              <a:t>organizations</a:t>
            </a:r>
            <a:r>
              <a:rPr lang="pl-PL" dirty="0" smtClean="0">
                <a:solidFill>
                  <a:schemeClr val="bg2">
                    <a:lumMod val="25000"/>
                  </a:schemeClr>
                </a:solidFill>
              </a:rPr>
              <a:t>.</a:t>
            </a:r>
            <a:r>
              <a:rPr lang="en-US" dirty="0" smtClean="0">
                <a:solidFill>
                  <a:schemeClr val="bg2">
                    <a:lumMod val="25000"/>
                  </a:schemeClr>
                </a:solidFill>
              </a:rPr>
              <a:t> In </a:t>
            </a:r>
            <a:r>
              <a:rPr lang="en-US" dirty="0">
                <a:solidFill>
                  <a:schemeClr val="bg2">
                    <a:lumMod val="25000"/>
                  </a:schemeClr>
                </a:solidFill>
              </a:rPr>
              <a:t>1967, it became the </a:t>
            </a:r>
            <a:r>
              <a:rPr lang="en-US" dirty="0">
                <a:solidFill>
                  <a:schemeClr val="bg2">
                    <a:lumMod val="25000"/>
                  </a:schemeClr>
                </a:solidFill>
                <a:hlinkClick r:id="rId5" tooltip="World Intellectual Property Organization"/>
              </a:rPr>
              <a:t>World Intellectual Property Organization</a:t>
            </a:r>
            <a:r>
              <a:rPr lang="en-US" dirty="0">
                <a:solidFill>
                  <a:schemeClr val="bg2">
                    <a:lumMod val="25000"/>
                  </a:schemeClr>
                </a:solidFill>
              </a:rPr>
              <a:t> (WIPO), and in 1974 became an organization within the </a:t>
            </a:r>
            <a:r>
              <a:rPr lang="en-US" dirty="0">
                <a:solidFill>
                  <a:schemeClr val="bg2">
                    <a:lumMod val="25000"/>
                  </a:schemeClr>
                </a:solidFill>
                <a:hlinkClick r:id="rId4" tooltip="United Nations"/>
              </a:rPr>
              <a:t>United Nations</a:t>
            </a:r>
            <a:r>
              <a:rPr lang="en-US" dirty="0">
                <a:solidFill>
                  <a:schemeClr val="bg2">
                    <a:lumMod val="25000"/>
                  </a:schemeClr>
                </a:solidFill>
              </a:rPr>
              <a:t>.</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smtClean="0"/>
              <a:t>UCC – Universal Copyright </a:t>
            </a:r>
            <a:r>
              <a:rPr lang="pl-PL" dirty="0" err="1" smtClean="0"/>
              <a:t>Convention</a:t>
            </a:r>
            <a:endParaRPr lang="pl-PL" dirty="0"/>
          </a:p>
        </p:txBody>
      </p:sp>
      <p:sp>
        <p:nvSpPr>
          <p:cNvPr id="41987" name="Symbol zastępczy zawartości 2"/>
          <p:cNvSpPr>
            <a:spLocks noGrp="1"/>
          </p:cNvSpPr>
          <p:nvPr>
            <p:ph sz="half" idx="1"/>
          </p:nvPr>
        </p:nvSpPr>
        <p:spPr bwMode="auto">
          <a:xfrm>
            <a:off x="457200" y="1785938"/>
            <a:ext cx="4038600" cy="3786187"/>
          </a:xfrm>
        </p:spPr>
        <p:txBody>
          <a:bodyPr wrap="square" lIns="91440" tIns="45720" rIns="91440" bIns="45720" numCol="1" anchor="t" anchorCtr="0" compatLnSpc="1">
            <a:prstTxWarp prst="textNoShape">
              <a:avLst/>
            </a:prstTxWarp>
          </a:bodyPr>
          <a:lstStyle/>
          <a:p>
            <a:r>
              <a:rPr lang="pl-PL" smtClean="0"/>
              <a:t>Latin America, USA, Soviet Union </a:t>
            </a:r>
          </a:p>
          <a:p>
            <a:r>
              <a:rPr lang="pl-PL" smtClean="0"/>
              <a:t>1940’ – 1952 adopted</a:t>
            </a:r>
          </a:p>
          <a:p>
            <a:r>
              <a:rPr lang="pl-PL" smtClean="0"/>
              <a:t>Low protection</a:t>
            </a:r>
          </a:p>
          <a:p>
            <a:r>
              <a:rPr lang="pl-PL" smtClean="0"/>
              <a:t>Relations between North and South Americas</a:t>
            </a:r>
          </a:p>
        </p:txBody>
      </p:sp>
      <p:sp>
        <p:nvSpPr>
          <p:cNvPr id="41988" name="Symbol zastępczy zawartości 3"/>
          <p:cNvSpPr>
            <a:spLocks noGrp="1"/>
          </p:cNvSpPr>
          <p:nvPr>
            <p:ph sz="half" idx="2"/>
          </p:nvPr>
        </p:nvSpPr>
        <p:spPr bwMode="auto">
          <a:xfrm>
            <a:off x="4427538" y="1785938"/>
            <a:ext cx="4608512" cy="3786187"/>
          </a:xfrm>
        </p:spPr>
        <p:txBody>
          <a:bodyPr wrap="square" lIns="91440" tIns="45720" rIns="91440" bIns="45720" numCol="1" anchor="t" anchorCtr="0" compatLnSpc="1">
            <a:prstTxWarp prst="textNoShape">
              <a:avLst/>
            </a:prstTxWarp>
          </a:bodyPr>
          <a:lstStyle/>
          <a:p>
            <a:r>
              <a:rPr lang="pl-PL" smtClean="0"/>
              <a:t>Reason not to join Berne Convention at first:</a:t>
            </a:r>
          </a:p>
          <a:p>
            <a:pPr>
              <a:buFontTx/>
              <a:buChar char="-"/>
            </a:pPr>
            <a:r>
              <a:rPr lang="pl-PL" smtClean="0"/>
              <a:t>Lack of moral rights</a:t>
            </a:r>
          </a:p>
          <a:p>
            <a:pPr>
              <a:buFontTx/>
              <a:buChar char="-"/>
            </a:pPr>
            <a:r>
              <a:rPr lang="pl-PL" smtClean="0"/>
              <a:t>Formalities of registration</a:t>
            </a:r>
          </a:p>
          <a:p>
            <a:pPr>
              <a:buFontTx/>
              <a:buChar char="-"/>
            </a:pPr>
            <a:r>
              <a:rPr lang="pl-PL" smtClean="0"/>
              <a:t>28 years protection (publ.)</a:t>
            </a:r>
          </a:p>
          <a:p>
            <a:pPr>
              <a:buFontTx/>
              <a:buChar char="-"/>
            </a:pPr>
            <a:r>
              <a:rPr lang="pl-PL" smtClean="0"/>
              <a:t>mandatory copyright notice </a:t>
            </a:r>
            <a:r>
              <a:rPr lang="pl-PL" sz="4400" smtClean="0"/>
              <a:t>©</a:t>
            </a:r>
          </a:p>
          <a:p>
            <a:pPr>
              <a:buFontTx/>
              <a:buChar char="-"/>
            </a:pPr>
            <a:endParaRPr lang="pl-PL"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432048"/>
          </a:xfrm>
        </p:spPr>
        <p:txBody>
          <a:bodyPr>
            <a:normAutofit fontScale="90000"/>
          </a:bodyPr>
          <a:lstStyle/>
          <a:p>
            <a:pPr fontAlgn="auto">
              <a:spcAft>
                <a:spcPts val="0"/>
              </a:spcAft>
              <a:defRPr/>
            </a:pPr>
            <a:r>
              <a:rPr lang="pl-PL" dirty="0" err="1" smtClean="0"/>
              <a:t>Conventions</a:t>
            </a:r>
            <a:endParaRPr lang="pl-PL" dirty="0"/>
          </a:p>
        </p:txBody>
      </p:sp>
      <p:sp>
        <p:nvSpPr>
          <p:cNvPr id="3" name="Symbol zastępczy zawartości 2"/>
          <p:cNvSpPr>
            <a:spLocks noGrp="1"/>
          </p:cNvSpPr>
          <p:nvPr>
            <p:ph sz="half" idx="1"/>
          </p:nvPr>
        </p:nvSpPr>
        <p:spPr>
          <a:xfrm>
            <a:off x="457200" y="1052736"/>
            <a:ext cx="4038600" cy="4519389"/>
          </a:xfrm>
        </p:spPr>
        <p:txBody>
          <a:bodyPr>
            <a:normAutofit fontScale="77500" lnSpcReduction="200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Berne</a:t>
            </a:r>
            <a:r>
              <a:rPr lang="pl-PL" dirty="0" smtClean="0">
                <a:solidFill>
                  <a:schemeClr val="bg2">
                    <a:lumMod val="25000"/>
                  </a:schemeClr>
                </a:solidFill>
              </a:rPr>
              <a:t> </a:t>
            </a:r>
            <a:r>
              <a:rPr lang="pl-PL" dirty="0" err="1" smtClean="0">
                <a:solidFill>
                  <a:schemeClr val="bg2">
                    <a:lumMod val="25000"/>
                  </a:schemeClr>
                </a:solidFill>
              </a:rPr>
              <a:t>Convention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Copyrights</a:t>
            </a:r>
            <a:endParaRPr lang="pl-PL" dirty="0" smtClean="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smtClean="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smtClean="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smtClean="0">
              <a:solidFill>
                <a:schemeClr val="bg2">
                  <a:lumMod val="25000"/>
                </a:schemeClr>
              </a:solidFill>
            </a:endParaRPr>
          </a:p>
          <a:p>
            <a:pPr marL="0" indent="0" fontAlgn="auto">
              <a:spcAft>
                <a:spcPts val="0"/>
              </a:spcAft>
              <a:buClr>
                <a:schemeClr val="accent1">
                  <a:shade val="75000"/>
                </a:schemeClr>
              </a:buClr>
              <a:buFont typeface="Wingdings"/>
              <a:buNone/>
              <a:defRPr/>
            </a:pPr>
            <a:r>
              <a:rPr lang="pl-PL" dirty="0" smtClean="0">
                <a:solidFill>
                  <a:schemeClr val="bg2">
                    <a:lumMod val="25000"/>
                  </a:schemeClr>
                </a:solidFill>
              </a:rPr>
              <a:t>1971 </a:t>
            </a:r>
            <a:r>
              <a:rPr lang="pl-PL" dirty="0" err="1" smtClean="0">
                <a:solidFill>
                  <a:schemeClr val="bg2">
                    <a:lumMod val="25000"/>
                  </a:schemeClr>
                </a:solidFill>
              </a:rPr>
              <a:t>Geneva</a:t>
            </a:r>
            <a:r>
              <a:rPr lang="pl-PL" dirty="0" smtClean="0">
                <a:solidFill>
                  <a:schemeClr val="bg2">
                    <a:lumMod val="25000"/>
                  </a:schemeClr>
                </a:solidFill>
              </a:rPr>
              <a:t> </a:t>
            </a:r>
            <a:r>
              <a:rPr lang="pl-PL" dirty="0" err="1" smtClean="0">
                <a:solidFill>
                  <a:schemeClr val="bg2">
                    <a:lumMod val="25000"/>
                  </a:schemeClr>
                </a:solidFill>
              </a:rPr>
              <a:t>Phonograms</a:t>
            </a:r>
            <a:r>
              <a:rPr lang="pl-PL" dirty="0" smtClean="0">
                <a:solidFill>
                  <a:schemeClr val="bg2">
                    <a:lumMod val="25000"/>
                  </a:schemeClr>
                </a:solidFill>
              </a:rPr>
              <a:t> </a:t>
            </a:r>
            <a:r>
              <a:rPr lang="pl-PL" dirty="0" err="1" smtClean="0">
                <a:solidFill>
                  <a:schemeClr val="bg2">
                    <a:lumMod val="25000"/>
                  </a:schemeClr>
                </a:solidFill>
              </a:rPr>
              <a:t>Convention</a:t>
            </a:r>
            <a:r>
              <a:rPr lang="pl-PL" dirty="0" smtClean="0">
                <a:solidFill>
                  <a:schemeClr val="bg2">
                    <a:lumMod val="25000"/>
                  </a:schemeClr>
                </a:solidFill>
              </a:rPr>
              <a:t> – </a:t>
            </a:r>
            <a:r>
              <a:rPr lang="pl-PL" dirty="0" err="1" smtClean="0">
                <a:solidFill>
                  <a:schemeClr val="bg2">
                    <a:lumMod val="25000"/>
                  </a:schemeClr>
                </a:solidFill>
              </a:rPr>
              <a:t>anti-piracy</a:t>
            </a:r>
            <a:r>
              <a:rPr lang="pl-PL" dirty="0" smtClean="0">
                <a:solidFill>
                  <a:schemeClr val="bg2">
                    <a:lumMod val="25000"/>
                  </a:schemeClr>
                </a:solidFill>
              </a:rPr>
              <a:t> </a:t>
            </a:r>
            <a:r>
              <a:rPr lang="pl-PL" dirty="0" err="1" smtClean="0">
                <a:solidFill>
                  <a:schemeClr val="bg2">
                    <a:lumMod val="25000"/>
                  </a:schemeClr>
                </a:solidFill>
              </a:rPr>
              <a:t>treaty</a:t>
            </a:r>
            <a:endParaRPr lang="pl-PL" dirty="0" smtClean="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smtClean="0">
              <a:solidFill>
                <a:schemeClr val="bg2">
                  <a:lumMod val="25000"/>
                </a:schemeClr>
              </a:solidFill>
            </a:endParaRPr>
          </a:p>
          <a:p>
            <a:pPr marL="457200" lvl="1" indent="0" fontAlgn="auto">
              <a:spcAft>
                <a:spcPts val="0"/>
              </a:spcAft>
              <a:buNone/>
              <a:defRPr/>
            </a:pPr>
            <a:endParaRPr lang="pl-PL" sz="4100" dirty="0" smtClean="0">
              <a:solidFill>
                <a:schemeClr val="bg2">
                  <a:lumMod val="25000"/>
                </a:schemeClr>
              </a:solidFill>
            </a:endParaRPr>
          </a:p>
          <a:p>
            <a:pPr marL="457200" lvl="1" indent="0" fontAlgn="auto">
              <a:spcAft>
                <a:spcPts val="0"/>
              </a:spcAft>
              <a:buNone/>
              <a:defRPr/>
            </a:pPr>
            <a:r>
              <a:rPr lang="pl-PL" sz="4100" dirty="0" smtClean="0">
                <a:solidFill>
                  <a:schemeClr val="bg2">
                    <a:lumMod val="25000"/>
                  </a:schemeClr>
                </a:solidFill>
              </a:rPr>
              <a:t>1996 WCT</a:t>
            </a:r>
            <a:endParaRPr lang="pl-PL" sz="4100" dirty="0">
              <a:solidFill>
                <a:schemeClr val="bg2">
                  <a:lumMod val="25000"/>
                </a:schemeClr>
              </a:solidFill>
            </a:endParaRPr>
          </a:p>
        </p:txBody>
      </p:sp>
      <p:sp>
        <p:nvSpPr>
          <p:cNvPr id="4" name="Symbol zastępczy zawartości 3"/>
          <p:cNvSpPr>
            <a:spLocks noGrp="1"/>
          </p:cNvSpPr>
          <p:nvPr>
            <p:ph sz="half" idx="2"/>
          </p:nvPr>
        </p:nvSpPr>
        <p:spPr>
          <a:xfrm>
            <a:off x="4648200" y="980728"/>
            <a:ext cx="4038600" cy="4896544"/>
          </a:xfrm>
        </p:spPr>
        <p:txBody>
          <a:bodyPr>
            <a:normAutofit fontScale="77500" lnSpcReduction="20000"/>
          </a:bodyPr>
          <a:lstStyle/>
          <a:p>
            <a:pPr fontAlgn="auto">
              <a:spcAft>
                <a:spcPts val="0"/>
              </a:spcAft>
              <a:buClr>
                <a:schemeClr val="accent1">
                  <a:shade val="75000"/>
                </a:schemeClr>
              </a:buClr>
              <a:buFont typeface="Wingdings"/>
              <a:buChar char="p"/>
              <a:defRPr/>
            </a:pPr>
            <a:r>
              <a:rPr lang="pl-PL" dirty="0" smtClean="0">
                <a:solidFill>
                  <a:schemeClr val="bg2">
                    <a:lumMod val="25000"/>
                  </a:schemeClr>
                </a:solidFill>
              </a:rPr>
              <a:t>Rome </a:t>
            </a:r>
            <a:r>
              <a:rPr lang="pl-PL" dirty="0" err="1" smtClean="0">
                <a:solidFill>
                  <a:schemeClr val="bg2">
                    <a:lumMod val="25000"/>
                  </a:schemeClr>
                </a:solidFill>
              </a:rPr>
              <a:t>Convention</a:t>
            </a:r>
            <a:r>
              <a:rPr lang="pl-PL" dirty="0" smtClean="0">
                <a:solidFill>
                  <a:schemeClr val="bg2">
                    <a:lumMod val="25000"/>
                  </a:schemeClr>
                </a:solidFill>
              </a:rPr>
              <a:t> 1961</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Neighbouring</a:t>
            </a:r>
            <a:r>
              <a:rPr lang="pl-PL" dirty="0" smtClean="0">
                <a:solidFill>
                  <a:schemeClr val="bg2">
                    <a:lumMod val="25000"/>
                  </a:schemeClr>
                </a:solidFill>
              </a:rPr>
              <a:t> </a:t>
            </a:r>
            <a:r>
              <a:rPr lang="pl-PL" dirty="0" err="1" smtClean="0">
                <a:solidFill>
                  <a:schemeClr val="bg2">
                    <a:lumMod val="25000"/>
                  </a:schemeClr>
                </a:solidFill>
              </a:rPr>
              <a:t>rights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Model for TRIPS and WPPT</a:t>
            </a: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Protection</a:t>
            </a:r>
            <a:r>
              <a:rPr lang="pl-PL" dirty="0" smtClean="0">
                <a:solidFill>
                  <a:schemeClr val="bg2">
                    <a:lumMod val="25000"/>
                  </a:schemeClr>
                </a:solidFill>
              </a:rPr>
              <a:t> of :</a:t>
            </a:r>
          </a:p>
          <a:p>
            <a:pPr lvl="1" fontAlgn="auto">
              <a:spcAft>
                <a:spcPts val="0"/>
              </a:spcAft>
              <a:buFont typeface="Wingdings"/>
              <a:buChar char="n"/>
              <a:defRPr/>
            </a:pPr>
            <a:r>
              <a:rPr lang="pl-PL" dirty="0" err="1" smtClean="0">
                <a:solidFill>
                  <a:schemeClr val="bg2">
                    <a:lumMod val="25000"/>
                  </a:schemeClr>
                </a:solidFill>
              </a:rPr>
              <a:t>Performers</a:t>
            </a:r>
            <a:endParaRPr lang="pl-PL" dirty="0" smtClean="0">
              <a:solidFill>
                <a:schemeClr val="bg2">
                  <a:lumMod val="25000"/>
                </a:schemeClr>
              </a:solidFill>
            </a:endParaRPr>
          </a:p>
          <a:p>
            <a:pPr lvl="1" fontAlgn="auto">
              <a:spcAft>
                <a:spcPts val="0"/>
              </a:spcAft>
              <a:buFont typeface="Wingdings"/>
              <a:buChar char="n"/>
              <a:defRPr/>
            </a:pPr>
            <a:r>
              <a:rPr lang="pl-PL" dirty="0" err="1" smtClean="0">
                <a:solidFill>
                  <a:schemeClr val="bg2">
                    <a:lumMod val="25000"/>
                  </a:schemeClr>
                </a:solidFill>
              </a:rPr>
              <a:t>Producers</a:t>
            </a:r>
            <a:endParaRPr lang="pl-PL" dirty="0">
              <a:solidFill>
                <a:schemeClr val="bg2">
                  <a:lumMod val="25000"/>
                </a:schemeClr>
              </a:solidFill>
            </a:endParaRPr>
          </a:p>
          <a:p>
            <a:pPr marL="457200" lvl="1" indent="0" fontAlgn="auto">
              <a:spcAft>
                <a:spcPts val="0"/>
              </a:spcAft>
              <a:buFont typeface="Wingdings"/>
              <a:buNone/>
              <a:defRPr/>
            </a:pPr>
            <a:r>
              <a:rPr lang="pl-PL" dirty="0" err="1" smtClean="0">
                <a:solidFill>
                  <a:schemeClr val="bg2">
                    <a:lumMod val="25000"/>
                  </a:schemeClr>
                </a:solidFill>
              </a:rPr>
              <a:t>Phonogrames</a:t>
            </a:r>
            <a:r>
              <a:rPr lang="pl-PL" dirty="0" smtClean="0">
                <a:solidFill>
                  <a:schemeClr val="bg2">
                    <a:lumMod val="25000"/>
                  </a:schemeClr>
                </a:solidFill>
              </a:rPr>
              <a:t> and Broadcasting </a:t>
            </a:r>
            <a:r>
              <a:rPr lang="pl-PL" dirty="0" err="1" smtClean="0">
                <a:solidFill>
                  <a:schemeClr val="bg2">
                    <a:lumMod val="25000"/>
                  </a:schemeClr>
                </a:solidFill>
              </a:rPr>
              <a:t>organisations</a:t>
            </a:r>
            <a:endParaRPr lang="pl-PL" dirty="0" smtClean="0">
              <a:solidFill>
                <a:schemeClr val="bg2">
                  <a:lumMod val="25000"/>
                </a:schemeClr>
              </a:solidFill>
            </a:endParaRPr>
          </a:p>
          <a:p>
            <a:pPr marL="457200" lvl="1" indent="0" fontAlgn="auto">
              <a:spcAft>
                <a:spcPts val="0"/>
              </a:spcAft>
              <a:buFont typeface="Wingdings"/>
              <a:buNone/>
              <a:defRPr/>
            </a:pPr>
            <a:endParaRPr lang="pl-PL" dirty="0" smtClean="0">
              <a:solidFill>
                <a:schemeClr val="bg2">
                  <a:lumMod val="25000"/>
                </a:schemeClr>
              </a:solidFill>
            </a:endParaRPr>
          </a:p>
          <a:p>
            <a:pPr marL="457200" lvl="1" indent="0" fontAlgn="auto">
              <a:spcAft>
                <a:spcPts val="0"/>
              </a:spcAft>
              <a:buFont typeface="Wingdings"/>
              <a:buNone/>
              <a:defRPr/>
            </a:pPr>
            <a:endParaRPr lang="pl-PL" dirty="0" smtClean="0">
              <a:solidFill>
                <a:schemeClr val="bg2">
                  <a:lumMod val="25000"/>
                </a:schemeClr>
              </a:solidFill>
            </a:endParaRPr>
          </a:p>
          <a:p>
            <a:pPr marL="457200" lvl="1" indent="0" fontAlgn="auto">
              <a:spcAft>
                <a:spcPts val="0"/>
              </a:spcAft>
              <a:buFont typeface="Wingdings"/>
              <a:buNone/>
              <a:defRPr/>
            </a:pPr>
            <a:endParaRPr lang="pl-PL" sz="4100" dirty="0" smtClean="0">
              <a:solidFill>
                <a:schemeClr val="bg2">
                  <a:lumMod val="25000"/>
                </a:schemeClr>
              </a:solidFill>
            </a:endParaRPr>
          </a:p>
          <a:p>
            <a:pPr marL="457200" lvl="1" indent="0" fontAlgn="auto">
              <a:spcAft>
                <a:spcPts val="0"/>
              </a:spcAft>
              <a:buFont typeface="Wingdings"/>
              <a:buNone/>
              <a:defRPr/>
            </a:pPr>
            <a:r>
              <a:rPr lang="pl-PL" sz="4100" dirty="0" smtClean="0">
                <a:solidFill>
                  <a:schemeClr val="bg2">
                    <a:lumMod val="25000"/>
                  </a:schemeClr>
                </a:solidFill>
              </a:rPr>
              <a:t>1996 WPPT</a:t>
            </a:r>
          </a:p>
          <a:p>
            <a:pPr marL="457200" lvl="1" indent="0" fontAlgn="auto">
              <a:spcAft>
                <a:spcPts val="0"/>
              </a:spcAft>
              <a:buFont typeface="Wingdings"/>
              <a:buNone/>
              <a:defRPr/>
            </a:pP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836613"/>
            <a:ext cx="7931150" cy="5761037"/>
          </a:xfrm>
        </p:spPr>
        <p:txBody>
          <a:bodyPr>
            <a:normAutofit fontScale="92500" lnSpcReduction="10000"/>
          </a:bodyPr>
          <a:lstStyle/>
          <a:p>
            <a:pPr fontAlgn="auto">
              <a:spcAft>
                <a:spcPts val="0"/>
              </a:spcAft>
              <a:buClr>
                <a:schemeClr val="accent1">
                  <a:shade val="75000"/>
                </a:schemeClr>
              </a:buClr>
              <a:buFont typeface="Wingdings"/>
              <a:buChar char="p"/>
              <a:defRPr/>
            </a:pPr>
            <a:r>
              <a:rPr lang="en-US" dirty="0" smtClean="0">
                <a:solidFill>
                  <a:schemeClr val="bg2">
                    <a:lumMod val="25000"/>
                  </a:schemeClr>
                </a:solidFill>
              </a:rPr>
              <a:t>The</a:t>
            </a:r>
            <a:r>
              <a:rPr lang="pl-PL" dirty="0" smtClean="0">
                <a:solidFill>
                  <a:schemeClr val="bg2">
                    <a:lumMod val="25000"/>
                  </a:schemeClr>
                </a:solidFill>
              </a:rPr>
              <a:t> </a:t>
            </a:r>
            <a:r>
              <a:rPr lang="pl-PL" dirty="0" err="1" smtClean="0">
                <a:solidFill>
                  <a:schemeClr val="bg2">
                    <a:lumMod val="25000"/>
                  </a:schemeClr>
                </a:solidFill>
              </a:rPr>
              <a:t>Berne</a:t>
            </a:r>
            <a:r>
              <a:rPr lang="pl-PL" dirty="0" smtClean="0">
                <a:solidFill>
                  <a:schemeClr val="bg2">
                    <a:lumMod val="25000"/>
                  </a:schemeClr>
                </a:solidFill>
              </a:rPr>
              <a:t> </a:t>
            </a:r>
            <a:r>
              <a:rPr lang="en-US" dirty="0" smtClean="0">
                <a:solidFill>
                  <a:schemeClr val="bg2">
                    <a:lumMod val="25000"/>
                  </a:schemeClr>
                </a:solidFill>
              </a:rPr>
              <a:t> </a:t>
            </a:r>
            <a:r>
              <a:rPr lang="en-US" dirty="0">
                <a:solidFill>
                  <a:schemeClr val="bg2">
                    <a:lumMod val="25000"/>
                  </a:schemeClr>
                </a:solidFill>
              </a:rPr>
              <a:t>Convention rests on three basic principles</a:t>
            </a:r>
            <a:r>
              <a:rPr lang="en-US" dirty="0" smtClean="0">
                <a:solidFill>
                  <a:schemeClr val="bg2">
                    <a:lumMod val="25000"/>
                  </a:schemeClr>
                </a:solidFill>
              </a:rPr>
              <a:t>.</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the </a:t>
            </a:r>
            <a:r>
              <a:rPr lang="en-US" dirty="0">
                <a:solidFill>
                  <a:schemeClr val="bg2">
                    <a:lumMod val="25000"/>
                  </a:schemeClr>
                </a:solidFill>
              </a:rPr>
              <a:t>principle of “</a:t>
            </a:r>
            <a:r>
              <a:rPr lang="en-US" dirty="0" smtClean="0">
                <a:solidFill>
                  <a:schemeClr val="bg2">
                    <a:lumMod val="25000"/>
                  </a:schemeClr>
                </a:solidFill>
              </a:rPr>
              <a:t>national</a:t>
            </a:r>
            <a:r>
              <a:rPr lang="pl-PL" dirty="0" smtClean="0">
                <a:solidFill>
                  <a:schemeClr val="bg2">
                    <a:lumMod val="25000"/>
                  </a:schemeClr>
                </a:solidFill>
              </a:rPr>
              <a:t> </a:t>
            </a:r>
            <a:r>
              <a:rPr lang="en-US" dirty="0" smtClean="0">
                <a:solidFill>
                  <a:schemeClr val="bg2">
                    <a:lumMod val="25000"/>
                  </a:schemeClr>
                </a:solidFill>
              </a:rPr>
              <a:t>treatment</a:t>
            </a:r>
            <a:r>
              <a:rPr lang="en-US" dirty="0">
                <a:solidFill>
                  <a:schemeClr val="bg2">
                    <a:lumMod val="25000"/>
                  </a:schemeClr>
                </a:solidFill>
              </a:rPr>
              <a:t>”, according to which works originating in one of the member States are to be given </a:t>
            </a:r>
            <a:r>
              <a:rPr lang="en-US" dirty="0" smtClean="0">
                <a:solidFill>
                  <a:schemeClr val="bg2">
                    <a:lumMod val="25000"/>
                  </a:schemeClr>
                </a:solidFill>
              </a:rPr>
              <a:t>the</a:t>
            </a:r>
            <a:r>
              <a:rPr lang="pl-PL" dirty="0" smtClean="0">
                <a:solidFill>
                  <a:schemeClr val="bg2">
                    <a:lumMod val="25000"/>
                  </a:schemeClr>
                </a:solidFill>
              </a:rPr>
              <a:t> </a:t>
            </a:r>
            <a:r>
              <a:rPr lang="en-US" dirty="0" smtClean="0">
                <a:solidFill>
                  <a:schemeClr val="bg2">
                    <a:lumMod val="25000"/>
                  </a:schemeClr>
                </a:solidFill>
              </a:rPr>
              <a:t>same </a:t>
            </a:r>
            <a:r>
              <a:rPr lang="en-US" dirty="0">
                <a:solidFill>
                  <a:schemeClr val="bg2">
                    <a:lumMod val="25000"/>
                  </a:schemeClr>
                </a:solidFill>
              </a:rPr>
              <a:t>protection in each of the member States as these grant to works of their own nationals.</a:t>
            </a: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 </a:t>
            </a:r>
            <a:r>
              <a:rPr lang="en-US" dirty="0">
                <a:solidFill>
                  <a:schemeClr val="bg2">
                    <a:lumMod val="25000"/>
                  </a:schemeClr>
                </a:solidFill>
              </a:rPr>
              <a:t>automatic </a:t>
            </a:r>
            <a:r>
              <a:rPr lang="en-US" dirty="0" smtClean="0">
                <a:solidFill>
                  <a:schemeClr val="bg2">
                    <a:lumMod val="25000"/>
                  </a:schemeClr>
                </a:solidFill>
              </a:rPr>
              <a:t>protection</a:t>
            </a:r>
            <a:r>
              <a:rPr lang="pl-PL" dirty="0">
                <a:solidFill>
                  <a:schemeClr val="bg2">
                    <a:lumMod val="25000"/>
                  </a:schemeClr>
                </a:solidFill>
              </a:rPr>
              <a:t> </a:t>
            </a:r>
            <a:r>
              <a:rPr lang="pl-PL" dirty="0" smtClean="0">
                <a:solidFill>
                  <a:schemeClr val="bg2">
                    <a:lumMod val="25000"/>
                  </a:schemeClr>
                </a:solidFill>
              </a:rPr>
              <a:t>-</a:t>
            </a:r>
            <a:r>
              <a:rPr lang="en-US" dirty="0" smtClean="0">
                <a:solidFill>
                  <a:schemeClr val="bg2">
                    <a:lumMod val="25000"/>
                  </a:schemeClr>
                </a:solidFill>
              </a:rPr>
              <a:t> </a:t>
            </a:r>
            <a:r>
              <a:rPr lang="en-US" dirty="0">
                <a:solidFill>
                  <a:schemeClr val="bg2">
                    <a:lumMod val="25000"/>
                  </a:schemeClr>
                </a:solidFill>
              </a:rPr>
              <a:t>national treatment is </a:t>
            </a:r>
            <a:r>
              <a:rPr lang="en-US" dirty="0" smtClean="0">
                <a:solidFill>
                  <a:schemeClr val="bg2">
                    <a:lumMod val="25000"/>
                  </a:schemeClr>
                </a:solidFill>
              </a:rPr>
              <a:t>not</a:t>
            </a:r>
            <a:r>
              <a:rPr lang="pl-PL" dirty="0" smtClean="0">
                <a:solidFill>
                  <a:schemeClr val="bg2">
                    <a:lumMod val="25000"/>
                  </a:schemeClr>
                </a:solidFill>
              </a:rPr>
              <a:t> </a:t>
            </a:r>
            <a:r>
              <a:rPr lang="en-US" dirty="0" smtClean="0">
                <a:solidFill>
                  <a:schemeClr val="bg2">
                    <a:lumMod val="25000"/>
                  </a:schemeClr>
                </a:solidFill>
              </a:rPr>
              <a:t>dependent </a:t>
            </a:r>
            <a:r>
              <a:rPr lang="en-US" dirty="0">
                <a:solidFill>
                  <a:schemeClr val="bg2">
                    <a:lumMod val="25000"/>
                  </a:schemeClr>
                </a:solidFill>
              </a:rPr>
              <a:t>on any formality; </a:t>
            </a:r>
            <a:r>
              <a:rPr lang="en-US" dirty="0" smtClean="0">
                <a:solidFill>
                  <a:schemeClr val="bg2">
                    <a:lumMod val="25000"/>
                  </a:schemeClr>
                </a:solidFill>
              </a:rPr>
              <a:t>protection </a:t>
            </a:r>
            <a:r>
              <a:rPr lang="en-US" dirty="0">
                <a:solidFill>
                  <a:schemeClr val="bg2">
                    <a:lumMod val="25000"/>
                  </a:schemeClr>
                </a:solidFill>
              </a:rPr>
              <a:t>is granted automatically and is not </a:t>
            </a:r>
            <a:r>
              <a:rPr lang="en-US" dirty="0" smtClean="0">
                <a:solidFill>
                  <a:schemeClr val="bg2">
                    <a:lumMod val="25000"/>
                  </a:schemeClr>
                </a:solidFill>
              </a:rPr>
              <a:t>subject</a:t>
            </a:r>
            <a:r>
              <a:rPr lang="pl-PL" dirty="0" smtClean="0">
                <a:solidFill>
                  <a:schemeClr val="bg2">
                    <a:lumMod val="25000"/>
                  </a:schemeClr>
                </a:solidFill>
              </a:rPr>
              <a:t> </a:t>
            </a:r>
            <a:r>
              <a:rPr lang="en-US" dirty="0" smtClean="0">
                <a:solidFill>
                  <a:schemeClr val="bg2">
                    <a:lumMod val="25000"/>
                  </a:schemeClr>
                </a:solidFill>
              </a:rPr>
              <a:t>to </a:t>
            </a:r>
            <a:r>
              <a:rPr lang="en-US" dirty="0">
                <a:solidFill>
                  <a:schemeClr val="bg2">
                    <a:lumMod val="25000"/>
                  </a:schemeClr>
                </a:solidFill>
              </a:rPr>
              <a:t>the formality of registration, deposit or the like. </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there </a:t>
            </a:r>
            <a:r>
              <a:rPr lang="en-US" dirty="0">
                <a:solidFill>
                  <a:schemeClr val="bg2">
                    <a:lumMod val="25000"/>
                  </a:schemeClr>
                </a:solidFill>
              </a:rPr>
              <a:t>is independence of </a:t>
            </a:r>
            <a:r>
              <a:rPr lang="en-US" dirty="0" smtClean="0">
                <a:solidFill>
                  <a:schemeClr val="bg2">
                    <a:lumMod val="25000"/>
                  </a:schemeClr>
                </a:solidFill>
              </a:rPr>
              <a:t>protection,</a:t>
            </a:r>
            <a:r>
              <a:rPr lang="pl-PL" dirty="0" smtClean="0">
                <a:solidFill>
                  <a:schemeClr val="bg2">
                    <a:lumMod val="25000"/>
                  </a:schemeClr>
                </a:solidFill>
              </a:rPr>
              <a:t> </a:t>
            </a:r>
            <a:r>
              <a:rPr lang="en-US" dirty="0" smtClean="0">
                <a:solidFill>
                  <a:schemeClr val="bg2">
                    <a:lumMod val="25000"/>
                  </a:schemeClr>
                </a:solidFill>
              </a:rPr>
              <a:t>according </a:t>
            </a:r>
            <a:r>
              <a:rPr lang="en-US" dirty="0">
                <a:solidFill>
                  <a:schemeClr val="bg2">
                    <a:lumMod val="25000"/>
                  </a:schemeClr>
                </a:solidFill>
              </a:rPr>
              <a:t>to which enjoyment and exercise of the rights granted is independent of the existence </a:t>
            </a:r>
            <a:r>
              <a:rPr lang="en-US" dirty="0" smtClean="0">
                <a:solidFill>
                  <a:schemeClr val="bg2">
                    <a:lumMod val="25000"/>
                  </a:schemeClr>
                </a:solidFill>
              </a:rPr>
              <a:t>of</a:t>
            </a:r>
            <a:r>
              <a:rPr lang="pl-PL" dirty="0" smtClean="0">
                <a:solidFill>
                  <a:schemeClr val="bg2">
                    <a:lumMod val="25000"/>
                  </a:schemeClr>
                </a:solidFill>
              </a:rPr>
              <a:t> </a:t>
            </a:r>
            <a:r>
              <a:rPr lang="en-US" dirty="0" smtClean="0">
                <a:solidFill>
                  <a:schemeClr val="bg2">
                    <a:lumMod val="25000"/>
                  </a:schemeClr>
                </a:solidFill>
              </a:rPr>
              <a:t>protection </a:t>
            </a:r>
            <a:r>
              <a:rPr lang="en-US" dirty="0">
                <a:solidFill>
                  <a:schemeClr val="bg2">
                    <a:lumMod val="25000"/>
                  </a:schemeClr>
                </a:solidFill>
              </a:rPr>
              <a:t>in the country of origin of the work</a:t>
            </a:r>
            <a:r>
              <a:rPr lang="en-US" dirty="0" smtClean="0">
                <a:solidFill>
                  <a:schemeClr val="bg2">
                    <a:lumMod val="25000"/>
                  </a:schemeClr>
                </a:solidFill>
              </a:rPr>
              <a:t>.</a:t>
            </a: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r>
              <a:rPr lang="pl-PL" dirty="0" err="1" smtClean="0"/>
              <a:t>Key</a:t>
            </a:r>
            <a:r>
              <a:rPr lang="pl-PL" dirty="0" smtClean="0"/>
              <a:t> </a:t>
            </a:r>
            <a:r>
              <a:rPr lang="pl-PL" dirty="0" err="1" smtClean="0"/>
              <a:t>facts</a:t>
            </a:r>
            <a:r>
              <a:rPr lang="pl-PL" dirty="0" smtClean="0"/>
              <a:t> - </a:t>
            </a:r>
            <a:endParaRPr lang="pl-PL" dirty="0"/>
          </a:p>
        </p:txBody>
      </p:sp>
      <p:sp>
        <p:nvSpPr>
          <p:cNvPr id="3" name="Symbol zastępczy zawartości 2"/>
          <p:cNvSpPr>
            <a:spLocks noGrp="1"/>
          </p:cNvSpPr>
          <p:nvPr>
            <p:ph idx="1"/>
          </p:nvPr>
        </p:nvSpPr>
        <p:spPr>
          <a:xfrm>
            <a:off x="214160" y="1340768"/>
            <a:ext cx="8929840" cy="5017761"/>
          </a:xfrm>
        </p:spPr>
        <p:txBody>
          <a:bodyPr>
            <a:normAutofit fontScale="92500" lnSpcReduction="10000"/>
          </a:bodyPr>
          <a:lstStyle/>
          <a:p>
            <a:pPr>
              <a:buNone/>
            </a:pPr>
            <a:r>
              <a:rPr lang="pl-PL" b="1" dirty="0" err="1" smtClean="0"/>
              <a:t>Original</a:t>
            </a:r>
            <a:r>
              <a:rPr lang="pl-PL" b="1" dirty="0" smtClean="0"/>
              <a:t> </a:t>
            </a:r>
            <a:r>
              <a:rPr lang="pl-PL" b="1" dirty="0" err="1" smtClean="0"/>
              <a:t>works</a:t>
            </a:r>
            <a:r>
              <a:rPr lang="pl-PL" b="1" dirty="0" smtClean="0"/>
              <a:t> – copyright and </a:t>
            </a:r>
            <a:r>
              <a:rPr lang="pl-PL" b="1" dirty="0" err="1" smtClean="0"/>
              <a:t>moral</a:t>
            </a:r>
            <a:r>
              <a:rPr lang="pl-PL" b="1" dirty="0" smtClean="0"/>
              <a:t> </a:t>
            </a:r>
            <a:r>
              <a:rPr lang="pl-PL" b="1" dirty="0" err="1" smtClean="0"/>
              <a:t>rights</a:t>
            </a:r>
            <a:endParaRPr lang="pl-PL" b="1" dirty="0" smtClean="0"/>
          </a:p>
          <a:p>
            <a:pPr>
              <a:buNone/>
            </a:pPr>
            <a:r>
              <a:rPr lang="pl-PL" b="1" dirty="0" err="1" smtClean="0"/>
              <a:t>Sound</a:t>
            </a:r>
            <a:r>
              <a:rPr lang="pl-PL" b="1" dirty="0" smtClean="0"/>
              <a:t> and film </a:t>
            </a:r>
            <a:r>
              <a:rPr lang="pl-PL" b="1" dirty="0" err="1" smtClean="0"/>
              <a:t>recording</a:t>
            </a:r>
            <a:r>
              <a:rPr lang="pl-PL" b="1" dirty="0" smtClean="0"/>
              <a:t> – </a:t>
            </a:r>
            <a:r>
              <a:rPr lang="pl-PL" b="1" dirty="0" err="1" smtClean="0"/>
              <a:t>neighbouring</a:t>
            </a:r>
            <a:r>
              <a:rPr lang="pl-PL" b="1" dirty="0" smtClean="0"/>
              <a:t> </a:t>
            </a:r>
            <a:r>
              <a:rPr lang="pl-PL" b="1" dirty="0" err="1" smtClean="0"/>
              <a:t>rights</a:t>
            </a:r>
            <a:r>
              <a:rPr lang="pl-PL" b="1" dirty="0" smtClean="0"/>
              <a:t>  + </a:t>
            </a:r>
            <a:r>
              <a:rPr lang="pl-PL" b="1" dirty="0" err="1" smtClean="0"/>
              <a:t>performers</a:t>
            </a:r>
            <a:r>
              <a:rPr lang="pl-PL" b="1" dirty="0" smtClean="0"/>
              <a:t>’ </a:t>
            </a:r>
            <a:r>
              <a:rPr lang="pl-PL" b="1" dirty="0" err="1" smtClean="0"/>
              <a:t>right</a:t>
            </a:r>
            <a:endParaRPr lang="pl-PL" b="1" dirty="0" smtClean="0"/>
          </a:p>
          <a:p>
            <a:pPr>
              <a:buNone/>
            </a:pPr>
            <a:r>
              <a:rPr lang="pl-PL" b="1" dirty="0" smtClean="0"/>
              <a:t>Data </a:t>
            </a:r>
            <a:r>
              <a:rPr lang="pl-PL" b="1" dirty="0" err="1" smtClean="0"/>
              <a:t>bases</a:t>
            </a:r>
            <a:endParaRPr lang="pl-PL" b="1" dirty="0" smtClean="0"/>
          </a:p>
          <a:p>
            <a:pPr>
              <a:buNone/>
            </a:pPr>
            <a:r>
              <a:rPr lang="en-US" b="1" dirty="0" smtClean="0"/>
              <a:t>Typographical arrangement of published editions</a:t>
            </a:r>
            <a:endParaRPr lang="pl-PL" b="1" dirty="0" smtClean="0"/>
          </a:p>
          <a:p>
            <a:pPr>
              <a:buNone/>
            </a:pPr>
            <a:r>
              <a:rPr lang="pl-PL" b="1" dirty="0" err="1" smtClean="0"/>
              <a:t>Inventions</a:t>
            </a:r>
            <a:r>
              <a:rPr lang="pl-PL" b="1" dirty="0" smtClean="0"/>
              <a:t> – </a:t>
            </a:r>
            <a:r>
              <a:rPr lang="pl-PL" b="1" dirty="0" err="1" smtClean="0"/>
              <a:t>patents</a:t>
            </a:r>
            <a:endParaRPr lang="pl-PL" b="1" dirty="0" smtClean="0"/>
          </a:p>
          <a:p>
            <a:pPr>
              <a:buNone/>
            </a:pPr>
            <a:r>
              <a:rPr lang="pl-PL" b="1" dirty="0" err="1" smtClean="0"/>
              <a:t>Product</a:t>
            </a:r>
            <a:r>
              <a:rPr lang="pl-PL" b="1" dirty="0" smtClean="0"/>
              <a:t> </a:t>
            </a:r>
            <a:r>
              <a:rPr lang="pl-PL" b="1" dirty="0" err="1" smtClean="0"/>
              <a:t>designs</a:t>
            </a:r>
            <a:r>
              <a:rPr lang="pl-PL" b="1" dirty="0" smtClean="0"/>
              <a:t> + trade </a:t>
            </a:r>
            <a:r>
              <a:rPr lang="pl-PL" b="1" dirty="0" err="1" smtClean="0"/>
              <a:t>marks</a:t>
            </a:r>
            <a:r>
              <a:rPr lang="pl-PL" b="1" dirty="0" smtClean="0"/>
              <a:t> and </a:t>
            </a:r>
            <a:r>
              <a:rPr lang="pl-PL" b="1" dirty="0" err="1" smtClean="0"/>
              <a:t>brands</a:t>
            </a:r>
            <a:endParaRPr lang="pl-PL" b="1" dirty="0" smtClean="0"/>
          </a:p>
          <a:p>
            <a:pPr>
              <a:buNone/>
            </a:pPr>
            <a:r>
              <a:rPr lang="pl-PL" b="1" dirty="0" smtClean="0"/>
              <a:t>Semiconductor </a:t>
            </a:r>
            <a:r>
              <a:rPr lang="pl-PL" b="1" dirty="0" err="1" smtClean="0"/>
              <a:t>topographies</a:t>
            </a:r>
            <a:endParaRPr lang="pl-PL" b="1" dirty="0" smtClean="0"/>
          </a:p>
          <a:p>
            <a:pPr>
              <a:buNone/>
            </a:pPr>
            <a:r>
              <a:rPr lang="pl-PL" b="1" dirty="0" smtClean="0"/>
              <a:t>Plant </a:t>
            </a:r>
            <a:r>
              <a:rPr lang="pl-PL" b="1" dirty="0" err="1" smtClean="0"/>
              <a:t>varieties</a:t>
            </a:r>
            <a:r>
              <a:rPr lang="pl-PL" b="1" dirty="0" smtClean="0"/>
              <a:t> – plant </a:t>
            </a:r>
            <a:r>
              <a:rPr lang="pl-PL" b="1" dirty="0" err="1" smtClean="0"/>
              <a:t>breeders</a:t>
            </a:r>
            <a:r>
              <a:rPr lang="pl-PL" b="1" dirty="0" smtClean="0"/>
              <a:t> </a:t>
            </a:r>
            <a:r>
              <a:rPr lang="pl-PL" b="1" dirty="0" err="1" smtClean="0"/>
              <a:t>rights</a:t>
            </a:r>
            <a:endParaRPr lang="pl-PL" b="1" dirty="0" smtClean="0"/>
          </a:p>
          <a:p>
            <a:pPr>
              <a:buNone/>
            </a:pPr>
            <a:r>
              <a:rPr lang="pl-PL" b="1" dirty="0" err="1" smtClean="0"/>
              <a:t>Geographical</a:t>
            </a:r>
            <a:r>
              <a:rPr lang="pl-PL" b="1" dirty="0" smtClean="0"/>
              <a:t> </a:t>
            </a:r>
            <a:r>
              <a:rPr lang="pl-PL" b="1" dirty="0" err="1" smtClean="0"/>
              <a:t>indications</a:t>
            </a:r>
            <a:r>
              <a:rPr lang="pl-PL" b="1" dirty="0" smtClean="0"/>
              <a:t> and </a:t>
            </a:r>
            <a:r>
              <a:rPr lang="pl-PL" b="1" dirty="0" err="1" smtClean="0"/>
              <a:t>local</a:t>
            </a:r>
            <a:r>
              <a:rPr lang="pl-PL" b="1" dirty="0" smtClean="0"/>
              <a:t> </a:t>
            </a:r>
            <a:r>
              <a:rPr lang="pl-PL" b="1" dirty="0" err="1" smtClean="0"/>
              <a:t>names</a:t>
            </a:r>
            <a:r>
              <a:rPr lang="pl-PL" b="1" dirty="0" smtClean="0"/>
              <a:t> </a:t>
            </a:r>
          </a:p>
          <a:p>
            <a:pPr>
              <a:buNone/>
            </a:pPr>
            <a:endParaRPr lang="pl-PL"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Protected</a:t>
            </a:r>
            <a:r>
              <a:rPr lang="pl-PL" dirty="0" smtClean="0"/>
              <a:t> </a:t>
            </a:r>
            <a:r>
              <a:rPr lang="pl-PL" dirty="0" err="1" smtClean="0"/>
              <a:t>works</a:t>
            </a:r>
            <a:endParaRPr lang="pl-PL" dirty="0"/>
          </a:p>
        </p:txBody>
      </p:sp>
      <p:sp>
        <p:nvSpPr>
          <p:cNvPr id="3" name="Symbol zastępczy zawartości 2"/>
          <p:cNvSpPr>
            <a:spLocks noGrp="1"/>
          </p:cNvSpPr>
          <p:nvPr>
            <p:ph sz="half" idx="1"/>
          </p:nvPr>
        </p:nvSpPr>
        <p:spPr>
          <a:xfrm>
            <a:off x="457200" y="1785938"/>
            <a:ext cx="4038600" cy="3786187"/>
          </a:xfrm>
        </p:spPr>
        <p:txBody>
          <a:bodyPr>
            <a:normAutofit fontScale="92500" lnSpcReduction="20000"/>
          </a:bodyPr>
          <a:lstStyle/>
          <a:p>
            <a:pPr fontAlgn="auto">
              <a:spcAft>
                <a:spcPts val="0"/>
              </a:spcAft>
              <a:buClr>
                <a:schemeClr val="accent1">
                  <a:shade val="75000"/>
                </a:schemeClr>
              </a:buClr>
              <a:buFont typeface="Wingdings"/>
              <a:buChar char="p"/>
              <a:defRPr/>
            </a:pPr>
            <a:r>
              <a:rPr lang="en-US" dirty="0">
                <a:solidFill>
                  <a:schemeClr val="bg2">
                    <a:lumMod val="25000"/>
                  </a:schemeClr>
                </a:solidFill>
              </a:rPr>
              <a:t>Article 2 contains a non-limitative (illustrative and not exhaustive) list of </a:t>
            </a:r>
            <a:r>
              <a:rPr lang="pl-PL" dirty="0" err="1" smtClean="0">
                <a:solidFill>
                  <a:schemeClr val="bg2">
                    <a:lumMod val="25000"/>
                  </a:schemeClr>
                </a:solidFill>
              </a:rPr>
              <a:t>protected</a:t>
            </a:r>
            <a:r>
              <a:rPr lang="en-US" dirty="0" smtClean="0">
                <a:solidFill>
                  <a:schemeClr val="bg2">
                    <a:lumMod val="25000"/>
                  </a:schemeClr>
                </a:solidFill>
              </a:rPr>
              <a:t> </a:t>
            </a:r>
            <a:r>
              <a:rPr lang="en-US" dirty="0">
                <a:solidFill>
                  <a:schemeClr val="bg2">
                    <a:lumMod val="25000"/>
                  </a:schemeClr>
                </a:solidFill>
              </a:rPr>
              <a:t>works</a:t>
            </a:r>
            <a:endParaRPr lang="pl-PL" dirty="0">
              <a:solidFill>
                <a:schemeClr val="bg2">
                  <a:lumMod val="25000"/>
                </a:schemeClr>
              </a:solidFill>
            </a:endParaRPr>
          </a:p>
        </p:txBody>
      </p:sp>
      <p:sp>
        <p:nvSpPr>
          <p:cNvPr id="4" name="Symbol zastępczy zawartości 3"/>
          <p:cNvSpPr>
            <a:spLocks noGrp="1"/>
          </p:cNvSpPr>
          <p:nvPr>
            <p:ph sz="half" idx="2"/>
          </p:nvPr>
        </p:nvSpPr>
        <p:spPr>
          <a:xfrm>
            <a:off x="4648200" y="1785938"/>
            <a:ext cx="4038600" cy="4522787"/>
          </a:xfrm>
        </p:spPr>
        <p:txBody>
          <a:bodyPr>
            <a:normAutofit fontScale="92500" lnSpcReduction="20000"/>
          </a:bodyPr>
          <a:lstStyle/>
          <a:p>
            <a:pPr fontAlgn="auto">
              <a:spcAft>
                <a:spcPts val="0"/>
              </a:spcAft>
              <a:buClr>
                <a:schemeClr val="accent1">
                  <a:shade val="75000"/>
                </a:schemeClr>
              </a:buClr>
              <a:buFont typeface="Wingdings"/>
              <a:buChar char="p"/>
              <a:defRPr/>
            </a:pPr>
            <a:r>
              <a:rPr lang="en-US" dirty="0">
                <a:solidFill>
                  <a:schemeClr val="bg2">
                    <a:lumMod val="25000"/>
                  </a:schemeClr>
                </a:solidFill>
              </a:rPr>
              <a:t>Derivative works, that is those based on other pre-existing </a:t>
            </a:r>
            <a:r>
              <a:rPr lang="en-US" dirty="0" smtClean="0">
                <a:solidFill>
                  <a:schemeClr val="bg2">
                    <a:lumMod val="25000"/>
                  </a:schemeClr>
                </a:solidFill>
              </a:rPr>
              <a:t>works</a:t>
            </a:r>
            <a:r>
              <a:rPr lang="pl-PL" dirty="0" smtClean="0">
                <a:solidFill>
                  <a:schemeClr val="bg2">
                    <a:lumMod val="25000"/>
                  </a:schemeClr>
                </a:solidFill>
              </a:rPr>
              <a:t>, </a:t>
            </a:r>
            <a:r>
              <a:rPr lang="pl-PL" dirty="0" err="1" smtClean="0">
                <a:solidFill>
                  <a:schemeClr val="bg2">
                    <a:lumMod val="25000"/>
                  </a:schemeClr>
                </a:solidFill>
              </a:rPr>
              <a:t>receive</a:t>
            </a:r>
            <a:r>
              <a:rPr lang="pl-PL" dirty="0" smtClean="0">
                <a:solidFill>
                  <a:schemeClr val="bg2">
                    <a:lumMod val="25000"/>
                  </a:schemeClr>
                </a:solidFill>
              </a:rPr>
              <a:t> the same </a:t>
            </a:r>
            <a:r>
              <a:rPr lang="pl-PL" dirty="0" err="1" smtClean="0">
                <a:solidFill>
                  <a:schemeClr val="bg2">
                    <a:lumMod val="25000"/>
                  </a:schemeClr>
                </a:solidFill>
              </a:rPr>
              <a:t>protection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dirty="0" smtClean="0">
                <a:solidFill>
                  <a:schemeClr val="bg2">
                    <a:lumMod val="25000"/>
                  </a:schemeClr>
                </a:solidFill>
              </a:rPr>
              <a:t>Art</a:t>
            </a:r>
            <a:r>
              <a:rPr lang="pl-PL" dirty="0" smtClean="0">
                <a:solidFill>
                  <a:schemeClr val="bg2">
                    <a:lumMod val="25000"/>
                  </a:schemeClr>
                </a:solidFill>
              </a:rPr>
              <a:t>. </a:t>
            </a:r>
            <a:r>
              <a:rPr lang="en-US" dirty="0" smtClean="0">
                <a:solidFill>
                  <a:schemeClr val="bg2">
                    <a:lumMod val="25000"/>
                  </a:schemeClr>
                </a:solidFill>
              </a:rPr>
              <a:t>2(2</a:t>
            </a:r>
            <a:r>
              <a:rPr lang="en-US" dirty="0">
                <a:solidFill>
                  <a:schemeClr val="bg2">
                    <a:lumMod val="25000"/>
                  </a:schemeClr>
                </a:solidFill>
              </a:rPr>
              <a:t>) provides for the possibility of making </a:t>
            </a:r>
            <a:r>
              <a:rPr lang="en-US" dirty="0" smtClean="0">
                <a:solidFill>
                  <a:schemeClr val="bg2">
                    <a:lumMod val="25000"/>
                  </a:schemeClr>
                </a:solidFill>
              </a:rPr>
              <a:t>the</a:t>
            </a:r>
            <a:r>
              <a:rPr lang="pl-PL" dirty="0" smtClean="0">
                <a:solidFill>
                  <a:schemeClr val="bg2">
                    <a:lumMod val="25000"/>
                  </a:schemeClr>
                </a:solidFill>
              </a:rPr>
              <a:t> </a:t>
            </a:r>
            <a:r>
              <a:rPr lang="en-US" dirty="0" smtClean="0">
                <a:solidFill>
                  <a:schemeClr val="bg2">
                    <a:lumMod val="25000"/>
                  </a:schemeClr>
                </a:solidFill>
              </a:rPr>
              <a:t>protection </a:t>
            </a:r>
            <a:r>
              <a:rPr lang="en-US" dirty="0">
                <a:solidFill>
                  <a:schemeClr val="bg2">
                    <a:lumMod val="25000"/>
                  </a:schemeClr>
                </a:solidFill>
              </a:rPr>
              <a:t>of works or any specified categories thereof subject to their being fixed in some </a:t>
            </a:r>
            <a:r>
              <a:rPr lang="en-US" dirty="0" smtClean="0">
                <a:solidFill>
                  <a:schemeClr val="bg2">
                    <a:lumMod val="25000"/>
                  </a:schemeClr>
                </a:solidFill>
              </a:rPr>
              <a:t>material</a:t>
            </a:r>
            <a:r>
              <a:rPr lang="pl-PL" dirty="0" smtClean="0">
                <a:solidFill>
                  <a:schemeClr val="bg2">
                    <a:lumMod val="25000"/>
                  </a:schemeClr>
                </a:solidFill>
              </a:rPr>
              <a:t> </a:t>
            </a:r>
            <a:r>
              <a:rPr lang="en-US" dirty="0" smtClean="0">
                <a:solidFill>
                  <a:schemeClr val="bg2">
                    <a:lumMod val="25000"/>
                  </a:schemeClr>
                </a:solidFill>
              </a:rPr>
              <a:t>form</a:t>
            </a:r>
            <a:r>
              <a:rPr lang="en-US" dirty="0">
                <a:solidFill>
                  <a:schemeClr val="bg2">
                    <a:lumMod val="25000"/>
                  </a:schemeClr>
                </a:solidFill>
              </a:rPr>
              <a:t>. </a:t>
            </a:r>
            <a:endParaRPr lang="pl-PL"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229600" cy="1143000"/>
          </a:xfrm>
        </p:spPr>
        <p:txBody>
          <a:bodyPr/>
          <a:lstStyle/>
          <a:p>
            <a:pPr fontAlgn="auto">
              <a:spcAft>
                <a:spcPts val="0"/>
              </a:spcAft>
              <a:defRPr/>
            </a:pPr>
            <a:r>
              <a:rPr lang="pl-PL" dirty="0" err="1" smtClean="0"/>
              <a:t>Folklore</a:t>
            </a:r>
            <a:r>
              <a:rPr lang="pl-PL" dirty="0" smtClean="0"/>
              <a:t> </a:t>
            </a:r>
            <a:r>
              <a:rPr lang="pl-PL" dirty="0" err="1" smtClean="0"/>
              <a:t>protection</a:t>
            </a:r>
            <a:endParaRPr lang="pl-PL" dirty="0"/>
          </a:p>
        </p:txBody>
      </p:sp>
      <p:sp>
        <p:nvSpPr>
          <p:cNvPr id="3" name="Symbol zastępczy zawartości 2"/>
          <p:cNvSpPr>
            <a:spLocks noGrp="1"/>
          </p:cNvSpPr>
          <p:nvPr>
            <p:ph sz="half" idx="1"/>
          </p:nvPr>
        </p:nvSpPr>
        <p:spPr>
          <a:xfrm>
            <a:off x="395288" y="1484313"/>
            <a:ext cx="4100512" cy="4087812"/>
          </a:xfrm>
        </p:spPr>
        <p:txBody>
          <a:bodyPr>
            <a:noAutofit/>
          </a:bodyPr>
          <a:lstStyle/>
          <a:p>
            <a:pPr fontAlgn="auto">
              <a:spcAft>
                <a:spcPts val="0"/>
              </a:spcAft>
              <a:buClr>
                <a:schemeClr val="accent1">
                  <a:shade val="75000"/>
                </a:schemeClr>
              </a:buClr>
              <a:buFont typeface="Wingdings"/>
              <a:buChar char="p"/>
              <a:defRPr/>
            </a:pPr>
            <a:r>
              <a:rPr lang="en-US" sz="1600" dirty="0">
                <a:solidFill>
                  <a:schemeClr val="bg2">
                    <a:lumMod val="25000"/>
                  </a:schemeClr>
                </a:solidFill>
              </a:rPr>
              <a:t>One of the important provisions is the one that covers works or expressions of what is </a:t>
            </a:r>
            <a:r>
              <a:rPr lang="en-US" sz="1600" dirty="0" smtClean="0">
                <a:solidFill>
                  <a:schemeClr val="bg2">
                    <a:lumMod val="25000"/>
                  </a:schemeClr>
                </a:solidFill>
              </a:rPr>
              <a:t>called</a:t>
            </a:r>
            <a:r>
              <a:rPr lang="pl-PL" sz="1600" dirty="0" smtClean="0">
                <a:solidFill>
                  <a:schemeClr val="bg2">
                    <a:lumMod val="25000"/>
                  </a:schemeClr>
                </a:solidFill>
              </a:rPr>
              <a:t> </a:t>
            </a:r>
            <a:r>
              <a:rPr lang="en-US" sz="1600" dirty="0" smtClean="0">
                <a:solidFill>
                  <a:schemeClr val="bg2">
                    <a:lumMod val="25000"/>
                  </a:schemeClr>
                </a:solidFill>
              </a:rPr>
              <a:t>“</a:t>
            </a:r>
            <a:r>
              <a:rPr lang="en-US" sz="1600" dirty="0">
                <a:solidFill>
                  <a:schemeClr val="bg2">
                    <a:lumMod val="25000"/>
                  </a:schemeClr>
                </a:solidFill>
              </a:rPr>
              <a:t>folklore</a:t>
            </a:r>
            <a:r>
              <a:rPr lang="en-US" sz="1600" dirty="0" smtClean="0">
                <a:solidFill>
                  <a:schemeClr val="bg2">
                    <a:lumMod val="25000"/>
                  </a:schemeClr>
                </a:solidFill>
              </a:rPr>
              <a:t>.”</a:t>
            </a:r>
            <a:endParaRPr lang="pl-PL" sz="1600" dirty="0" smtClean="0">
              <a:solidFill>
                <a:schemeClr val="bg2">
                  <a:lumMod val="25000"/>
                </a:schemeClr>
              </a:solidFill>
            </a:endParaRPr>
          </a:p>
          <a:p>
            <a:pPr marL="0" indent="0" fontAlgn="auto">
              <a:spcAft>
                <a:spcPts val="0"/>
              </a:spcAft>
              <a:buClr>
                <a:schemeClr val="accent1">
                  <a:shade val="75000"/>
                </a:schemeClr>
              </a:buClr>
              <a:buFont typeface="Wingdings"/>
              <a:buNone/>
              <a:defRPr/>
            </a:pPr>
            <a:r>
              <a:rPr lang="pl-PL" sz="1600" dirty="0" smtClean="0">
                <a:solidFill>
                  <a:schemeClr val="bg2">
                    <a:lumMod val="25000"/>
                  </a:schemeClr>
                </a:solidFill>
              </a:rPr>
              <a:t>Art.15 (4) </a:t>
            </a:r>
            <a:r>
              <a:rPr lang="en-US" sz="1600" dirty="0" smtClean="0">
                <a:solidFill>
                  <a:schemeClr val="bg2">
                    <a:lumMod val="25000"/>
                  </a:schemeClr>
                </a:solidFill>
              </a:rPr>
              <a:t>Without </a:t>
            </a:r>
            <a:r>
              <a:rPr lang="en-US" sz="1600" dirty="0">
                <a:solidFill>
                  <a:schemeClr val="bg2">
                    <a:lumMod val="25000"/>
                  </a:schemeClr>
                </a:solidFill>
              </a:rPr>
              <a:t>mentioning the word, the Convention provides that any member country may</a:t>
            </a:r>
          </a:p>
          <a:p>
            <a:pPr fontAlgn="auto">
              <a:spcAft>
                <a:spcPts val="0"/>
              </a:spcAft>
              <a:buClr>
                <a:schemeClr val="accent1">
                  <a:shade val="75000"/>
                </a:schemeClr>
              </a:buClr>
              <a:buFont typeface="Wingdings"/>
              <a:buChar char="p"/>
              <a:defRPr/>
            </a:pPr>
            <a:r>
              <a:rPr lang="en-US" sz="1600" dirty="0">
                <a:solidFill>
                  <a:schemeClr val="bg2">
                    <a:lumMod val="25000"/>
                  </a:schemeClr>
                </a:solidFill>
              </a:rPr>
              <a:t>give protection to unpublished works where the identity of the author is unknown, </a:t>
            </a:r>
            <a:r>
              <a:rPr lang="pl-PL" sz="1600" dirty="0" smtClean="0">
                <a:solidFill>
                  <a:schemeClr val="bg2">
                    <a:lumMod val="25000"/>
                  </a:schemeClr>
                </a:solidFill>
              </a:rPr>
              <a:t> </a:t>
            </a:r>
            <a:r>
              <a:rPr lang="en-US" sz="1600" dirty="0" smtClean="0">
                <a:solidFill>
                  <a:schemeClr val="bg2">
                    <a:lumMod val="25000"/>
                  </a:schemeClr>
                </a:solidFill>
              </a:rPr>
              <a:t>but </a:t>
            </a:r>
            <a:r>
              <a:rPr lang="en-US" sz="1600" dirty="0">
                <a:solidFill>
                  <a:schemeClr val="bg2">
                    <a:lumMod val="25000"/>
                  </a:schemeClr>
                </a:solidFill>
              </a:rPr>
              <a:t>where there</a:t>
            </a:r>
          </a:p>
          <a:p>
            <a:pPr fontAlgn="auto">
              <a:spcAft>
                <a:spcPts val="0"/>
              </a:spcAft>
              <a:buClr>
                <a:schemeClr val="accent1">
                  <a:shade val="75000"/>
                </a:schemeClr>
              </a:buClr>
              <a:buFont typeface="Wingdings"/>
              <a:buChar char="p"/>
              <a:defRPr/>
            </a:pPr>
            <a:r>
              <a:rPr lang="en-US" sz="1600" dirty="0">
                <a:solidFill>
                  <a:schemeClr val="bg2">
                    <a:lumMod val="25000"/>
                  </a:schemeClr>
                </a:solidFill>
              </a:rPr>
              <a:t>is every ground to presume that the author is a national of that country</a:t>
            </a:r>
            <a:r>
              <a:rPr lang="en-US" sz="1600" dirty="0" smtClean="0">
                <a:solidFill>
                  <a:schemeClr val="bg2">
                    <a:lumMod val="25000"/>
                  </a:schemeClr>
                </a:solidFill>
              </a:rPr>
              <a:t>,</a:t>
            </a:r>
            <a:endParaRPr lang="pl-PL" sz="1600" dirty="0" smtClean="0">
              <a:solidFill>
                <a:schemeClr val="bg2">
                  <a:lumMod val="25000"/>
                </a:schemeClr>
              </a:solidFill>
            </a:endParaRPr>
          </a:p>
          <a:p>
            <a:pPr fontAlgn="auto">
              <a:spcAft>
                <a:spcPts val="0"/>
              </a:spcAft>
              <a:buClr>
                <a:schemeClr val="accent1">
                  <a:shade val="75000"/>
                </a:schemeClr>
              </a:buClr>
              <a:buFont typeface="Wingdings"/>
              <a:buChar char="p"/>
              <a:defRPr/>
            </a:pPr>
            <a:r>
              <a:rPr lang="en-US" sz="1600" dirty="0" smtClean="0">
                <a:solidFill>
                  <a:schemeClr val="bg2">
                    <a:lumMod val="25000"/>
                  </a:schemeClr>
                </a:solidFill>
              </a:rPr>
              <a:t>by </a:t>
            </a:r>
            <a:r>
              <a:rPr lang="en-US" sz="1600" dirty="0">
                <a:solidFill>
                  <a:schemeClr val="bg2">
                    <a:lumMod val="25000"/>
                  </a:schemeClr>
                </a:solidFill>
              </a:rPr>
              <a:t>designating, </a:t>
            </a:r>
            <a:r>
              <a:rPr lang="en-US" sz="1600" dirty="0" smtClean="0">
                <a:solidFill>
                  <a:schemeClr val="bg2">
                    <a:lumMod val="25000"/>
                  </a:schemeClr>
                </a:solidFill>
              </a:rPr>
              <a:t>through</a:t>
            </a:r>
            <a:r>
              <a:rPr lang="pl-PL" sz="1600" dirty="0" smtClean="0">
                <a:solidFill>
                  <a:schemeClr val="bg2">
                    <a:lumMod val="25000"/>
                  </a:schemeClr>
                </a:solidFill>
              </a:rPr>
              <a:t> </a:t>
            </a:r>
            <a:r>
              <a:rPr lang="en-US" sz="1600" dirty="0" smtClean="0">
                <a:solidFill>
                  <a:schemeClr val="bg2">
                    <a:lumMod val="25000"/>
                  </a:schemeClr>
                </a:solidFill>
              </a:rPr>
              <a:t>the </a:t>
            </a:r>
            <a:r>
              <a:rPr lang="en-US" sz="1600" dirty="0">
                <a:solidFill>
                  <a:schemeClr val="bg2">
                    <a:lumMod val="25000"/>
                  </a:schemeClr>
                </a:solidFill>
              </a:rPr>
              <a:t>national legislation, the competent authority which should represent the author of </a:t>
            </a:r>
            <a:r>
              <a:rPr lang="en-US" sz="1600" dirty="0" smtClean="0">
                <a:solidFill>
                  <a:schemeClr val="bg2">
                    <a:lumMod val="25000"/>
                  </a:schemeClr>
                </a:solidFill>
              </a:rPr>
              <a:t>unknown</a:t>
            </a:r>
            <a:r>
              <a:rPr lang="pl-PL" sz="1600" dirty="0" smtClean="0">
                <a:solidFill>
                  <a:schemeClr val="bg2">
                    <a:lumMod val="25000"/>
                  </a:schemeClr>
                </a:solidFill>
              </a:rPr>
              <a:t> </a:t>
            </a:r>
            <a:r>
              <a:rPr lang="en-US" sz="1600" dirty="0" smtClean="0">
                <a:solidFill>
                  <a:schemeClr val="bg2">
                    <a:lumMod val="25000"/>
                  </a:schemeClr>
                </a:solidFill>
              </a:rPr>
              <a:t>identity </a:t>
            </a:r>
            <a:r>
              <a:rPr lang="en-US" sz="1600" dirty="0">
                <a:solidFill>
                  <a:schemeClr val="bg2">
                    <a:lumMod val="25000"/>
                  </a:schemeClr>
                </a:solidFill>
              </a:rPr>
              <a:t>and protect and enforce his rights in the countries party to the Convention. </a:t>
            </a:r>
            <a:endParaRPr lang="pl-PL" sz="1600" dirty="0">
              <a:solidFill>
                <a:schemeClr val="bg2">
                  <a:lumMod val="25000"/>
                </a:schemeClr>
              </a:solidFill>
            </a:endParaRPr>
          </a:p>
        </p:txBody>
      </p:sp>
      <p:sp>
        <p:nvSpPr>
          <p:cNvPr id="4" name="Symbol zastępczy zawartości 3"/>
          <p:cNvSpPr>
            <a:spLocks noGrp="1"/>
          </p:cNvSpPr>
          <p:nvPr>
            <p:ph sz="half" idx="2"/>
          </p:nvPr>
        </p:nvSpPr>
        <p:spPr>
          <a:xfrm>
            <a:off x="4648200" y="1785938"/>
            <a:ext cx="4495800" cy="4090987"/>
          </a:xfrm>
        </p:spPr>
        <p:txBody>
          <a:bodyPr>
            <a:noAutofit/>
          </a:bodyPr>
          <a:lstStyle/>
          <a:p>
            <a:pPr fontAlgn="auto">
              <a:spcAft>
                <a:spcPts val="0"/>
              </a:spcAft>
              <a:buClr>
                <a:schemeClr val="accent1">
                  <a:shade val="75000"/>
                </a:schemeClr>
              </a:buClr>
              <a:buFont typeface="Wingdings"/>
              <a:buChar char="p"/>
              <a:defRPr/>
            </a:pPr>
            <a:r>
              <a:rPr lang="en-US" dirty="0">
                <a:solidFill>
                  <a:schemeClr val="bg2">
                    <a:lumMod val="25000"/>
                  </a:schemeClr>
                </a:solidFill>
              </a:rPr>
              <a:t>By </a:t>
            </a:r>
            <a:r>
              <a:rPr lang="en-US" dirty="0" smtClean="0">
                <a:solidFill>
                  <a:schemeClr val="bg2">
                    <a:lumMod val="25000"/>
                  </a:schemeClr>
                </a:solidFill>
              </a:rPr>
              <a:t>providing</a:t>
            </a:r>
            <a:r>
              <a:rPr lang="pl-PL" dirty="0" smtClean="0">
                <a:solidFill>
                  <a:schemeClr val="bg2">
                    <a:lumMod val="25000"/>
                  </a:schemeClr>
                </a:solidFill>
              </a:rPr>
              <a:t> </a:t>
            </a:r>
            <a:r>
              <a:rPr lang="en-US" dirty="0" smtClean="0">
                <a:solidFill>
                  <a:schemeClr val="bg2">
                    <a:lumMod val="25000"/>
                  </a:schemeClr>
                </a:solidFill>
              </a:rPr>
              <a:t>for </a:t>
            </a:r>
            <a:r>
              <a:rPr lang="en-US" dirty="0">
                <a:solidFill>
                  <a:schemeClr val="bg2">
                    <a:lumMod val="25000"/>
                  </a:schemeClr>
                </a:solidFill>
              </a:rPr>
              <a:t>the bringing of actions by authorities designated by the State, the Berne Convention offers </a:t>
            </a:r>
            <a:r>
              <a:rPr lang="en-US" dirty="0" smtClean="0">
                <a:solidFill>
                  <a:schemeClr val="bg2">
                    <a:lumMod val="25000"/>
                  </a:schemeClr>
                </a:solidFill>
              </a:rPr>
              <a:t>to</a:t>
            </a:r>
            <a:r>
              <a:rPr lang="pl-PL" dirty="0" smtClean="0">
                <a:solidFill>
                  <a:schemeClr val="bg2">
                    <a:lumMod val="25000"/>
                  </a:schemeClr>
                </a:solidFill>
              </a:rPr>
              <a:t> </a:t>
            </a:r>
            <a:r>
              <a:rPr lang="en-US" dirty="0" smtClean="0">
                <a:solidFill>
                  <a:schemeClr val="bg2">
                    <a:lumMod val="25000"/>
                  </a:schemeClr>
                </a:solidFill>
              </a:rPr>
              <a:t>countries </a:t>
            </a:r>
            <a:r>
              <a:rPr lang="en-US" dirty="0">
                <a:solidFill>
                  <a:schemeClr val="bg2">
                    <a:lumMod val="25000"/>
                  </a:schemeClr>
                </a:solidFill>
              </a:rPr>
              <a:t>whose </a:t>
            </a:r>
            <a:r>
              <a:rPr lang="pl-PL" dirty="0" smtClean="0">
                <a:solidFill>
                  <a:schemeClr val="bg2">
                    <a:lumMod val="25000"/>
                  </a:schemeClr>
                </a:solidFill>
              </a:rPr>
              <a:t>f</a:t>
            </a:r>
            <a:r>
              <a:rPr lang="en-US" dirty="0" err="1" smtClean="0">
                <a:solidFill>
                  <a:schemeClr val="bg2">
                    <a:lumMod val="25000"/>
                  </a:schemeClr>
                </a:solidFill>
              </a:rPr>
              <a:t>olklore</a:t>
            </a:r>
            <a:r>
              <a:rPr lang="en-US" dirty="0" smtClean="0">
                <a:solidFill>
                  <a:schemeClr val="bg2">
                    <a:lumMod val="25000"/>
                  </a:schemeClr>
                </a:solidFill>
              </a:rPr>
              <a:t> </a:t>
            </a:r>
            <a:r>
              <a:rPr lang="en-US" dirty="0">
                <a:solidFill>
                  <a:schemeClr val="bg2">
                    <a:lumMod val="25000"/>
                  </a:schemeClr>
                </a:solidFill>
              </a:rPr>
              <a:t>is a part of their heritage, a possibility of protecting it</a:t>
            </a:r>
            <a:r>
              <a:rPr lang="en-US" dirty="0" smtClean="0">
                <a:solidFill>
                  <a:schemeClr val="bg2">
                    <a:lumMod val="25000"/>
                  </a:schemeClr>
                </a:solidFill>
              </a:rPr>
              <a:t>.</a:t>
            </a:r>
            <a:endParaRPr lang="pl-PL" dirty="0" smtClean="0">
              <a:solidFill>
                <a:schemeClr val="bg2">
                  <a:lumMod val="25000"/>
                </a:schemeClr>
              </a:solidFill>
            </a:endParaRPr>
          </a:p>
          <a:p>
            <a:pPr marL="0" indent="0" fontAlgn="auto">
              <a:spcAft>
                <a:spcPts val="0"/>
              </a:spcAft>
              <a:buClr>
                <a:schemeClr val="accent1">
                  <a:shade val="75000"/>
                </a:schemeClr>
              </a:buClr>
              <a:buFont typeface="Wingdings"/>
              <a:buNone/>
              <a:defRPr/>
            </a:pPr>
            <a:endParaRPr lang="pl-PL" dirty="0">
              <a:solidFill>
                <a:schemeClr val="bg2">
                  <a:lumMod val="25000"/>
                </a:schemeClr>
              </a:solidFill>
            </a:endParaRPr>
          </a:p>
          <a:p>
            <a:pPr fontAlgn="auto">
              <a:spcAft>
                <a:spcPts val="0"/>
              </a:spcAft>
              <a:buClr>
                <a:schemeClr val="accent1">
                  <a:shade val="75000"/>
                </a:schemeClr>
              </a:buClr>
              <a:buFont typeface="Wingdings"/>
              <a:buChar char="p"/>
              <a:defRPr/>
            </a:pP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8229600" cy="1143000"/>
          </a:xfrm>
        </p:spPr>
        <p:txBody>
          <a:bodyPr>
            <a:normAutofit fontScale="90000"/>
          </a:bodyPr>
          <a:lstStyle/>
          <a:p>
            <a:r>
              <a:rPr lang="pl-PL" dirty="0" err="1" smtClean="0"/>
              <a:t>Berne</a:t>
            </a:r>
            <a:r>
              <a:rPr lang="pl-PL" dirty="0" smtClean="0"/>
              <a:t> </a:t>
            </a:r>
            <a:r>
              <a:rPr lang="pl-PL" dirty="0" err="1" smtClean="0"/>
              <a:t>Convention</a:t>
            </a:r>
            <a:r>
              <a:rPr lang="pl-PL" dirty="0" smtClean="0"/>
              <a:t/>
            </a:r>
            <a:br>
              <a:rPr lang="pl-PL" dirty="0" smtClean="0"/>
            </a:br>
            <a:r>
              <a:rPr lang="pl-PL" dirty="0" smtClean="0"/>
              <a:t> </a:t>
            </a:r>
            <a:r>
              <a:rPr lang="pl-PL" sz="2100" dirty="0" smtClean="0">
                <a:solidFill>
                  <a:srgbClr val="0C4063"/>
                </a:solidFill>
                <a:latin typeface="+mn-lt"/>
                <a:ea typeface="+mn-ea"/>
                <a:cs typeface="+mn-cs"/>
              </a:rPr>
              <a:t>http://www.wipo.int/treaties/en/ip/berne/summary_berne.html</a:t>
            </a:r>
          </a:p>
        </p:txBody>
      </p:sp>
      <p:sp>
        <p:nvSpPr>
          <p:cNvPr id="3" name="Symbol zastępczy zawartości 2"/>
          <p:cNvSpPr>
            <a:spLocks noGrp="1"/>
          </p:cNvSpPr>
          <p:nvPr>
            <p:ph sz="half" idx="1"/>
          </p:nvPr>
        </p:nvSpPr>
        <p:spPr>
          <a:xfrm>
            <a:off x="457200" y="1340768"/>
            <a:ext cx="8686800" cy="5517232"/>
          </a:xfrm>
        </p:spPr>
        <p:txBody>
          <a:bodyPr>
            <a:normAutofit fontScale="92500" lnSpcReduction="20000"/>
          </a:bodyPr>
          <a:lstStyle/>
          <a:p>
            <a:r>
              <a:rPr lang="en-US" dirty="0" smtClean="0"/>
              <a:t>exclusive rights of authorization:</a:t>
            </a:r>
          </a:p>
          <a:p>
            <a:pPr lvl="2"/>
            <a:r>
              <a:rPr lang="en-US" b="1" dirty="0" smtClean="0"/>
              <a:t>the right to translate</a:t>
            </a:r>
            <a:r>
              <a:rPr lang="en-US" dirty="0" smtClean="0"/>
              <a:t>,</a:t>
            </a:r>
          </a:p>
          <a:p>
            <a:pPr lvl="2"/>
            <a:r>
              <a:rPr lang="en-US" b="1" dirty="0" smtClean="0"/>
              <a:t>the right to make adaptations and arrangements</a:t>
            </a:r>
            <a:r>
              <a:rPr lang="en-US" dirty="0" smtClean="0"/>
              <a:t> of the work,</a:t>
            </a:r>
          </a:p>
          <a:p>
            <a:pPr lvl="2"/>
            <a:r>
              <a:rPr lang="en-US" b="1" dirty="0" smtClean="0"/>
              <a:t>the right to perform in public</a:t>
            </a:r>
            <a:r>
              <a:rPr lang="en-US" dirty="0" smtClean="0"/>
              <a:t> dramatic, </a:t>
            </a:r>
            <a:r>
              <a:rPr lang="en-US" dirty="0" err="1" smtClean="0"/>
              <a:t>dramatico</a:t>
            </a:r>
            <a:r>
              <a:rPr lang="en-US" dirty="0" smtClean="0"/>
              <a:t>-musical and musical works,</a:t>
            </a:r>
          </a:p>
          <a:p>
            <a:pPr lvl="2"/>
            <a:r>
              <a:rPr lang="en-US" b="1" dirty="0" smtClean="0"/>
              <a:t>the right to recite</a:t>
            </a:r>
            <a:r>
              <a:rPr lang="en-US" dirty="0" smtClean="0"/>
              <a:t> literary works in </a:t>
            </a:r>
            <a:r>
              <a:rPr lang="en-US" b="1" dirty="0" smtClean="0"/>
              <a:t>public</a:t>
            </a:r>
            <a:r>
              <a:rPr lang="en-US" dirty="0" smtClean="0"/>
              <a:t>,</a:t>
            </a:r>
          </a:p>
          <a:p>
            <a:pPr lvl="2"/>
            <a:r>
              <a:rPr lang="en-US" b="1" dirty="0" smtClean="0"/>
              <a:t>the right to communicate to the public</a:t>
            </a:r>
            <a:r>
              <a:rPr lang="en-US" dirty="0" smtClean="0"/>
              <a:t> the performance of such works,</a:t>
            </a:r>
          </a:p>
          <a:p>
            <a:pPr lvl="2"/>
            <a:r>
              <a:rPr lang="en-US" b="1" dirty="0" smtClean="0"/>
              <a:t>the right to broadcast</a:t>
            </a:r>
            <a:r>
              <a:rPr lang="en-US" dirty="0" smtClean="0"/>
              <a:t> (with the possibility that a Contracting State may provide for a mere right to equitable remuneration instead of a right of authorization),</a:t>
            </a:r>
          </a:p>
          <a:p>
            <a:pPr lvl="2"/>
            <a:r>
              <a:rPr lang="en-US" b="1" dirty="0" smtClean="0"/>
              <a:t>the right to make reproductions</a:t>
            </a:r>
            <a:r>
              <a:rPr lang="en-US" dirty="0" smtClean="0"/>
              <a:t> in any manner or form (with the possibility that a Contracting State may permit, in certain special cases, reproduction without authorization, provided that the reproduction does not conflict with the normal exploitation of the work and does not unreasonably prejudice the legitimate interests of the author; and the possibility that a Contracting State may provide, in the case of sound recordings of musical works, for a right to equitable remuneration),</a:t>
            </a:r>
          </a:p>
          <a:p>
            <a:pPr lvl="2"/>
            <a:r>
              <a:rPr lang="en-US" b="1" dirty="0" smtClean="0"/>
              <a:t>the right to use the work as a basis for an audiovisual work</a:t>
            </a:r>
            <a:r>
              <a:rPr lang="en-US" dirty="0" smtClean="0"/>
              <a:t>, and the right to reproduce, distribute, perform in public or communicate to the public that audiovisual work </a:t>
            </a:r>
          </a:p>
          <a:p>
            <a:endParaRPr lang="pl-PL"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smtClean="0"/>
              <a:t>Film </a:t>
            </a:r>
            <a:r>
              <a:rPr lang="pl-PL" dirty="0" err="1" smtClean="0"/>
              <a:t>authorship</a:t>
            </a:r>
            <a:r>
              <a:rPr lang="pl-PL" dirty="0" smtClean="0"/>
              <a:t> </a:t>
            </a:r>
            <a:br>
              <a:rPr lang="pl-PL" dirty="0" smtClean="0"/>
            </a:br>
            <a:r>
              <a:rPr lang="pl-PL" dirty="0" smtClean="0"/>
              <a:t>in </a:t>
            </a:r>
            <a:r>
              <a:rPr lang="pl-PL" dirty="0" err="1" smtClean="0"/>
              <a:t>Berne</a:t>
            </a:r>
            <a:r>
              <a:rPr lang="pl-PL" dirty="0" smtClean="0"/>
              <a:t> </a:t>
            </a:r>
            <a:r>
              <a:rPr lang="pl-PL" dirty="0" err="1" smtClean="0"/>
              <a:t>Convention</a:t>
            </a:r>
            <a:endParaRPr lang="pl-PL" dirty="0"/>
          </a:p>
        </p:txBody>
      </p:sp>
      <p:sp>
        <p:nvSpPr>
          <p:cNvPr id="3" name="Symbol zastępczy zawartości 2"/>
          <p:cNvSpPr>
            <a:spLocks noGrp="1"/>
          </p:cNvSpPr>
          <p:nvPr>
            <p:ph idx="1"/>
          </p:nvPr>
        </p:nvSpPr>
        <p:spPr>
          <a:xfrm>
            <a:off x="466725" y="1857375"/>
            <a:ext cx="8248650" cy="4429125"/>
          </a:xfrm>
        </p:spPr>
        <p:txBody>
          <a:bodyPr>
            <a:normAutofit lnSpcReduction="10000"/>
          </a:bodyPr>
          <a:lstStyle/>
          <a:p>
            <a:pPr fontAlgn="auto">
              <a:spcAft>
                <a:spcPts val="0"/>
              </a:spcAft>
              <a:buClr>
                <a:schemeClr val="accent1">
                  <a:shade val="75000"/>
                </a:schemeClr>
              </a:buClr>
              <a:buFont typeface="Wingdings"/>
              <a:buChar char="p"/>
              <a:defRPr/>
            </a:pPr>
            <a:r>
              <a:rPr lang="pl-PL" dirty="0" smtClean="0">
                <a:solidFill>
                  <a:schemeClr val="bg2">
                    <a:lumMod val="25000"/>
                  </a:schemeClr>
                </a:solidFill>
              </a:rPr>
              <a:t>Most </a:t>
            </a:r>
            <a:r>
              <a:rPr lang="pl-PL" dirty="0" err="1" smtClean="0">
                <a:solidFill>
                  <a:schemeClr val="bg2">
                    <a:lumMod val="25000"/>
                  </a:schemeClr>
                </a:solidFill>
              </a:rPr>
              <a:t>diversely</a:t>
            </a:r>
            <a:r>
              <a:rPr lang="pl-PL" dirty="0" smtClean="0">
                <a:solidFill>
                  <a:schemeClr val="bg2">
                    <a:lumMod val="25000"/>
                  </a:schemeClr>
                </a:solidFill>
              </a:rPr>
              <a:t> </a:t>
            </a:r>
            <a:r>
              <a:rPr lang="pl-PL" dirty="0" err="1" smtClean="0">
                <a:solidFill>
                  <a:schemeClr val="bg2">
                    <a:lumMod val="25000"/>
                  </a:schemeClr>
                </a:solidFill>
              </a:rPr>
              <a:t>regulated</a:t>
            </a:r>
            <a:r>
              <a:rPr lang="pl-PL" dirty="0" smtClean="0">
                <a:solidFill>
                  <a:schemeClr val="bg2">
                    <a:lumMod val="25000"/>
                  </a:schemeClr>
                </a:solidFill>
              </a:rPr>
              <a:t> in </a:t>
            </a:r>
            <a:r>
              <a:rPr lang="pl-PL" dirty="0" err="1" smtClean="0">
                <a:solidFill>
                  <a:schemeClr val="bg2">
                    <a:lumMod val="25000"/>
                  </a:schemeClr>
                </a:solidFill>
              </a:rPr>
              <a:t>member</a:t>
            </a:r>
            <a:r>
              <a:rPr lang="pl-PL" dirty="0" smtClean="0">
                <a:solidFill>
                  <a:schemeClr val="bg2">
                    <a:lumMod val="25000"/>
                  </a:schemeClr>
                </a:solidFill>
              </a:rPr>
              <a:t> </a:t>
            </a:r>
            <a:r>
              <a:rPr lang="pl-PL" dirty="0" err="1" smtClean="0">
                <a:solidFill>
                  <a:schemeClr val="bg2">
                    <a:lumMod val="25000"/>
                  </a:schemeClr>
                </a:solidFill>
              </a:rPr>
              <a:t>countries</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Copyright- </a:t>
            </a:r>
            <a:r>
              <a:rPr lang="pl-PL" dirty="0" err="1" smtClean="0">
                <a:solidFill>
                  <a:schemeClr val="bg2">
                    <a:lumMod val="25000"/>
                  </a:schemeClr>
                </a:solidFill>
              </a:rPr>
              <a:t>only</a:t>
            </a:r>
            <a:r>
              <a:rPr lang="pl-PL" dirty="0" smtClean="0">
                <a:solidFill>
                  <a:schemeClr val="bg2">
                    <a:lumMod val="25000"/>
                  </a:schemeClr>
                </a:solidFill>
              </a:rPr>
              <a:t> </a:t>
            </a:r>
            <a:r>
              <a:rPr lang="pl-PL" dirty="0" err="1" smtClean="0">
                <a:solidFill>
                  <a:schemeClr val="bg2">
                    <a:lumMod val="25000"/>
                  </a:schemeClr>
                </a:solidFill>
              </a:rPr>
              <a:t>producer</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first</a:t>
            </a:r>
            <a:r>
              <a:rPr lang="pl-PL" dirty="0" smtClean="0">
                <a:solidFill>
                  <a:schemeClr val="bg2">
                    <a:lumMod val="25000"/>
                  </a:schemeClr>
                </a:solidFill>
              </a:rPr>
              <a:t> </a:t>
            </a:r>
            <a:r>
              <a:rPr lang="pl-PL" dirty="0" err="1" smtClean="0">
                <a:solidFill>
                  <a:schemeClr val="bg2">
                    <a:lumMod val="25000"/>
                  </a:schemeClr>
                </a:solidFill>
              </a:rPr>
              <a:t>owner</a:t>
            </a:r>
            <a:r>
              <a:rPr lang="pl-PL" dirty="0" smtClean="0">
                <a:solidFill>
                  <a:schemeClr val="bg2">
                    <a:lumMod val="25000"/>
                  </a:schemeClr>
                </a:solidFill>
              </a:rPr>
              <a:t>, </a:t>
            </a:r>
            <a:r>
              <a:rPr lang="pl-PL" dirty="0" err="1" smtClean="0">
                <a:solidFill>
                  <a:schemeClr val="bg2">
                    <a:lumMod val="25000"/>
                  </a:schemeClr>
                </a:solidFill>
              </a:rPr>
              <a:t>director</a:t>
            </a:r>
            <a:r>
              <a:rPr lang="pl-PL" dirty="0" smtClean="0">
                <a:solidFill>
                  <a:schemeClr val="bg2">
                    <a:lumMod val="25000"/>
                  </a:schemeClr>
                </a:solidFill>
              </a:rPr>
              <a:t>, </a:t>
            </a:r>
            <a:r>
              <a:rPr lang="pl-PL" dirty="0" err="1" smtClean="0">
                <a:solidFill>
                  <a:schemeClr val="bg2">
                    <a:lumMod val="25000"/>
                  </a:schemeClr>
                </a:solidFill>
              </a:rPr>
              <a:t>cameramen</a:t>
            </a:r>
            <a:r>
              <a:rPr lang="pl-PL" dirty="0" smtClean="0">
                <a:solidFill>
                  <a:schemeClr val="bg2">
                    <a:lumMod val="25000"/>
                  </a:schemeClr>
                </a:solidFill>
              </a:rPr>
              <a:t> </a:t>
            </a:r>
            <a:r>
              <a:rPr lang="pl-PL" dirty="0" err="1" smtClean="0">
                <a:solidFill>
                  <a:schemeClr val="bg2">
                    <a:lumMod val="25000"/>
                  </a:schemeClr>
                </a:solidFill>
              </a:rPr>
              <a:t>others</a:t>
            </a:r>
            <a:r>
              <a:rPr lang="pl-PL" dirty="0" smtClean="0">
                <a:solidFill>
                  <a:schemeClr val="bg2">
                    <a:lumMod val="25000"/>
                  </a:schemeClr>
                </a:solidFill>
              </a:rPr>
              <a:t> </a:t>
            </a:r>
            <a:r>
              <a:rPr lang="pl-PL" dirty="0" err="1" smtClean="0">
                <a:solidFill>
                  <a:schemeClr val="bg2">
                    <a:lumMod val="25000"/>
                  </a:schemeClr>
                </a:solidFill>
              </a:rPr>
              <a:t>are</a:t>
            </a:r>
            <a:r>
              <a:rPr lang="pl-PL" dirty="0" smtClean="0">
                <a:solidFill>
                  <a:schemeClr val="bg2">
                    <a:lumMod val="25000"/>
                  </a:schemeClr>
                </a:solidFill>
              </a:rPr>
              <a:t> not </a:t>
            </a:r>
            <a:r>
              <a:rPr lang="pl-PL" dirty="0" err="1" smtClean="0">
                <a:solidFill>
                  <a:schemeClr val="bg2">
                    <a:lumMod val="25000"/>
                  </a:schemeClr>
                </a:solidFill>
              </a:rPr>
              <a:t>recognized</a:t>
            </a:r>
            <a:r>
              <a:rPr lang="pl-PL" dirty="0" smtClean="0">
                <a:solidFill>
                  <a:schemeClr val="bg2">
                    <a:lumMod val="25000"/>
                  </a:schemeClr>
                </a:solidFill>
              </a:rPr>
              <a:t> as </a:t>
            </a:r>
            <a:r>
              <a:rPr lang="pl-PL" dirty="0" err="1" smtClean="0">
                <a:solidFill>
                  <a:schemeClr val="bg2">
                    <a:lumMod val="25000"/>
                  </a:schemeClr>
                </a:solidFill>
              </a:rPr>
              <a:t>authors</a:t>
            </a:r>
            <a:r>
              <a:rPr lang="pl-PL" dirty="0" smtClean="0">
                <a:solidFill>
                  <a:schemeClr val="bg2">
                    <a:lumMod val="25000"/>
                  </a:schemeClr>
                </a:solidFill>
              </a:rPr>
              <a:t> of film (as </a:t>
            </a:r>
            <a:r>
              <a:rPr lang="pl-PL" dirty="0" err="1" smtClean="0">
                <a:solidFill>
                  <a:schemeClr val="bg2">
                    <a:lumMod val="25000"/>
                  </a:schemeClr>
                </a:solidFill>
              </a:rPr>
              <a:t>authors</a:t>
            </a:r>
            <a:r>
              <a:rPr lang="pl-PL" dirty="0" smtClean="0">
                <a:solidFill>
                  <a:schemeClr val="bg2">
                    <a:lumMod val="25000"/>
                  </a:schemeClr>
                </a:solidFill>
              </a:rPr>
              <a:t> of </a:t>
            </a:r>
            <a:r>
              <a:rPr lang="pl-PL" dirty="0" err="1" smtClean="0">
                <a:solidFill>
                  <a:schemeClr val="bg2">
                    <a:lumMod val="25000"/>
                  </a:schemeClr>
                </a:solidFill>
              </a:rPr>
              <a:t>scenario</a:t>
            </a:r>
            <a:r>
              <a:rPr lang="pl-PL" dirty="0" smtClean="0">
                <a:solidFill>
                  <a:schemeClr val="bg2">
                    <a:lumMod val="25000"/>
                  </a:schemeClr>
                </a:solidFill>
              </a:rPr>
              <a:t> </a:t>
            </a:r>
            <a:r>
              <a:rPr lang="pl-PL" dirty="0" err="1" smtClean="0">
                <a:solidFill>
                  <a:schemeClr val="bg2">
                    <a:lumMod val="25000"/>
                  </a:schemeClr>
                </a:solidFill>
              </a:rPr>
              <a:t>dialogues</a:t>
            </a:r>
            <a:r>
              <a:rPr lang="pl-PL" dirty="0" smtClean="0">
                <a:solidFill>
                  <a:schemeClr val="bg2">
                    <a:lumMod val="25000"/>
                  </a:schemeClr>
                </a:solidFill>
              </a:rPr>
              <a:t>, </a:t>
            </a:r>
            <a:r>
              <a:rPr lang="pl-PL" dirty="0" err="1" smtClean="0">
                <a:solidFill>
                  <a:schemeClr val="bg2">
                    <a:lumMod val="25000"/>
                  </a:schemeClr>
                </a:solidFill>
              </a:rPr>
              <a:t>music</a:t>
            </a:r>
            <a:r>
              <a:rPr lang="pl-PL" dirty="0" smtClean="0">
                <a:solidFill>
                  <a:schemeClr val="bg2">
                    <a:lumMod val="25000"/>
                  </a:schemeClr>
                </a:solidFill>
              </a:rPr>
              <a:t> </a:t>
            </a:r>
            <a:r>
              <a:rPr lang="pl-PL" dirty="0" err="1" smtClean="0">
                <a:solidFill>
                  <a:schemeClr val="bg2">
                    <a:lumMod val="25000"/>
                  </a:schemeClr>
                </a:solidFill>
              </a:rPr>
              <a:t>separate</a:t>
            </a:r>
            <a:r>
              <a:rPr lang="pl-PL" dirty="0" smtClean="0">
                <a:solidFill>
                  <a:schemeClr val="bg2">
                    <a:lumMod val="25000"/>
                  </a:schemeClr>
                </a:solidFill>
              </a:rPr>
              <a:t>)</a:t>
            </a: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Continental Europe – joint </a:t>
            </a:r>
            <a:r>
              <a:rPr lang="pl-PL" dirty="0" err="1" smtClean="0">
                <a:solidFill>
                  <a:schemeClr val="bg2">
                    <a:lumMod val="25000"/>
                  </a:schemeClr>
                </a:solidFill>
              </a:rPr>
              <a:t>authors</a:t>
            </a:r>
            <a:r>
              <a:rPr lang="pl-PL" dirty="0" smtClean="0">
                <a:solidFill>
                  <a:schemeClr val="bg2">
                    <a:lumMod val="25000"/>
                  </a:schemeClr>
                </a:solidFill>
              </a:rPr>
              <a:t> of film – </a:t>
            </a:r>
            <a:r>
              <a:rPr lang="pl-PL" dirty="0" err="1" smtClean="0">
                <a:solidFill>
                  <a:schemeClr val="bg2">
                    <a:lumMod val="25000"/>
                  </a:schemeClr>
                </a:solidFill>
              </a:rPr>
              <a:t>natural</a:t>
            </a:r>
            <a:r>
              <a:rPr lang="pl-PL" dirty="0" smtClean="0">
                <a:solidFill>
                  <a:schemeClr val="bg2">
                    <a:lumMod val="25000"/>
                  </a:schemeClr>
                </a:solidFill>
              </a:rPr>
              <a:t> </a:t>
            </a:r>
            <a:r>
              <a:rPr lang="pl-PL" dirty="0" err="1" smtClean="0">
                <a:solidFill>
                  <a:schemeClr val="bg2">
                    <a:lumMod val="25000"/>
                  </a:schemeClr>
                </a:solidFill>
              </a:rPr>
              <a:t>persons</a:t>
            </a:r>
            <a:r>
              <a:rPr lang="pl-PL" dirty="0" smtClean="0">
                <a:solidFill>
                  <a:schemeClr val="bg2">
                    <a:lumMod val="25000"/>
                  </a:schemeClr>
                </a:solidFill>
              </a:rPr>
              <a:t> </a:t>
            </a:r>
            <a:r>
              <a:rPr lang="pl-PL" dirty="0" err="1" smtClean="0">
                <a:solidFill>
                  <a:schemeClr val="bg2">
                    <a:lumMod val="25000"/>
                  </a:schemeClr>
                </a:solidFill>
              </a:rPr>
              <a:t>or</a:t>
            </a:r>
            <a:r>
              <a:rPr lang="pl-PL" dirty="0" smtClean="0">
                <a:solidFill>
                  <a:schemeClr val="bg2">
                    <a:lumMod val="25000"/>
                  </a:schemeClr>
                </a:solidFill>
              </a:rPr>
              <a:t> </a:t>
            </a:r>
            <a:r>
              <a:rPr lang="pl-PL" dirty="0" err="1" smtClean="0">
                <a:solidFill>
                  <a:schemeClr val="bg2">
                    <a:lumMod val="25000"/>
                  </a:schemeClr>
                </a:solidFill>
              </a:rPr>
              <a:t>authors</a:t>
            </a:r>
            <a:r>
              <a:rPr lang="pl-PL" dirty="0" smtClean="0">
                <a:solidFill>
                  <a:schemeClr val="bg2">
                    <a:lumMod val="25000"/>
                  </a:schemeClr>
                </a:solidFill>
              </a:rPr>
              <a:t> of </a:t>
            </a:r>
            <a:r>
              <a:rPr lang="pl-PL" dirty="0" err="1" smtClean="0">
                <a:solidFill>
                  <a:schemeClr val="bg2">
                    <a:lumMod val="25000"/>
                  </a:schemeClr>
                </a:solidFill>
              </a:rPr>
              <a:t>pre-existing</a:t>
            </a:r>
            <a:r>
              <a:rPr lang="pl-PL" dirty="0" smtClean="0">
                <a:solidFill>
                  <a:schemeClr val="bg2">
                    <a:lumMod val="25000"/>
                  </a:schemeClr>
                </a:solidFill>
              </a:rPr>
              <a:t> </a:t>
            </a:r>
            <a:r>
              <a:rPr lang="pl-PL" dirty="0" err="1" smtClean="0">
                <a:solidFill>
                  <a:schemeClr val="bg2">
                    <a:lumMod val="25000"/>
                  </a:schemeClr>
                </a:solidFill>
              </a:rPr>
              <a:t>works</a:t>
            </a:r>
            <a:r>
              <a:rPr lang="pl-PL" dirty="0" smtClean="0">
                <a:solidFill>
                  <a:schemeClr val="bg2">
                    <a:lumMod val="25000"/>
                  </a:schemeClr>
                </a:solidFill>
              </a:rPr>
              <a:t> – </a:t>
            </a:r>
            <a:r>
              <a:rPr lang="pl-PL" dirty="0" err="1" smtClean="0">
                <a:solidFill>
                  <a:schemeClr val="bg2">
                    <a:lumMod val="25000"/>
                  </a:schemeClr>
                </a:solidFill>
              </a:rPr>
              <a:t>novel</a:t>
            </a:r>
            <a:r>
              <a:rPr lang="pl-PL" dirty="0" smtClean="0">
                <a:solidFill>
                  <a:schemeClr val="bg2">
                    <a:lumMod val="25000"/>
                  </a:schemeClr>
                </a:solidFill>
              </a:rPr>
              <a:t> </a:t>
            </a:r>
            <a:r>
              <a:rPr lang="pl-PL" dirty="0" err="1" smtClean="0">
                <a:solidFill>
                  <a:schemeClr val="bg2">
                    <a:lumMod val="25000"/>
                  </a:schemeClr>
                </a:solidFill>
              </a:rPr>
              <a:t>f.ex</a:t>
            </a:r>
            <a:r>
              <a:rPr lang="pl-PL" dirty="0" smtClean="0">
                <a:solidFill>
                  <a:schemeClr val="bg2">
                    <a:lumMod val="25000"/>
                  </a:schemeClr>
                </a:solidFill>
              </a:rPr>
              <a:t>.</a:t>
            </a: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smtClean="0"/>
              <a:t>Art. 14 </a:t>
            </a:r>
            <a:r>
              <a:rPr lang="pl-PL" dirty="0" err="1" smtClean="0"/>
              <a:t>Berne</a:t>
            </a:r>
            <a:r>
              <a:rPr lang="pl-PL" dirty="0" smtClean="0"/>
              <a:t> </a:t>
            </a:r>
            <a:r>
              <a:rPr lang="pl-PL" dirty="0" err="1" smtClean="0"/>
              <a:t>Convention</a:t>
            </a:r>
            <a:endParaRPr lang="pl-PL" dirty="0"/>
          </a:p>
        </p:txBody>
      </p:sp>
      <p:sp>
        <p:nvSpPr>
          <p:cNvPr id="3" name="Symbol zastępczy zawartości 2"/>
          <p:cNvSpPr>
            <a:spLocks noGrp="1"/>
          </p:cNvSpPr>
          <p:nvPr>
            <p:ph idx="1"/>
          </p:nvPr>
        </p:nvSpPr>
        <p:spPr>
          <a:xfrm>
            <a:off x="466725" y="1857375"/>
            <a:ext cx="8248650" cy="4429125"/>
          </a:xfrm>
        </p:spPr>
        <p:txBody>
          <a:bodyPr>
            <a:normAutofit fontScale="92500"/>
          </a:bodyPr>
          <a:lstStyle/>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European</a:t>
            </a:r>
            <a:r>
              <a:rPr lang="pl-PL" dirty="0" smtClean="0">
                <a:solidFill>
                  <a:schemeClr val="bg2">
                    <a:lumMod val="25000"/>
                  </a:schemeClr>
                </a:solidFill>
              </a:rPr>
              <a:t> </a:t>
            </a:r>
            <a:r>
              <a:rPr lang="pl-PL" dirty="0" err="1" smtClean="0">
                <a:solidFill>
                  <a:schemeClr val="bg2">
                    <a:lumMod val="25000"/>
                  </a:schemeClr>
                </a:solidFill>
              </a:rPr>
              <a:t>approach</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smtClean="0">
                <a:solidFill>
                  <a:schemeClr val="bg2">
                    <a:lumMod val="25000"/>
                  </a:schemeClr>
                </a:solidFill>
              </a:rPr>
              <a:t>14bis 2a – </a:t>
            </a:r>
            <a:r>
              <a:rPr lang="pl-PL" dirty="0" err="1" smtClean="0">
                <a:solidFill>
                  <a:schemeClr val="bg2">
                    <a:lumMod val="25000"/>
                  </a:schemeClr>
                </a:solidFill>
              </a:rPr>
              <a:t>leaves</a:t>
            </a:r>
            <a:r>
              <a:rPr lang="pl-PL" dirty="0" smtClean="0">
                <a:solidFill>
                  <a:schemeClr val="bg2">
                    <a:lumMod val="25000"/>
                  </a:schemeClr>
                </a:solidFill>
              </a:rPr>
              <a:t> the </a:t>
            </a:r>
            <a:r>
              <a:rPr lang="pl-PL" dirty="0" err="1" smtClean="0">
                <a:solidFill>
                  <a:schemeClr val="bg2">
                    <a:lumMod val="25000"/>
                  </a:schemeClr>
                </a:solidFill>
              </a:rPr>
              <a:t>determination</a:t>
            </a:r>
            <a:r>
              <a:rPr lang="pl-PL" dirty="0" smtClean="0">
                <a:solidFill>
                  <a:schemeClr val="bg2">
                    <a:lumMod val="25000"/>
                  </a:schemeClr>
                </a:solidFill>
              </a:rPr>
              <a:t> of the </a:t>
            </a:r>
            <a:r>
              <a:rPr lang="pl-PL" dirty="0" err="1" smtClean="0">
                <a:solidFill>
                  <a:schemeClr val="bg2">
                    <a:lumMod val="25000"/>
                  </a:schemeClr>
                </a:solidFill>
              </a:rPr>
              <a:t>ownership</a:t>
            </a:r>
            <a:r>
              <a:rPr lang="pl-PL" dirty="0" smtClean="0">
                <a:solidFill>
                  <a:schemeClr val="bg2">
                    <a:lumMod val="25000"/>
                  </a:schemeClr>
                </a:solidFill>
              </a:rPr>
              <a:t> in the </a:t>
            </a:r>
            <a:r>
              <a:rPr lang="pl-PL" dirty="0" err="1" smtClean="0">
                <a:solidFill>
                  <a:schemeClr val="bg2">
                    <a:lumMod val="25000"/>
                  </a:schemeClr>
                </a:solidFill>
              </a:rPr>
              <a:t>cinematografic</a:t>
            </a:r>
            <a:r>
              <a:rPr lang="pl-PL" dirty="0" smtClean="0">
                <a:solidFill>
                  <a:schemeClr val="bg2">
                    <a:lumMod val="25000"/>
                  </a:schemeClr>
                </a:solidFill>
              </a:rPr>
              <a:t> </a:t>
            </a:r>
            <a:r>
              <a:rPr lang="pl-PL" dirty="0" err="1" smtClean="0">
                <a:solidFill>
                  <a:schemeClr val="bg2">
                    <a:lumMod val="25000"/>
                  </a:schemeClr>
                </a:solidFill>
              </a:rPr>
              <a:t>work</a:t>
            </a:r>
            <a:r>
              <a:rPr lang="pl-PL" dirty="0" smtClean="0">
                <a:solidFill>
                  <a:schemeClr val="bg2">
                    <a:lumMod val="25000"/>
                  </a:schemeClr>
                </a:solidFill>
              </a:rPr>
              <a:t> to the law of the country for </a:t>
            </a:r>
            <a:r>
              <a:rPr lang="pl-PL" dirty="0" err="1" smtClean="0">
                <a:solidFill>
                  <a:schemeClr val="bg2">
                    <a:lumMod val="25000"/>
                  </a:schemeClr>
                </a:solidFill>
              </a:rPr>
              <a:t>which</a:t>
            </a:r>
            <a:r>
              <a:rPr lang="pl-PL" dirty="0" smtClean="0">
                <a:solidFill>
                  <a:schemeClr val="bg2">
                    <a:lumMod val="25000"/>
                  </a:schemeClr>
                </a:solidFill>
              </a:rPr>
              <a:t> </a:t>
            </a:r>
            <a:r>
              <a:rPr lang="pl-PL" dirty="0" err="1" smtClean="0">
                <a:solidFill>
                  <a:schemeClr val="bg2">
                    <a:lumMod val="25000"/>
                  </a:schemeClr>
                </a:solidFill>
              </a:rPr>
              <a:t>protection</a:t>
            </a:r>
            <a:r>
              <a:rPr lang="pl-PL" dirty="0" smtClean="0">
                <a:solidFill>
                  <a:schemeClr val="bg2">
                    <a:lumMod val="25000"/>
                  </a:schemeClr>
                </a:solidFill>
              </a:rPr>
              <a:t> </a:t>
            </a:r>
            <a:r>
              <a:rPr lang="pl-PL" dirty="0" err="1" smtClean="0">
                <a:solidFill>
                  <a:schemeClr val="bg2">
                    <a:lumMod val="25000"/>
                  </a:schemeClr>
                </a:solidFill>
              </a:rPr>
              <a:t>is</a:t>
            </a:r>
            <a:r>
              <a:rPr lang="pl-PL" dirty="0" smtClean="0">
                <a:solidFill>
                  <a:schemeClr val="bg2">
                    <a:lumMod val="25000"/>
                  </a:schemeClr>
                </a:solidFill>
              </a:rPr>
              <a:t> </a:t>
            </a:r>
            <a:r>
              <a:rPr lang="pl-PL" dirty="0" err="1" smtClean="0">
                <a:solidFill>
                  <a:schemeClr val="bg2">
                    <a:lumMod val="25000"/>
                  </a:schemeClr>
                </a:solidFill>
              </a:rPr>
              <a:t>claimed</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r>
              <a:rPr lang="pl-PL" dirty="0" err="1" smtClean="0">
                <a:solidFill>
                  <a:schemeClr val="bg2">
                    <a:lumMod val="25000"/>
                  </a:schemeClr>
                </a:solidFill>
              </a:rPr>
              <a:t>Presumption</a:t>
            </a:r>
            <a:r>
              <a:rPr lang="pl-PL" dirty="0" smtClean="0">
                <a:solidFill>
                  <a:schemeClr val="bg2">
                    <a:lumMod val="25000"/>
                  </a:schemeClr>
                </a:solidFill>
              </a:rPr>
              <a:t> of </a:t>
            </a:r>
            <a:r>
              <a:rPr lang="pl-PL" dirty="0" err="1" smtClean="0">
                <a:solidFill>
                  <a:schemeClr val="bg2">
                    <a:lumMod val="25000"/>
                  </a:schemeClr>
                </a:solidFill>
              </a:rPr>
              <a:t>legitimation</a:t>
            </a:r>
            <a:r>
              <a:rPr lang="pl-PL" dirty="0" smtClean="0">
                <a:solidFill>
                  <a:schemeClr val="bg2">
                    <a:lumMod val="25000"/>
                  </a:schemeClr>
                </a:solidFill>
              </a:rPr>
              <a:t>; </a:t>
            </a:r>
            <a:r>
              <a:rPr lang="pl-PL" smtClean="0">
                <a:solidFill>
                  <a:schemeClr val="bg2">
                    <a:lumMod val="25000"/>
                  </a:schemeClr>
                </a:solidFill>
              </a:rPr>
              <a:t>where</a:t>
            </a:r>
            <a:r>
              <a:rPr lang="pl-PL" dirty="0" smtClean="0">
                <a:solidFill>
                  <a:schemeClr val="bg2">
                    <a:lumMod val="25000"/>
                  </a:schemeClr>
                </a:solidFill>
              </a:rPr>
              <a:t> </a:t>
            </a:r>
            <a:r>
              <a:rPr lang="pl-PL" dirty="0" err="1" smtClean="0">
                <a:solidFill>
                  <a:schemeClr val="bg2">
                    <a:lumMod val="25000"/>
                  </a:schemeClr>
                </a:solidFill>
              </a:rPr>
              <a:t>authors</a:t>
            </a:r>
            <a:r>
              <a:rPr lang="pl-PL" dirty="0" smtClean="0">
                <a:solidFill>
                  <a:schemeClr val="bg2">
                    <a:lumMod val="25000"/>
                  </a:schemeClr>
                </a:solidFill>
              </a:rPr>
              <a:t> of </a:t>
            </a:r>
            <a:r>
              <a:rPr lang="pl-PL" dirty="0" err="1" smtClean="0">
                <a:solidFill>
                  <a:schemeClr val="bg2">
                    <a:lumMod val="25000"/>
                  </a:schemeClr>
                </a:solidFill>
              </a:rPr>
              <a:t>particular</a:t>
            </a:r>
            <a:r>
              <a:rPr lang="pl-PL" dirty="0" smtClean="0">
                <a:solidFill>
                  <a:schemeClr val="bg2">
                    <a:lumMod val="25000"/>
                  </a:schemeClr>
                </a:solidFill>
              </a:rPr>
              <a:t> </a:t>
            </a:r>
            <a:r>
              <a:rPr lang="pl-PL" dirty="0" err="1" smtClean="0">
                <a:solidFill>
                  <a:schemeClr val="bg2">
                    <a:lumMod val="25000"/>
                  </a:schemeClr>
                </a:solidFill>
              </a:rPr>
              <a:t>works</a:t>
            </a:r>
            <a:r>
              <a:rPr lang="pl-PL" dirty="0" smtClean="0">
                <a:solidFill>
                  <a:schemeClr val="bg2">
                    <a:lumMod val="25000"/>
                  </a:schemeClr>
                </a:solidFill>
              </a:rPr>
              <a:t> </a:t>
            </a:r>
            <a:r>
              <a:rPr lang="pl-PL" dirty="0" err="1" smtClean="0">
                <a:solidFill>
                  <a:schemeClr val="bg2">
                    <a:lumMod val="25000"/>
                  </a:schemeClr>
                </a:solidFill>
              </a:rPr>
              <a:t>contractually</a:t>
            </a:r>
            <a:r>
              <a:rPr lang="pl-PL" dirty="0" smtClean="0">
                <a:solidFill>
                  <a:schemeClr val="bg2">
                    <a:lumMod val="25000"/>
                  </a:schemeClr>
                </a:solidFill>
              </a:rPr>
              <a:t> </a:t>
            </a:r>
            <a:r>
              <a:rPr lang="pl-PL" dirty="0" err="1" smtClean="0">
                <a:solidFill>
                  <a:schemeClr val="bg2">
                    <a:lumMod val="25000"/>
                  </a:schemeClr>
                </a:solidFill>
              </a:rPr>
              <a:t>agreed</a:t>
            </a:r>
            <a:r>
              <a:rPr lang="pl-PL" dirty="0" smtClean="0">
                <a:solidFill>
                  <a:schemeClr val="bg2">
                    <a:lumMod val="25000"/>
                  </a:schemeClr>
                </a:solidFill>
              </a:rPr>
              <a:t> to </a:t>
            </a:r>
            <a:r>
              <a:rPr lang="pl-PL" dirty="0" err="1" smtClean="0">
                <a:solidFill>
                  <a:schemeClr val="bg2">
                    <a:lumMod val="25000"/>
                  </a:schemeClr>
                </a:solidFill>
              </a:rPr>
              <a:t>make</a:t>
            </a:r>
            <a:r>
              <a:rPr lang="pl-PL" dirty="0" smtClean="0">
                <a:solidFill>
                  <a:schemeClr val="bg2">
                    <a:lumMod val="25000"/>
                  </a:schemeClr>
                </a:solidFill>
              </a:rPr>
              <a:t> </a:t>
            </a:r>
            <a:r>
              <a:rPr lang="pl-PL" dirty="0" err="1" smtClean="0">
                <a:solidFill>
                  <a:schemeClr val="bg2">
                    <a:lumMod val="25000"/>
                  </a:schemeClr>
                </a:solidFill>
              </a:rPr>
              <a:t>contribution</a:t>
            </a:r>
            <a:r>
              <a:rPr lang="pl-PL" dirty="0" smtClean="0">
                <a:solidFill>
                  <a:schemeClr val="bg2">
                    <a:lumMod val="25000"/>
                  </a:schemeClr>
                </a:solidFill>
              </a:rPr>
              <a:t> to the film, </a:t>
            </a:r>
            <a:r>
              <a:rPr lang="pl-PL" dirty="0" err="1" smtClean="0">
                <a:solidFill>
                  <a:schemeClr val="bg2">
                    <a:lumMod val="25000"/>
                  </a:schemeClr>
                </a:solidFill>
              </a:rPr>
              <a:t>they</a:t>
            </a:r>
            <a:r>
              <a:rPr lang="pl-PL" dirty="0" smtClean="0">
                <a:solidFill>
                  <a:schemeClr val="bg2">
                    <a:lumMod val="25000"/>
                  </a:schemeClr>
                </a:solidFill>
              </a:rPr>
              <a:t> </a:t>
            </a:r>
            <a:r>
              <a:rPr lang="pl-PL" dirty="0" err="1" smtClean="0">
                <a:solidFill>
                  <a:schemeClr val="bg2">
                    <a:lumMod val="25000"/>
                  </a:schemeClr>
                </a:solidFill>
              </a:rPr>
              <a:t>can</a:t>
            </a:r>
            <a:r>
              <a:rPr lang="pl-PL" dirty="0" smtClean="0">
                <a:solidFill>
                  <a:schemeClr val="bg2">
                    <a:lumMod val="25000"/>
                  </a:schemeClr>
                </a:solidFill>
              </a:rPr>
              <a:t> no </a:t>
            </a:r>
            <a:r>
              <a:rPr lang="pl-PL" dirty="0" err="1" smtClean="0">
                <a:solidFill>
                  <a:schemeClr val="bg2">
                    <a:lumMod val="25000"/>
                  </a:schemeClr>
                </a:solidFill>
              </a:rPr>
              <a:t>longer</a:t>
            </a:r>
            <a:r>
              <a:rPr lang="pl-PL" dirty="0" smtClean="0">
                <a:solidFill>
                  <a:schemeClr val="bg2">
                    <a:lumMod val="25000"/>
                  </a:schemeClr>
                </a:solidFill>
              </a:rPr>
              <a:t> </a:t>
            </a:r>
            <a:r>
              <a:rPr lang="pl-PL" dirty="0" err="1" smtClean="0">
                <a:solidFill>
                  <a:schemeClr val="bg2">
                    <a:lumMod val="25000"/>
                  </a:schemeClr>
                </a:solidFill>
              </a:rPr>
              <a:t>object</a:t>
            </a:r>
            <a:r>
              <a:rPr lang="pl-PL" dirty="0" smtClean="0">
                <a:solidFill>
                  <a:schemeClr val="bg2">
                    <a:lumMod val="25000"/>
                  </a:schemeClr>
                </a:solidFill>
              </a:rPr>
              <a:t> to the </a:t>
            </a:r>
            <a:r>
              <a:rPr lang="pl-PL" dirty="0" err="1" smtClean="0">
                <a:solidFill>
                  <a:schemeClr val="bg2">
                    <a:lumMod val="25000"/>
                  </a:schemeClr>
                </a:solidFill>
              </a:rPr>
              <a:t>specified</a:t>
            </a:r>
            <a:r>
              <a:rPr lang="pl-PL" dirty="0" smtClean="0">
                <a:solidFill>
                  <a:schemeClr val="bg2">
                    <a:lumMod val="25000"/>
                  </a:schemeClr>
                </a:solidFill>
              </a:rPr>
              <a:t> </a:t>
            </a:r>
            <a:r>
              <a:rPr lang="pl-PL" dirty="0" err="1" smtClean="0">
                <a:solidFill>
                  <a:schemeClr val="bg2">
                    <a:lumMod val="25000"/>
                  </a:schemeClr>
                </a:solidFill>
              </a:rPr>
              <a:t>way</a:t>
            </a:r>
            <a:r>
              <a:rPr lang="pl-PL" dirty="0" smtClean="0">
                <a:solidFill>
                  <a:schemeClr val="bg2">
                    <a:lumMod val="25000"/>
                  </a:schemeClr>
                </a:solidFill>
              </a:rPr>
              <a:t> of </a:t>
            </a:r>
            <a:r>
              <a:rPr lang="pl-PL" dirty="0" err="1" smtClean="0">
                <a:solidFill>
                  <a:schemeClr val="bg2">
                    <a:lumMod val="25000"/>
                  </a:schemeClr>
                </a:solidFill>
              </a:rPr>
              <a:t>exploitation</a:t>
            </a:r>
            <a:endParaRPr lang="pl-PL"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pl-P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normAutofit fontScale="90000"/>
          </a:bodyPr>
          <a:lstStyle/>
          <a:p>
            <a:pPr fontAlgn="auto">
              <a:spcAft>
                <a:spcPts val="0"/>
              </a:spcAft>
              <a:defRPr/>
            </a:pPr>
            <a:r>
              <a:rPr lang="pl-PL" dirty="0" err="1" smtClean="0"/>
              <a:t>Challenges</a:t>
            </a:r>
            <a:r>
              <a:rPr lang="pl-PL" dirty="0" smtClean="0"/>
              <a:t> to </a:t>
            </a:r>
            <a:r>
              <a:rPr lang="pl-PL" dirty="0" err="1" smtClean="0"/>
              <a:t>Berne</a:t>
            </a:r>
            <a:r>
              <a:rPr lang="pl-PL" dirty="0" smtClean="0"/>
              <a:t> and Rome </a:t>
            </a:r>
            <a:r>
              <a:rPr lang="pl-PL" dirty="0" err="1" smtClean="0"/>
              <a:t>Convention</a:t>
            </a:r>
            <a:endParaRPr lang="pl-PL" dirty="0"/>
          </a:p>
        </p:txBody>
      </p:sp>
      <p:sp>
        <p:nvSpPr>
          <p:cNvPr id="50179"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Technical, economic and legal development</a:t>
            </a:r>
          </a:p>
          <a:p>
            <a:r>
              <a:rPr lang="pl-PL" smtClean="0"/>
              <a:t>Possible: interpretation, amandements, still diffucult on international level</a:t>
            </a:r>
          </a:p>
          <a:p>
            <a:r>
              <a:rPr lang="pl-PL" smtClean="0"/>
              <a:t>Authentic interpretation: binds all contracting parties</a:t>
            </a:r>
          </a:p>
          <a:p>
            <a:r>
              <a:rPr lang="pl-PL" smtClean="0"/>
              <a:t>Individual – judicial </a:t>
            </a:r>
          </a:p>
          <a:p>
            <a:r>
              <a:rPr lang="pl-PL" smtClean="0"/>
              <a:t>Question of whether computer programes are works in Berne Convention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0"/>
          </a:xfrm>
        </p:spPr>
        <p:txBody>
          <a:bodyPr/>
          <a:lstStyle/>
          <a:p>
            <a:pPr fontAlgn="auto">
              <a:spcAft>
                <a:spcPts val="0"/>
              </a:spcAft>
              <a:defRPr/>
            </a:pPr>
            <a:r>
              <a:rPr lang="pl-PL" dirty="0" err="1" smtClean="0"/>
              <a:t>Computer</a:t>
            </a:r>
            <a:r>
              <a:rPr lang="pl-PL" dirty="0" smtClean="0"/>
              <a:t> </a:t>
            </a:r>
            <a:r>
              <a:rPr lang="pl-PL" dirty="0" err="1" smtClean="0"/>
              <a:t>programme</a:t>
            </a:r>
            <a:endParaRPr lang="pl-PL" dirty="0"/>
          </a:p>
        </p:txBody>
      </p:sp>
      <p:sp>
        <p:nvSpPr>
          <p:cNvPr id="51203" name="Symbol zastępczy zawartości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pl-PL" smtClean="0"/>
              <a:t>Source code – series of instructions transformed into machine code to interact with the computer’s central processing unit in order to achive certain </a:t>
            </a:r>
            <a:r>
              <a:rPr lang="pl-PL" b="1" smtClean="0">
                <a:solidFill>
                  <a:srgbClr val="FF0000"/>
                </a:solidFill>
              </a:rPr>
              <a:t>result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6696" y="476672"/>
            <a:ext cx="8677304" cy="5809849"/>
          </a:xfrm>
        </p:spPr>
        <p:txBody>
          <a:bodyPr>
            <a:normAutofit/>
          </a:bodyPr>
          <a:lstStyle/>
          <a:p>
            <a:pPr>
              <a:buNone/>
            </a:pPr>
            <a:r>
              <a:rPr lang="en-US" b="1" dirty="0" smtClean="0"/>
              <a:t>WIPO Copyright Treaty</a:t>
            </a:r>
          </a:p>
          <a:p>
            <a:pPr>
              <a:buNone/>
            </a:pPr>
            <a:r>
              <a:rPr lang="en-US" b="1" dirty="0" smtClean="0"/>
              <a:t>(adopted in Geneva on December 20, 1996)</a:t>
            </a:r>
            <a:endParaRPr lang="pl-PL" b="1" dirty="0" smtClean="0"/>
          </a:p>
          <a:p>
            <a:pPr>
              <a:buNone/>
            </a:pPr>
            <a:endParaRPr lang="pl-PL" b="1" dirty="0" smtClean="0"/>
          </a:p>
          <a:p>
            <a:pPr>
              <a:buNone/>
            </a:pPr>
            <a:r>
              <a:rPr lang="en-US" b="1" dirty="0" smtClean="0"/>
              <a:t>Article 3</a:t>
            </a:r>
            <a:br>
              <a:rPr lang="en-US" b="1" dirty="0" smtClean="0"/>
            </a:br>
            <a:r>
              <a:rPr lang="en-US" b="1" dirty="0" smtClean="0"/>
              <a:t>Application of Articles 2 to 6 of the Berne Convention</a:t>
            </a:r>
            <a:endParaRPr lang="en-US" dirty="0" smtClean="0"/>
          </a:p>
          <a:p>
            <a:r>
              <a:rPr lang="en-US" dirty="0" smtClean="0"/>
              <a:t>Contracting Parties shall apply </a:t>
            </a:r>
            <a:r>
              <a:rPr lang="en-US" i="1" dirty="0" smtClean="0"/>
              <a:t>mutatis mutandis</a:t>
            </a:r>
            <a:r>
              <a:rPr lang="en-US" dirty="0" smtClean="0"/>
              <a:t> the provisions of Articles 2 to 6 of the Berne Convention in respect of the protection provided for in this Treaty.</a:t>
            </a:r>
          </a:p>
          <a:p>
            <a:pPr>
              <a:buNone/>
            </a:pPr>
            <a:endParaRPr lang="en-US" dirty="0" smtClean="0"/>
          </a:p>
          <a:p>
            <a:endParaRPr lang="pl-P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WCT</a:t>
            </a:r>
            <a:endParaRPr lang="pl-PL" dirty="0"/>
          </a:p>
        </p:txBody>
      </p:sp>
      <p:sp>
        <p:nvSpPr>
          <p:cNvPr id="3" name="Symbol zastępczy zawartości 2"/>
          <p:cNvSpPr>
            <a:spLocks noGrp="1"/>
          </p:cNvSpPr>
          <p:nvPr>
            <p:ph idx="1"/>
          </p:nvPr>
        </p:nvSpPr>
        <p:spPr/>
        <p:txBody>
          <a:bodyPr/>
          <a:lstStyle/>
          <a:p>
            <a:r>
              <a:rPr lang="en-US" b="1" dirty="0" smtClean="0"/>
              <a:t>Article 4</a:t>
            </a:r>
            <a:br>
              <a:rPr lang="en-US" b="1" dirty="0" smtClean="0"/>
            </a:br>
            <a:r>
              <a:rPr lang="en-US" b="1" dirty="0" smtClean="0"/>
              <a:t>Computer Programs</a:t>
            </a:r>
            <a:endParaRPr lang="en-US" dirty="0" smtClean="0"/>
          </a:p>
          <a:p>
            <a:r>
              <a:rPr lang="en-US" dirty="0" smtClean="0"/>
              <a:t>Computer programs are protected as literary works within the meaning of Article 2 of the Berne Convention. Such protection applies to computer programs, whatever may be the mode or form of their expression.</a:t>
            </a:r>
          </a:p>
          <a:p>
            <a:endParaRPr lang="pl-PL"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6696" y="404664"/>
            <a:ext cx="8248708" cy="5881857"/>
          </a:xfrm>
        </p:spPr>
        <p:txBody>
          <a:bodyPr>
            <a:normAutofit fontScale="92500" lnSpcReduction="10000"/>
          </a:bodyPr>
          <a:lstStyle/>
          <a:p>
            <a:pPr>
              <a:buNone/>
            </a:pPr>
            <a:r>
              <a:rPr lang="pl-PL" b="1" dirty="0" smtClean="0"/>
              <a:t>WCT </a:t>
            </a:r>
          </a:p>
          <a:p>
            <a:r>
              <a:rPr lang="en-US" b="1" dirty="0" smtClean="0"/>
              <a:t>Article 8</a:t>
            </a:r>
            <a:br>
              <a:rPr lang="en-US" b="1" dirty="0" smtClean="0"/>
            </a:br>
            <a:r>
              <a:rPr lang="en-US" b="1" dirty="0" smtClean="0"/>
              <a:t>Right of Communication to the Public</a:t>
            </a:r>
            <a:endParaRPr lang="en-US" dirty="0" smtClean="0"/>
          </a:p>
          <a:p>
            <a:r>
              <a:rPr lang="en-US" dirty="0" smtClean="0"/>
              <a:t>Without prejudice to the provisions of Articles of the Berne Convention, authors of literary and artistic works shall enjoy the exclusive right of </a:t>
            </a:r>
            <a:r>
              <a:rPr lang="en-US" b="1" dirty="0" smtClean="0">
                <a:solidFill>
                  <a:schemeClr val="tx1"/>
                </a:solidFill>
              </a:rPr>
              <a:t>authorizing any communication to the public </a:t>
            </a:r>
            <a:r>
              <a:rPr lang="en-US" dirty="0" smtClean="0"/>
              <a:t>of their works, by wire or wireless means, including the making available to the public of their works in such a way that members of the public may access these works from a place and at a time individually chosen by them</a:t>
            </a:r>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800" dirty="0" smtClean="0">
                <a:solidFill>
                  <a:schemeClr val="tx1"/>
                </a:solidFill>
              </a:rPr>
              <a:t>Typography </a:t>
            </a:r>
            <a:r>
              <a:rPr lang="pl-PL" sz="2800" dirty="0" smtClean="0">
                <a:solidFill>
                  <a:schemeClr val="tx1"/>
                </a:solidFill>
              </a:rPr>
              <a:t>- </a:t>
            </a:r>
            <a:r>
              <a:rPr lang="en-US" sz="2800" dirty="0" smtClean="0">
                <a:solidFill>
                  <a:schemeClr val="tx1"/>
                </a:solidFill>
              </a:rPr>
              <a:t>arrangement </a:t>
            </a:r>
            <a:r>
              <a:rPr lang="en-US" sz="2800" dirty="0" smtClean="0">
                <a:solidFill>
                  <a:schemeClr val="tx1"/>
                </a:solidFill>
              </a:rPr>
              <a:t>and appearance of text. Typography concerns </a:t>
            </a:r>
            <a:r>
              <a:rPr lang="en-US" sz="2800" dirty="0" smtClean="0">
                <a:solidFill>
                  <a:schemeClr val="tx1"/>
                </a:solidFill>
              </a:rPr>
              <a:t>the </a:t>
            </a:r>
            <a:r>
              <a:rPr lang="en-US" sz="2800" dirty="0" smtClean="0">
                <a:solidFill>
                  <a:schemeClr val="tx1"/>
                </a:solidFill>
              </a:rPr>
              <a:t>look of the glyphs</a:t>
            </a:r>
            <a:r>
              <a:rPr lang="en-US" sz="2800" dirty="0" smtClean="0">
                <a:solidFill>
                  <a:schemeClr val="tx1"/>
                </a:solidFill>
              </a:rPr>
              <a:t>,</a:t>
            </a:r>
            <a:r>
              <a:rPr lang="pl-PL" sz="2800" dirty="0" smtClean="0">
                <a:solidFill>
                  <a:schemeClr val="tx1"/>
                </a:solidFill>
              </a:rPr>
              <a:t> </a:t>
            </a:r>
            <a:r>
              <a:rPr lang="pl-PL" sz="2800" dirty="0" err="1" smtClean="0">
                <a:solidFill>
                  <a:schemeClr val="tx1"/>
                </a:solidFill>
              </a:rPr>
              <a:t>fonts</a:t>
            </a:r>
            <a:r>
              <a:rPr lang="pl-PL" sz="2800" dirty="0" smtClean="0">
                <a:solidFill>
                  <a:schemeClr val="tx1"/>
                </a:solidFill>
              </a:rPr>
              <a:t>,</a:t>
            </a:r>
            <a:r>
              <a:rPr lang="en-US" sz="2800" dirty="0" smtClean="0">
                <a:solidFill>
                  <a:schemeClr val="tx1"/>
                </a:solidFill>
              </a:rPr>
              <a:t> </a:t>
            </a:r>
            <a:r>
              <a:rPr lang="pl-PL" sz="2800" dirty="0" smtClean="0">
                <a:solidFill>
                  <a:schemeClr val="tx1"/>
                </a:solidFill>
              </a:rPr>
              <a:t>and </a:t>
            </a:r>
            <a:r>
              <a:rPr lang="en-US" sz="2800" dirty="0" smtClean="0">
                <a:solidFill>
                  <a:schemeClr val="tx1"/>
                </a:solidFill>
              </a:rPr>
              <a:t>they </a:t>
            </a:r>
            <a:r>
              <a:rPr lang="en-US" sz="2800" dirty="0" smtClean="0">
                <a:solidFill>
                  <a:schemeClr val="tx1"/>
                </a:solidFill>
              </a:rPr>
              <a:t>are placed on the </a:t>
            </a:r>
            <a:r>
              <a:rPr lang="en-US" sz="2800" dirty="0" smtClean="0">
                <a:solidFill>
                  <a:schemeClr val="tx1"/>
                </a:solidFill>
              </a:rPr>
              <a:t>page</a:t>
            </a:r>
            <a:r>
              <a:rPr lang="pl-PL" sz="2400" dirty="0" smtClean="0">
                <a:solidFill>
                  <a:schemeClr val="tx1"/>
                </a:solidFill>
              </a:rPr>
              <a:t>.</a:t>
            </a:r>
            <a:endParaRPr lang="pl-PL" sz="2400" dirty="0">
              <a:solidFill>
                <a:schemeClr val="tx1"/>
              </a:solidFill>
            </a:endParaRPr>
          </a:p>
        </p:txBody>
      </p:sp>
      <p:sp>
        <p:nvSpPr>
          <p:cNvPr id="5" name="Symbol zastępczy zawartości 4"/>
          <p:cNvSpPr>
            <a:spLocks noGrp="1"/>
          </p:cNvSpPr>
          <p:nvPr>
            <p:ph idx="1"/>
          </p:nvPr>
        </p:nvSpPr>
        <p:spPr>
          <a:xfrm>
            <a:off x="466696" y="2636912"/>
            <a:ext cx="8248708" cy="3649609"/>
          </a:xfrm>
        </p:spPr>
        <p:txBody>
          <a:bodyPr/>
          <a:lstStyle/>
          <a:p>
            <a:r>
              <a:rPr lang="pl-PL" b="1" dirty="0" smtClean="0"/>
              <a:t>ABCD</a:t>
            </a:r>
          </a:p>
          <a:p>
            <a:pPr lvl="1"/>
            <a:r>
              <a:rPr lang="pl-PL" b="1" dirty="0" smtClean="0">
                <a:latin typeface="Aharoni" pitchFamily="2" charset="-79"/>
                <a:cs typeface="Aharoni" pitchFamily="2" charset="-79"/>
              </a:rPr>
              <a:t> EFGH</a:t>
            </a:r>
          </a:p>
          <a:p>
            <a:pPr lvl="3"/>
            <a:r>
              <a:rPr lang="pl-PL" sz="3600" b="1" i="1" dirty="0" smtClean="0">
                <a:latin typeface="AngsanaUPC" pitchFamily="18" charset="-34"/>
                <a:cs typeface="AngsanaUPC" pitchFamily="18" charset="-34"/>
              </a:rPr>
              <a:t>IJKLŁOP</a:t>
            </a:r>
          </a:p>
          <a:p>
            <a:pPr lvl="3"/>
            <a:r>
              <a:rPr lang="pl-PL" sz="8800" b="1" i="1" dirty="0" smtClean="0">
                <a:latin typeface="AngsanaUPC" pitchFamily="18" charset="-34"/>
                <a:cs typeface="AngsanaUPC" pitchFamily="18" charset="-34"/>
              </a:rPr>
              <a:t>MNO</a:t>
            </a:r>
            <a:endParaRPr lang="pl-PL" sz="8800" b="1" i="1" dirty="0">
              <a:latin typeface="AngsanaUPC" pitchFamily="18" charset="-34"/>
              <a:cs typeface="AngsanaUPC" pitchFamily="18" charset="-34"/>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r>
              <a:rPr lang="pl-PL" dirty="0" smtClean="0"/>
              <a:t>WPPT 1996</a:t>
            </a:r>
            <a:endParaRPr lang="pl-PL" dirty="0"/>
          </a:p>
        </p:txBody>
      </p:sp>
      <p:sp>
        <p:nvSpPr>
          <p:cNvPr id="3" name="Symbol zastępczy zawartości 2"/>
          <p:cNvSpPr>
            <a:spLocks noGrp="1"/>
          </p:cNvSpPr>
          <p:nvPr>
            <p:ph idx="1"/>
          </p:nvPr>
        </p:nvSpPr>
        <p:spPr>
          <a:xfrm>
            <a:off x="466696" y="908720"/>
            <a:ext cx="8248708" cy="5377801"/>
          </a:xfrm>
        </p:spPr>
        <p:txBody>
          <a:bodyPr/>
          <a:lstStyle/>
          <a:p>
            <a:pPr>
              <a:buNone/>
            </a:pPr>
            <a:r>
              <a:rPr lang="en-US" dirty="0" smtClean="0"/>
              <a:t>The WIPO Performances and Phonograms Treaty deals with the rights of two kinds of beneficiaries, particularly in the digital environment: </a:t>
            </a:r>
            <a:endParaRPr lang="pl-PL" dirty="0" smtClean="0"/>
          </a:p>
          <a:p>
            <a:pPr marL="571500" indent="-571500">
              <a:buAutoNum type="romanLcParenBoth"/>
            </a:pPr>
            <a:r>
              <a:rPr lang="en-US" dirty="0" smtClean="0"/>
              <a:t>performers (actors, singers, musicians, etc.); </a:t>
            </a:r>
            <a:endParaRPr lang="pl-PL" dirty="0" smtClean="0"/>
          </a:p>
          <a:p>
            <a:pPr marL="571500" indent="-571500">
              <a:buAutoNum type="romanLcParenBoth"/>
            </a:pPr>
            <a:r>
              <a:rPr lang="en-US" dirty="0" smtClean="0"/>
              <a:t>(ii) producers of phonograms (persons or legal entities that take the initiative and have the responsibility for the fixation of sounds).</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p:spPr>
        <p:txBody>
          <a:bodyPr>
            <a:normAutofit fontScale="90000"/>
          </a:bodyPr>
          <a:lstStyle/>
          <a:p>
            <a:r>
              <a:rPr lang="pl-PL" b="1" dirty="0" smtClean="0">
                <a:solidFill>
                  <a:schemeClr val="tx1"/>
                </a:solidFill>
              </a:rPr>
              <a:t>Semiconductor </a:t>
            </a:r>
            <a:r>
              <a:rPr lang="pl-PL" b="1" dirty="0" err="1" smtClean="0">
                <a:solidFill>
                  <a:schemeClr val="tx1"/>
                </a:solidFill>
              </a:rPr>
              <a:t>topographies</a:t>
            </a:r>
            <a:r>
              <a:rPr lang="pl-PL" b="1" dirty="0" smtClean="0">
                <a:solidFill>
                  <a:schemeClr val="tx1"/>
                </a:solidFill>
              </a:rPr>
              <a:t/>
            </a:r>
            <a:br>
              <a:rPr lang="pl-PL" b="1" dirty="0" smtClean="0">
                <a:solidFill>
                  <a:schemeClr val="tx1"/>
                </a:solidFill>
              </a:rPr>
            </a:br>
            <a:endParaRPr lang="pl-PL" dirty="0">
              <a:solidFill>
                <a:schemeClr val="tx1"/>
              </a:solidFill>
            </a:endParaRPr>
          </a:p>
        </p:txBody>
      </p:sp>
      <p:pic>
        <p:nvPicPr>
          <p:cNvPr id="4" name="Symbol zastępczy zawartości 3" descr="Platine"/>
          <p:cNvPicPr>
            <a:picLocks noGrp="1"/>
          </p:cNvPicPr>
          <p:nvPr>
            <p:ph idx="1"/>
          </p:nvPr>
        </p:nvPicPr>
        <p:blipFill>
          <a:blip r:embed="rId2" cstate="print"/>
          <a:srcRect/>
          <a:stretch>
            <a:fillRect/>
          </a:stretch>
        </p:blipFill>
        <p:spPr bwMode="auto">
          <a:xfrm>
            <a:off x="1979712" y="1916832"/>
            <a:ext cx="5256584" cy="403244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tx1"/>
                </a:solidFill>
              </a:rPr>
              <a:t>Plant </a:t>
            </a:r>
            <a:r>
              <a:rPr lang="pl-PL" b="1" dirty="0" err="1" smtClean="0">
                <a:solidFill>
                  <a:schemeClr val="tx1"/>
                </a:solidFill>
              </a:rPr>
              <a:t>varieties</a:t>
            </a:r>
            <a:endParaRPr lang="pl-PL" dirty="0">
              <a:solidFill>
                <a:schemeClr val="tx1"/>
              </a:solidFill>
            </a:endParaRPr>
          </a:p>
        </p:txBody>
      </p:sp>
      <p:pic>
        <p:nvPicPr>
          <p:cNvPr id="4" name="Symbol zastępczy zawartości 3" descr="Znalezione obrazy dla zapytania Plant varieties dna"/>
          <p:cNvPicPr>
            <a:picLocks noGrp="1"/>
          </p:cNvPicPr>
          <p:nvPr>
            <p:ph idx="1"/>
          </p:nvPr>
        </p:nvPicPr>
        <p:blipFill>
          <a:blip r:embed="rId2" cstate="print"/>
          <a:srcRect/>
          <a:stretch>
            <a:fillRect/>
          </a:stretch>
        </p:blipFill>
        <p:spPr bwMode="auto">
          <a:xfrm>
            <a:off x="395536" y="1916832"/>
            <a:ext cx="8244408" cy="410445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229600" cy="1143000"/>
          </a:xfrm>
        </p:spPr>
        <p:txBody>
          <a:bodyPr/>
          <a:lstStyle/>
          <a:p>
            <a:r>
              <a:rPr lang="pl-PL" dirty="0" err="1" smtClean="0"/>
              <a:t>Freedom</a:t>
            </a:r>
            <a:r>
              <a:rPr lang="pl-PL" dirty="0" smtClean="0"/>
              <a:t> of </a:t>
            </a:r>
            <a:r>
              <a:rPr lang="pl-PL" dirty="0" err="1" smtClean="0"/>
              <a:t>culture</a:t>
            </a:r>
            <a:endParaRPr lang="en-GB" dirty="0"/>
          </a:p>
        </p:txBody>
      </p:sp>
      <p:sp>
        <p:nvSpPr>
          <p:cNvPr id="3" name="Symbol zastępczy zawartości 2"/>
          <p:cNvSpPr>
            <a:spLocks noGrp="1"/>
          </p:cNvSpPr>
          <p:nvPr>
            <p:ph idx="1"/>
          </p:nvPr>
        </p:nvSpPr>
        <p:spPr>
          <a:xfrm>
            <a:off x="467544" y="1412776"/>
            <a:ext cx="8247860" cy="4873745"/>
          </a:xfrm>
        </p:spPr>
        <p:txBody>
          <a:bodyPr>
            <a:normAutofit fontScale="92500" lnSpcReduction="20000"/>
          </a:bodyPr>
          <a:lstStyle/>
          <a:p>
            <a:pPr marL="0" indent="0">
              <a:buNone/>
            </a:pPr>
            <a:r>
              <a:rPr lang="es-ES" i="1" dirty="0">
                <a:latin typeface="Arabic Typesetting" pitchFamily="66" charset="-78"/>
                <a:cs typeface="Arabic Typesetting" pitchFamily="66" charset="-78"/>
              </a:rPr>
              <a:t>“</a:t>
            </a:r>
            <a:r>
              <a:rPr lang="es-ES" sz="4800" b="1" i="1" dirty="0">
                <a:latin typeface="Arabic Typesetting" pitchFamily="66" charset="-78"/>
                <a:cs typeface="Arabic Typesetting" pitchFamily="66" charset="-78"/>
              </a:rPr>
              <a:t>stop insulting millions of citizens describing them as pirates, calling them criminals, just for the sake of sharing culture</a:t>
            </a:r>
            <a:r>
              <a:rPr lang="es-ES" sz="4800" b="1" i="1" dirty="0" smtClean="0">
                <a:latin typeface="Arabic Typesetting" pitchFamily="66" charset="-78"/>
                <a:cs typeface="Arabic Typesetting" pitchFamily="66" charset="-78"/>
              </a:rPr>
              <a:t>”</a:t>
            </a:r>
            <a:r>
              <a:rPr lang="pl-PL" sz="4800" b="1" i="1" dirty="0" smtClean="0">
                <a:latin typeface="Arabic Typesetting" pitchFamily="66" charset="-78"/>
                <a:cs typeface="Arabic Typesetting" pitchFamily="66" charset="-78"/>
              </a:rPr>
              <a:t> – </a:t>
            </a:r>
            <a:r>
              <a:rPr lang="pl-PL" sz="4800" b="1" i="1" dirty="0" err="1" smtClean="0">
                <a:latin typeface="Arabic Typesetting" pitchFamily="66" charset="-78"/>
                <a:cs typeface="Arabic Typesetting" pitchFamily="66" charset="-78"/>
              </a:rPr>
              <a:t>ultimate</a:t>
            </a:r>
            <a:r>
              <a:rPr lang="pl-PL" sz="4800" b="1" i="1" dirty="0" smtClean="0">
                <a:latin typeface="Arabic Typesetting" pitchFamily="66" charset="-78"/>
                <a:cs typeface="Arabic Typesetting" pitchFamily="66" charset="-78"/>
              </a:rPr>
              <a:t> </a:t>
            </a:r>
            <a:r>
              <a:rPr lang="pl-PL" sz="4800" b="1" i="1" dirty="0" err="1" smtClean="0">
                <a:latin typeface="Arabic Typesetting" pitchFamily="66" charset="-78"/>
                <a:cs typeface="Arabic Typesetting" pitchFamily="66" charset="-78"/>
              </a:rPr>
              <a:t>goul</a:t>
            </a:r>
            <a:r>
              <a:rPr lang="pl-PL" sz="4800" b="1" i="1" dirty="0" smtClean="0">
                <a:latin typeface="Arabic Typesetting" pitchFamily="66" charset="-78"/>
                <a:cs typeface="Arabic Typesetting" pitchFamily="66" charset="-78"/>
              </a:rPr>
              <a:t>  of </a:t>
            </a:r>
            <a:r>
              <a:rPr lang="pl-PL" sz="4800" b="1" i="1" dirty="0" err="1" smtClean="0">
                <a:latin typeface="Arabic Typesetting" pitchFamily="66" charset="-78"/>
                <a:cs typeface="Arabic Typesetting" pitchFamily="66" charset="-78"/>
              </a:rPr>
              <a:t>creativity</a:t>
            </a:r>
            <a:r>
              <a:rPr lang="pl-PL" sz="4800" b="1" i="1" dirty="0" smtClean="0">
                <a:latin typeface="Arabic Typesetting" pitchFamily="66" charset="-78"/>
                <a:cs typeface="Arabic Typesetting" pitchFamily="66" charset="-78"/>
              </a:rPr>
              <a:t> </a:t>
            </a:r>
            <a:r>
              <a:rPr lang="pl-PL" sz="4800" b="1" i="1" dirty="0" err="1" smtClean="0">
                <a:latin typeface="Arabic Typesetting" pitchFamily="66" charset="-78"/>
                <a:cs typeface="Arabic Typesetting" pitchFamily="66" charset="-78"/>
              </a:rPr>
              <a:t>is</a:t>
            </a:r>
            <a:r>
              <a:rPr lang="pl-PL" sz="4800" b="1" i="1" dirty="0" smtClean="0">
                <a:latin typeface="Arabic Typesetting" pitchFamily="66" charset="-78"/>
                <a:cs typeface="Arabic Typesetting" pitchFamily="66" charset="-78"/>
              </a:rPr>
              <a:t> to influence  </a:t>
            </a:r>
            <a:r>
              <a:rPr lang="pl-PL" sz="4800" b="1" i="1" dirty="0" err="1" smtClean="0">
                <a:latin typeface="Arabic Typesetting" pitchFamily="66" charset="-78"/>
                <a:cs typeface="Arabic Typesetting" pitchFamily="66" charset="-78"/>
              </a:rPr>
              <a:t>other</a:t>
            </a:r>
            <a:r>
              <a:rPr lang="pl-PL" sz="4800" b="1" i="1" dirty="0" smtClean="0">
                <a:latin typeface="Arabic Typesetting" pitchFamily="66" charset="-78"/>
                <a:cs typeface="Arabic Typesetting" pitchFamily="66" charset="-78"/>
              </a:rPr>
              <a:t> </a:t>
            </a:r>
            <a:r>
              <a:rPr lang="pl-PL" sz="4800" b="1" i="1" dirty="0" err="1" smtClean="0">
                <a:latin typeface="Arabic Typesetting" pitchFamily="66" charset="-78"/>
                <a:cs typeface="Arabic Typesetting" pitchFamily="66" charset="-78"/>
              </a:rPr>
              <a:t>people</a:t>
            </a:r>
            <a:r>
              <a:rPr lang="pl-PL" sz="4800" b="1" i="1" dirty="0" smtClean="0">
                <a:latin typeface="Arabic Typesetting" pitchFamily="66" charset="-78"/>
                <a:cs typeface="Arabic Typesetting" pitchFamily="66" charset="-78"/>
              </a:rPr>
              <a:t> , to be </a:t>
            </a:r>
            <a:r>
              <a:rPr lang="pl-PL" sz="4800" b="1" i="1" dirty="0" err="1" smtClean="0">
                <a:latin typeface="Arabic Typesetting" pitchFamily="66" charset="-78"/>
                <a:cs typeface="Arabic Typesetting" pitchFamily="66" charset="-78"/>
              </a:rPr>
              <a:t>accessed</a:t>
            </a:r>
            <a:r>
              <a:rPr lang="pl-PL" sz="4800" b="1" i="1" dirty="0" smtClean="0">
                <a:latin typeface="Arabic Typesetting" pitchFamily="66" charset="-78"/>
                <a:cs typeface="Arabic Typesetting" pitchFamily="66" charset="-78"/>
              </a:rPr>
              <a:t> by  </a:t>
            </a:r>
            <a:r>
              <a:rPr lang="pl-PL" sz="4800" b="1" i="1" dirty="0" err="1" smtClean="0">
                <a:latin typeface="Arabic Typesetting" pitchFamily="66" charset="-78"/>
                <a:cs typeface="Arabic Typesetting" pitchFamily="66" charset="-78"/>
              </a:rPr>
              <a:t>others</a:t>
            </a:r>
            <a:endParaRPr lang="pl-PL" sz="4800" b="1" i="1" dirty="0" smtClean="0">
              <a:latin typeface="Arabic Typesetting" pitchFamily="66" charset="-78"/>
              <a:cs typeface="Arabic Typesetting" pitchFamily="66" charset="-78"/>
            </a:endParaRPr>
          </a:p>
          <a:p>
            <a:pPr marL="0" indent="0">
              <a:buNone/>
            </a:pPr>
            <a:r>
              <a:rPr lang="pl-PL" sz="4800" b="1" i="1" dirty="0" smtClean="0">
                <a:latin typeface="Arabic Typesetting" pitchFamily="66" charset="-78"/>
                <a:cs typeface="Arabic Typesetting" pitchFamily="66" charset="-78"/>
              </a:rPr>
              <a:t>vs</a:t>
            </a:r>
          </a:p>
          <a:p>
            <a:pPr marL="0" indent="0">
              <a:buNone/>
            </a:pPr>
            <a:r>
              <a:rPr lang="pl-PL" sz="4800" b="1" dirty="0" err="1" smtClean="0">
                <a:solidFill>
                  <a:srgbClr val="FF0000"/>
                </a:solidFill>
                <a:latin typeface="Arabic Typesetting" pitchFamily="66" charset="-78"/>
                <a:cs typeface="Arabic Typesetting" pitchFamily="66" charset="-78"/>
              </a:rPr>
              <a:t>exclusive</a:t>
            </a:r>
            <a:r>
              <a:rPr lang="pl-PL" sz="4800" b="1" dirty="0" smtClean="0">
                <a:solidFill>
                  <a:srgbClr val="FF0000"/>
                </a:solidFill>
                <a:latin typeface="Arabic Typesetting" pitchFamily="66" charset="-78"/>
                <a:cs typeface="Arabic Typesetting" pitchFamily="66" charset="-78"/>
              </a:rPr>
              <a:t> </a:t>
            </a:r>
            <a:r>
              <a:rPr lang="pl-PL" sz="4800" b="1" dirty="0" err="1" smtClean="0">
                <a:solidFill>
                  <a:srgbClr val="FF0000"/>
                </a:solidFill>
                <a:latin typeface="Arabic Typesetting" pitchFamily="66" charset="-78"/>
                <a:cs typeface="Arabic Typesetting" pitchFamily="66" charset="-78"/>
              </a:rPr>
              <a:t>rights</a:t>
            </a:r>
            <a:r>
              <a:rPr lang="pl-PL" sz="4800" b="1" dirty="0" smtClean="0">
                <a:solidFill>
                  <a:srgbClr val="FF0000"/>
                </a:solidFill>
                <a:latin typeface="Arabic Typesetting" pitchFamily="66" charset="-78"/>
                <a:cs typeface="Arabic Typesetting" pitchFamily="66" charset="-78"/>
              </a:rPr>
              <a:t> of </a:t>
            </a:r>
            <a:r>
              <a:rPr lang="pl-PL" sz="4800" b="1" dirty="0" err="1" smtClean="0">
                <a:solidFill>
                  <a:srgbClr val="FF0000"/>
                </a:solidFill>
                <a:latin typeface="Arabic Typesetting" pitchFamily="66" charset="-78"/>
                <a:cs typeface="Arabic Typesetting" pitchFamily="66" charset="-78"/>
              </a:rPr>
              <a:t>creators</a:t>
            </a:r>
            <a:r>
              <a:rPr lang="pl-PL" sz="4800" b="1" dirty="0" smtClean="0">
                <a:solidFill>
                  <a:srgbClr val="FF0000"/>
                </a:solidFill>
                <a:latin typeface="Arabic Typesetting" pitchFamily="66" charset="-78"/>
                <a:cs typeface="Arabic Typesetting" pitchFamily="66" charset="-78"/>
              </a:rPr>
              <a:t> = </a:t>
            </a:r>
            <a:r>
              <a:rPr lang="pl-PL" sz="4800" b="1" dirty="0" err="1" smtClean="0">
                <a:solidFill>
                  <a:srgbClr val="FF0000"/>
                </a:solidFill>
                <a:latin typeface="Arabic Typesetting" pitchFamily="66" charset="-78"/>
                <a:cs typeface="Arabic Typesetting" pitchFamily="66" charset="-78"/>
              </a:rPr>
              <a:t>control</a:t>
            </a:r>
            <a:endParaRPr lang="pl-PL" sz="4800" b="1" dirty="0" smtClean="0">
              <a:solidFill>
                <a:srgbClr val="FF0000"/>
              </a:solidFill>
              <a:latin typeface="Arabic Typesetting" pitchFamily="66" charset="-78"/>
              <a:cs typeface="Arabic Typesetting" pitchFamily="66" charset="-78"/>
            </a:endParaRPr>
          </a:p>
          <a:p>
            <a:pPr marL="0" indent="0">
              <a:buNone/>
            </a:pPr>
            <a:r>
              <a:rPr lang="pl-PL" sz="4800" b="1" dirty="0" err="1" smtClean="0">
                <a:solidFill>
                  <a:srgbClr val="FF0000"/>
                </a:solidFill>
                <a:latin typeface="Arabic Typesetting" pitchFamily="66" charset="-78"/>
                <a:cs typeface="Arabic Typesetting" pitchFamily="66" charset="-78"/>
              </a:rPr>
              <a:t>creation</a:t>
            </a:r>
            <a:r>
              <a:rPr lang="pl-PL" sz="4800" b="1" dirty="0" smtClean="0">
                <a:solidFill>
                  <a:srgbClr val="FF0000"/>
                </a:solidFill>
                <a:latin typeface="Arabic Typesetting" pitchFamily="66" charset="-78"/>
                <a:cs typeface="Arabic Typesetting" pitchFamily="66" charset="-78"/>
              </a:rPr>
              <a:t> </a:t>
            </a:r>
            <a:r>
              <a:rPr lang="pl-PL" sz="4800" b="1" dirty="0" err="1" smtClean="0">
                <a:solidFill>
                  <a:srgbClr val="FF0000"/>
                </a:solidFill>
                <a:latin typeface="Arabic Typesetting" pitchFamily="66" charset="-78"/>
                <a:cs typeface="Arabic Typesetting" pitchFamily="66" charset="-78"/>
              </a:rPr>
              <a:t>is</a:t>
            </a:r>
            <a:r>
              <a:rPr lang="pl-PL" sz="4800" b="1" dirty="0" smtClean="0">
                <a:solidFill>
                  <a:srgbClr val="FF0000"/>
                </a:solidFill>
                <a:latin typeface="Arabic Typesetting" pitchFamily="66" charset="-78"/>
                <a:cs typeface="Arabic Typesetting" pitchFamily="66" charset="-78"/>
              </a:rPr>
              <a:t> </a:t>
            </a:r>
            <a:r>
              <a:rPr lang="pl-PL" sz="4800" b="1" dirty="0" err="1" smtClean="0">
                <a:solidFill>
                  <a:srgbClr val="FF0000"/>
                </a:solidFill>
                <a:latin typeface="Arabic Typesetting" pitchFamily="66" charset="-78"/>
                <a:cs typeface="Arabic Typesetting" pitchFamily="66" charset="-78"/>
              </a:rPr>
              <a:t>encouraged</a:t>
            </a:r>
            <a:r>
              <a:rPr lang="pl-PL" sz="4800" b="1" dirty="0" smtClean="0">
                <a:solidFill>
                  <a:srgbClr val="FF0000"/>
                </a:solidFill>
                <a:latin typeface="Arabic Typesetting" pitchFamily="66" charset="-78"/>
                <a:cs typeface="Arabic Typesetting" pitchFamily="66" charset="-78"/>
              </a:rPr>
              <a:t> with the </a:t>
            </a:r>
            <a:r>
              <a:rPr lang="pl-PL" sz="4800" b="1" dirty="0" err="1" smtClean="0">
                <a:solidFill>
                  <a:srgbClr val="FF0000"/>
                </a:solidFill>
                <a:latin typeface="Arabic Typesetting" pitchFamily="66" charset="-78"/>
                <a:cs typeface="Arabic Typesetting" pitchFamily="66" charset="-78"/>
              </a:rPr>
              <a:t>economic</a:t>
            </a:r>
            <a:r>
              <a:rPr lang="pl-PL" sz="4800" b="1" dirty="0" smtClean="0">
                <a:solidFill>
                  <a:srgbClr val="FF0000"/>
                </a:solidFill>
                <a:latin typeface="Arabic Typesetting" pitchFamily="66" charset="-78"/>
                <a:cs typeface="Arabic Typesetting" pitchFamily="66" charset="-78"/>
              </a:rPr>
              <a:t> </a:t>
            </a:r>
            <a:r>
              <a:rPr lang="pl-PL" sz="4800" b="1" dirty="0" err="1" smtClean="0">
                <a:solidFill>
                  <a:srgbClr val="FF0000"/>
                </a:solidFill>
                <a:latin typeface="Arabic Typesetting" pitchFamily="66" charset="-78"/>
                <a:cs typeface="Arabic Typesetting" pitchFamily="66" charset="-78"/>
              </a:rPr>
              <a:t>benefits</a:t>
            </a:r>
            <a:endParaRPr lang="es-ES" sz="4800" b="1" dirty="0">
              <a:solidFill>
                <a:srgbClr val="FF0000"/>
              </a:solidFill>
              <a:latin typeface="Arabic Typesetting" pitchFamily="66" charset="-78"/>
              <a:cs typeface="Arabic Typesetting" pitchFamily="66" charset="-78"/>
            </a:endParaRPr>
          </a:p>
          <a:p>
            <a:endParaRPr lang="en-GB" sz="4800" b="1" dirty="0">
              <a:solidFill>
                <a:srgbClr val="FF0000"/>
              </a:solidFill>
            </a:endParaRPr>
          </a:p>
        </p:txBody>
      </p:sp>
    </p:spTree>
    <p:extLst>
      <p:ext uri="{BB962C8B-B14F-4D97-AF65-F5344CB8AC3E}">
        <p14:creationId xmlns="" xmlns:p14="http://schemas.microsoft.com/office/powerpoint/2010/main" val="2956544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llectual property law 2003">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Intellectual property law 2003</Template>
  <TotalTime>149</TotalTime>
  <Words>3090</Words>
  <Application>Microsoft Office PowerPoint</Application>
  <PresentationFormat>Pokaz na ekranie (4:3)</PresentationFormat>
  <Paragraphs>333</Paragraphs>
  <Slides>60</Slides>
  <Notes>2</Notes>
  <HiddenSlides>0</HiddenSlides>
  <MMClips>0</MMClips>
  <ScaleCrop>false</ScaleCrop>
  <HeadingPairs>
    <vt:vector size="4" baseType="variant">
      <vt:variant>
        <vt:lpstr>Motyw</vt:lpstr>
      </vt:variant>
      <vt:variant>
        <vt:i4>1</vt:i4>
      </vt:variant>
      <vt:variant>
        <vt:lpstr>Tytuły slajdów</vt:lpstr>
      </vt:variant>
      <vt:variant>
        <vt:i4>60</vt:i4>
      </vt:variant>
    </vt:vector>
  </HeadingPairs>
  <TitlesOfParts>
    <vt:vector size="61" baseType="lpstr">
      <vt:lpstr>Intellectual property law 2003</vt:lpstr>
      <vt:lpstr>Intellectual property law</vt:lpstr>
      <vt:lpstr>Programme</vt:lpstr>
      <vt:lpstr>Books</vt:lpstr>
      <vt:lpstr>Evaluation</vt:lpstr>
      <vt:lpstr>Key facts - </vt:lpstr>
      <vt:lpstr>Typography - arrangement and appearance of text. Typography concerns the look of the glyphs, fonts, and they are placed on the page.</vt:lpstr>
      <vt:lpstr>Semiconductor topographies </vt:lpstr>
      <vt:lpstr>Plant varieties</vt:lpstr>
      <vt:lpstr>Freedom of culture</vt:lpstr>
      <vt:lpstr>What is the difference ? What is the source ?</vt:lpstr>
      <vt:lpstr>copyrights</vt:lpstr>
      <vt:lpstr>Copyrights limits</vt:lpstr>
      <vt:lpstr>Copyright directive 2001/29/EC art. 5</vt:lpstr>
      <vt:lpstr>Middle Ages</vt:lpstr>
      <vt:lpstr>Middle Ages</vt:lpstr>
      <vt:lpstr>Creativity in East</vt:lpstr>
      <vt:lpstr>Slajd 17</vt:lpstr>
      <vt:lpstr>First legal act of „Copyrights”</vt:lpstr>
      <vt:lpstr>Teritoriality</vt:lpstr>
      <vt:lpstr>  Territoriality  – problems and rules  </vt:lpstr>
      <vt:lpstr>France and Belgium</vt:lpstr>
      <vt:lpstr>Two major systems of Copyrights</vt:lpstr>
      <vt:lpstr>Author’s vs society</vt:lpstr>
      <vt:lpstr>Formalities</vt:lpstr>
      <vt:lpstr>Slajd 25</vt:lpstr>
      <vt:lpstr>Protection of work = protection of rights </vt:lpstr>
      <vt:lpstr>Originality</vt:lpstr>
      <vt:lpstr> </vt:lpstr>
      <vt:lpstr>Entity - person</vt:lpstr>
      <vt:lpstr>Moral rights in European system can not be assigned</vt:lpstr>
      <vt:lpstr>In the European Copyright Code draft:</vt:lpstr>
      <vt:lpstr>Moral rights in Anglo – American system</vt:lpstr>
      <vt:lpstr>Ghostwriter</vt:lpstr>
      <vt:lpstr>Broadcasting</vt:lpstr>
      <vt:lpstr>Natural person</vt:lpstr>
      <vt:lpstr>Personal interests art. 23 – 24 C.C.</vt:lpstr>
      <vt:lpstr>The act of divulging a picture of natural person </vt:lpstr>
      <vt:lpstr>Legal persons</vt:lpstr>
      <vt:lpstr>Example</vt:lpstr>
      <vt:lpstr>Example</vt:lpstr>
      <vt:lpstr>Sources of law</vt:lpstr>
      <vt:lpstr>European Copyright Code</vt:lpstr>
      <vt:lpstr>Slajd 43</vt:lpstr>
      <vt:lpstr>In ECC not protected:</vt:lpstr>
      <vt:lpstr>Berne Convention</vt:lpstr>
      <vt:lpstr>Administration of Berne Convention</vt:lpstr>
      <vt:lpstr>UCC – Universal Copyright Convention</vt:lpstr>
      <vt:lpstr>Conventions</vt:lpstr>
      <vt:lpstr>Slajd 49</vt:lpstr>
      <vt:lpstr>Protected works</vt:lpstr>
      <vt:lpstr>Folklore protection</vt:lpstr>
      <vt:lpstr>Berne Convention  http://www.wipo.int/treaties/en/ip/berne/summary_berne.html</vt:lpstr>
      <vt:lpstr>Film authorship  in Berne Convention</vt:lpstr>
      <vt:lpstr>Art. 14 Berne Convention</vt:lpstr>
      <vt:lpstr>Challenges to Berne and Rome Convention</vt:lpstr>
      <vt:lpstr>Computer programme</vt:lpstr>
      <vt:lpstr>Slajd 57</vt:lpstr>
      <vt:lpstr>WCT</vt:lpstr>
      <vt:lpstr>Slajd 59</vt:lpstr>
      <vt:lpstr>WPPT 1996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 law</dc:title>
  <dc:creator>aa</dc:creator>
  <cp:lastModifiedBy>drela</cp:lastModifiedBy>
  <cp:revision>28</cp:revision>
  <dcterms:created xsi:type="dcterms:W3CDTF">2012-10-16T10:21:45Z</dcterms:created>
  <dcterms:modified xsi:type="dcterms:W3CDTF">2017-10-03T12:00:24Z</dcterms:modified>
</cp:coreProperties>
</file>