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5.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6.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7.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8.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9.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6" r:id="rId1"/>
    <p:sldMasterId id="2147483708" r:id="rId2"/>
    <p:sldMasterId id="2147483784" r:id="rId3"/>
    <p:sldMasterId id="2147483786" r:id="rId4"/>
    <p:sldMasterId id="2147483831" r:id="rId5"/>
    <p:sldMasterId id="2147483845" r:id="rId6"/>
    <p:sldMasterId id="2147483871" r:id="rId7"/>
    <p:sldMasterId id="2147483898" r:id="rId8"/>
    <p:sldMasterId id="2147484003" r:id="rId9"/>
  </p:sldMasterIdLst>
  <p:notesMasterIdLst>
    <p:notesMasterId r:id="rId19"/>
  </p:notesMasterIdLst>
  <p:handoutMasterIdLst>
    <p:handoutMasterId r:id="rId20"/>
  </p:handoutMasterIdLst>
  <p:sldIdLst>
    <p:sldId id="354" r:id="rId10"/>
    <p:sldId id="356" r:id="rId11"/>
    <p:sldId id="357" r:id="rId12"/>
    <p:sldId id="301" r:id="rId13"/>
    <p:sldId id="351" r:id="rId14"/>
    <p:sldId id="348" r:id="rId15"/>
    <p:sldId id="349" r:id="rId16"/>
    <p:sldId id="350" r:id="rId17"/>
    <p:sldId id="352" r:id="rId18"/>
  </p:sldIdLst>
  <p:sldSz cx="9144000" cy="6858000" type="screen4x3"/>
  <p:notesSz cx="6808788" cy="9940925"/>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orient="horz" pos="682">
          <p15:clr>
            <a:srgbClr val="A4A3A4"/>
          </p15:clr>
        </p15:guide>
        <p15:guide id="3" orient="horz" pos="903">
          <p15:clr>
            <a:srgbClr val="A4A3A4"/>
          </p15:clr>
        </p15:guide>
        <p15:guide id="4" orient="horz" pos="3858">
          <p15:clr>
            <a:srgbClr val="A4A3A4"/>
          </p15:clr>
        </p15:guide>
        <p15:guide id="5" orient="horz" pos="127">
          <p15:clr>
            <a:srgbClr val="A4A3A4"/>
          </p15:clr>
        </p15:guide>
        <p15:guide id="6" orient="horz" pos="4319">
          <p15:clr>
            <a:srgbClr val="A4A3A4"/>
          </p15:clr>
        </p15:guide>
        <p15:guide id="7" orient="horz" pos="4111">
          <p15:clr>
            <a:srgbClr val="A4A3A4"/>
          </p15:clr>
        </p15:guide>
        <p15:guide id="8" pos="2886">
          <p15:clr>
            <a:srgbClr val="A4A3A4"/>
          </p15:clr>
        </p15:guide>
        <p15:guide id="9" pos="272" userDrawn="1">
          <p15:clr>
            <a:srgbClr val="A4A3A4"/>
          </p15:clr>
        </p15:guide>
        <p15:guide id="10" pos="5473">
          <p15:clr>
            <a:srgbClr val="A4A3A4"/>
          </p15:clr>
        </p15:guide>
        <p15:guide id="11" pos="2937">
          <p15:clr>
            <a:srgbClr val="A4A3A4"/>
          </p15:clr>
        </p15:guide>
        <p15:guide id="12" pos="2842">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600"/>
    <a:srgbClr val="FFFF64"/>
    <a:srgbClr val="787878"/>
    <a:srgbClr val="646464"/>
    <a:srgbClr val="FFE600"/>
    <a:srgbClr val="FFD200"/>
    <a:srgbClr val="F0F0F0"/>
    <a:srgbClr val="828282"/>
    <a:srgbClr val="E6D2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799" autoAdjust="0"/>
  </p:normalViewPr>
  <p:slideViewPr>
    <p:cSldViewPr snapToGrid="0" snapToObjects="1" showGuides="1">
      <p:cViewPr varScale="1">
        <p:scale>
          <a:sx n="67" d="100"/>
          <a:sy n="67" d="100"/>
        </p:scale>
        <p:origin x="1212" y="48"/>
      </p:cViewPr>
      <p:guideLst>
        <p:guide orient="horz" pos="2183"/>
        <p:guide orient="horz" pos="682"/>
        <p:guide orient="horz" pos="903"/>
        <p:guide orient="horz" pos="3858"/>
        <p:guide orient="horz" pos="127"/>
        <p:guide orient="horz" pos="4319"/>
        <p:guide orient="horz" pos="4111"/>
        <p:guide pos="2886"/>
        <p:guide pos="272"/>
        <p:guide pos="5473"/>
        <p:guide pos="2937"/>
        <p:guide pos="284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p:scale>
          <a:sx n="200" d="100"/>
          <a:sy n="200" d="100"/>
        </p:scale>
        <p:origin x="612" y="2742"/>
      </p:cViewPr>
      <p:guideLst>
        <p:guide orient="horz" pos="3131"/>
        <p:guide pos="214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6661" tIns="48331" rIns="96661" bIns="48331" rtlCol="0"/>
          <a:lstStyle>
            <a:lvl1pPr algn="l">
              <a:defRPr sz="1300"/>
            </a:lvl1pPr>
          </a:lstStyle>
          <a:p>
            <a:endParaRPr lang="en-GB" dirty="0">
              <a:latin typeface="Arial" pitchFamily="34" charset="0"/>
            </a:endParaRPr>
          </a:p>
        </p:txBody>
      </p:sp>
      <p:sp>
        <p:nvSpPr>
          <p:cNvPr id="3" name="Date Placeholder 2"/>
          <p:cNvSpPr>
            <a:spLocks noGrp="1"/>
          </p:cNvSpPr>
          <p:nvPr>
            <p:ph type="dt" sz="quarter" idx="1"/>
          </p:nvPr>
        </p:nvSpPr>
        <p:spPr>
          <a:xfrm>
            <a:off x="3856737" y="0"/>
            <a:ext cx="2950475" cy="497046"/>
          </a:xfrm>
          <a:prstGeom prst="rect">
            <a:avLst/>
          </a:prstGeom>
        </p:spPr>
        <p:txBody>
          <a:bodyPr vert="horz" lIns="96661" tIns="48331" rIns="96661" bIns="48331" rtlCol="0"/>
          <a:lstStyle>
            <a:lvl1pPr algn="r">
              <a:defRPr sz="1300"/>
            </a:lvl1pPr>
          </a:lstStyle>
          <a:p>
            <a:fld id="{75A85089-C692-4DEA-AC49-04CF34D4FE14}" type="datetimeFigureOut">
              <a:rPr lang="en-GB" smtClean="0">
                <a:latin typeface="Arial" pitchFamily="34" charset="0"/>
              </a:rPr>
              <a:pPr/>
              <a:t>11/10/2018</a:t>
            </a:fld>
            <a:endParaRPr lang="en-GB" dirty="0">
              <a:latin typeface="Arial" pitchFamily="34" charset="0"/>
            </a:endParaRPr>
          </a:p>
        </p:txBody>
      </p:sp>
      <p:sp>
        <p:nvSpPr>
          <p:cNvPr id="4" name="Footer Placeholder 3"/>
          <p:cNvSpPr>
            <a:spLocks noGrp="1"/>
          </p:cNvSpPr>
          <p:nvPr>
            <p:ph type="ftr" sz="quarter" idx="2"/>
          </p:nvPr>
        </p:nvSpPr>
        <p:spPr>
          <a:xfrm>
            <a:off x="0" y="9442154"/>
            <a:ext cx="2950475" cy="497046"/>
          </a:xfrm>
          <a:prstGeom prst="rect">
            <a:avLst/>
          </a:prstGeom>
        </p:spPr>
        <p:txBody>
          <a:bodyPr vert="horz" lIns="96661" tIns="48331" rIns="96661" bIns="48331" rtlCol="0" anchor="b"/>
          <a:lstStyle>
            <a:lvl1pPr algn="l">
              <a:defRPr sz="13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6661" tIns="48331" rIns="96661" bIns="48331" rtlCol="0" anchor="b"/>
          <a:lstStyle>
            <a:lvl1pPr algn="r">
              <a:defRPr sz="13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6661" tIns="48331" rIns="96661" bIns="48331" rtlCol="0"/>
          <a:lstStyle>
            <a:lvl1pPr algn="l">
              <a:defRPr sz="1300">
                <a:latin typeface="Arial" pitchFamily="34" charset="0"/>
              </a:defRPr>
            </a:lvl1pPr>
          </a:lstStyle>
          <a:p>
            <a:endParaRPr lang="en-GB" dirty="0"/>
          </a:p>
        </p:txBody>
      </p:sp>
      <p:sp>
        <p:nvSpPr>
          <p:cNvPr id="3" name="Date Placeholder 2"/>
          <p:cNvSpPr>
            <a:spLocks noGrp="1"/>
          </p:cNvSpPr>
          <p:nvPr>
            <p:ph type="dt" idx="1"/>
          </p:nvPr>
        </p:nvSpPr>
        <p:spPr>
          <a:xfrm>
            <a:off x="3856737" y="0"/>
            <a:ext cx="2950475" cy="497046"/>
          </a:xfrm>
          <a:prstGeom prst="rect">
            <a:avLst/>
          </a:prstGeom>
        </p:spPr>
        <p:txBody>
          <a:bodyPr vert="horz" lIns="96661" tIns="48331" rIns="96661" bIns="48331" rtlCol="0"/>
          <a:lstStyle>
            <a:lvl1pPr algn="r">
              <a:defRPr sz="1300">
                <a:latin typeface="Arial" pitchFamily="34" charset="0"/>
              </a:defRPr>
            </a:lvl1pPr>
          </a:lstStyle>
          <a:p>
            <a:fld id="{8045EBA9-A28D-4849-BFEA-AA04F6A21B63}" type="datetimeFigureOut">
              <a:rPr lang="en-GB" smtClean="0"/>
              <a:pPr/>
              <a:t>11/10/2018</a:t>
            </a:fld>
            <a:endParaRPr lang="en-GB" dirty="0"/>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6661" tIns="48331" rIns="96661" bIns="4833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9442154"/>
            <a:ext cx="2950475" cy="497046"/>
          </a:xfrm>
          <a:prstGeom prst="rect">
            <a:avLst/>
          </a:prstGeom>
        </p:spPr>
        <p:txBody>
          <a:bodyPr vert="horz" lIns="96661" tIns="48331" rIns="96661" bIns="48331" rtlCol="0" anchor="b"/>
          <a:lstStyle>
            <a:lvl1pPr algn="l">
              <a:defRPr sz="1300">
                <a:latin typeface="Arial" pitchFamily="34" charset="0"/>
              </a:defRPr>
            </a:lvl1pPr>
          </a:lstStyle>
          <a:p>
            <a:endParaRPr lang="en-GB" dirty="0"/>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6661" tIns="48331" rIns="96661" bIns="48331" rtlCol="0" anchor="b"/>
          <a:lstStyle>
            <a:lvl1pPr algn="r">
              <a:defRPr sz="13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w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4.wmf"/><Relationship Id="rId1" Type="http://schemas.openxmlformats.org/officeDocument/2006/relationships/slideMaster" Target="../slideMasters/slideMaster8.xml"/><Relationship Id="rId4" Type="http://schemas.openxmlformats.org/officeDocument/2006/relationships/image" Target="../media/image31.wmf"/></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6.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wmf"/><Relationship Id="rId1" Type="http://schemas.openxmlformats.org/officeDocument/2006/relationships/slideMaster" Target="../slideMasters/slideMaster2.xml"/><Relationship Id="rId4" Type="http://schemas.openxmlformats.org/officeDocument/2006/relationships/image" Target="../media/image8.wmf"/></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wmf"/><Relationship Id="rId1" Type="http://schemas.openxmlformats.org/officeDocument/2006/relationships/slideMaster" Target="../slideMasters/slideMaster2.xml"/><Relationship Id="rId4" Type="http://schemas.openxmlformats.org/officeDocument/2006/relationships/image" Target="../media/image8.w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23.emf"/><Relationship Id="rId2" Type="http://schemas.openxmlformats.org/officeDocument/2006/relationships/tags" Target="../tags/tag12.xml"/><Relationship Id="rId1" Type="http://schemas.openxmlformats.org/officeDocument/2006/relationships/vmlDrawing" Target="../drawings/vmlDrawing8.vml"/><Relationship Id="rId6" Type="http://schemas.openxmlformats.org/officeDocument/2006/relationships/image" Target="../media/image22.emf"/><Relationship Id="rId5" Type="http://schemas.openxmlformats.org/officeDocument/2006/relationships/image" Target="../media/image12.emf"/><Relationship Id="rId4" Type="http://schemas.openxmlformats.org/officeDocument/2006/relationships/oleObject" Target="../embeddings/oleObject9.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10.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4.xml"/><Relationship Id="rId1" Type="http://schemas.openxmlformats.org/officeDocument/2006/relationships/vmlDrawing" Target="../drawings/vmlDrawing10.vml"/><Relationship Id="rId5" Type="http://schemas.openxmlformats.org/officeDocument/2006/relationships/image" Target="../media/image12.emf"/><Relationship Id="rId4" Type="http://schemas.openxmlformats.org/officeDocument/2006/relationships/oleObject" Target="../embeddings/oleObject11.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5.xml"/><Relationship Id="rId1" Type="http://schemas.openxmlformats.org/officeDocument/2006/relationships/vmlDrawing" Target="../drawings/vmlDrawing11.vml"/><Relationship Id="rId5" Type="http://schemas.openxmlformats.org/officeDocument/2006/relationships/image" Target="../media/image12.emf"/><Relationship Id="rId4" Type="http://schemas.openxmlformats.org/officeDocument/2006/relationships/oleObject" Target="../embeddings/oleObject12.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6.xml"/><Relationship Id="rId1" Type="http://schemas.openxmlformats.org/officeDocument/2006/relationships/vmlDrawing" Target="../drawings/vmlDrawing12.vml"/><Relationship Id="rId5" Type="http://schemas.openxmlformats.org/officeDocument/2006/relationships/image" Target="../media/image12.emf"/><Relationship Id="rId4" Type="http://schemas.openxmlformats.org/officeDocument/2006/relationships/oleObject" Target="../embeddings/oleObject13.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7.xml"/><Relationship Id="rId1" Type="http://schemas.openxmlformats.org/officeDocument/2006/relationships/vmlDrawing" Target="../drawings/vmlDrawing13.vml"/><Relationship Id="rId5" Type="http://schemas.openxmlformats.org/officeDocument/2006/relationships/image" Target="../media/image12.emf"/><Relationship Id="rId4" Type="http://schemas.openxmlformats.org/officeDocument/2006/relationships/oleObject" Target="../embeddings/oleObject14.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8.xml"/><Relationship Id="rId1" Type="http://schemas.openxmlformats.org/officeDocument/2006/relationships/vmlDrawing" Target="../drawings/vmlDrawing14.vml"/><Relationship Id="rId5" Type="http://schemas.openxmlformats.org/officeDocument/2006/relationships/image" Target="../media/image12.emf"/><Relationship Id="rId4" Type="http://schemas.openxmlformats.org/officeDocument/2006/relationships/oleObject" Target="../embeddings/oleObject15.bin"/></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xml"/><Relationship Id="rId1" Type="http://schemas.openxmlformats.org/officeDocument/2006/relationships/vmlDrawing" Target="../drawings/vmlDrawing15.vml"/><Relationship Id="rId5" Type="http://schemas.openxmlformats.org/officeDocument/2006/relationships/image" Target="../media/image12.emf"/><Relationship Id="rId4" Type="http://schemas.openxmlformats.org/officeDocument/2006/relationships/oleObject" Target="../embeddings/oleObject16.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xml"/><Relationship Id="rId1" Type="http://schemas.openxmlformats.org/officeDocument/2006/relationships/vmlDrawing" Target="../drawings/vmlDrawing16.vml"/><Relationship Id="rId5" Type="http://schemas.openxmlformats.org/officeDocument/2006/relationships/image" Target="../media/image12.emf"/><Relationship Id="rId4" Type="http://schemas.openxmlformats.org/officeDocument/2006/relationships/oleObject" Target="../embeddings/oleObject17.bin"/></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xml"/><Relationship Id="rId1" Type="http://schemas.openxmlformats.org/officeDocument/2006/relationships/vmlDrawing" Target="../drawings/vmlDrawing17.vml"/><Relationship Id="rId6" Type="http://schemas.openxmlformats.org/officeDocument/2006/relationships/image" Target="../media/image24.emf"/><Relationship Id="rId5" Type="http://schemas.openxmlformats.org/officeDocument/2006/relationships/image" Target="../media/image12.emf"/><Relationship Id="rId4" Type="http://schemas.openxmlformats.org/officeDocument/2006/relationships/oleObject" Target="../embeddings/oleObject18.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xml"/><Relationship Id="rId1" Type="http://schemas.openxmlformats.org/officeDocument/2006/relationships/vmlDrawing" Target="../drawings/vmlDrawing18.vml"/><Relationship Id="rId5" Type="http://schemas.openxmlformats.org/officeDocument/2006/relationships/image" Target="../media/image12.emf"/><Relationship Id="rId4" Type="http://schemas.openxmlformats.org/officeDocument/2006/relationships/oleObject" Target="../embeddings/oleObject19.bin"/></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xml"/><Relationship Id="rId1" Type="http://schemas.openxmlformats.org/officeDocument/2006/relationships/vmlDrawing" Target="../drawings/vmlDrawing19.vml"/><Relationship Id="rId5" Type="http://schemas.openxmlformats.org/officeDocument/2006/relationships/image" Target="../media/image12.emf"/><Relationship Id="rId4" Type="http://schemas.openxmlformats.org/officeDocument/2006/relationships/oleObject" Target="../embeddings/oleObject20.bin"/></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4.xml"/><Relationship Id="rId1" Type="http://schemas.openxmlformats.org/officeDocument/2006/relationships/vmlDrawing" Target="../drawings/vmlDrawing20.vml"/><Relationship Id="rId5" Type="http://schemas.openxmlformats.org/officeDocument/2006/relationships/image" Target="../media/image12.emf"/><Relationship Id="rId4" Type="http://schemas.openxmlformats.org/officeDocument/2006/relationships/oleObject" Target="../embeddings/oleObject21.bin"/></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99167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7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6" name="Picture 5"/>
          <p:cNvPicPr>
            <a:picLocks noChangeAspect="1"/>
          </p:cNvPicPr>
          <p:nvPr userDrawn="1"/>
        </p:nvPicPr>
        <p:blipFill rotWithShape="1">
          <a:blip r:embed="rId6" cstate="print">
            <a:extLst>
              <a:ext uri="{28A0092B-C50C-407E-A947-70E740481C1C}">
                <a14:useLocalDpi xmlns:a14="http://schemas.microsoft.com/office/drawing/2010/main" val="0"/>
              </a:ext>
            </a:extLst>
          </a:blip>
          <a:srcRect l="498" t="23400" b="10801"/>
          <a:stretch/>
        </p:blipFill>
        <p:spPr>
          <a:xfrm>
            <a:off x="0" y="0"/>
            <a:ext cx="9143999" cy="6858000"/>
          </a:xfrm>
          <a:prstGeom prst="rect">
            <a:avLst/>
          </a:prstGeom>
        </p:spPr>
      </p:pic>
      <p:pic>
        <p:nvPicPr>
          <p:cNvPr id="14" name="Picture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10" name="Rectangle 1"/>
          <p:cNvSpPr>
            <a:spLocks noChangeAspect="1"/>
          </p:cNvSpPr>
          <p:nvPr userDrawn="1"/>
        </p:nvSpPr>
        <p:spPr>
          <a:xfrm>
            <a:off x="1932781" y="777240"/>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2"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smtClean="0"/>
              <a:t>Click to edit Master title style</a:t>
            </a:r>
            <a:endParaRPr lang="en-GB" dirty="0"/>
          </a:p>
        </p:txBody>
      </p:sp>
      <p:sp>
        <p:nvSpPr>
          <p:cNvPr id="15" name="Subtitle 2"/>
          <p:cNvSpPr>
            <a:spLocks noGrp="1"/>
          </p:cNvSpPr>
          <p:nvPr>
            <p:ph type="subTitle" idx="1"/>
          </p:nvPr>
        </p:nvSpPr>
        <p:spPr>
          <a:xfrm>
            <a:off x="2212848" y="3220754"/>
            <a:ext cx="621792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3077" name="Freeform 5"/>
          <p:cNvSpPr>
            <a:spLocks/>
          </p:cNvSpPr>
          <p:nvPr userDrawn="1"/>
        </p:nvSpPr>
        <p:spPr bwMode="gray">
          <a:xfrm>
            <a:off x="496293"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a:blip r:embed="rId2"/>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cs typeface="Arial" pitchFamily="34" charset="0"/>
            </a:endParaRPr>
          </a:p>
        </p:txBody>
      </p:sp>
      <p:sp>
        <p:nvSpPr>
          <p:cNvPr id="8" name="Title 7"/>
          <p:cNvSpPr>
            <a:spLocks noGrp="1"/>
          </p:cNvSpPr>
          <p:nvPr>
            <p:ph type="title"/>
          </p:nvPr>
        </p:nvSpPr>
        <p:spPr/>
        <p:txBody>
          <a:bodyPr/>
          <a:lstStyle>
            <a:lvl1pPr>
              <a:defRPr sz="2400">
                <a:latin typeface="EYInterstate Light" panose="02000506000000020004" pitchFamily="2" charset="0"/>
              </a:defRPr>
            </a:lvl1pPr>
          </a:lstStyle>
          <a:p>
            <a:r>
              <a:rPr lang="en-US" dirty="0" smtClean="0"/>
              <a:t>Click to edit Master title style</a:t>
            </a:r>
            <a:endParaRPr lang="pl-PL" dirty="0"/>
          </a:p>
        </p:txBody>
      </p:sp>
    </p:spTree>
    <p:extLst>
      <p:ext uri="{BB962C8B-B14F-4D97-AF65-F5344CB8AC3E}">
        <p14:creationId xmlns:p14="http://schemas.microsoft.com/office/powerpoint/2010/main" val="1999940894"/>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cSld name="4_3CV">
    <p:spTree>
      <p:nvGrpSpPr>
        <p:cNvPr id="1" name=""/>
        <p:cNvGrpSpPr/>
        <p:nvPr/>
      </p:nvGrpSpPr>
      <p:grpSpPr>
        <a:xfrm>
          <a:off x="0" y="0"/>
          <a:ext cx="0" cy="0"/>
          <a:chOff x="0" y="0"/>
          <a:chExt cx="0" cy="0"/>
        </a:xfrm>
      </p:grpSpPr>
      <p:sp>
        <p:nvSpPr>
          <p:cNvPr id="5" name="Content Placeholder 2"/>
          <p:cNvSpPr>
            <a:spLocks noGrp="1"/>
          </p:cNvSpPr>
          <p:nvPr>
            <p:ph idx="1"/>
          </p:nvPr>
        </p:nvSpPr>
        <p:spPr>
          <a:xfrm>
            <a:off x="3326666" y="2451688"/>
            <a:ext cx="2628000" cy="3850985"/>
          </a:xfrm>
          <a:prstGeom prst="rect">
            <a:avLst/>
          </a:prstGeom>
        </p:spPr>
        <p:txBody>
          <a:bodyPr lIns="40102" tIns="50982" rIns="40102" bIns="50982"/>
          <a:lstStyle>
            <a:lvl1pPr>
              <a:lnSpc>
                <a:spcPct val="100000"/>
              </a:lnSpc>
              <a:spcBef>
                <a:spcPts val="1171"/>
              </a:spcBef>
              <a:spcAft>
                <a:spcPts val="585"/>
              </a:spcAft>
              <a:defRPr lang="en-US" sz="941" b="1" noProof="0" smtClean="0">
                <a:solidFill>
                  <a:srgbClr val="000000"/>
                </a:solidFill>
                <a:latin typeface="EYInterstate" pitchFamily="2" charset="0"/>
                <a:ea typeface="+mn-ea"/>
                <a:cs typeface="+mn-cs"/>
              </a:defRPr>
            </a:lvl1pPr>
            <a:lvl2pPr marL="164891"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2pPr>
            <a:lvl3pPr marL="340620"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3pPr>
            <a:lvl4pPr marL="471270" indent="-72268">
              <a:defRPr sz="684"/>
            </a:lvl4pPr>
            <a:lvl5pPr marL="708993" indent="-83425">
              <a:defRPr sz="684"/>
            </a:lvl5pPr>
          </a:lstStyle>
          <a:p>
            <a:pPr lvl="0" algn="l" defTabSz="831981" rtl="0" eaLnBrk="1" fontAlgn="base" hangingPunct="1">
              <a:lnSpc>
                <a:spcPct val="100000"/>
              </a:lnSpc>
              <a:spcBef>
                <a:spcPts val="1171"/>
              </a:spcBef>
              <a:spcAft>
                <a:spcPts val="585"/>
              </a:spcAft>
            </a:pPr>
            <a:r>
              <a:rPr lang="en-US" noProof="0" smtClean="0"/>
              <a:t>Click to edit Master text styles</a:t>
            </a:r>
          </a:p>
          <a:p>
            <a:pPr lvl="1" algn="l" defTabSz="831981" rtl="0" eaLnBrk="1" fontAlgn="base" hangingPunct="1">
              <a:lnSpc>
                <a:spcPct val="100000"/>
              </a:lnSpc>
              <a:spcBef>
                <a:spcPts val="1171"/>
              </a:spcBef>
              <a:spcAft>
                <a:spcPts val="585"/>
              </a:spcAft>
            </a:pPr>
            <a:r>
              <a:rPr lang="en-US" noProof="0" smtClean="0"/>
              <a:t>Second level</a:t>
            </a:r>
          </a:p>
          <a:p>
            <a:pPr lvl="2" algn="l" defTabSz="831981" rtl="0" eaLnBrk="1" fontAlgn="base" hangingPunct="1">
              <a:lnSpc>
                <a:spcPct val="100000"/>
              </a:lnSpc>
              <a:spcBef>
                <a:spcPts val="1171"/>
              </a:spcBef>
              <a:spcAft>
                <a:spcPts val="585"/>
              </a:spcAft>
            </a:pPr>
            <a:r>
              <a:rPr lang="en-US" noProof="0" smtClean="0"/>
              <a:t>Third level</a:t>
            </a:r>
          </a:p>
        </p:txBody>
      </p:sp>
      <p:sp>
        <p:nvSpPr>
          <p:cNvPr id="6" name="Content Placeholder 2"/>
          <p:cNvSpPr>
            <a:spLocks noGrp="1"/>
          </p:cNvSpPr>
          <p:nvPr>
            <p:ph idx="10"/>
          </p:nvPr>
        </p:nvSpPr>
        <p:spPr>
          <a:xfrm>
            <a:off x="6111385" y="2451688"/>
            <a:ext cx="2628000" cy="3850985"/>
          </a:xfrm>
          <a:prstGeom prst="rect">
            <a:avLst/>
          </a:prstGeom>
        </p:spPr>
        <p:txBody>
          <a:bodyPr lIns="40102" tIns="50982" rIns="40102" bIns="50982"/>
          <a:lstStyle>
            <a:lvl1pPr>
              <a:defRPr lang="en-US" sz="941" b="1" noProof="0" smtClean="0">
                <a:solidFill>
                  <a:srgbClr val="000000"/>
                </a:solidFill>
                <a:latin typeface="EYInterstate" pitchFamily="2" charset="0"/>
                <a:ea typeface="+mn-ea"/>
                <a:cs typeface="+mn-cs"/>
              </a:defRPr>
            </a:lvl1pPr>
            <a:lvl2pPr marL="164891" marR="0" indent="-163503" algn="l" defTabSz="831981" rtl="0" eaLnBrk="1" fontAlgn="base" latinLnBrk="0" hangingPunct="1">
              <a:lnSpc>
                <a:spcPct val="100000"/>
              </a:lnSpc>
              <a:spcBef>
                <a:spcPts val="0"/>
              </a:spcBef>
              <a:spcAft>
                <a:spcPts val="292"/>
              </a:spcAft>
              <a:buClr>
                <a:srgbClr val="FAE600"/>
              </a:buClr>
              <a:buSzPct val="70000"/>
              <a:buFont typeface="Arial" pitchFamily="34" charset="0"/>
              <a:buChar char="►"/>
              <a:tabLst/>
              <a:defRPr lang="en-US" sz="770" noProof="0" smtClean="0">
                <a:solidFill>
                  <a:srgbClr val="646464"/>
                </a:solidFill>
                <a:latin typeface="EYInterstate Light" pitchFamily="2" charset="0"/>
              </a:defRPr>
            </a:lvl2pPr>
            <a:lvl3pPr marL="392050" indent="-158477">
              <a:lnSpc>
                <a:spcPct val="100000"/>
              </a:lnSpc>
              <a:spcBef>
                <a:spcPts val="0"/>
              </a:spcBef>
              <a:spcAft>
                <a:spcPts val="292"/>
              </a:spcAft>
              <a:defRPr lang="pl-PL" sz="770" noProof="0" smtClean="0">
                <a:solidFill>
                  <a:srgbClr val="646464"/>
                </a:solidFill>
                <a:latin typeface="EYInterstate Light" pitchFamily="2" charset="0"/>
              </a:defRPr>
            </a:lvl3pPr>
            <a:lvl4pPr marL="471270" indent="-72268">
              <a:defRPr sz="684"/>
            </a:lvl4pPr>
            <a:lvl5pPr marL="708993" indent="-83425">
              <a:defRPr sz="684"/>
            </a:lvl5pPr>
          </a:lstStyle>
          <a:p>
            <a:pPr lvl="0" algn="l" defTabSz="831981" rtl="0" eaLnBrk="1" fontAlgn="base" hangingPunct="1">
              <a:lnSpc>
                <a:spcPct val="100000"/>
              </a:lnSpc>
              <a:spcBef>
                <a:spcPts val="1171"/>
              </a:spcBef>
              <a:spcAft>
                <a:spcPts val="585"/>
              </a:spcAft>
            </a:pPr>
            <a:r>
              <a:rPr lang="en-US" noProof="0" smtClean="0"/>
              <a:t>Click to edit Master text styles</a:t>
            </a:r>
          </a:p>
          <a:p>
            <a:pPr lvl="1" algn="l" defTabSz="831981" rtl="0" eaLnBrk="1" fontAlgn="base" hangingPunct="1">
              <a:lnSpc>
                <a:spcPct val="100000"/>
              </a:lnSpc>
              <a:spcBef>
                <a:spcPts val="1171"/>
              </a:spcBef>
              <a:spcAft>
                <a:spcPts val="585"/>
              </a:spcAft>
            </a:pPr>
            <a:r>
              <a:rPr lang="en-US" noProof="0" smtClean="0"/>
              <a:t>Second level</a:t>
            </a:r>
          </a:p>
          <a:p>
            <a:pPr lvl="2" algn="l" defTabSz="831981" rtl="0" eaLnBrk="1" fontAlgn="base" hangingPunct="1">
              <a:lnSpc>
                <a:spcPct val="100000"/>
              </a:lnSpc>
              <a:spcBef>
                <a:spcPts val="1171"/>
              </a:spcBef>
              <a:spcAft>
                <a:spcPts val="585"/>
              </a:spcAft>
            </a:pPr>
            <a:r>
              <a:rPr lang="en-US" noProof="0" smtClean="0"/>
              <a:t>Third level</a:t>
            </a:r>
          </a:p>
          <a:p>
            <a:pPr lvl="3" algn="l" defTabSz="831981" rtl="0" eaLnBrk="1" fontAlgn="base" hangingPunct="1">
              <a:lnSpc>
                <a:spcPct val="100000"/>
              </a:lnSpc>
              <a:spcBef>
                <a:spcPts val="1171"/>
              </a:spcBef>
              <a:spcAft>
                <a:spcPts val="585"/>
              </a:spcAft>
            </a:pPr>
            <a:r>
              <a:rPr lang="en-US" noProof="0" smtClean="0"/>
              <a:t>Fourth level</a:t>
            </a:r>
          </a:p>
        </p:txBody>
      </p:sp>
      <p:sp>
        <p:nvSpPr>
          <p:cNvPr id="8" name="Title 1"/>
          <p:cNvSpPr>
            <a:spLocks noGrp="1"/>
          </p:cNvSpPr>
          <p:nvPr>
            <p:ph type="title"/>
          </p:nvPr>
        </p:nvSpPr>
        <p:spPr>
          <a:xfrm>
            <a:off x="539754" y="554343"/>
            <a:ext cx="8218724" cy="320601"/>
          </a:xfrm>
        </p:spPr>
        <p:txBody>
          <a:bodyPr/>
          <a:lstStyle/>
          <a:p>
            <a:r>
              <a:rPr lang="en-US" smtClean="0"/>
              <a:t>Click to edit Master title style</a:t>
            </a:r>
            <a:endParaRPr lang="pl-PL" dirty="0"/>
          </a:p>
        </p:txBody>
      </p:sp>
      <p:sp>
        <p:nvSpPr>
          <p:cNvPr id="9" name="Rectangle 2"/>
          <p:cNvSpPr>
            <a:spLocks noChangeArrowheads="1"/>
          </p:cNvSpPr>
          <p:nvPr/>
        </p:nvSpPr>
        <p:spPr bwMode="auto">
          <a:xfrm>
            <a:off x="507700" y="1233665"/>
            <a:ext cx="8241014" cy="600689"/>
          </a:xfrm>
          <a:prstGeom prst="rect">
            <a:avLst/>
          </a:prstGeom>
          <a:solidFill>
            <a:srgbClr val="FAE600"/>
          </a:solidFill>
          <a:ln w="12700">
            <a:noFill/>
            <a:miter lim="800000"/>
            <a:headEnd type="none" w="sm" len="sm"/>
            <a:tailEnd type="none" w="sm" len="sm"/>
          </a:ln>
          <a:effectLst/>
        </p:spPr>
        <p:txBody>
          <a:bodyPr wrap="none" lIns="70130" tIns="35033" rIns="70130" bIns="35033" anchor="ctr"/>
          <a:lstStyle/>
          <a:p>
            <a:pPr fontAlgn="base">
              <a:lnSpc>
                <a:spcPts val="1197"/>
              </a:lnSpc>
              <a:spcBef>
                <a:spcPct val="50000"/>
              </a:spcBef>
              <a:spcAft>
                <a:spcPct val="0"/>
              </a:spcAft>
              <a:buClr>
                <a:srgbClr val="FFE600"/>
              </a:buClr>
              <a:buSzPct val="80000"/>
              <a:buFont typeface="Arial" charset="0"/>
              <a:buNone/>
              <a:defRPr/>
            </a:pPr>
            <a:endParaRPr lang="en-GB" sz="684" dirty="0">
              <a:solidFill>
                <a:srgbClr val="646464"/>
              </a:solidFill>
              <a:latin typeface="EYInterstate Light"/>
            </a:endParaRPr>
          </a:p>
        </p:txBody>
      </p:sp>
      <p:sp>
        <p:nvSpPr>
          <p:cNvPr id="3" name="Text Placeholder 2"/>
          <p:cNvSpPr>
            <a:spLocks noGrp="1"/>
          </p:cNvSpPr>
          <p:nvPr>
            <p:ph type="body" sz="quarter" idx="12"/>
          </p:nvPr>
        </p:nvSpPr>
        <p:spPr>
          <a:xfrm>
            <a:off x="4072700" y="1382182"/>
            <a:ext cx="2592388" cy="287338"/>
          </a:xfrm>
          <a:prstGeom prst="rect">
            <a:avLst/>
          </a:prstGeom>
        </p:spPr>
        <p:txBody>
          <a:bodyPr lIns="101969" tIns="0" rIns="101969" bIns="50982"/>
          <a:lstStyle>
            <a:lvl1pPr>
              <a:defRPr sz="1197" b="1">
                <a:latin typeface="EYInterstate" pitchFamily="2" charset="0"/>
              </a:defRPr>
            </a:lvl1pPr>
          </a:lstStyle>
          <a:p>
            <a:pPr lvl="0"/>
            <a:r>
              <a:rPr lang="en-US" smtClean="0"/>
              <a:t>Click to edit Master text styles</a:t>
            </a:r>
          </a:p>
          <a:p>
            <a:pPr lvl="1"/>
            <a:r>
              <a:rPr lang="en-US" smtClean="0"/>
              <a:t>Second level</a:t>
            </a:r>
          </a:p>
        </p:txBody>
      </p:sp>
      <p:cxnSp>
        <p:nvCxnSpPr>
          <p:cNvPr id="10" name="Straight Connector 9"/>
          <p:cNvCxnSpPr/>
          <p:nvPr/>
        </p:nvCxnSpPr>
        <p:spPr bwMode="auto">
          <a:xfrm>
            <a:off x="507700" y="2362688"/>
            <a:ext cx="8241014" cy="0"/>
          </a:xfrm>
          <a:prstGeom prst="line">
            <a:avLst/>
          </a:prstGeom>
          <a:noFill/>
          <a:ln w="12700" cap="flat" cmpd="sng" algn="ctr">
            <a:solidFill>
              <a:srgbClr val="FFF27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 Placeholder 11"/>
          <p:cNvSpPr>
            <a:spLocks noGrp="1"/>
          </p:cNvSpPr>
          <p:nvPr>
            <p:ph type="body" sz="quarter" idx="13"/>
          </p:nvPr>
        </p:nvSpPr>
        <p:spPr>
          <a:xfrm>
            <a:off x="4072701" y="1900914"/>
            <a:ext cx="1872506" cy="360362"/>
          </a:xfrm>
          <a:prstGeom prst="rect">
            <a:avLst/>
          </a:prstGeom>
        </p:spPr>
        <p:txBody>
          <a:bodyPr lIns="100374" tIns="0" rIns="80280" bIns="0"/>
          <a:lstStyle>
            <a:lvl1pPr>
              <a:lnSpc>
                <a:spcPct val="100000"/>
              </a:lnSpc>
              <a:tabLst>
                <a:tab pos="428433" algn="l"/>
              </a:tabLst>
              <a:defRPr sz="684">
                <a:latin typeface="EYInterstate Light" pitchFamily="2" charset="0"/>
              </a:defRPr>
            </a:lvl1pPr>
          </a:lstStyle>
          <a:p>
            <a:pPr lvl="0"/>
            <a:r>
              <a:rPr lang="en-US" smtClean="0"/>
              <a:t>Click to edit Master text styles</a:t>
            </a:r>
          </a:p>
        </p:txBody>
      </p:sp>
      <p:sp>
        <p:nvSpPr>
          <p:cNvPr id="14" name="Text Placeholder 2"/>
          <p:cNvSpPr>
            <a:spLocks noGrp="1"/>
          </p:cNvSpPr>
          <p:nvPr>
            <p:ph type="body" sz="quarter" idx="14"/>
          </p:nvPr>
        </p:nvSpPr>
        <p:spPr>
          <a:xfrm>
            <a:off x="6771769" y="1382182"/>
            <a:ext cx="2592388" cy="287338"/>
          </a:xfrm>
          <a:prstGeom prst="rect">
            <a:avLst/>
          </a:prstGeom>
        </p:spPr>
        <p:txBody>
          <a:bodyPr lIns="101969" tIns="0" rIns="101969" bIns="50982"/>
          <a:lstStyle>
            <a:lvl1pPr>
              <a:defRPr sz="1197" b="1">
                <a:latin typeface="EYInterstate" pitchFamily="2" charset="0"/>
              </a:defRPr>
            </a:lvl1pPr>
          </a:lstStyle>
          <a:p>
            <a:pPr lvl="0"/>
            <a:r>
              <a:rPr lang="en-US" smtClean="0"/>
              <a:t>Click to edit Master text styles</a:t>
            </a:r>
          </a:p>
          <a:p>
            <a:pPr lvl="1"/>
            <a:r>
              <a:rPr lang="en-US" smtClean="0"/>
              <a:t>Second level</a:t>
            </a:r>
          </a:p>
        </p:txBody>
      </p:sp>
      <p:sp>
        <p:nvSpPr>
          <p:cNvPr id="15" name="Text Placeholder 11"/>
          <p:cNvSpPr>
            <a:spLocks noGrp="1"/>
          </p:cNvSpPr>
          <p:nvPr>
            <p:ph type="body" sz="quarter" idx="15"/>
          </p:nvPr>
        </p:nvSpPr>
        <p:spPr>
          <a:xfrm>
            <a:off x="6771769" y="1900914"/>
            <a:ext cx="1872506" cy="360362"/>
          </a:xfrm>
          <a:prstGeom prst="rect">
            <a:avLst/>
          </a:prstGeom>
        </p:spPr>
        <p:txBody>
          <a:bodyPr lIns="100374" tIns="0" rIns="80280" bIns="0"/>
          <a:lstStyle>
            <a:lvl1pPr>
              <a:lnSpc>
                <a:spcPct val="100000"/>
              </a:lnSpc>
              <a:tabLst>
                <a:tab pos="428433" algn="l"/>
              </a:tabLst>
              <a:defRPr sz="684">
                <a:latin typeface="EYInterstate Light" pitchFamily="2" charset="0"/>
              </a:defRPr>
            </a:lvl1pPr>
          </a:lstStyle>
          <a:p>
            <a:pPr lvl="0"/>
            <a:r>
              <a:rPr lang="en-US" smtClean="0"/>
              <a:t>Click to edit Master text styles</a:t>
            </a:r>
          </a:p>
        </p:txBody>
      </p:sp>
      <p:sp>
        <p:nvSpPr>
          <p:cNvPr id="13" name="Text Placeholder 2"/>
          <p:cNvSpPr>
            <a:spLocks noGrp="1"/>
          </p:cNvSpPr>
          <p:nvPr>
            <p:ph type="body" sz="quarter" idx="16"/>
          </p:nvPr>
        </p:nvSpPr>
        <p:spPr>
          <a:xfrm>
            <a:off x="1259632" y="1383775"/>
            <a:ext cx="2592388" cy="287338"/>
          </a:xfrm>
          <a:prstGeom prst="rect">
            <a:avLst/>
          </a:prstGeom>
        </p:spPr>
        <p:txBody>
          <a:bodyPr lIns="101969" tIns="0" rIns="101969" bIns="50982"/>
          <a:lstStyle>
            <a:lvl1pPr>
              <a:defRPr sz="1197" b="1">
                <a:latin typeface="EYInterstate" pitchFamily="2" charset="0"/>
              </a:defRPr>
            </a:lvl1pPr>
          </a:lstStyle>
          <a:p>
            <a:pPr lvl="0"/>
            <a:r>
              <a:rPr lang="en-US" smtClean="0"/>
              <a:t>Click to edit Master text styles</a:t>
            </a:r>
          </a:p>
          <a:p>
            <a:pPr lvl="1"/>
            <a:r>
              <a:rPr lang="en-US" smtClean="0"/>
              <a:t>Second level</a:t>
            </a:r>
          </a:p>
        </p:txBody>
      </p:sp>
      <p:sp>
        <p:nvSpPr>
          <p:cNvPr id="16" name="Text Placeholder 11"/>
          <p:cNvSpPr>
            <a:spLocks noGrp="1"/>
          </p:cNvSpPr>
          <p:nvPr>
            <p:ph type="body" sz="quarter" idx="17"/>
          </p:nvPr>
        </p:nvSpPr>
        <p:spPr>
          <a:xfrm>
            <a:off x="1259633" y="1902508"/>
            <a:ext cx="1872506" cy="360362"/>
          </a:xfrm>
          <a:prstGeom prst="rect">
            <a:avLst/>
          </a:prstGeom>
        </p:spPr>
        <p:txBody>
          <a:bodyPr lIns="100374" tIns="0" rIns="80280" bIns="0"/>
          <a:lstStyle>
            <a:lvl1pPr>
              <a:lnSpc>
                <a:spcPct val="100000"/>
              </a:lnSpc>
              <a:tabLst>
                <a:tab pos="428433" algn="l"/>
              </a:tabLst>
              <a:defRPr sz="684">
                <a:latin typeface="EYInterstate Light" pitchFamily="2" charset="0"/>
              </a:defRPr>
            </a:lvl1pPr>
          </a:lstStyle>
          <a:p>
            <a:pPr lvl="0"/>
            <a:r>
              <a:rPr lang="en-US" smtClean="0"/>
              <a:t>Click to edit Master text styles</a:t>
            </a:r>
          </a:p>
        </p:txBody>
      </p:sp>
      <p:sp>
        <p:nvSpPr>
          <p:cNvPr id="17" name="Content Placeholder 2"/>
          <p:cNvSpPr>
            <a:spLocks noGrp="1"/>
          </p:cNvSpPr>
          <p:nvPr>
            <p:ph idx="18"/>
          </p:nvPr>
        </p:nvSpPr>
        <p:spPr>
          <a:xfrm>
            <a:off x="507699" y="2482757"/>
            <a:ext cx="2628000" cy="3850985"/>
          </a:xfrm>
          <a:prstGeom prst="rect">
            <a:avLst/>
          </a:prstGeom>
        </p:spPr>
        <p:txBody>
          <a:bodyPr lIns="40102" tIns="50982" rIns="40102" bIns="50982"/>
          <a:lstStyle>
            <a:lvl1pPr>
              <a:lnSpc>
                <a:spcPct val="100000"/>
              </a:lnSpc>
              <a:spcBef>
                <a:spcPts val="1171"/>
              </a:spcBef>
              <a:spcAft>
                <a:spcPts val="585"/>
              </a:spcAft>
              <a:defRPr lang="en-US" sz="941" b="1" noProof="0" smtClean="0">
                <a:solidFill>
                  <a:srgbClr val="000000"/>
                </a:solidFill>
                <a:latin typeface="EYInterstate" pitchFamily="2" charset="0"/>
                <a:ea typeface="+mn-ea"/>
                <a:cs typeface="+mn-cs"/>
              </a:defRPr>
            </a:lvl1pPr>
            <a:lvl2pPr marL="164891"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2pPr>
            <a:lvl3pPr marL="340620"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3pPr>
            <a:lvl4pPr marL="471270" indent="-72268">
              <a:defRPr sz="684"/>
            </a:lvl4pPr>
            <a:lvl5pPr marL="708993" indent="-83425">
              <a:defRPr sz="684"/>
            </a:lvl5pPr>
          </a:lstStyle>
          <a:p>
            <a:pPr lvl="0" algn="l" defTabSz="831981" rtl="0" eaLnBrk="1" fontAlgn="base" hangingPunct="1">
              <a:lnSpc>
                <a:spcPct val="100000"/>
              </a:lnSpc>
              <a:spcBef>
                <a:spcPts val="1171"/>
              </a:spcBef>
              <a:spcAft>
                <a:spcPts val="585"/>
              </a:spcAft>
            </a:pPr>
            <a:r>
              <a:rPr lang="en-US" noProof="0" smtClean="0"/>
              <a:t>Click to edit Master text styles</a:t>
            </a:r>
          </a:p>
          <a:p>
            <a:pPr lvl="1" algn="l" defTabSz="831981" rtl="0" eaLnBrk="1" fontAlgn="base" hangingPunct="1">
              <a:lnSpc>
                <a:spcPct val="100000"/>
              </a:lnSpc>
              <a:spcBef>
                <a:spcPts val="1171"/>
              </a:spcBef>
              <a:spcAft>
                <a:spcPts val="585"/>
              </a:spcAft>
            </a:pPr>
            <a:r>
              <a:rPr lang="en-US" noProof="0" smtClean="0"/>
              <a:t>Second level</a:t>
            </a:r>
          </a:p>
          <a:p>
            <a:pPr lvl="2" algn="l" defTabSz="831981" rtl="0" eaLnBrk="1" fontAlgn="base" hangingPunct="1">
              <a:lnSpc>
                <a:spcPct val="100000"/>
              </a:lnSpc>
              <a:spcBef>
                <a:spcPts val="1171"/>
              </a:spcBef>
              <a:spcAft>
                <a:spcPts val="585"/>
              </a:spcAft>
            </a:pPr>
            <a:r>
              <a:rPr lang="en-US" noProof="0" smtClean="0"/>
              <a:t>Third level</a:t>
            </a:r>
          </a:p>
        </p:txBody>
      </p:sp>
    </p:spTree>
    <p:extLst>
      <p:ext uri="{BB962C8B-B14F-4D97-AF65-F5344CB8AC3E}">
        <p14:creationId xmlns:p14="http://schemas.microsoft.com/office/powerpoint/2010/main" val="3238871241"/>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98197" y="476283"/>
            <a:ext cx="8148965" cy="779592"/>
          </a:xfrm>
        </p:spPr>
        <p:txBody>
          <a:bodyPr>
            <a:noAutofit/>
          </a:bodyPr>
          <a:lstStyle>
            <a:lvl1pPr>
              <a:defRPr>
                <a:solidFill>
                  <a:schemeClr val="accent1"/>
                </a:solidFill>
                <a:latin typeface="EYInterstate" panose="02000503020000020004" pitchFamily="2" charset="0"/>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498197" y="1693262"/>
            <a:ext cx="8148965" cy="4476490"/>
          </a:xfrm>
          <a:prstGeom prst="rect">
            <a:avLst/>
          </a:prstGeom>
        </p:spPr>
        <p:txBody>
          <a:bodyPr vert="horz" lIns="0" tIns="0" rIns="0" bIns="0" rtlCol="0" anchor="t" anchorCtr="0">
            <a:noAutofit/>
          </a:bodyPr>
          <a:lstStyle>
            <a:lvl1pPr>
              <a:lnSpc>
                <a:spcPct val="100000"/>
              </a:lnSpc>
              <a:defRPr lang="en-US" sz="2052" kern="1200" dirty="0" smtClean="0">
                <a:solidFill>
                  <a:schemeClr val="accent1"/>
                </a:solidFill>
                <a:latin typeface="EYInterstate Light" panose="02000506000000020004" pitchFamily="2" charset="0"/>
              </a:defRPr>
            </a:lvl1pPr>
            <a:lvl2pPr>
              <a:lnSpc>
                <a:spcPct val="100000"/>
              </a:lnSpc>
              <a:defRPr lang="en-US" sz="1796" kern="1200" dirty="0" smtClean="0">
                <a:solidFill>
                  <a:schemeClr val="accent1"/>
                </a:solidFill>
                <a:latin typeface="EYInterstate Light" pitchFamily="2" charset="0"/>
                <a:ea typeface="+mn-ea"/>
                <a:cs typeface="+mn-cs"/>
              </a:defRPr>
            </a:lvl2pPr>
            <a:lvl3pPr>
              <a:lnSpc>
                <a:spcPct val="100000"/>
              </a:lnSpc>
              <a:defRPr lang="en-US" sz="1625" kern="1200" dirty="0" smtClean="0">
                <a:solidFill>
                  <a:schemeClr val="accent1"/>
                </a:solidFill>
                <a:ea typeface="+mn-ea"/>
                <a:cs typeface="+mn-cs"/>
              </a:defRPr>
            </a:lvl3pPr>
            <a:lvl4pPr>
              <a:lnSpc>
                <a:spcPct val="100000"/>
              </a:lnSpc>
              <a:defRPr lang="en-US" sz="1368" kern="1200" dirty="0" smtClean="0">
                <a:solidFill>
                  <a:schemeClr val="accent1"/>
                </a:solidFill>
                <a:latin typeface="EYInterstate Light" pitchFamily="2" charset="0"/>
                <a:ea typeface="+mn-ea"/>
                <a:cs typeface="+mn-cs"/>
              </a:defRPr>
            </a:lvl4pPr>
            <a:lvl5pPr>
              <a:lnSpc>
                <a:spcPct val="100000"/>
              </a:lnSpc>
              <a:defRPr lang="en-US" sz="1197" kern="1200" dirty="0">
                <a:solidFill>
                  <a:schemeClr val="accent1"/>
                </a:solidFill>
                <a:ea typeface="+mn-ea"/>
                <a:cs typeface="+mn-cs"/>
              </a:defRPr>
            </a:lvl5pPr>
          </a:lstStyle>
          <a:p>
            <a:pPr marL="290607" lvl="0" indent="-290607" defTabSz="764759" latinLnBrk="0">
              <a:spcBef>
                <a:spcPts val="513"/>
              </a:spcBef>
              <a:buClr>
                <a:srgbClr val="FFE600"/>
              </a:buClr>
              <a:buSzPct val="100000"/>
              <a:buFont typeface="EYInterstate" panose="02000503020000020004" pitchFamily="2" charset="0"/>
              <a:buChar char="•"/>
            </a:pPr>
            <a:r>
              <a:rPr lang="en-US" dirty="0" smtClean="0"/>
              <a:t>Click to edit Master text styles</a:t>
            </a:r>
          </a:p>
          <a:p>
            <a:pPr marL="581216" lvl="1" indent="-290607" defTabSz="764759">
              <a:spcBef>
                <a:spcPts val="513"/>
              </a:spcBef>
              <a:buClr>
                <a:srgbClr val="FFE600"/>
              </a:buClr>
              <a:buSzPct val="100000"/>
              <a:buFont typeface="EYInterstate" panose="02000503020000020004" pitchFamily="2" charset="0"/>
              <a:buChar char="•"/>
            </a:pPr>
            <a:r>
              <a:rPr lang="en-US" dirty="0" smtClean="0"/>
              <a:t>Second level</a:t>
            </a:r>
          </a:p>
          <a:p>
            <a:pPr marL="871834" lvl="2" indent="-290607" defTabSz="764759" latinLnBrk="0">
              <a:buClr>
                <a:srgbClr val="FFE600"/>
              </a:buClr>
              <a:buSzPct val="100000"/>
              <a:buFont typeface="EYInterstate" panose="02000503020000020004" pitchFamily="2" charset="0"/>
              <a:buChar char="•"/>
            </a:pPr>
            <a:r>
              <a:rPr lang="en-US" dirty="0" smtClean="0"/>
              <a:t>Third level</a:t>
            </a:r>
          </a:p>
          <a:p>
            <a:pPr marL="1162439" lvl="3" indent="-290607" defTabSz="764759" latinLnBrk="0">
              <a:buClr>
                <a:srgbClr val="FFE600"/>
              </a:buClr>
              <a:buSzPct val="100000"/>
              <a:buFont typeface="EYInterstate" panose="02000503020000020004" pitchFamily="2" charset="0"/>
              <a:buChar char="•"/>
            </a:pPr>
            <a:r>
              <a:rPr lang="en-US" dirty="0" smtClean="0"/>
              <a:t>Fourth level</a:t>
            </a:r>
          </a:p>
          <a:p>
            <a:pPr marL="1453044" lvl="4" indent="-290607" defTabSz="764759" latinLnBrk="0">
              <a:buClr>
                <a:srgbClr val="FFE600"/>
              </a:buClr>
              <a:buFont typeface="EYInterstate" panose="02000503020000020004" pitchFamily="2" charset="0"/>
            </a:pPr>
            <a:r>
              <a:rPr lang="en-US" dirty="0" smtClean="0"/>
              <a:t>Fifth level</a:t>
            </a:r>
            <a:endParaRPr lang="en-US" dirty="0"/>
          </a:p>
        </p:txBody>
      </p:sp>
    </p:spTree>
    <p:extLst>
      <p:ext uri="{BB962C8B-B14F-4D97-AF65-F5344CB8AC3E}">
        <p14:creationId xmlns:p14="http://schemas.microsoft.com/office/powerpoint/2010/main" val="1855777672"/>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cSld name="5_3CV">
    <p:spTree>
      <p:nvGrpSpPr>
        <p:cNvPr id="1" name=""/>
        <p:cNvGrpSpPr/>
        <p:nvPr/>
      </p:nvGrpSpPr>
      <p:grpSpPr>
        <a:xfrm>
          <a:off x="0" y="0"/>
          <a:ext cx="0" cy="0"/>
          <a:chOff x="0" y="0"/>
          <a:chExt cx="0" cy="0"/>
        </a:xfrm>
      </p:grpSpPr>
      <p:sp>
        <p:nvSpPr>
          <p:cNvPr id="5" name="Content Placeholder 2"/>
          <p:cNvSpPr>
            <a:spLocks noGrp="1"/>
          </p:cNvSpPr>
          <p:nvPr>
            <p:ph idx="1"/>
          </p:nvPr>
        </p:nvSpPr>
        <p:spPr>
          <a:xfrm>
            <a:off x="3326666" y="2451688"/>
            <a:ext cx="2628000" cy="3850985"/>
          </a:xfrm>
          <a:prstGeom prst="rect">
            <a:avLst/>
          </a:prstGeom>
        </p:spPr>
        <p:txBody>
          <a:bodyPr lIns="40102" tIns="50982" rIns="40102" bIns="50982"/>
          <a:lstStyle>
            <a:lvl1pPr>
              <a:lnSpc>
                <a:spcPct val="100000"/>
              </a:lnSpc>
              <a:spcBef>
                <a:spcPts val="1171"/>
              </a:spcBef>
              <a:spcAft>
                <a:spcPts val="585"/>
              </a:spcAft>
              <a:defRPr lang="en-US" sz="941" b="1" noProof="0" smtClean="0">
                <a:solidFill>
                  <a:srgbClr val="000000"/>
                </a:solidFill>
                <a:latin typeface="EYInterstate" pitchFamily="2" charset="0"/>
                <a:ea typeface="+mn-ea"/>
                <a:cs typeface="+mn-cs"/>
              </a:defRPr>
            </a:lvl1pPr>
            <a:lvl2pPr marL="164891"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2pPr>
            <a:lvl3pPr marL="340620"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3pPr>
            <a:lvl4pPr marL="471270" indent="-72268">
              <a:defRPr sz="684"/>
            </a:lvl4pPr>
            <a:lvl5pPr marL="708993" indent="-83425">
              <a:defRPr sz="684"/>
            </a:lvl5pPr>
          </a:lstStyle>
          <a:p>
            <a:pPr lvl="0" algn="l" defTabSz="831981" rtl="0" eaLnBrk="1" fontAlgn="base" hangingPunct="1">
              <a:lnSpc>
                <a:spcPct val="100000"/>
              </a:lnSpc>
              <a:spcBef>
                <a:spcPts val="1171"/>
              </a:spcBef>
              <a:spcAft>
                <a:spcPts val="585"/>
              </a:spcAft>
            </a:pPr>
            <a:r>
              <a:rPr lang="en-US" noProof="0" smtClean="0"/>
              <a:t>Click to edit Master text styles</a:t>
            </a:r>
          </a:p>
          <a:p>
            <a:pPr lvl="1" algn="l" defTabSz="831981" rtl="0" eaLnBrk="1" fontAlgn="base" hangingPunct="1">
              <a:lnSpc>
                <a:spcPct val="100000"/>
              </a:lnSpc>
              <a:spcBef>
                <a:spcPts val="1171"/>
              </a:spcBef>
              <a:spcAft>
                <a:spcPts val="585"/>
              </a:spcAft>
            </a:pPr>
            <a:r>
              <a:rPr lang="en-US" noProof="0" smtClean="0"/>
              <a:t>Second level</a:t>
            </a:r>
          </a:p>
          <a:p>
            <a:pPr lvl="2" algn="l" defTabSz="831981" rtl="0" eaLnBrk="1" fontAlgn="base" hangingPunct="1">
              <a:lnSpc>
                <a:spcPct val="100000"/>
              </a:lnSpc>
              <a:spcBef>
                <a:spcPts val="1171"/>
              </a:spcBef>
              <a:spcAft>
                <a:spcPts val="585"/>
              </a:spcAft>
            </a:pPr>
            <a:r>
              <a:rPr lang="en-US" noProof="0" smtClean="0"/>
              <a:t>Third level</a:t>
            </a:r>
          </a:p>
        </p:txBody>
      </p:sp>
      <p:sp>
        <p:nvSpPr>
          <p:cNvPr id="6" name="Content Placeholder 2"/>
          <p:cNvSpPr>
            <a:spLocks noGrp="1"/>
          </p:cNvSpPr>
          <p:nvPr>
            <p:ph idx="10"/>
          </p:nvPr>
        </p:nvSpPr>
        <p:spPr>
          <a:xfrm>
            <a:off x="6111385" y="2451688"/>
            <a:ext cx="2628000" cy="3850985"/>
          </a:xfrm>
          <a:prstGeom prst="rect">
            <a:avLst/>
          </a:prstGeom>
        </p:spPr>
        <p:txBody>
          <a:bodyPr lIns="40102" tIns="50982" rIns="40102" bIns="50982"/>
          <a:lstStyle>
            <a:lvl1pPr>
              <a:defRPr lang="en-US" sz="941" b="1" noProof="0" smtClean="0">
                <a:solidFill>
                  <a:srgbClr val="000000"/>
                </a:solidFill>
                <a:latin typeface="EYInterstate" pitchFamily="2" charset="0"/>
                <a:ea typeface="+mn-ea"/>
                <a:cs typeface="+mn-cs"/>
              </a:defRPr>
            </a:lvl1pPr>
            <a:lvl2pPr marL="164891" marR="0" indent="-163503" algn="l" defTabSz="831981" rtl="0" eaLnBrk="1" fontAlgn="base" latinLnBrk="0" hangingPunct="1">
              <a:lnSpc>
                <a:spcPct val="100000"/>
              </a:lnSpc>
              <a:spcBef>
                <a:spcPts val="0"/>
              </a:spcBef>
              <a:spcAft>
                <a:spcPts val="292"/>
              </a:spcAft>
              <a:buClr>
                <a:srgbClr val="FAE600"/>
              </a:buClr>
              <a:buSzPct val="70000"/>
              <a:buFont typeface="Arial" pitchFamily="34" charset="0"/>
              <a:buChar char="►"/>
              <a:tabLst/>
              <a:defRPr lang="en-US" sz="770" noProof="0" smtClean="0">
                <a:solidFill>
                  <a:srgbClr val="646464"/>
                </a:solidFill>
                <a:latin typeface="EYInterstate Light" pitchFamily="2" charset="0"/>
              </a:defRPr>
            </a:lvl2pPr>
            <a:lvl3pPr marL="392050" indent="-158477">
              <a:lnSpc>
                <a:spcPct val="100000"/>
              </a:lnSpc>
              <a:spcBef>
                <a:spcPts val="0"/>
              </a:spcBef>
              <a:spcAft>
                <a:spcPts val="292"/>
              </a:spcAft>
              <a:defRPr lang="pl-PL" sz="770" noProof="0" smtClean="0">
                <a:solidFill>
                  <a:srgbClr val="646464"/>
                </a:solidFill>
                <a:latin typeface="EYInterstate Light" pitchFamily="2" charset="0"/>
              </a:defRPr>
            </a:lvl3pPr>
            <a:lvl4pPr marL="471270" indent="-72268">
              <a:defRPr sz="684"/>
            </a:lvl4pPr>
            <a:lvl5pPr marL="708993" indent="-83425">
              <a:defRPr sz="684"/>
            </a:lvl5pPr>
          </a:lstStyle>
          <a:p>
            <a:pPr lvl="0" algn="l" defTabSz="831981" rtl="0" eaLnBrk="1" fontAlgn="base" hangingPunct="1">
              <a:lnSpc>
                <a:spcPct val="100000"/>
              </a:lnSpc>
              <a:spcBef>
                <a:spcPts val="1171"/>
              </a:spcBef>
              <a:spcAft>
                <a:spcPts val="585"/>
              </a:spcAft>
            </a:pPr>
            <a:r>
              <a:rPr lang="en-US" noProof="0" smtClean="0"/>
              <a:t>Click to edit Master text styles</a:t>
            </a:r>
          </a:p>
          <a:p>
            <a:pPr lvl="1" algn="l" defTabSz="831981" rtl="0" eaLnBrk="1" fontAlgn="base" hangingPunct="1">
              <a:lnSpc>
                <a:spcPct val="100000"/>
              </a:lnSpc>
              <a:spcBef>
                <a:spcPts val="1171"/>
              </a:spcBef>
              <a:spcAft>
                <a:spcPts val="585"/>
              </a:spcAft>
            </a:pPr>
            <a:r>
              <a:rPr lang="en-US" noProof="0" smtClean="0"/>
              <a:t>Second level</a:t>
            </a:r>
          </a:p>
          <a:p>
            <a:pPr lvl="2" algn="l" defTabSz="831981" rtl="0" eaLnBrk="1" fontAlgn="base" hangingPunct="1">
              <a:lnSpc>
                <a:spcPct val="100000"/>
              </a:lnSpc>
              <a:spcBef>
                <a:spcPts val="1171"/>
              </a:spcBef>
              <a:spcAft>
                <a:spcPts val="585"/>
              </a:spcAft>
            </a:pPr>
            <a:r>
              <a:rPr lang="en-US" noProof="0" smtClean="0"/>
              <a:t>Third level</a:t>
            </a:r>
          </a:p>
          <a:p>
            <a:pPr lvl="3" algn="l" defTabSz="831981" rtl="0" eaLnBrk="1" fontAlgn="base" hangingPunct="1">
              <a:lnSpc>
                <a:spcPct val="100000"/>
              </a:lnSpc>
              <a:spcBef>
                <a:spcPts val="1171"/>
              </a:spcBef>
              <a:spcAft>
                <a:spcPts val="585"/>
              </a:spcAft>
            </a:pPr>
            <a:r>
              <a:rPr lang="en-US" noProof="0" smtClean="0"/>
              <a:t>Fourth level</a:t>
            </a:r>
          </a:p>
        </p:txBody>
      </p:sp>
      <p:sp>
        <p:nvSpPr>
          <p:cNvPr id="8" name="Title 1"/>
          <p:cNvSpPr>
            <a:spLocks noGrp="1"/>
          </p:cNvSpPr>
          <p:nvPr>
            <p:ph type="title"/>
          </p:nvPr>
        </p:nvSpPr>
        <p:spPr>
          <a:xfrm>
            <a:off x="539754" y="554343"/>
            <a:ext cx="8218724" cy="320601"/>
          </a:xfrm>
        </p:spPr>
        <p:txBody>
          <a:bodyPr/>
          <a:lstStyle/>
          <a:p>
            <a:r>
              <a:rPr lang="en-US" smtClean="0"/>
              <a:t>Click to edit Master title style</a:t>
            </a:r>
            <a:endParaRPr lang="pl-PL" dirty="0"/>
          </a:p>
        </p:txBody>
      </p:sp>
      <p:sp>
        <p:nvSpPr>
          <p:cNvPr id="9" name="Rectangle 2"/>
          <p:cNvSpPr>
            <a:spLocks noChangeArrowheads="1"/>
          </p:cNvSpPr>
          <p:nvPr/>
        </p:nvSpPr>
        <p:spPr bwMode="auto">
          <a:xfrm>
            <a:off x="507700" y="1233665"/>
            <a:ext cx="8241014" cy="600689"/>
          </a:xfrm>
          <a:prstGeom prst="rect">
            <a:avLst/>
          </a:prstGeom>
          <a:solidFill>
            <a:srgbClr val="FAE600"/>
          </a:solidFill>
          <a:ln w="12700">
            <a:noFill/>
            <a:miter lim="800000"/>
            <a:headEnd type="none" w="sm" len="sm"/>
            <a:tailEnd type="none" w="sm" len="sm"/>
          </a:ln>
          <a:effectLst/>
        </p:spPr>
        <p:txBody>
          <a:bodyPr wrap="none" lIns="70130" tIns="35033" rIns="70130" bIns="35033" anchor="ctr"/>
          <a:lstStyle/>
          <a:p>
            <a:pPr fontAlgn="base">
              <a:lnSpc>
                <a:spcPts val="1197"/>
              </a:lnSpc>
              <a:spcBef>
                <a:spcPct val="50000"/>
              </a:spcBef>
              <a:spcAft>
                <a:spcPct val="0"/>
              </a:spcAft>
              <a:buClr>
                <a:srgbClr val="FFE600"/>
              </a:buClr>
              <a:buSzPct val="80000"/>
              <a:buFont typeface="Arial" charset="0"/>
              <a:buNone/>
              <a:defRPr/>
            </a:pPr>
            <a:endParaRPr lang="en-GB" sz="684" dirty="0">
              <a:solidFill>
                <a:srgbClr val="646464"/>
              </a:solidFill>
              <a:latin typeface="EYInterstate Light"/>
            </a:endParaRPr>
          </a:p>
        </p:txBody>
      </p:sp>
      <p:sp>
        <p:nvSpPr>
          <p:cNvPr id="3" name="Text Placeholder 2"/>
          <p:cNvSpPr>
            <a:spLocks noGrp="1"/>
          </p:cNvSpPr>
          <p:nvPr>
            <p:ph type="body" sz="quarter" idx="12"/>
          </p:nvPr>
        </p:nvSpPr>
        <p:spPr>
          <a:xfrm>
            <a:off x="4072700" y="1382182"/>
            <a:ext cx="2592388" cy="287338"/>
          </a:xfrm>
          <a:prstGeom prst="rect">
            <a:avLst/>
          </a:prstGeom>
        </p:spPr>
        <p:txBody>
          <a:bodyPr lIns="101969" tIns="0" rIns="101969" bIns="50982"/>
          <a:lstStyle>
            <a:lvl1pPr>
              <a:defRPr sz="1197" b="1">
                <a:latin typeface="EYInterstate" pitchFamily="2" charset="0"/>
              </a:defRPr>
            </a:lvl1pPr>
          </a:lstStyle>
          <a:p>
            <a:pPr lvl="0"/>
            <a:r>
              <a:rPr lang="en-US" smtClean="0"/>
              <a:t>Click to edit Master text styles</a:t>
            </a:r>
          </a:p>
          <a:p>
            <a:pPr lvl="1"/>
            <a:r>
              <a:rPr lang="en-US" smtClean="0"/>
              <a:t>Second level</a:t>
            </a:r>
          </a:p>
        </p:txBody>
      </p:sp>
      <p:cxnSp>
        <p:nvCxnSpPr>
          <p:cNvPr id="10" name="Straight Connector 9"/>
          <p:cNvCxnSpPr/>
          <p:nvPr/>
        </p:nvCxnSpPr>
        <p:spPr bwMode="auto">
          <a:xfrm>
            <a:off x="507700" y="2362688"/>
            <a:ext cx="8241014" cy="0"/>
          </a:xfrm>
          <a:prstGeom prst="line">
            <a:avLst/>
          </a:prstGeom>
          <a:noFill/>
          <a:ln w="12700" cap="flat" cmpd="sng" algn="ctr">
            <a:solidFill>
              <a:srgbClr val="FFF27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 Placeholder 11"/>
          <p:cNvSpPr>
            <a:spLocks noGrp="1"/>
          </p:cNvSpPr>
          <p:nvPr>
            <p:ph type="body" sz="quarter" idx="13"/>
          </p:nvPr>
        </p:nvSpPr>
        <p:spPr>
          <a:xfrm>
            <a:off x="4072701" y="1900914"/>
            <a:ext cx="1872506" cy="360362"/>
          </a:xfrm>
          <a:prstGeom prst="rect">
            <a:avLst/>
          </a:prstGeom>
        </p:spPr>
        <p:txBody>
          <a:bodyPr lIns="100374" tIns="0" rIns="80280" bIns="0"/>
          <a:lstStyle>
            <a:lvl1pPr>
              <a:lnSpc>
                <a:spcPct val="100000"/>
              </a:lnSpc>
              <a:tabLst>
                <a:tab pos="428433" algn="l"/>
              </a:tabLst>
              <a:defRPr sz="684">
                <a:latin typeface="EYInterstate Light" pitchFamily="2" charset="0"/>
              </a:defRPr>
            </a:lvl1pPr>
          </a:lstStyle>
          <a:p>
            <a:pPr lvl="0"/>
            <a:r>
              <a:rPr lang="en-US" smtClean="0"/>
              <a:t>Click to edit Master text styles</a:t>
            </a:r>
          </a:p>
        </p:txBody>
      </p:sp>
      <p:sp>
        <p:nvSpPr>
          <p:cNvPr id="14" name="Text Placeholder 2"/>
          <p:cNvSpPr>
            <a:spLocks noGrp="1"/>
          </p:cNvSpPr>
          <p:nvPr>
            <p:ph type="body" sz="quarter" idx="14"/>
          </p:nvPr>
        </p:nvSpPr>
        <p:spPr>
          <a:xfrm>
            <a:off x="6771769" y="1382182"/>
            <a:ext cx="2592388" cy="287338"/>
          </a:xfrm>
          <a:prstGeom prst="rect">
            <a:avLst/>
          </a:prstGeom>
        </p:spPr>
        <p:txBody>
          <a:bodyPr lIns="101969" tIns="0" rIns="101969" bIns="50982"/>
          <a:lstStyle>
            <a:lvl1pPr>
              <a:defRPr sz="1197" b="1">
                <a:latin typeface="EYInterstate" pitchFamily="2" charset="0"/>
              </a:defRPr>
            </a:lvl1pPr>
          </a:lstStyle>
          <a:p>
            <a:pPr lvl="0"/>
            <a:r>
              <a:rPr lang="en-US" smtClean="0"/>
              <a:t>Click to edit Master text styles</a:t>
            </a:r>
          </a:p>
          <a:p>
            <a:pPr lvl="1"/>
            <a:r>
              <a:rPr lang="en-US" smtClean="0"/>
              <a:t>Second level</a:t>
            </a:r>
          </a:p>
        </p:txBody>
      </p:sp>
      <p:sp>
        <p:nvSpPr>
          <p:cNvPr id="15" name="Text Placeholder 11"/>
          <p:cNvSpPr>
            <a:spLocks noGrp="1"/>
          </p:cNvSpPr>
          <p:nvPr>
            <p:ph type="body" sz="quarter" idx="15"/>
          </p:nvPr>
        </p:nvSpPr>
        <p:spPr>
          <a:xfrm>
            <a:off x="6771769" y="1900914"/>
            <a:ext cx="1872506" cy="360362"/>
          </a:xfrm>
          <a:prstGeom prst="rect">
            <a:avLst/>
          </a:prstGeom>
        </p:spPr>
        <p:txBody>
          <a:bodyPr lIns="100374" tIns="0" rIns="80280" bIns="0"/>
          <a:lstStyle>
            <a:lvl1pPr>
              <a:lnSpc>
                <a:spcPct val="100000"/>
              </a:lnSpc>
              <a:tabLst>
                <a:tab pos="428433" algn="l"/>
              </a:tabLst>
              <a:defRPr sz="684">
                <a:latin typeface="EYInterstate Light" pitchFamily="2" charset="0"/>
              </a:defRPr>
            </a:lvl1pPr>
          </a:lstStyle>
          <a:p>
            <a:pPr lvl="0"/>
            <a:r>
              <a:rPr lang="en-US" smtClean="0"/>
              <a:t>Click to edit Master text styles</a:t>
            </a:r>
          </a:p>
        </p:txBody>
      </p:sp>
      <p:sp>
        <p:nvSpPr>
          <p:cNvPr id="13" name="Text Placeholder 2"/>
          <p:cNvSpPr>
            <a:spLocks noGrp="1"/>
          </p:cNvSpPr>
          <p:nvPr>
            <p:ph type="body" sz="quarter" idx="16"/>
          </p:nvPr>
        </p:nvSpPr>
        <p:spPr>
          <a:xfrm>
            <a:off x="1259632" y="1383775"/>
            <a:ext cx="2592388" cy="287338"/>
          </a:xfrm>
          <a:prstGeom prst="rect">
            <a:avLst/>
          </a:prstGeom>
        </p:spPr>
        <p:txBody>
          <a:bodyPr lIns="101969" tIns="0" rIns="101969" bIns="50982"/>
          <a:lstStyle>
            <a:lvl1pPr>
              <a:defRPr sz="1197" b="1">
                <a:latin typeface="EYInterstate" pitchFamily="2" charset="0"/>
              </a:defRPr>
            </a:lvl1pPr>
          </a:lstStyle>
          <a:p>
            <a:pPr lvl="0"/>
            <a:r>
              <a:rPr lang="en-US" smtClean="0"/>
              <a:t>Click to edit Master text styles</a:t>
            </a:r>
          </a:p>
          <a:p>
            <a:pPr lvl="1"/>
            <a:r>
              <a:rPr lang="en-US" smtClean="0"/>
              <a:t>Second level</a:t>
            </a:r>
          </a:p>
        </p:txBody>
      </p:sp>
      <p:sp>
        <p:nvSpPr>
          <p:cNvPr id="16" name="Text Placeholder 11"/>
          <p:cNvSpPr>
            <a:spLocks noGrp="1"/>
          </p:cNvSpPr>
          <p:nvPr>
            <p:ph type="body" sz="quarter" idx="17"/>
          </p:nvPr>
        </p:nvSpPr>
        <p:spPr>
          <a:xfrm>
            <a:off x="1259633" y="1902508"/>
            <a:ext cx="1872506" cy="360362"/>
          </a:xfrm>
          <a:prstGeom prst="rect">
            <a:avLst/>
          </a:prstGeom>
        </p:spPr>
        <p:txBody>
          <a:bodyPr lIns="100374" tIns="0" rIns="80280" bIns="0"/>
          <a:lstStyle>
            <a:lvl1pPr>
              <a:lnSpc>
                <a:spcPct val="100000"/>
              </a:lnSpc>
              <a:tabLst>
                <a:tab pos="428433" algn="l"/>
              </a:tabLst>
              <a:defRPr sz="684">
                <a:latin typeface="EYInterstate Light" pitchFamily="2" charset="0"/>
              </a:defRPr>
            </a:lvl1pPr>
          </a:lstStyle>
          <a:p>
            <a:pPr lvl="0"/>
            <a:r>
              <a:rPr lang="en-US" smtClean="0"/>
              <a:t>Click to edit Master text styles</a:t>
            </a:r>
          </a:p>
        </p:txBody>
      </p:sp>
      <p:sp>
        <p:nvSpPr>
          <p:cNvPr id="17" name="Content Placeholder 2"/>
          <p:cNvSpPr>
            <a:spLocks noGrp="1"/>
          </p:cNvSpPr>
          <p:nvPr>
            <p:ph idx="18"/>
          </p:nvPr>
        </p:nvSpPr>
        <p:spPr>
          <a:xfrm>
            <a:off x="507699" y="2482757"/>
            <a:ext cx="2628000" cy="3850985"/>
          </a:xfrm>
          <a:prstGeom prst="rect">
            <a:avLst/>
          </a:prstGeom>
        </p:spPr>
        <p:txBody>
          <a:bodyPr lIns="40102" tIns="50982" rIns="40102" bIns="50982"/>
          <a:lstStyle>
            <a:lvl1pPr>
              <a:lnSpc>
                <a:spcPct val="100000"/>
              </a:lnSpc>
              <a:spcBef>
                <a:spcPts val="1171"/>
              </a:spcBef>
              <a:spcAft>
                <a:spcPts val="585"/>
              </a:spcAft>
              <a:defRPr lang="en-US" sz="941" b="1" noProof="0" smtClean="0">
                <a:solidFill>
                  <a:srgbClr val="000000"/>
                </a:solidFill>
                <a:latin typeface="EYInterstate" pitchFamily="2" charset="0"/>
                <a:ea typeface="+mn-ea"/>
                <a:cs typeface="+mn-cs"/>
              </a:defRPr>
            </a:lvl1pPr>
            <a:lvl2pPr marL="164891"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2pPr>
            <a:lvl3pPr marL="340620"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3pPr>
            <a:lvl4pPr marL="471270" indent="-72268">
              <a:defRPr sz="684"/>
            </a:lvl4pPr>
            <a:lvl5pPr marL="708993" indent="-83425">
              <a:defRPr sz="684"/>
            </a:lvl5pPr>
          </a:lstStyle>
          <a:p>
            <a:pPr lvl="0" algn="l" defTabSz="831981" rtl="0" eaLnBrk="1" fontAlgn="base" hangingPunct="1">
              <a:lnSpc>
                <a:spcPct val="100000"/>
              </a:lnSpc>
              <a:spcBef>
                <a:spcPts val="1171"/>
              </a:spcBef>
              <a:spcAft>
                <a:spcPts val="585"/>
              </a:spcAft>
            </a:pPr>
            <a:r>
              <a:rPr lang="en-US" noProof="0" smtClean="0"/>
              <a:t>Click to edit Master text styles</a:t>
            </a:r>
          </a:p>
          <a:p>
            <a:pPr lvl="1" algn="l" defTabSz="831981" rtl="0" eaLnBrk="1" fontAlgn="base" hangingPunct="1">
              <a:lnSpc>
                <a:spcPct val="100000"/>
              </a:lnSpc>
              <a:spcBef>
                <a:spcPts val="1171"/>
              </a:spcBef>
              <a:spcAft>
                <a:spcPts val="585"/>
              </a:spcAft>
            </a:pPr>
            <a:r>
              <a:rPr lang="en-US" noProof="0" smtClean="0"/>
              <a:t>Second level</a:t>
            </a:r>
          </a:p>
          <a:p>
            <a:pPr lvl="2" algn="l" defTabSz="831981" rtl="0" eaLnBrk="1" fontAlgn="base" hangingPunct="1">
              <a:lnSpc>
                <a:spcPct val="100000"/>
              </a:lnSpc>
              <a:spcBef>
                <a:spcPts val="1171"/>
              </a:spcBef>
              <a:spcAft>
                <a:spcPts val="585"/>
              </a:spcAft>
            </a:pPr>
            <a:r>
              <a:rPr lang="en-US" noProof="0" smtClean="0"/>
              <a:t>Third level</a:t>
            </a:r>
          </a:p>
        </p:txBody>
      </p:sp>
    </p:spTree>
    <p:extLst>
      <p:ext uri="{BB962C8B-B14F-4D97-AF65-F5344CB8AC3E}">
        <p14:creationId xmlns:p14="http://schemas.microsoft.com/office/powerpoint/2010/main" val="2505765495"/>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cSld name="7_3CV">
    <p:spTree>
      <p:nvGrpSpPr>
        <p:cNvPr id="1" name=""/>
        <p:cNvGrpSpPr/>
        <p:nvPr/>
      </p:nvGrpSpPr>
      <p:grpSpPr>
        <a:xfrm>
          <a:off x="0" y="0"/>
          <a:ext cx="0" cy="0"/>
          <a:chOff x="0" y="0"/>
          <a:chExt cx="0" cy="0"/>
        </a:xfrm>
      </p:grpSpPr>
      <p:sp>
        <p:nvSpPr>
          <p:cNvPr id="5" name="Content Placeholder 2"/>
          <p:cNvSpPr>
            <a:spLocks noGrp="1"/>
          </p:cNvSpPr>
          <p:nvPr>
            <p:ph idx="1"/>
          </p:nvPr>
        </p:nvSpPr>
        <p:spPr>
          <a:xfrm>
            <a:off x="3326666" y="2451688"/>
            <a:ext cx="2628000" cy="3850985"/>
          </a:xfrm>
          <a:prstGeom prst="rect">
            <a:avLst/>
          </a:prstGeom>
        </p:spPr>
        <p:txBody>
          <a:bodyPr lIns="40102" tIns="50982" rIns="40102" bIns="50982"/>
          <a:lstStyle>
            <a:lvl1pPr>
              <a:lnSpc>
                <a:spcPct val="100000"/>
              </a:lnSpc>
              <a:spcBef>
                <a:spcPts val="1171"/>
              </a:spcBef>
              <a:spcAft>
                <a:spcPts val="585"/>
              </a:spcAft>
              <a:defRPr lang="en-US" sz="941" b="1" noProof="0" smtClean="0">
                <a:solidFill>
                  <a:srgbClr val="000000"/>
                </a:solidFill>
                <a:latin typeface="EYInterstate" pitchFamily="2" charset="0"/>
                <a:ea typeface="+mn-ea"/>
                <a:cs typeface="+mn-cs"/>
              </a:defRPr>
            </a:lvl1pPr>
            <a:lvl2pPr marL="164891"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2pPr>
            <a:lvl3pPr marL="340620"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3pPr>
            <a:lvl4pPr marL="471270" indent="-72268">
              <a:defRPr sz="684"/>
            </a:lvl4pPr>
            <a:lvl5pPr marL="708993" indent="-83425">
              <a:defRPr sz="684"/>
            </a:lvl5pPr>
          </a:lstStyle>
          <a:p>
            <a:pPr lvl="0" algn="l" defTabSz="831981" rtl="0" eaLnBrk="1" fontAlgn="base" hangingPunct="1">
              <a:lnSpc>
                <a:spcPct val="100000"/>
              </a:lnSpc>
              <a:spcBef>
                <a:spcPts val="1171"/>
              </a:spcBef>
              <a:spcAft>
                <a:spcPts val="585"/>
              </a:spcAft>
            </a:pPr>
            <a:r>
              <a:rPr lang="en-US" noProof="0" smtClean="0"/>
              <a:t>Click to edit Master text styles</a:t>
            </a:r>
          </a:p>
          <a:p>
            <a:pPr lvl="1" algn="l" defTabSz="831981" rtl="0" eaLnBrk="1" fontAlgn="base" hangingPunct="1">
              <a:lnSpc>
                <a:spcPct val="100000"/>
              </a:lnSpc>
              <a:spcBef>
                <a:spcPts val="1171"/>
              </a:spcBef>
              <a:spcAft>
                <a:spcPts val="585"/>
              </a:spcAft>
            </a:pPr>
            <a:r>
              <a:rPr lang="en-US" noProof="0" smtClean="0"/>
              <a:t>Second level</a:t>
            </a:r>
          </a:p>
          <a:p>
            <a:pPr lvl="2" algn="l" defTabSz="831981" rtl="0" eaLnBrk="1" fontAlgn="base" hangingPunct="1">
              <a:lnSpc>
                <a:spcPct val="100000"/>
              </a:lnSpc>
              <a:spcBef>
                <a:spcPts val="1171"/>
              </a:spcBef>
              <a:spcAft>
                <a:spcPts val="585"/>
              </a:spcAft>
            </a:pPr>
            <a:r>
              <a:rPr lang="en-US" noProof="0" smtClean="0"/>
              <a:t>Third level</a:t>
            </a:r>
          </a:p>
        </p:txBody>
      </p:sp>
      <p:sp>
        <p:nvSpPr>
          <p:cNvPr id="6" name="Content Placeholder 2"/>
          <p:cNvSpPr>
            <a:spLocks noGrp="1"/>
          </p:cNvSpPr>
          <p:nvPr>
            <p:ph idx="10"/>
          </p:nvPr>
        </p:nvSpPr>
        <p:spPr>
          <a:xfrm>
            <a:off x="6111385" y="2451688"/>
            <a:ext cx="2628000" cy="3850985"/>
          </a:xfrm>
          <a:prstGeom prst="rect">
            <a:avLst/>
          </a:prstGeom>
        </p:spPr>
        <p:txBody>
          <a:bodyPr lIns="40102" tIns="50982" rIns="40102" bIns="50982"/>
          <a:lstStyle>
            <a:lvl1pPr>
              <a:defRPr lang="en-US" sz="941" b="1" noProof="0" smtClean="0">
                <a:solidFill>
                  <a:srgbClr val="000000"/>
                </a:solidFill>
                <a:latin typeface="EYInterstate" pitchFamily="2" charset="0"/>
                <a:ea typeface="+mn-ea"/>
                <a:cs typeface="+mn-cs"/>
              </a:defRPr>
            </a:lvl1pPr>
            <a:lvl2pPr marL="164891" marR="0" indent="-163503" algn="l" defTabSz="831981" rtl="0" eaLnBrk="1" fontAlgn="base" latinLnBrk="0" hangingPunct="1">
              <a:lnSpc>
                <a:spcPct val="100000"/>
              </a:lnSpc>
              <a:spcBef>
                <a:spcPts val="0"/>
              </a:spcBef>
              <a:spcAft>
                <a:spcPts val="292"/>
              </a:spcAft>
              <a:buClr>
                <a:srgbClr val="FAE600"/>
              </a:buClr>
              <a:buSzPct val="70000"/>
              <a:buFont typeface="Arial" pitchFamily="34" charset="0"/>
              <a:buChar char="►"/>
              <a:tabLst/>
              <a:defRPr lang="en-US" sz="770" noProof="0" smtClean="0">
                <a:solidFill>
                  <a:srgbClr val="646464"/>
                </a:solidFill>
                <a:latin typeface="EYInterstate Light" pitchFamily="2" charset="0"/>
              </a:defRPr>
            </a:lvl2pPr>
            <a:lvl3pPr marL="392050" indent="-158477">
              <a:lnSpc>
                <a:spcPct val="100000"/>
              </a:lnSpc>
              <a:spcBef>
                <a:spcPts val="0"/>
              </a:spcBef>
              <a:spcAft>
                <a:spcPts val="292"/>
              </a:spcAft>
              <a:defRPr lang="pl-PL" sz="770" noProof="0" smtClean="0">
                <a:solidFill>
                  <a:srgbClr val="646464"/>
                </a:solidFill>
                <a:latin typeface="EYInterstate Light" pitchFamily="2" charset="0"/>
              </a:defRPr>
            </a:lvl3pPr>
            <a:lvl4pPr marL="471270" indent="-72268">
              <a:defRPr sz="684"/>
            </a:lvl4pPr>
            <a:lvl5pPr marL="708993" indent="-83425">
              <a:defRPr sz="684"/>
            </a:lvl5pPr>
          </a:lstStyle>
          <a:p>
            <a:pPr lvl="0" algn="l" defTabSz="831981" rtl="0" eaLnBrk="1" fontAlgn="base" hangingPunct="1">
              <a:lnSpc>
                <a:spcPct val="100000"/>
              </a:lnSpc>
              <a:spcBef>
                <a:spcPts val="1171"/>
              </a:spcBef>
              <a:spcAft>
                <a:spcPts val="585"/>
              </a:spcAft>
            </a:pPr>
            <a:r>
              <a:rPr lang="en-US" noProof="0" smtClean="0"/>
              <a:t>Click to edit Master text styles</a:t>
            </a:r>
          </a:p>
          <a:p>
            <a:pPr lvl="1" algn="l" defTabSz="831981" rtl="0" eaLnBrk="1" fontAlgn="base" hangingPunct="1">
              <a:lnSpc>
                <a:spcPct val="100000"/>
              </a:lnSpc>
              <a:spcBef>
                <a:spcPts val="1171"/>
              </a:spcBef>
              <a:spcAft>
                <a:spcPts val="585"/>
              </a:spcAft>
            </a:pPr>
            <a:r>
              <a:rPr lang="en-US" noProof="0" smtClean="0"/>
              <a:t>Second level</a:t>
            </a:r>
          </a:p>
          <a:p>
            <a:pPr lvl="2" algn="l" defTabSz="831981" rtl="0" eaLnBrk="1" fontAlgn="base" hangingPunct="1">
              <a:lnSpc>
                <a:spcPct val="100000"/>
              </a:lnSpc>
              <a:spcBef>
                <a:spcPts val="1171"/>
              </a:spcBef>
              <a:spcAft>
                <a:spcPts val="585"/>
              </a:spcAft>
            </a:pPr>
            <a:r>
              <a:rPr lang="en-US" noProof="0" smtClean="0"/>
              <a:t>Third level</a:t>
            </a:r>
          </a:p>
          <a:p>
            <a:pPr lvl="3" algn="l" defTabSz="831981" rtl="0" eaLnBrk="1" fontAlgn="base" hangingPunct="1">
              <a:lnSpc>
                <a:spcPct val="100000"/>
              </a:lnSpc>
              <a:spcBef>
                <a:spcPts val="1171"/>
              </a:spcBef>
              <a:spcAft>
                <a:spcPts val="585"/>
              </a:spcAft>
            </a:pPr>
            <a:r>
              <a:rPr lang="en-US" noProof="0" smtClean="0"/>
              <a:t>Fourth level</a:t>
            </a:r>
          </a:p>
        </p:txBody>
      </p:sp>
      <p:sp>
        <p:nvSpPr>
          <p:cNvPr id="8" name="Title 1"/>
          <p:cNvSpPr>
            <a:spLocks noGrp="1"/>
          </p:cNvSpPr>
          <p:nvPr>
            <p:ph type="title"/>
          </p:nvPr>
        </p:nvSpPr>
        <p:spPr>
          <a:xfrm>
            <a:off x="539754" y="554343"/>
            <a:ext cx="8218724" cy="320601"/>
          </a:xfrm>
        </p:spPr>
        <p:txBody>
          <a:bodyPr/>
          <a:lstStyle/>
          <a:p>
            <a:r>
              <a:rPr lang="en-US" smtClean="0"/>
              <a:t>Click to edit Master title style</a:t>
            </a:r>
            <a:endParaRPr lang="pl-PL" dirty="0"/>
          </a:p>
        </p:txBody>
      </p:sp>
      <p:sp>
        <p:nvSpPr>
          <p:cNvPr id="9" name="Rectangle 2"/>
          <p:cNvSpPr>
            <a:spLocks noChangeArrowheads="1"/>
          </p:cNvSpPr>
          <p:nvPr/>
        </p:nvSpPr>
        <p:spPr bwMode="auto">
          <a:xfrm>
            <a:off x="507700" y="1233665"/>
            <a:ext cx="8241014" cy="600689"/>
          </a:xfrm>
          <a:prstGeom prst="rect">
            <a:avLst/>
          </a:prstGeom>
          <a:solidFill>
            <a:srgbClr val="FAE600"/>
          </a:solidFill>
          <a:ln w="12700">
            <a:noFill/>
            <a:miter lim="800000"/>
            <a:headEnd type="none" w="sm" len="sm"/>
            <a:tailEnd type="none" w="sm" len="sm"/>
          </a:ln>
          <a:effectLst/>
        </p:spPr>
        <p:txBody>
          <a:bodyPr wrap="none" lIns="70130" tIns="35033" rIns="70130" bIns="35033" anchor="ctr"/>
          <a:lstStyle/>
          <a:p>
            <a:pPr fontAlgn="base">
              <a:lnSpc>
                <a:spcPts val="1197"/>
              </a:lnSpc>
              <a:spcBef>
                <a:spcPct val="50000"/>
              </a:spcBef>
              <a:spcAft>
                <a:spcPct val="0"/>
              </a:spcAft>
              <a:buClr>
                <a:srgbClr val="FFE600"/>
              </a:buClr>
              <a:buSzPct val="80000"/>
              <a:buFont typeface="Arial" charset="0"/>
              <a:buNone/>
              <a:defRPr/>
            </a:pPr>
            <a:endParaRPr lang="en-GB" sz="684" dirty="0">
              <a:solidFill>
                <a:srgbClr val="646464"/>
              </a:solidFill>
              <a:latin typeface="EYInterstate Light"/>
            </a:endParaRPr>
          </a:p>
        </p:txBody>
      </p:sp>
      <p:sp>
        <p:nvSpPr>
          <p:cNvPr id="3" name="Text Placeholder 2"/>
          <p:cNvSpPr>
            <a:spLocks noGrp="1"/>
          </p:cNvSpPr>
          <p:nvPr>
            <p:ph type="body" sz="quarter" idx="12"/>
          </p:nvPr>
        </p:nvSpPr>
        <p:spPr>
          <a:xfrm>
            <a:off x="4072700" y="1382182"/>
            <a:ext cx="2592388" cy="287338"/>
          </a:xfrm>
          <a:prstGeom prst="rect">
            <a:avLst/>
          </a:prstGeom>
        </p:spPr>
        <p:txBody>
          <a:bodyPr lIns="101969" tIns="0" rIns="101969" bIns="50982"/>
          <a:lstStyle>
            <a:lvl1pPr>
              <a:defRPr sz="1197" b="1">
                <a:latin typeface="EYInterstate" pitchFamily="2" charset="0"/>
              </a:defRPr>
            </a:lvl1pPr>
          </a:lstStyle>
          <a:p>
            <a:pPr lvl="0"/>
            <a:r>
              <a:rPr lang="en-US" smtClean="0"/>
              <a:t>Click to edit Master text styles</a:t>
            </a:r>
          </a:p>
          <a:p>
            <a:pPr lvl="1"/>
            <a:r>
              <a:rPr lang="en-US" smtClean="0"/>
              <a:t>Second level</a:t>
            </a:r>
          </a:p>
        </p:txBody>
      </p:sp>
      <p:cxnSp>
        <p:nvCxnSpPr>
          <p:cNvPr id="10" name="Straight Connector 9"/>
          <p:cNvCxnSpPr/>
          <p:nvPr/>
        </p:nvCxnSpPr>
        <p:spPr bwMode="auto">
          <a:xfrm>
            <a:off x="507700" y="2362688"/>
            <a:ext cx="8241014" cy="0"/>
          </a:xfrm>
          <a:prstGeom prst="line">
            <a:avLst/>
          </a:prstGeom>
          <a:noFill/>
          <a:ln w="12700" cap="flat" cmpd="sng" algn="ctr">
            <a:solidFill>
              <a:srgbClr val="FFF27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 Placeholder 11"/>
          <p:cNvSpPr>
            <a:spLocks noGrp="1"/>
          </p:cNvSpPr>
          <p:nvPr>
            <p:ph type="body" sz="quarter" idx="13"/>
          </p:nvPr>
        </p:nvSpPr>
        <p:spPr>
          <a:xfrm>
            <a:off x="4072701" y="1900914"/>
            <a:ext cx="1872506" cy="360362"/>
          </a:xfrm>
          <a:prstGeom prst="rect">
            <a:avLst/>
          </a:prstGeom>
        </p:spPr>
        <p:txBody>
          <a:bodyPr lIns="100374" tIns="0" rIns="80280" bIns="0"/>
          <a:lstStyle>
            <a:lvl1pPr>
              <a:lnSpc>
                <a:spcPct val="100000"/>
              </a:lnSpc>
              <a:tabLst>
                <a:tab pos="428433" algn="l"/>
              </a:tabLst>
              <a:defRPr sz="684">
                <a:latin typeface="EYInterstate Light" pitchFamily="2" charset="0"/>
              </a:defRPr>
            </a:lvl1pPr>
          </a:lstStyle>
          <a:p>
            <a:pPr lvl="0"/>
            <a:r>
              <a:rPr lang="en-US" smtClean="0"/>
              <a:t>Click to edit Master text styles</a:t>
            </a:r>
          </a:p>
        </p:txBody>
      </p:sp>
      <p:sp>
        <p:nvSpPr>
          <p:cNvPr id="14" name="Text Placeholder 2"/>
          <p:cNvSpPr>
            <a:spLocks noGrp="1"/>
          </p:cNvSpPr>
          <p:nvPr>
            <p:ph type="body" sz="quarter" idx="14"/>
          </p:nvPr>
        </p:nvSpPr>
        <p:spPr>
          <a:xfrm>
            <a:off x="6771769" y="1382182"/>
            <a:ext cx="2592388" cy="287338"/>
          </a:xfrm>
          <a:prstGeom prst="rect">
            <a:avLst/>
          </a:prstGeom>
        </p:spPr>
        <p:txBody>
          <a:bodyPr lIns="101969" tIns="0" rIns="101969" bIns="50982"/>
          <a:lstStyle>
            <a:lvl1pPr>
              <a:defRPr sz="1197" b="1">
                <a:latin typeface="EYInterstate" pitchFamily="2" charset="0"/>
              </a:defRPr>
            </a:lvl1pPr>
          </a:lstStyle>
          <a:p>
            <a:pPr lvl="0"/>
            <a:r>
              <a:rPr lang="en-US" smtClean="0"/>
              <a:t>Click to edit Master text styles</a:t>
            </a:r>
          </a:p>
          <a:p>
            <a:pPr lvl="1"/>
            <a:r>
              <a:rPr lang="en-US" smtClean="0"/>
              <a:t>Second level</a:t>
            </a:r>
          </a:p>
        </p:txBody>
      </p:sp>
      <p:sp>
        <p:nvSpPr>
          <p:cNvPr id="15" name="Text Placeholder 11"/>
          <p:cNvSpPr>
            <a:spLocks noGrp="1"/>
          </p:cNvSpPr>
          <p:nvPr>
            <p:ph type="body" sz="quarter" idx="15"/>
          </p:nvPr>
        </p:nvSpPr>
        <p:spPr>
          <a:xfrm>
            <a:off x="6771769" y="1900914"/>
            <a:ext cx="1872506" cy="360362"/>
          </a:xfrm>
          <a:prstGeom prst="rect">
            <a:avLst/>
          </a:prstGeom>
        </p:spPr>
        <p:txBody>
          <a:bodyPr lIns="100374" tIns="0" rIns="80280" bIns="0"/>
          <a:lstStyle>
            <a:lvl1pPr>
              <a:lnSpc>
                <a:spcPct val="100000"/>
              </a:lnSpc>
              <a:tabLst>
                <a:tab pos="428433" algn="l"/>
              </a:tabLst>
              <a:defRPr sz="684">
                <a:latin typeface="EYInterstate Light" pitchFamily="2" charset="0"/>
              </a:defRPr>
            </a:lvl1pPr>
          </a:lstStyle>
          <a:p>
            <a:pPr lvl="0"/>
            <a:r>
              <a:rPr lang="en-US" smtClean="0"/>
              <a:t>Click to edit Master text styles</a:t>
            </a:r>
          </a:p>
        </p:txBody>
      </p:sp>
      <p:sp>
        <p:nvSpPr>
          <p:cNvPr id="13" name="Text Placeholder 2"/>
          <p:cNvSpPr>
            <a:spLocks noGrp="1"/>
          </p:cNvSpPr>
          <p:nvPr>
            <p:ph type="body" sz="quarter" idx="16"/>
          </p:nvPr>
        </p:nvSpPr>
        <p:spPr>
          <a:xfrm>
            <a:off x="1259632" y="1383775"/>
            <a:ext cx="2592388" cy="287338"/>
          </a:xfrm>
          <a:prstGeom prst="rect">
            <a:avLst/>
          </a:prstGeom>
        </p:spPr>
        <p:txBody>
          <a:bodyPr lIns="101969" tIns="0" rIns="101969" bIns="50982"/>
          <a:lstStyle>
            <a:lvl1pPr>
              <a:defRPr sz="1197" b="1">
                <a:latin typeface="EYInterstate" pitchFamily="2" charset="0"/>
              </a:defRPr>
            </a:lvl1pPr>
          </a:lstStyle>
          <a:p>
            <a:pPr lvl="0"/>
            <a:r>
              <a:rPr lang="en-US" smtClean="0"/>
              <a:t>Click to edit Master text styles</a:t>
            </a:r>
          </a:p>
          <a:p>
            <a:pPr lvl="1"/>
            <a:r>
              <a:rPr lang="en-US" smtClean="0"/>
              <a:t>Second level</a:t>
            </a:r>
          </a:p>
        </p:txBody>
      </p:sp>
      <p:sp>
        <p:nvSpPr>
          <p:cNvPr id="16" name="Text Placeholder 11"/>
          <p:cNvSpPr>
            <a:spLocks noGrp="1"/>
          </p:cNvSpPr>
          <p:nvPr>
            <p:ph type="body" sz="quarter" idx="17"/>
          </p:nvPr>
        </p:nvSpPr>
        <p:spPr>
          <a:xfrm>
            <a:off x="1259633" y="1902508"/>
            <a:ext cx="1872506" cy="360362"/>
          </a:xfrm>
          <a:prstGeom prst="rect">
            <a:avLst/>
          </a:prstGeom>
        </p:spPr>
        <p:txBody>
          <a:bodyPr lIns="100374" tIns="0" rIns="80280" bIns="0"/>
          <a:lstStyle>
            <a:lvl1pPr>
              <a:lnSpc>
                <a:spcPct val="100000"/>
              </a:lnSpc>
              <a:tabLst>
                <a:tab pos="428433" algn="l"/>
              </a:tabLst>
              <a:defRPr sz="684">
                <a:latin typeface="EYInterstate Light" pitchFamily="2" charset="0"/>
              </a:defRPr>
            </a:lvl1pPr>
          </a:lstStyle>
          <a:p>
            <a:pPr lvl="0"/>
            <a:r>
              <a:rPr lang="en-US" smtClean="0"/>
              <a:t>Click to edit Master text styles</a:t>
            </a:r>
          </a:p>
        </p:txBody>
      </p:sp>
      <p:sp>
        <p:nvSpPr>
          <p:cNvPr id="17" name="Content Placeholder 2"/>
          <p:cNvSpPr>
            <a:spLocks noGrp="1"/>
          </p:cNvSpPr>
          <p:nvPr>
            <p:ph idx="18"/>
          </p:nvPr>
        </p:nvSpPr>
        <p:spPr>
          <a:xfrm>
            <a:off x="507699" y="2482757"/>
            <a:ext cx="2628000" cy="3850985"/>
          </a:xfrm>
          <a:prstGeom prst="rect">
            <a:avLst/>
          </a:prstGeom>
        </p:spPr>
        <p:txBody>
          <a:bodyPr lIns="40102" tIns="50982" rIns="40102" bIns="50982"/>
          <a:lstStyle>
            <a:lvl1pPr>
              <a:lnSpc>
                <a:spcPct val="100000"/>
              </a:lnSpc>
              <a:spcBef>
                <a:spcPts val="1171"/>
              </a:spcBef>
              <a:spcAft>
                <a:spcPts val="585"/>
              </a:spcAft>
              <a:defRPr lang="en-US" sz="941" b="1" noProof="0" smtClean="0">
                <a:solidFill>
                  <a:srgbClr val="000000"/>
                </a:solidFill>
                <a:latin typeface="EYInterstate" pitchFamily="2" charset="0"/>
                <a:ea typeface="+mn-ea"/>
                <a:cs typeface="+mn-cs"/>
              </a:defRPr>
            </a:lvl1pPr>
            <a:lvl2pPr marL="164891"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2pPr>
            <a:lvl3pPr marL="340620"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3pPr>
            <a:lvl4pPr marL="471270" indent="-72268">
              <a:defRPr sz="684"/>
            </a:lvl4pPr>
            <a:lvl5pPr marL="708993" indent="-83425">
              <a:defRPr sz="684"/>
            </a:lvl5pPr>
          </a:lstStyle>
          <a:p>
            <a:pPr lvl="0" algn="l" defTabSz="831981" rtl="0" eaLnBrk="1" fontAlgn="base" hangingPunct="1">
              <a:lnSpc>
                <a:spcPct val="100000"/>
              </a:lnSpc>
              <a:spcBef>
                <a:spcPts val="1171"/>
              </a:spcBef>
              <a:spcAft>
                <a:spcPts val="585"/>
              </a:spcAft>
            </a:pPr>
            <a:r>
              <a:rPr lang="en-US" noProof="0" smtClean="0"/>
              <a:t>Click to edit Master text styles</a:t>
            </a:r>
          </a:p>
          <a:p>
            <a:pPr lvl="1" algn="l" defTabSz="831981" rtl="0" eaLnBrk="1" fontAlgn="base" hangingPunct="1">
              <a:lnSpc>
                <a:spcPct val="100000"/>
              </a:lnSpc>
              <a:spcBef>
                <a:spcPts val="1171"/>
              </a:spcBef>
              <a:spcAft>
                <a:spcPts val="585"/>
              </a:spcAft>
            </a:pPr>
            <a:r>
              <a:rPr lang="en-US" noProof="0" smtClean="0"/>
              <a:t>Second level</a:t>
            </a:r>
          </a:p>
          <a:p>
            <a:pPr lvl="2" algn="l" defTabSz="831981" rtl="0" eaLnBrk="1" fontAlgn="base" hangingPunct="1">
              <a:lnSpc>
                <a:spcPct val="100000"/>
              </a:lnSpc>
              <a:spcBef>
                <a:spcPts val="1171"/>
              </a:spcBef>
              <a:spcAft>
                <a:spcPts val="585"/>
              </a:spcAft>
            </a:pPr>
            <a:r>
              <a:rPr lang="en-US" noProof="0" smtClean="0"/>
              <a:t>Third level</a:t>
            </a:r>
          </a:p>
        </p:txBody>
      </p:sp>
    </p:spTree>
    <p:extLst>
      <p:ext uri="{BB962C8B-B14F-4D97-AF65-F5344CB8AC3E}">
        <p14:creationId xmlns:p14="http://schemas.microsoft.com/office/powerpoint/2010/main" val="1713139762"/>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cSld name="8_3CV">
    <p:spTree>
      <p:nvGrpSpPr>
        <p:cNvPr id="1" name=""/>
        <p:cNvGrpSpPr/>
        <p:nvPr/>
      </p:nvGrpSpPr>
      <p:grpSpPr>
        <a:xfrm>
          <a:off x="0" y="0"/>
          <a:ext cx="0" cy="0"/>
          <a:chOff x="0" y="0"/>
          <a:chExt cx="0" cy="0"/>
        </a:xfrm>
      </p:grpSpPr>
      <p:sp>
        <p:nvSpPr>
          <p:cNvPr id="5" name="Content Placeholder 2"/>
          <p:cNvSpPr>
            <a:spLocks noGrp="1"/>
          </p:cNvSpPr>
          <p:nvPr>
            <p:ph idx="1"/>
          </p:nvPr>
        </p:nvSpPr>
        <p:spPr>
          <a:xfrm>
            <a:off x="3326666" y="2451688"/>
            <a:ext cx="2628000" cy="3850985"/>
          </a:xfrm>
          <a:prstGeom prst="rect">
            <a:avLst/>
          </a:prstGeom>
        </p:spPr>
        <p:txBody>
          <a:bodyPr lIns="40102" tIns="50982" rIns="40102" bIns="50982"/>
          <a:lstStyle>
            <a:lvl1pPr>
              <a:lnSpc>
                <a:spcPct val="100000"/>
              </a:lnSpc>
              <a:spcBef>
                <a:spcPts val="1171"/>
              </a:spcBef>
              <a:spcAft>
                <a:spcPts val="585"/>
              </a:spcAft>
              <a:defRPr lang="en-US" sz="941" b="1" noProof="0" smtClean="0">
                <a:solidFill>
                  <a:srgbClr val="000000"/>
                </a:solidFill>
                <a:latin typeface="EYInterstate" pitchFamily="2" charset="0"/>
                <a:ea typeface="+mn-ea"/>
                <a:cs typeface="+mn-cs"/>
              </a:defRPr>
            </a:lvl1pPr>
            <a:lvl2pPr marL="164891"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2pPr>
            <a:lvl3pPr marL="340620"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3pPr>
            <a:lvl4pPr marL="471270" indent="-72268">
              <a:defRPr sz="684"/>
            </a:lvl4pPr>
            <a:lvl5pPr marL="708993" indent="-83425">
              <a:defRPr sz="684"/>
            </a:lvl5pPr>
          </a:lstStyle>
          <a:p>
            <a:pPr lvl="0" algn="l" defTabSz="831981" rtl="0" eaLnBrk="1" fontAlgn="base" hangingPunct="1">
              <a:lnSpc>
                <a:spcPct val="100000"/>
              </a:lnSpc>
              <a:spcBef>
                <a:spcPts val="1171"/>
              </a:spcBef>
              <a:spcAft>
                <a:spcPts val="585"/>
              </a:spcAft>
            </a:pPr>
            <a:r>
              <a:rPr lang="en-US" noProof="0" smtClean="0"/>
              <a:t>Click to edit Master text styles</a:t>
            </a:r>
          </a:p>
          <a:p>
            <a:pPr lvl="1" algn="l" defTabSz="831981" rtl="0" eaLnBrk="1" fontAlgn="base" hangingPunct="1">
              <a:lnSpc>
                <a:spcPct val="100000"/>
              </a:lnSpc>
              <a:spcBef>
                <a:spcPts val="1171"/>
              </a:spcBef>
              <a:spcAft>
                <a:spcPts val="585"/>
              </a:spcAft>
            </a:pPr>
            <a:r>
              <a:rPr lang="en-US" noProof="0" smtClean="0"/>
              <a:t>Second level</a:t>
            </a:r>
          </a:p>
          <a:p>
            <a:pPr lvl="2" algn="l" defTabSz="831981" rtl="0" eaLnBrk="1" fontAlgn="base" hangingPunct="1">
              <a:lnSpc>
                <a:spcPct val="100000"/>
              </a:lnSpc>
              <a:spcBef>
                <a:spcPts val="1171"/>
              </a:spcBef>
              <a:spcAft>
                <a:spcPts val="585"/>
              </a:spcAft>
            </a:pPr>
            <a:r>
              <a:rPr lang="en-US" noProof="0" smtClean="0"/>
              <a:t>Third level</a:t>
            </a:r>
          </a:p>
        </p:txBody>
      </p:sp>
      <p:sp>
        <p:nvSpPr>
          <p:cNvPr id="6" name="Content Placeholder 2"/>
          <p:cNvSpPr>
            <a:spLocks noGrp="1"/>
          </p:cNvSpPr>
          <p:nvPr>
            <p:ph idx="10"/>
          </p:nvPr>
        </p:nvSpPr>
        <p:spPr>
          <a:xfrm>
            <a:off x="6111385" y="2451688"/>
            <a:ext cx="2628000" cy="3850985"/>
          </a:xfrm>
          <a:prstGeom prst="rect">
            <a:avLst/>
          </a:prstGeom>
        </p:spPr>
        <p:txBody>
          <a:bodyPr lIns="40102" tIns="50982" rIns="40102" bIns="50982"/>
          <a:lstStyle>
            <a:lvl1pPr>
              <a:defRPr lang="en-US" sz="941" b="1" noProof="0" smtClean="0">
                <a:solidFill>
                  <a:srgbClr val="000000"/>
                </a:solidFill>
                <a:latin typeface="EYInterstate" pitchFamily="2" charset="0"/>
                <a:ea typeface="+mn-ea"/>
                <a:cs typeface="+mn-cs"/>
              </a:defRPr>
            </a:lvl1pPr>
            <a:lvl2pPr marL="164891" marR="0" indent="-163503" algn="l" defTabSz="831981" rtl="0" eaLnBrk="1" fontAlgn="base" latinLnBrk="0" hangingPunct="1">
              <a:lnSpc>
                <a:spcPct val="100000"/>
              </a:lnSpc>
              <a:spcBef>
                <a:spcPts val="0"/>
              </a:spcBef>
              <a:spcAft>
                <a:spcPts val="292"/>
              </a:spcAft>
              <a:buClr>
                <a:srgbClr val="FAE600"/>
              </a:buClr>
              <a:buSzPct val="70000"/>
              <a:buFont typeface="Arial" pitchFamily="34" charset="0"/>
              <a:buChar char="►"/>
              <a:tabLst/>
              <a:defRPr lang="en-US" sz="770" noProof="0" smtClean="0">
                <a:solidFill>
                  <a:srgbClr val="646464"/>
                </a:solidFill>
                <a:latin typeface="EYInterstate Light" pitchFamily="2" charset="0"/>
              </a:defRPr>
            </a:lvl2pPr>
            <a:lvl3pPr marL="392050" indent="-158477">
              <a:lnSpc>
                <a:spcPct val="100000"/>
              </a:lnSpc>
              <a:spcBef>
                <a:spcPts val="0"/>
              </a:spcBef>
              <a:spcAft>
                <a:spcPts val="292"/>
              </a:spcAft>
              <a:defRPr lang="pl-PL" sz="770" noProof="0" smtClean="0">
                <a:solidFill>
                  <a:srgbClr val="646464"/>
                </a:solidFill>
                <a:latin typeface="EYInterstate Light" pitchFamily="2" charset="0"/>
              </a:defRPr>
            </a:lvl3pPr>
            <a:lvl4pPr marL="471270" indent="-72268">
              <a:defRPr sz="684"/>
            </a:lvl4pPr>
            <a:lvl5pPr marL="708993" indent="-83425">
              <a:defRPr sz="684"/>
            </a:lvl5pPr>
          </a:lstStyle>
          <a:p>
            <a:pPr lvl="0" algn="l" defTabSz="831981" rtl="0" eaLnBrk="1" fontAlgn="base" hangingPunct="1">
              <a:lnSpc>
                <a:spcPct val="100000"/>
              </a:lnSpc>
              <a:spcBef>
                <a:spcPts val="1171"/>
              </a:spcBef>
              <a:spcAft>
                <a:spcPts val="585"/>
              </a:spcAft>
            </a:pPr>
            <a:r>
              <a:rPr lang="en-US" noProof="0" smtClean="0"/>
              <a:t>Click to edit Master text styles</a:t>
            </a:r>
          </a:p>
          <a:p>
            <a:pPr lvl="1" algn="l" defTabSz="831981" rtl="0" eaLnBrk="1" fontAlgn="base" hangingPunct="1">
              <a:lnSpc>
                <a:spcPct val="100000"/>
              </a:lnSpc>
              <a:spcBef>
                <a:spcPts val="1171"/>
              </a:spcBef>
              <a:spcAft>
                <a:spcPts val="585"/>
              </a:spcAft>
            </a:pPr>
            <a:r>
              <a:rPr lang="en-US" noProof="0" smtClean="0"/>
              <a:t>Second level</a:t>
            </a:r>
          </a:p>
          <a:p>
            <a:pPr lvl="2" algn="l" defTabSz="831981" rtl="0" eaLnBrk="1" fontAlgn="base" hangingPunct="1">
              <a:lnSpc>
                <a:spcPct val="100000"/>
              </a:lnSpc>
              <a:spcBef>
                <a:spcPts val="1171"/>
              </a:spcBef>
              <a:spcAft>
                <a:spcPts val="585"/>
              </a:spcAft>
            </a:pPr>
            <a:r>
              <a:rPr lang="en-US" noProof="0" smtClean="0"/>
              <a:t>Third level</a:t>
            </a:r>
          </a:p>
          <a:p>
            <a:pPr lvl="3" algn="l" defTabSz="831981" rtl="0" eaLnBrk="1" fontAlgn="base" hangingPunct="1">
              <a:lnSpc>
                <a:spcPct val="100000"/>
              </a:lnSpc>
              <a:spcBef>
                <a:spcPts val="1171"/>
              </a:spcBef>
              <a:spcAft>
                <a:spcPts val="585"/>
              </a:spcAft>
            </a:pPr>
            <a:r>
              <a:rPr lang="en-US" noProof="0" smtClean="0"/>
              <a:t>Fourth level</a:t>
            </a:r>
          </a:p>
        </p:txBody>
      </p:sp>
      <p:sp>
        <p:nvSpPr>
          <p:cNvPr id="8" name="Title 1"/>
          <p:cNvSpPr>
            <a:spLocks noGrp="1"/>
          </p:cNvSpPr>
          <p:nvPr>
            <p:ph type="title"/>
          </p:nvPr>
        </p:nvSpPr>
        <p:spPr>
          <a:xfrm>
            <a:off x="539754" y="554343"/>
            <a:ext cx="8218724" cy="320601"/>
          </a:xfrm>
        </p:spPr>
        <p:txBody>
          <a:bodyPr/>
          <a:lstStyle/>
          <a:p>
            <a:r>
              <a:rPr lang="en-US" smtClean="0"/>
              <a:t>Click to edit Master title style</a:t>
            </a:r>
            <a:endParaRPr lang="pl-PL" dirty="0"/>
          </a:p>
        </p:txBody>
      </p:sp>
      <p:sp>
        <p:nvSpPr>
          <p:cNvPr id="9" name="Rectangle 2"/>
          <p:cNvSpPr>
            <a:spLocks noChangeArrowheads="1"/>
          </p:cNvSpPr>
          <p:nvPr/>
        </p:nvSpPr>
        <p:spPr bwMode="auto">
          <a:xfrm>
            <a:off x="507700" y="1233665"/>
            <a:ext cx="8241014" cy="600689"/>
          </a:xfrm>
          <a:prstGeom prst="rect">
            <a:avLst/>
          </a:prstGeom>
          <a:solidFill>
            <a:srgbClr val="FAE600"/>
          </a:solidFill>
          <a:ln w="12700">
            <a:noFill/>
            <a:miter lim="800000"/>
            <a:headEnd type="none" w="sm" len="sm"/>
            <a:tailEnd type="none" w="sm" len="sm"/>
          </a:ln>
          <a:effectLst/>
        </p:spPr>
        <p:txBody>
          <a:bodyPr wrap="none" lIns="70130" tIns="35033" rIns="70130" bIns="35033" anchor="ctr"/>
          <a:lstStyle/>
          <a:p>
            <a:pPr fontAlgn="base">
              <a:lnSpc>
                <a:spcPts val="1197"/>
              </a:lnSpc>
              <a:spcBef>
                <a:spcPct val="50000"/>
              </a:spcBef>
              <a:spcAft>
                <a:spcPct val="0"/>
              </a:spcAft>
              <a:buClr>
                <a:srgbClr val="FFE600"/>
              </a:buClr>
              <a:buSzPct val="80000"/>
              <a:buFont typeface="Arial" charset="0"/>
              <a:buNone/>
              <a:defRPr/>
            </a:pPr>
            <a:endParaRPr lang="en-GB" sz="684" dirty="0">
              <a:solidFill>
                <a:srgbClr val="646464"/>
              </a:solidFill>
              <a:latin typeface="EYInterstate Light"/>
            </a:endParaRPr>
          </a:p>
        </p:txBody>
      </p:sp>
      <p:sp>
        <p:nvSpPr>
          <p:cNvPr id="3" name="Text Placeholder 2"/>
          <p:cNvSpPr>
            <a:spLocks noGrp="1"/>
          </p:cNvSpPr>
          <p:nvPr>
            <p:ph type="body" sz="quarter" idx="12"/>
          </p:nvPr>
        </p:nvSpPr>
        <p:spPr>
          <a:xfrm>
            <a:off x="4072700" y="1382182"/>
            <a:ext cx="2592388" cy="287338"/>
          </a:xfrm>
          <a:prstGeom prst="rect">
            <a:avLst/>
          </a:prstGeom>
        </p:spPr>
        <p:txBody>
          <a:bodyPr lIns="101969" tIns="0" rIns="101969" bIns="50982"/>
          <a:lstStyle>
            <a:lvl1pPr>
              <a:defRPr sz="1197" b="1">
                <a:latin typeface="EYInterstate" pitchFamily="2" charset="0"/>
              </a:defRPr>
            </a:lvl1pPr>
          </a:lstStyle>
          <a:p>
            <a:pPr lvl="0"/>
            <a:r>
              <a:rPr lang="en-US" smtClean="0"/>
              <a:t>Click to edit Master text styles</a:t>
            </a:r>
          </a:p>
          <a:p>
            <a:pPr lvl="1"/>
            <a:r>
              <a:rPr lang="en-US" smtClean="0"/>
              <a:t>Second level</a:t>
            </a:r>
          </a:p>
        </p:txBody>
      </p:sp>
      <p:cxnSp>
        <p:nvCxnSpPr>
          <p:cNvPr id="10" name="Straight Connector 9"/>
          <p:cNvCxnSpPr/>
          <p:nvPr/>
        </p:nvCxnSpPr>
        <p:spPr bwMode="auto">
          <a:xfrm>
            <a:off x="507700" y="2362688"/>
            <a:ext cx="8241014" cy="0"/>
          </a:xfrm>
          <a:prstGeom prst="line">
            <a:avLst/>
          </a:prstGeom>
          <a:noFill/>
          <a:ln w="12700" cap="flat" cmpd="sng" algn="ctr">
            <a:solidFill>
              <a:srgbClr val="FFF27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 Placeholder 11"/>
          <p:cNvSpPr>
            <a:spLocks noGrp="1"/>
          </p:cNvSpPr>
          <p:nvPr>
            <p:ph type="body" sz="quarter" idx="13"/>
          </p:nvPr>
        </p:nvSpPr>
        <p:spPr>
          <a:xfrm>
            <a:off x="4072701" y="1900914"/>
            <a:ext cx="1872506" cy="360362"/>
          </a:xfrm>
          <a:prstGeom prst="rect">
            <a:avLst/>
          </a:prstGeom>
        </p:spPr>
        <p:txBody>
          <a:bodyPr lIns="100374" tIns="0" rIns="80280" bIns="0"/>
          <a:lstStyle>
            <a:lvl1pPr>
              <a:lnSpc>
                <a:spcPct val="100000"/>
              </a:lnSpc>
              <a:tabLst>
                <a:tab pos="428433" algn="l"/>
              </a:tabLst>
              <a:defRPr sz="684">
                <a:latin typeface="EYInterstate Light" pitchFamily="2" charset="0"/>
              </a:defRPr>
            </a:lvl1pPr>
          </a:lstStyle>
          <a:p>
            <a:pPr lvl="0"/>
            <a:r>
              <a:rPr lang="en-US" smtClean="0"/>
              <a:t>Click to edit Master text styles</a:t>
            </a:r>
          </a:p>
        </p:txBody>
      </p:sp>
      <p:sp>
        <p:nvSpPr>
          <p:cNvPr id="14" name="Text Placeholder 2"/>
          <p:cNvSpPr>
            <a:spLocks noGrp="1"/>
          </p:cNvSpPr>
          <p:nvPr>
            <p:ph type="body" sz="quarter" idx="14"/>
          </p:nvPr>
        </p:nvSpPr>
        <p:spPr>
          <a:xfrm>
            <a:off x="6771769" y="1382182"/>
            <a:ext cx="2592388" cy="287338"/>
          </a:xfrm>
          <a:prstGeom prst="rect">
            <a:avLst/>
          </a:prstGeom>
        </p:spPr>
        <p:txBody>
          <a:bodyPr lIns="101969" tIns="0" rIns="101969" bIns="50982"/>
          <a:lstStyle>
            <a:lvl1pPr>
              <a:defRPr sz="1197" b="1">
                <a:latin typeface="EYInterstate" pitchFamily="2" charset="0"/>
              </a:defRPr>
            </a:lvl1pPr>
          </a:lstStyle>
          <a:p>
            <a:pPr lvl="0"/>
            <a:r>
              <a:rPr lang="en-US" smtClean="0"/>
              <a:t>Click to edit Master text styles</a:t>
            </a:r>
          </a:p>
          <a:p>
            <a:pPr lvl="1"/>
            <a:r>
              <a:rPr lang="en-US" smtClean="0"/>
              <a:t>Second level</a:t>
            </a:r>
          </a:p>
        </p:txBody>
      </p:sp>
      <p:sp>
        <p:nvSpPr>
          <p:cNvPr id="15" name="Text Placeholder 11"/>
          <p:cNvSpPr>
            <a:spLocks noGrp="1"/>
          </p:cNvSpPr>
          <p:nvPr>
            <p:ph type="body" sz="quarter" idx="15"/>
          </p:nvPr>
        </p:nvSpPr>
        <p:spPr>
          <a:xfrm>
            <a:off x="6771769" y="1900914"/>
            <a:ext cx="1872506" cy="360362"/>
          </a:xfrm>
          <a:prstGeom prst="rect">
            <a:avLst/>
          </a:prstGeom>
        </p:spPr>
        <p:txBody>
          <a:bodyPr lIns="100374" tIns="0" rIns="80280" bIns="0"/>
          <a:lstStyle>
            <a:lvl1pPr>
              <a:lnSpc>
                <a:spcPct val="100000"/>
              </a:lnSpc>
              <a:tabLst>
                <a:tab pos="428433" algn="l"/>
              </a:tabLst>
              <a:defRPr sz="684">
                <a:latin typeface="EYInterstate Light" pitchFamily="2" charset="0"/>
              </a:defRPr>
            </a:lvl1pPr>
          </a:lstStyle>
          <a:p>
            <a:pPr lvl="0"/>
            <a:r>
              <a:rPr lang="en-US" smtClean="0"/>
              <a:t>Click to edit Master text styles</a:t>
            </a:r>
          </a:p>
        </p:txBody>
      </p:sp>
      <p:sp>
        <p:nvSpPr>
          <p:cNvPr id="13" name="Text Placeholder 2"/>
          <p:cNvSpPr>
            <a:spLocks noGrp="1"/>
          </p:cNvSpPr>
          <p:nvPr>
            <p:ph type="body" sz="quarter" idx="16"/>
          </p:nvPr>
        </p:nvSpPr>
        <p:spPr>
          <a:xfrm>
            <a:off x="1259632" y="1383775"/>
            <a:ext cx="2592388" cy="287338"/>
          </a:xfrm>
          <a:prstGeom prst="rect">
            <a:avLst/>
          </a:prstGeom>
        </p:spPr>
        <p:txBody>
          <a:bodyPr lIns="101969" tIns="0" rIns="101969" bIns="50982"/>
          <a:lstStyle>
            <a:lvl1pPr>
              <a:defRPr sz="1197" b="1">
                <a:latin typeface="EYInterstate" pitchFamily="2" charset="0"/>
              </a:defRPr>
            </a:lvl1pPr>
          </a:lstStyle>
          <a:p>
            <a:pPr lvl="0"/>
            <a:r>
              <a:rPr lang="en-US" smtClean="0"/>
              <a:t>Click to edit Master text styles</a:t>
            </a:r>
          </a:p>
          <a:p>
            <a:pPr lvl="1"/>
            <a:r>
              <a:rPr lang="en-US" smtClean="0"/>
              <a:t>Second level</a:t>
            </a:r>
          </a:p>
        </p:txBody>
      </p:sp>
      <p:sp>
        <p:nvSpPr>
          <p:cNvPr id="16" name="Text Placeholder 11"/>
          <p:cNvSpPr>
            <a:spLocks noGrp="1"/>
          </p:cNvSpPr>
          <p:nvPr>
            <p:ph type="body" sz="quarter" idx="17"/>
          </p:nvPr>
        </p:nvSpPr>
        <p:spPr>
          <a:xfrm>
            <a:off x="1259633" y="1902508"/>
            <a:ext cx="1872506" cy="360362"/>
          </a:xfrm>
          <a:prstGeom prst="rect">
            <a:avLst/>
          </a:prstGeom>
        </p:spPr>
        <p:txBody>
          <a:bodyPr lIns="100374" tIns="0" rIns="80280" bIns="0"/>
          <a:lstStyle>
            <a:lvl1pPr>
              <a:lnSpc>
                <a:spcPct val="100000"/>
              </a:lnSpc>
              <a:tabLst>
                <a:tab pos="428433" algn="l"/>
              </a:tabLst>
              <a:defRPr sz="684">
                <a:latin typeface="EYInterstate Light" pitchFamily="2" charset="0"/>
              </a:defRPr>
            </a:lvl1pPr>
          </a:lstStyle>
          <a:p>
            <a:pPr lvl="0"/>
            <a:r>
              <a:rPr lang="en-US" smtClean="0"/>
              <a:t>Click to edit Master text styles</a:t>
            </a:r>
          </a:p>
        </p:txBody>
      </p:sp>
      <p:sp>
        <p:nvSpPr>
          <p:cNvPr id="17" name="Content Placeholder 2"/>
          <p:cNvSpPr>
            <a:spLocks noGrp="1"/>
          </p:cNvSpPr>
          <p:nvPr>
            <p:ph idx="18"/>
          </p:nvPr>
        </p:nvSpPr>
        <p:spPr>
          <a:xfrm>
            <a:off x="507699" y="2482757"/>
            <a:ext cx="2628000" cy="3850985"/>
          </a:xfrm>
          <a:prstGeom prst="rect">
            <a:avLst/>
          </a:prstGeom>
        </p:spPr>
        <p:txBody>
          <a:bodyPr lIns="40102" tIns="50982" rIns="40102" bIns="50982"/>
          <a:lstStyle>
            <a:lvl1pPr>
              <a:lnSpc>
                <a:spcPct val="100000"/>
              </a:lnSpc>
              <a:spcBef>
                <a:spcPts val="1171"/>
              </a:spcBef>
              <a:spcAft>
                <a:spcPts val="585"/>
              </a:spcAft>
              <a:defRPr lang="en-US" sz="941" b="1" noProof="0" smtClean="0">
                <a:solidFill>
                  <a:srgbClr val="000000"/>
                </a:solidFill>
                <a:latin typeface="EYInterstate" pitchFamily="2" charset="0"/>
                <a:ea typeface="+mn-ea"/>
                <a:cs typeface="+mn-cs"/>
              </a:defRPr>
            </a:lvl1pPr>
            <a:lvl2pPr marL="164891"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2pPr>
            <a:lvl3pPr marL="340620"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3pPr>
            <a:lvl4pPr marL="471270" indent="-72268">
              <a:defRPr sz="684"/>
            </a:lvl4pPr>
            <a:lvl5pPr marL="708993" indent="-83425">
              <a:defRPr sz="684"/>
            </a:lvl5pPr>
          </a:lstStyle>
          <a:p>
            <a:pPr lvl="0" algn="l" defTabSz="831981" rtl="0" eaLnBrk="1" fontAlgn="base" hangingPunct="1">
              <a:lnSpc>
                <a:spcPct val="100000"/>
              </a:lnSpc>
              <a:spcBef>
                <a:spcPts val="1171"/>
              </a:spcBef>
              <a:spcAft>
                <a:spcPts val="585"/>
              </a:spcAft>
            </a:pPr>
            <a:r>
              <a:rPr lang="en-US" noProof="0" smtClean="0"/>
              <a:t>Click to edit Master text styles</a:t>
            </a:r>
          </a:p>
          <a:p>
            <a:pPr lvl="1" algn="l" defTabSz="831981" rtl="0" eaLnBrk="1" fontAlgn="base" hangingPunct="1">
              <a:lnSpc>
                <a:spcPct val="100000"/>
              </a:lnSpc>
              <a:spcBef>
                <a:spcPts val="1171"/>
              </a:spcBef>
              <a:spcAft>
                <a:spcPts val="585"/>
              </a:spcAft>
            </a:pPr>
            <a:r>
              <a:rPr lang="en-US" noProof="0" smtClean="0"/>
              <a:t>Second level</a:t>
            </a:r>
          </a:p>
          <a:p>
            <a:pPr lvl="2" algn="l" defTabSz="831981" rtl="0" eaLnBrk="1" fontAlgn="base" hangingPunct="1">
              <a:lnSpc>
                <a:spcPct val="100000"/>
              </a:lnSpc>
              <a:spcBef>
                <a:spcPts val="1171"/>
              </a:spcBef>
              <a:spcAft>
                <a:spcPts val="585"/>
              </a:spcAft>
            </a:pPr>
            <a:r>
              <a:rPr lang="en-US" noProof="0" smtClean="0"/>
              <a:t>Third level</a:t>
            </a:r>
          </a:p>
        </p:txBody>
      </p:sp>
    </p:spTree>
    <p:extLst>
      <p:ext uri="{BB962C8B-B14F-4D97-AF65-F5344CB8AC3E}">
        <p14:creationId xmlns:p14="http://schemas.microsoft.com/office/powerpoint/2010/main" val="1322666141"/>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3877" y="370042"/>
            <a:ext cx="8104282" cy="804875"/>
          </a:xfrm>
          <a:noFill/>
        </p:spPr>
        <p:txBody>
          <a:bodyPr>
            <a:noAutofit/>
          </a:bodyPr>
          <a:lstStyle>
            <a:lvl1pPr>
              <a:defRPr>
                <a:solidFill>
                  <a:schemeClr val="tx1">
                    <a:lumMod val="75000"/>
                  </a:schemeClr>
                </a:solidFill>
                <a:latin typeface="EYInterstate Regular" pitchFamily="2" charset="0"/>
              </a:defRPr>
            </a:lvl1pPr>
          </a:lstStyle>
          <a:p>
            <a:r>
              <a:rPr lang="en-US" smtClean="0"/>
              <a:t>Click to edit Master title style</a:t>
            </a:r>
            <a:endParaRPr lang="en-GB" dirty="0"/>
          </a:p>
        </p:txBody>
      </p:sp>
      <p:cxnSp>
        <p:nvCxnSpPr>
          <p:cNvPr id="4" name="Straight Connector 3"/>
          <p:cNvCxnSpPr/>
          <p:nvPr/>
        </p:nvCxnSpPr>
        <p:spPr bwMode="auto">
          <a:xfrm>
            <a:off x="464647" y="1132359"/>
            <a:ext cx="8219287" cy="0"/>
          </a:xfrm>
          <a:prstGeom prst="line">
            <a:avLst/>
          </a:prstGeom>
          <a:noFill/>
          <a:ln w="12700"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31645651"/>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EYInterstate Regular"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1567500430"/>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cSld name="2CV">
    <p:spTree>
      <p:nvGrpSpPr>
        <p:cNvPr id="1" name=""/>
        <p:cNvGrpSpPr/>
        <p:nvPr/>
      </p:nvGrpSpPr>
      <p:grpSpPr>
        <a:xfrm>
          <a:off x="0" y="0"/>
          <a:ext cx="0" cy="0"/>
          <a:chOff x="0" y="0"/>
          <a:chExt cx="0" cy="0"/>
        </a:xfrm>
      </p:grpSpPr>
      <p:sp>
        <p:nvSpPr>
          <p:cNvPr id="8" name="Title 1"/>
          <p:cNvSpPr>
            <a:spLocks noGrp="1"/>
          </p:cNvSpPr>
          <p:nvPr>
            <p:ph type="title"/>
          </p:nvPr>
        </p:nvSpPr>
        <p:spPr>
          <a:xfrm>
            <a:off x="385692" y="476672"/>
            <a:ext cx="8372949" cy="320601"/>
          </a:xfrm>
          <a:noFill/>
          <a:ln w="9525">
            <a:noFill/>
            <a:miter lim="800000"/>
            <a:headEnd/>
            <a:tailEnd/>
          </a:ln>
          <a:effectLst/>
        </p:spPr>
        <p:txBody>
          <a:bodyPr vert="horz" wrap="square" lIns="0" tIns="0" rIns="0" bIns="0" numCol="1" anchor="t" anchorCtr="0" compatLnSpc="1">
            <a:prstTxWarp prst="textNoShape">
              <a:avLst/>
            </a:prstTxWarp>
            <a:spAutoFit/>
          </a:bodyPr>
          <a:lstStyle>
            <a:lvl1pPr>
              <a:defRPr lang="pl-PL" sz="2223" b="1" dirty="0">
                <a:solidFill>
                  <a:srgbClr val="000000"/>
                </a:solidFill>
              </a:defRPr>
            </a:lvl1pPr>
          </a:lstStyle>
          <a:p>
            <a:pPr lvl="0"/>
            <a:r>
              <a:rPr lang="en-US" dirty="0" smtClean="0"/>
              <a:t>Click to edit Master title style</a:t>
            </a:r>
            <a:endParaRPr lang="pl-PL" dirty="0"/>
          </a:p>
        </p:txBody>
      </p:sp>
      <p:sp>
        <p:nvSpPr>
          <p:cNvPr id="10" name="Content Placeholder 3"/>
          <p:cNvSpPr>
            <a:spLocks noGrp="1"/>
          </p:cNvSpPr>
          <p:nvPr>
            <p:ph sz="half" idx="2"/>
          </p:nvPr>
        </p:nvSpPr>
        <p:spPr>
          <a:xfrm>
            <a:off x="4638926" y="2420890"/>
            <a:ext cx="4087384" cy="4257675"/>
          </a:xfrm>
          <a:prstGeom prst="rect">
            <a:avLst/>
          </a:prstGeom>
        </p:spPr>
        <p:txBody>
          <a:bodyPr lIns="0" tIns="0" rIns="0" bIns="0"/>
          <a:lstStyle>
            <a:lvl1pPr algn="l" defTabSz="906315" rtl="0" eaLnBrk="0" fontAlgn="base" hangingPunct="0">
              <a:lnSpc>
                <a:spcPct val="100000"/>
              </a:lnSpc>
              <a:spcBef>
                <a:spcPts val="0"/>
              </a:spcBef>
              <a:spcAft>
                <a:spcPts val="557"/>
              </a:spcAft>
              <a:buClr>
                <a:srgbClr val="FFD200"/>
              </a:buClr>
              <a:buFont typeface="Arial" charset="0"/>
              <a:defRPr lang="en-US" sz="1112" b="1" i="0" smtClean="0">
                <a:solidFill>
                  <a:srgbClr val="000000"/>
                </a:solidFill>
                <a:latin typeface="EYInterstate" pitchFamily="2" charset="0"/>
                <a:ea typeface="+mn-ea"/>
                <a:cs typeface="+mn-cs"/>
              </a:defRPr>
            </a:lvl1pPr>
            <a:lvl2pPr marL="157563" indent="-156116" algn="l" defTabSz="906315" rtl="0" eaLnBrk="0" fontAlgn="base" hangingPunct="0">
              <a:lnSpc>
                <a:spcPct val="100000"/>
              </a:lnSpc>
              <a:spcBef>
                <a:spcPts val="0"/>
              </a:spcBef>
              <a:spcAft>
                <a:spcPts val="280"/>
              </a:spcAft>
              <a:buClr>
                <a:srgbClr val="FFE600"/>
              </a:buClr>
              <a:buSzPct val="70000"/>
              <a:buFont typeface="Arial" pitchFamily="34" charset="0"/>
              <a:buChar char="►"/>
              <a:defRPr lang="en-US" sz="855" b="0" i="0" dirty="0" smtClean="0">
                <a:solidFill>
                  <a:srgbClr val="646464"/>
                </a:solidFill>
                <a:latin typeface="EYInterstate Light" pitchFamily="2" charset="0"/>
                <a:ea typeface="+mn-ea"/>
                <a:cs typeface="+mn-cs"/>
              </a:defRPr>
            </a:lvl2pPr>
            <a:lvl3pPr marL="326664" indent="-156116" algn="l" defTabSz="906315" rtl="0" eaLnBrk="0" fontAlgn="base" hangingPunct="0">
              <a:lnSpc>
                <a:spcPct val="100000"/>
              </a:lnSpc>
              <a:spcBef>
                <a:spcPts val="0"/>
              </a:spcBef>
              <a:spcAft>
                <a:spcPts val="280"/>
              </a:spcAft>
              <a:buClr>
                <a:srgbClr val="FFE600"/>
              </a:buClr>
              <a:buSzPct val="70000"/>
              <a:buFont typeface="Arial" pitchFamily="34" charset="0"/>
              <a:buChar char="►"/>
              <a:defRPr lang="en-US" sz="855" b="0" i="0" dirty="0" smtClean="0">
                <a:solidFill>
                  <a:srgbClr val="646464"/>
                </a:solidFill>
                <a:latin typeface="EYInterstate Light" pitchFamily="2" charset="0"/>
                <a:ea typeface="+mn-ea"/>
                <a:cs typeface="+mn-cs"/>
              </a:defRPr>
            </a:lvl3pPr>
            <a:lvl4pPr marL="491456" indent="-163899" algn="l" defTabSz="906315" rtl="0" eaLnBrk="0" fontAlgn="base" hangingPunct="0">
              <a:lnSpc>
                <a:spcPct val="100000"/>
              </a:lnSpc>
              <a:spcBef>
                <a:spcPts val="0"/>
              </a:spcBef>
              <a:spcAft>
                <a:spcPts val="280"/>
              </a:spcAft>
              <a:buClr>
                <a:srgbClr val="FFE600"/>
              </a:buClr>
              <a:buSzPct val="70000"/>
              <a:buFont typeface="Arial" pitchFamily="34" charset="0"/>
              <a:buChar char="►"/>
              <a:defRPr lang="en-US" sz="855" b="0" i="0" dirty="0" smtClean="0">
                <a:solidFill>
                  <a:srgbClr val="646464"/>
                </a:solidFill>
                <a:latin typeface="EYInterstate Light" pitchFamily="2" charset="0"/>
                <a:ea typeface="+mn-ea"/>
                <a:cs typeface="+mn-cs"/>
              </a:defRPr>
            </a:lvl4pPr>
            <a:lvl5pPr algn="l" defTabSz="906315" rtl="0" eaLnBrk="0" fontAlgn="base" hangingPunct="0">
              <a:spcAft>
                <a:spcPts val="557"/>
              </a:spcAft>
              <a:buClr>
                <a:srgbClr val="FFD200"/>
              </a:buClr>
              <a:buFont typeface="Arial" charset="0"/>
              <a:defRPr lang="pl-PL" sz="941" b="0" i="0" dirty="0">
                <a:solidFill>
                  <a:srgbClr val="646464"/>
                </a:solidFill>
                <a:latin typeface="+mn-lt"/>
                <a:ea typeface="+mn-ea"/>
                <a:cs typeface="+mn-cs"/>
              </a:defRPr>
            </a:lvl5pPr>
            <a:lvl6pPr>
              <a:defRPr sz="1796"/>
            </a:lvl6pPr>
            <a:lvl7pPr>
              <a:defRPr sz="1796"/>
            </a:lvl7pPr>
            <a:lvl8pPr>
              <a:defRPr sz="1796"/>
            </a:lvl8pPr>
            <a:lvl9pPr>
              <a:defRPr sz="1796"/>
            </a:lvl9pPr>
          </a:lstStyle>
          <a:p>
            <a:pPr lvl="0" algn="l" defTabSz="906315" rtl="0" eaLnBrk="0" fontAlgn="base" hangingPunct="0">
              <a:lnSpc>
                <a:spcPct val="100000"/>
              </a:lnSpc>
              <a:spcBef>
                <a:spcPts val="0"/>
              </a:spcBef>
              <a:spcAft>
                <a:spcPts val="557"/>
              </a:spcAft>
              <a:buClr>
                <a:srgbClr val="FFD200"/>
              </a:buClr>
              <a:buFont typeface="Arial" charset="0"/>
            </a:pPr>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2"/>
          <p:cNvSpPr>
            <a:spLocks noGrp="1"/>
          </p:cNvSpPr>
          <p:nvPr>
            <p:ph sz="half" idx="10"/>
          </p:nvPr>
        </p:nvSpPr>
        <p:spPr>
          <a:xfrm>
            <a:off x="390321" y="2420890"/>
            <a:ext cx="4087384" cy="4257675"/>
          </a:xfrm>
          <a:prstGeom prst="rect">
            <a:avLst/>
          </a:prstGeom>
        </p:spPr>
        <p:txBody>
          <a:bodyPr lIns="0" tIns="0" rIns="0" bIns="0"/>
          <a:lstStyle>
            <a:lvl1pPr algn="l" defTabSz="906315" rtl="0" eaLnBrk="0" fontAlgn="base" hangingPunct="0">
              <a:lnSpc>
                <a:spcPct val="100000"/>
              </a:lnSpc>
              <a:spcBef>
                <a:spcPts val="0"/>
              </a:spcBef>
              <a:spcAft>
                <a:spcPts val="557"/>
              </a:spcAft>
              <a:buClr>
                <a:srgbClr val="FFD200"/>
              </a:buClr>
              <a:buFont typeface="Arial" charset="0"/>
              <a:defRPr lang="en-US" sz="1112" b="1" i="0" dirty="0" smtClean="0">
                <a:solidFill>
                  <a:srgbClr val="000000"/>
                </a:solidFill>
                <a:latin typeface="EYInterstate" pitchFamily="2" charset="0"/>
                <a:ea typeface="+mn-ea"/>
                <a:cs typeface="+mn-cs"/>
              </a:defRPr>
            </a:lvl1pPr>
            <a:lvl2pPr marL="157563" indent="-156116" algn="l" defTabSz="906315" rtl="0" eaLnBrk="0" fontAlgn="base" hangingPunct="0">
              <a:lnSpc>
                <a:spcPct val="100000"/>
              </a:lnSpc>
              <a:spcBef>
                <a:spcPts val="0"/>
              </a:spcBef>
              <a:spcAft>
                <a:spcPts val="280"/>
              </a:spcAft>
              <a:buClr>
                <a:srgbClr val="FFE600"/>
              </a:buClr>
              <a:buSzPct val="70000"/>
              <a:buFont typeface="Arial" pitchFamily="34" charset="0"/>
              <a:buChar char="►"/>
              <a:defRPr lang="en-US" sz="855" b="0" i="0" dirty="0" smtClean="0">
                <a:solidFill>
                  <a:srgbClr val="646464"/>
                </a:solidFill>
                <a:latin typeface="EYInterstate Light" pitchFamily="2" charset="0"/>
                <a:ea typeface="+mn-ea"/>
                <a:cs typeface="+mn-cs"/>
              </a:defRPr>
            </a:lvl2pPr>
            <a:lvl3pPr marL="326664" indent="-156116" algn="l" defTabSz="906315" rtl="0" eaLnBrk="0" fontAlgn="base" hangingPunct="0">
              <a:lnSpc>
                <a:spcPct val="100000"/>
              </a:lnSpc>
              <a:spcBef>
                <a:spcPts val="0"/>
              </a:spcBef>
              <a:spcAft>
                <a:spcPts val="280"/>
              </a:spcAft>
              <a:buClr>
                <a:srgbClr val="FFE600"/>
              </a:buClr>
              <a:buSzPct val="70000"/>
              <a:buFont typeface="Arial" pitchFamily="34" charset="0"/>
              <a:buChar char="►"/>
              <a:defRPr lang="en-US" sz="855" b="0" i="0" dirty="0" smtClean="0">
                <a:solidFill>
                  <a:srgbClr val="646464"/>
                </a:solidFill>
                <a:latin typeface="EYInterstate Light" pitchFamily="2" charset="0"/>
                <a:ea typeface="+mn-ea"/>
                <a:cs typeface="+mn-cs"/>
              </a:defRPr>
            </a:lvl3pPr>
            <a:lvl4pPr marL="491456" indent="-163899" algn="l" defTabSz="906315" rtl="0" eaLnBrk="0" fontAlgn="base" hangingPunct="0">
              <a:lnSpc>
                <a:spcPct val="100000"/>
              </a:lnSpc>
              <a:spcBef>
                <a:spcPts val="0"/>
              </a:spcBef>
              <a:spcAft>
                <a:spcPts val="280"/>
              </a:spcAft>
              <a:buClr>
                <a:srgbClr val="FFE600"/>
              </a:buClr>
              <a:buSzPct val="70000"/>
              <a:buFont typeface="Arial" pitchFamily="34" charset="0"/>
              <a:buChar char="►"/>
              <a:defRPr lang="en-US" sz="855" b="0" i="0" dirty="0" smtClean="0">
                <a:solidFill>
                  <a:srgbClr val="646464"/>
                </a:solidFill>
                <a:latin typeface="EYInterstate Light" pitchFamily="2" charset="0"/>
                <a:ea typeface="+mn-ea"/>
                <a:cs typeface="+mn-cs"/>
              </a:defRPr>
            </a:lvl4pPr>
            <a:lvl5pPr algn="l" defTabSz="906315" rtl="0" eaLnBrk="0" fontAlgn="base" hangingPunct="0">
              <a:spcAft>
                <a:spcPts val="557"/>
              </a:spcAft>
              <a:buClr>
                <a:srgbClr val="FFD200"/>
              </a:buClr>
              <a:buFont typeface="Arial" charset="0"/>
              <a:defRPr lang="pl-PL" sz="941" b="0" i="0" dirty="0">
                <a:solidFill>
                  <a:srgbClr val="646464"/>
                </a:solidFill>
                <a:latin typeface="+mn-lt"/>
                <a:ea typeface="+mn-ea"/>
                <a:cs typeface="+mn-cs"/>
              </a:defRPr>
            </a:lvl5pPr>
            <a:lvl6pPr>
              <a:defRPr sz="1796"/>
            </a:lvl6pPr>
            <a:lvl7pPr>
              <a:defRPr sz="1796"/>
            </a:lvl7pPr>
            <a:lvl8pPr>
              <a:defRPr sz="1796"/>
            </a:lvl8pPr>
            <a:lvl9pPr>
              <a:defRPr sz="1796"/>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4" name="Text Placeholder 9"/>
          <p:cNvSpPr>
            <a:spLocks noGrp="1"/>
          </p:cNvSpPr>
          <p:nvPr>
            <p:ph type="body" sz="quarter" idx="11" hasCustomPrompt="1"/>
          </p:nvPr>
        </p:nvSpPr>
        <p:spPr>
          <a:xfrm>
            <a:off x="1115616" y="1284608"/>
            <a:ext cx="2824929" cy="390525"/>
          </a:xfrm>
          <a:prstGeom prst="rect">
            <a:avLst/>
          </a:prstGeom>
        </p:spPr>
        <p:txBody>
          <a:bodyPr lIns="0" tIns="44772" rIns="89535" bIns="44772"/>
          <a:lstStyle>
            <a:lvl1pPr>
              <a:lnSpc>
                <a:spcPct val="85000"/>
              </a:lnSpc>
              <a:spcAft>
                <a:spcPts val="0"/>
              </a:spcAft>
              <a:defRPr sz="1881" b="1">
                <a:solidFill>
                  <a:srgbClr val="000000"/>
                </a:solidFill>
                <a:latin typeface="EYInterstate" pitchFamily="2" charset="0"/>
              </a:defRPr>
            </a:lvl1pPr>
            <a:lvl2pPr marL="1478" indent="0">
              <a:lnSpc>
                <a:spcPct val="85000"/>
              </a:lnSpc>
              <a:spcAft>
                <a:spcPts val="0"/>
              </a:spcAft>
              <a:buNone/>
              <a:defRPr sz="1283" b="1">
                <a:solidFill>
                  <a:srgbClr val="000000"/>
                </a:solidFill>
              </a:defRPr>
            </a:lvl2pPr>
          </a:lstStyle>
          <a:p>
            <a:pPr lvl="0"/>
            <a:r>
              <a:rPr lang="pl-PL" dirty="0" err="1" smtClean="0"/>
              <a:t>Name</a:t>
            </a:r>
            <a:endParaRPr lang="en-US" dirty="0" smtClean="0"/>
          </a:p>
          <a:p>
            <a:pPr lvl="1"/>
            <a:r>
              <a:rPr lang="en-US" dirty="0" smtClean="0"/>
              <a:t>Second level</a:t>
            </a:r>
          </a:p>
        </p:txBody>
      </p:sp>
      <p:sp>
        <p:nvSpPr>
          <p:cNvPr id="15" name="Text Placeholder 11"/>
          <p:cNvSpPr>
            <a:spLocks noGrp="1"/>
          </p:cNvSpPr>
          <p:nvPr>
            <p:ph type="body" sz="quarter" idx="12"/>
          </p:nvPr>
        </p:nvSpPr>
        <p:spPr>
          <a:xfrm>
            <a:off x="1115616" y="1840233"/>
            <a:ext cx="1329231" cy="400050"/>
          </a:xfrm>
          <a:prstGeom prst="rect">
            <a:avLst/>
          </a:prstGeom>
        </p:spPr>
        <p:txBody>
          <a:bodyPr lIns="0" tIns="0" rIns="0" bIns="0"/>
          <a:lstStyle>
            <a:lvl1pPr marL="0" indent="0">
              <a:lnSpc>
                <a:spcPts val="1302"/>
              </a:lnSpc>
              <a:spcBef>
                <a:spcPts val="0"/>
              </a:spcBef>
              <a:spcAft>
                <a:spcPts val="0"/>
              </a:spcAft>
              <a:tabLst>
                <a:tab pos="359935" algn="l"/>
              </a:tabLst>
              <a:defRPr sz="855">
                <a:solidFill>
                  <a:srgbClr val="000000"/>
                </a:solidFill>
                <a:latin typeface="+mj-lt"/>
              </a:defRPr>
            </a:lvl1pPr>
            <a:lvl2pPr>
              <a:lnSpc>
                <a:spcPct val="100000"/>
              </a:lnSpc>
              <a:spcBef>
                <a:spcPts val="0"/>
              </a:spcBef>
              <a:defRPr sz="855">
                <a:latin typeface="+mn-lt"/>
              </a:defRPr>
            </a:lvl2pPr>
            <a:lvl3pPr>
              <a:lnSpc>
                <a:spcPct val="100000"/>
              </a:lnSpc>
              <a:spcBef>
                <a:spcPts val="0"/>
              </a:spcBef>
              <a:defRPr sz="855">
                <a:latin typeface="+mn-lt"/>
              </a:defRPr>
            </a:lvl3pPr>
            <a:lvl4pPr>
              <a:lnSpc>
                <a:spcPct val="100000"/>
              </a:lnSpc>
              <a:spcBef>
                <a:spcPts val="0"/>
              </a:spcBef>
              <a:defRPr sz="855">
                <a:latin typeface="+mn-lt"/>
              </a:defRPr>
            </a:lvl4pPr>
            <a:lvl5pPr>
              <a:lnSpc>
                <a:spcPct val="100000"/>
              </a:lnSpc>
              <a:spcBef>
                <a:spcPts val="0"/>
              </a:spcBef>
              <a:defRPr sz="855">
                <a:latin typeface="+mn-lt"/>
              </a:defRPr>
            </a:lvl5pPr>
          </a:lstStyle>
          <a:p>
            <a:pPr lvl="0"/>
            <a:r>
              <a:rPr lang="en-US" dirty="0" smtClean="0"/>
              <a:t>Click to edit Master text styles</a:t>
            </a:r>
          </a:p>
        </p:txBody>
      </p:sp>
      <p:sp>
        <p:nvSpPr>
          <p:cNvPr id="16" name="Text Placeholder 11"/>
          <p:cNvSpPr>
            <a:spLocks noGrp="1"/>
          </p:cNvSpPr>
          <p:nvPr>
            <p:ph type="body" sz="quarter" idx="13"/>
          </p:nvPr>
        </p:nvSpPr>
        <p:spPr>
          <a:xfrm>
            <a:off x="2545374" y="1840858"/>
            <a:ext cx="2026626" cy="400050"/>
          </a:xfrm>
          <a:prstGeom prst="rect">
            <a:avLst/>
          </a:prstGeom>
        </p:spPr>
        <p:txBody>
          <a:bodyPr lIns="0" tIns="0" rIns="0" bIns="0"/>
          <a:lstStyle>
            <a:lvl1pPr marL="0" indent="0">
              <a:lnSpc>
                <a:spcPts val="1302"/>
              </a:lnSpc>
              <a:spcBef>
                <a:spcPts val="0"/>
              </a:spcBef>
              <a:spcAft>
                <a:spcPts val="0"/>
              </a:spcAft>
              <a:tabLst>
                <a:tab pos="359935" algn="l"/>
              </a:tabLst>
              <a:defRPr sz="855">
                <a:solidFill>
                  <a:srgbClr val="000000"/>
                </a:solidFill>
                <a:latin typeface="+mj-lt"/>
              </a:defRPr>
            </a:lvl1pPr>
            <a:lvl2pPr>
              <a:lnSpc>
                <a:spcPct val="100000"/>
              </a:lnSpc>
              <a:spcBef>
                <a:spcPts val="0"/>
              </a:spcBef>
              <a:defRPr sz="855">
                <a:latin typeface="+mn-lt"/>
              </a:defRPr>
            </a:lvl2pPr>
            <a:lvl3pPr>
              <a:lnSpc>
                <a:spcPct val="100000"/>
              </a:lnSpc>
              <a:spcBef>
                <a:spcPts val="0"/>
              </a:spcBef>
              <a:defRPr sz="855">
                <a:latin typeface="+mn-lt"/>
              </a:defRPr>
            </a:lvl3pPr>
            <a:lvl4pPr>
              <a:lnSpc>
                <a:spcPct val="100000"/>
              </a:lnSpc>
              <a:spcBef>
                <a:spcPts val="0"/>
              </a:spcBef>
              <a:defRPr sz="855">
                <a:latin typeface="+mn-lt"/>
              </a:defRPr>
            </a:lvl4pPr>
            <a:lvl5pPr>
              <a:lnSpc>
                <a:spcPct val="100000"/>
              </a:lnSpc>
              <a:spcBef>
                <a:spcPts val="0"/>
              </a:spcBef>
              <a:defRPr sz="855">
                <a:latin typeface="+mn-lt"/>
              </a:defRPr>
            </a:lvl5pPr>
          </a:lstStyle>
          <a:p>
            <a:pPr lvl="0"/>
            <a:r>
              <a:rPr lang="en-US" dirty="0" smtClean="0"/>
              <a:t>Click to edit Master text styles</a:t>
            </a:r>
          </a:p>
        </p:txBody>
      </p:sp>
      <p:sp>
        <p:nvSpPr>
          <p:cNvPr id="17" name="Text Placeholder 9"/>
          <p:cNvSpPr>
            <a:spLocks noGrp="1"/>
          </p:cNvSpPr>
          <p:nvPr>
            <p:ph type="body" sz="quarter" idx="14" hasCustomPrompt="1"/>
          </p:nvPr>
        </p:nvSpPr>
        <p:spPr>
          <a:xfrm>
            <a:off x="5369627" y="1283649"/>
            <a:ext cx="2725226" cy="390525"/>
          </a:xfrm>
          <a:prstGeom prst="rect">
            <a:avLst/>
          </a:prstGeom>
        </p:spPr>
        <p:txBody>
          <a:bodyPr lIns="0" tIns="44772" rIns="89535" bIns="44772"/>
          <a:lstStyle>
            <a:lvl1pPr>
              <a:lnSpc>
                <a:spcPct val="85000"/>
              </a:lnSpc>
              <a:spcAft>
                <a:spcPts val="0"/>
              </a:spcAft>
              <a:defRPr sz="1881" b="1">
                <a:solidFill>
                  <a:srgbClr val="000000"/>
                </a:solidFill>
                <a:latin typeface="EYInterstate" pitchFamily="2" charset="0"/>
              </a:defRPr>
            </a:lvl1pPr>
            <a:lvl2pPr marL="1478" indent="0">
              <a:lnSpc>
                <a:spcPct val="85000"/>
              </a:lnSpc>
              <a:spcAft>
                <a:spcPts val="0"/>
              </a:spcAft>
              <a:buNone/>
              <a:defRPr sz="1283" b="1">
                <a:solidFill>
                  <a:srgbClr val="000000"/>
                </a:solidFill>
              </a:defRPr>
            </a:lvl2pPr>
          </a:lstStyle>
          <a:p>
            <a:pPr lvl="0"/>
            <a:r>
              <a:rPr lang="pl-PL" dirty="0" err="1" smtClean="0"/>
              <a:t>Name</a:t>
            </a:r>
            <a:endParaRPr lang="en-US" dirty="0" smtClean="0"/>
          </a:p>
          <a:p>
            <a:pPr lvl="1"/>
            <a:r>
              <a:rPr lang="en-US" dirty="0" smtClean="0"/>
              <a:t>Second level</a:t>
            </a:r>
          </a:p>
        </p:txBody>
      </p:sp>
      <p:sp>
        <p:nvSpPr>
          <p:cNvPr id="18" name="Text Placeholder 11"/>
          <p:cNvSpPr>
            <a:spLocks noGrp="1"/>
          </p:cNvSpPr>
          <p:nvPr>
            <p:ph type="body" sz="quarter" idx="15"/>
          </p:nvPr>
        </p:nvSpPr>
        <p:spPr>
          <a:xfrm>
            <a:off x="5369628" y="1839272"/>
            <a:ext cx="1329231" cy="400050"/>
          </a:xfrm>
          <a:prstGeom prst="rect">
            <a:avLst/>
          </a:prstGeom>
        </p:spPr>
        <p:txBody>
          <a:bodyPr lIns="0" tIns="0" rIns="0" bIns="0"/>
          <a:lstStyle>
            <a:lvl1pPr marL="0" indent="0">
              <a:lnSpc>
                <a:spcPts val="1302"/>
              </a:lnSpc>
              <a:spcBef>
                <a:spcPts val="0"/>
              </a:spcBef>
              <a:spcAft>
                <a:spcPts val="0"/>
              </a:spcAft>
              <a:tabLst>
                <a:tab pos="359935" algn="l"/>
              </a:tabLst>
              <a:defRPr sz="855">
                <a:solidFill>
                  <a:srgbClr val="000000"/>
                </a:solidFill>
                <a:latin typeface="+mj-lt"/>
              </a:defRPr>
            </a:lvl1pPr>
            <a:lvl2pPr>
              <a:lnSpc>
                <a:spcPct val="100000"/>
              </a:lnSpc>
              <a:spcBef>
                <a:spcPts val="0"/>
              </a:spcBef>
              <a:defRPr sz="855">
                <a:latin typeface="+mn-lt"/>
              </a:defRPr>
            </a:lvl2pPr>
            <a:lvl3pPr>
              <a:lnSpc>
                <a:spcPct val="100000"/>
              </a:lnSpc>
              <a:spcBef>
                <a:spcPts val="0"/>
              </a:spcBef>
              <a:defRPr sz="855">
                <a:latin typeface="+mn-lt"/>
              </a:defRPr>
            </a:lvl3pPr>
            <a:lvl4pPr>
              <a:lnSpc>
                <a:spcPct val="100000"/>
              </a:lnSpc>
              <a:spcBef>
                <a:spcPts val="0"/>
              </a:spcBef>
              <a:defRPr sz="855">
                <a:latin typeface="+mn-lt"/>
              </a:defRPr>
            </a:lvl4pPr>
            <a:lvl5pPr>
              <a:lnSpc>
                <a:spcPct val="100000"/>
              </a:lnSpc>
              <a:spcBef>
                <a:spcPts val="0"/>
              </a:spcBef>
              <a:defRPr sz="855">
                <a:latin typeface="+mn-lt"/>
              </a:defRPr>
            </a:lvl5pPr>
          </a:lstStyle>
          <a:p>
            <a:pPr lvl="0"/>
            <a:r>
              <a:rPr lang="en-US" dirty="0" smtClean="0"/>
              <a:t>Click to edit Master text styles</a:t>
            </a:r>
          </a:p>
        </p:txBody>
      </p:sp>
      <p:sp>
        <p:nvSpPr>
          <p:cNvPr id="19" name="Text Placeholder 11"/>
          <p:cNvSpPr>
            <a:spLocks noGrp="1"/>
          </p:cNvSpPr>
          <p:nvPr>
            <p:ph type="body" sz="quarter" idx="16"/>
          </p:nvPr>
        </p:nvSpPr>
        <p:spPr>
          <a:xfrm>
            <a:off x="6799549" y="1839897"/>
            <a:ext cx="1926981" cy="400050"/>
          </a:xfrm>
          <a:prstGeom prst="rect">
            <a:avLst/>
          </a:prstGeom>
        </p:spPr>
        <p:txBody>
          <a:bodyPr lIns="0" tIns="0" rIns="0" bIns="0"/>
          <a:lstStyle>
            <a:lvl1pPr marL="0" indent="0">
              <a:lnSpc>
                <a:spcPts val="1302"/>
              </a:lnSpc>
              <a:spcBef>
                <a:spcPts val="0"/>
              </a:spcBef>
              <a:spcAft>
                <a:spcPts val="0"/>
              </a:spcAft>
              <a:tabLst>
                <a:tab pos="359935" algn="l"/>
              </a:tabLst>
              <a:defRPr sz="855">
                <a:solidFill>
                  <a:srgbClr val="000000"/>
                </a:solidFill>
                <a:latin typeface="+mj-lt"/>
              </a:defRPr>
            </a:lvl1pPr>
            <a:lvl2pPr>
              <a:lnSpc>
                <a:spcPct val="100000"/>
              </a:lnSpc>
              <a:spcBef>
                <a:spcPts val="0"/>
              </a:spcBef>
              <a:defRPr sz="855">
                <a:latin typeface="+mn-lt"/>
              </a:defRPr>
            </a:lvl2pPr>
            <a:lvl3pPr>
              <a:lnSpc>
                <a:spcPct val="100000"/>
              </a:lnSpc>
              <a:spcBef>
                <a:spcPts val="0"/>
              </a:spcBef>
              <a:defRPr sz="855">
                <a:latin typeface="+mn-lt"/>
              </a:defRPr>
            </a:lvl3pPr>
            <a:lvl4pPr>
              <a:lnSpc>
                <a:spcPct val="100000"/>
              </a:lnSpc>
              <a:spcBef>
                <a:spcPts val="0"/>
              </a:spcBef>
              <a:defRPr sz="855">
                <a:latin typeface="+mn-lt"/>
              </a:defRPr>
            </a:lvl4pPr>
            <a:lvl5pPr>
              <a:lnSpc>
                <a:spcPct val="100000"/>
              </a:lnSpc>
              <a:spcBef>
                <a:spcPts val="0"/>
              </a:spcBef>
              <a:defRPr sz="855">
                <a:latin typeface="+mn-lt"/>
              </a:defRPr>
            </a:lvl5pPr>
          </a:lstStyle>
          <a:p>
            <a:pPr lvl="0"/>
            <a:r>
              <a:rPr lang="en-US" dirty="0" smtClean="0"/>
              <a:t>Click to edit Master text styles</a:t>
            </a:r>
          </a:p>
        </p:txBody>
      </p:sp>
    </p:spTree>
    <p:extLst>
      <p:ext uri="{BB962C8B-B14F-4D97-AF65-F5344CB8AC3E}">
        <p14:creationId xmlns:p14="http://schemas.microsoft.com/office/powerpoint/2010/main" val="118475436"/>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_Divider page 3">
    <p:spTree>
      <p:nvGrpSpPr>
        <p:cNvPr id="1" name=""/>
        <p:cNvGrpSpPr/>
        <p:nvPr/>
      </p:nvGrpSpPr>
      <p:grpSpPr>
        <a:xfrm>
          <a:off x="0" y="0"/>
          <a:ext cx="0" cy="0"/>
          <a:chOff x="0" y="0"/>
          <a:chExt cx="0" cy="0"/>
        </a:xfrm>
      </p:grpSpPr>
      <p:sp>
        <p:nvSpPr>
          <p:cNvPr id="2" name="Rectangle 1"/>
          <p:cNvSpPr/>
          <p:nvPr userDrawn="1"/>
        </p:nvSpPr>
        <p:spPr bwMode="auto">
          <a:xfrm>
            <a:off x="0" y="-3095"/>
            <a:ext cx="9144000" cy="6857999"/>
          </a:xfrm>
          <a:prstGeom prst="rect">
            <a:avLst/>
          </a:prstGeom>
          <a:solidFill>
            <a:srgbClr val="B2B2B2"/>
          </a:solidFill>
          <a:ln w="1270" cap="flat" cmpd="sng" algn="ctr">
            <a:noFill/>
            <a:prstDash val="solid"/>
            <a:round/>
            <a:headEnd type="none" w="med" len="med"/>
            <a:tailEnd type="none" w="med" len="med"/>
          </a:ln>
          <a:effectLst/>
          <a:extLst/>
        </p:spPr>
        <p:txBody>
          <a:bodyPr vert="horz" wrap="square" lIns="89177" tIns="44589" rIns="89177" bIns="44589" numCol="1" rtlCol="0" anchor="ctr" anchorCtr="0" compatLnSpc="1">
            <a:prstTxWarp prst="textNoShape">
              <a:avLst/>
            </a:prstTxWarp>
            <a:noAutofit/>
          </a:bodyPr>
          <a:lstStyle/>
          <a:p>
            <a:pPr algn="ctr" defTabSz="970719" fontAlgn="base">
              <a:lnSpc>
                <a:spcPts val="1366"/>
              </a:lnSpc>
              <a:spcBef>
                <a:spcPct val="0"/>
              </a:spcBef>
              <a:spcAft>
                <a:spcPct val="0"/>
              </a:spcAft>
            </a:pPr>
            <a:endParaRPr lang="pl-PL" sz="2309" dirty="0" smtClean="0">
              <a:solidFill>
                <a:srgbClr val="010024"/>
              </a:solidFill>
              <a:latin typeface="EYInterstate Regular" pitchFamily="1" charset="0"/>
            </a:endParaRPr>
          </a:p>
        </p:txBody>
      </p:sp>
      <p:sp>
        <p:nvSpPr>
          <p:cNvPr id="5" name="Title 1"/>
          <p:cNvSpPr>
            <a:spLocks noGrp="1"/>
          </p:cNvSpPr>
          <p:nvPr>
            <p:ph type="title"/>
          </p:nvPr>
        </p:nvSpPr>
        <p:spPr bwMode="gray">
          <a:xfrm>
            <a:off x="0" y="5039790"/>
            <a:ext cx="9144000" cy="900000"/>
          </a:xfrm>
          <a:solidFill>
            <a:srgbClr val="FFFFFF">
              <a:alpha val="69804"/>
            </a:srgbClr>
          </a:solidFill>
        </p:spPr>
        <p:txBody>
          <a:bodyPr anchor="ctr">
            <a:noAutofit/>
          </a:bodyPr>
          <a:lstStyle>
            <a:lvl1pPr marL="356084" indent="0">
              <a:defRPr b="1">
                <a:solidFill>
                  <a:sysClr val="windowText" lastClr="00000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351380990"/>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385690" y="481595"/>
            <a:ext cx="8250777" cy="38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kumimoji="0" lang="en-GB" sz="2480" b="1" i="0" u="none" strike="noStrike" kern="0" cap="none" spc="0" normalizeH="0" baseline="0" dirty="0">
                <a:ln>
                  <a:noFill/>
                </a:ln>
                <a:solidFill>
                  <a:srgbClr val="000000"/>
                </a:solidFill>
                <a:effectLst/>
                <a:uLnTx/>
                <a:uFillTx/>
                <a:latin typeface="EYInterstate"/>
              </a:defRPr>
            </a:lvl1pPr>
          </a:lstStyle>
          <a:p>
            <a:pPr marL="0" marR="0" lvl="0" indent="0" eaLnBrk="1" latinLnBrk="0" hangingPunct="1">
              <a:lnSpc>
                <a:spcPct val="100000"/>
              </a:lnSpc>
              <a:buClrTx/>
              <a:buSzTx/>
              <a:buFontTx/>
              <a:buNone/>
              <a:tabLst/>
            </a:pPr>
            <a:r>
              <a:rPr lang="en-US" dirty="0" smtClean="0"/>
              <a:t>Click to edit Master title style</a:t>
            </a:r>
            <a:endParaRPr lang="en-GB" dirty="0"/>
          </a:p>
        </p:txBody>
      </p:sp>
    </p:spTree>
    <p:extLst>
      <p:ext uri="{BB962C8B-B14F-4D97-AF65-F5344CB8AC3E}">
        <p14:creationId xmlns:p14="http://schemas.microsoft.com/office/powerpoint/2010/main" val="39270216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smtClean="0"/>
              <a:t>Click to edit Master title style</a:t>
            </a:r>
            <a:endParaRPr lang="en-US" dirty="0"/>
          </a:p>
        </p:txBody>
      </p:sp>
      <p:sp>
        <p:nvSpPr>
          <p:cNvPr id="4101"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cs typeface="Arial" pitchFamily="34" charset="0"/>
            </a:endParaRPr>
          </a:p>
        </p:txBody>
      </p:sp>
      <p:sp>
        <p:nvSpPr>
          <p:cNvPr id="5" name="Date Placeholder 4"/>
          <p:cNvSpPr>
            <a:spLocks noGrp="1"/>
          </p:cNvSpPr>
          <p:nvPr>
            <p:ph type="dt" sz="half" idx="10"/>
          </p:nvPr>
        </p:nvSpPr>
        <p:spPr/>
        <p:txBody>
          <a:bodyPr/>
          <a:lstStyle/>
          <a:p>
            <a:fld id="{A3190151-6DE1-4A91-811A-B43744758175}" type="datetime1">
              <a:rPr lang="en-US" smtClean="0"/>
              <a:t>10/11/2018</a:t>
            </a:fld>
            <a:endParaRPr lang="en-US" dirty="0"/>
          </a:p>
        </p:txBody>
      </p:sp>
      <p:sp>
        <p:nvSpPr>
          <p:cNvPr id="6" name="Footer Placeholder 5"/>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385690" y="481595"/>
            <a:ext cx="8250777" cy="38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kumimoji="0" lang="en-GB" sz="2480" b="1" i="0" u="none" strike="noStrike" kern="0" cap="none" spc="0" normalizeH="0" baseline="0" dirty="0">
                <a:ln>
                  <a:noFill/>
                </a:ln>
                <a:solidFill>
                  <a:srgbClr val="000000"/>
                </a:solidFill>
                <a:effectLst/>
                <a:uLnTx/>
                <a:uFillTx/>
                <a:latin typeface="EYInterstate"/>
              </a:defRPr>
            </a:lvl1pPr>
          </a:lstStyle>
          <a:p>
            <a:pPr marL="0" marR="0" lvl="0" indent="0" eaLnBrk="1" latinLnBrk="0" hangingPunct="1">
              <a:lnSpc>
                <a:spcPct val="100000"/>
              </a:lnSpc>
              <a:buClrTx/>
              <a:buSzTx/>
              <a:buFontTx/>
              <a:buNone/>
              <a:tabLst/>
            </a:pPr>
            <a:r>
              <a:rPr lang="en-US" dirty="0" smtClean="0"/>
              <a:t>Click to edit Master title style</a:t>
            </a:r>
            <a:endParaRPr lang="en-GB" dirty="0"/>
          </a:p>
        </p:txBody>
      </p:sp>
    </p:spTree>
    <p:extLst>
      <p:ext uri="{BB962C8B-B14F-4D97-AF65-F5344CB8AC3E}">
        <p14:creationId xmlns:p14="http://schemas.microsoft.com/office/powerpoint/2010/main" val="3046348047"/>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4105547"/>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userDrawn="1">
  <p:cSld name="1_Dwie kolumny">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5" name="Freeform 3"/>
          <p:cNvSpPr>
            <a:spLocks noChangeAspect="1"/>
          </p:cNvSpPr>
          <p:nvPr userDrawn="1"/>
        </p:nvSpPr>
        <p:spPr bwMode="gray">
          <a:xfrm>
            <a:off x="3587825" y="3303369"/>
            <a:ext cx="5556176" cy="2801054"/>
          </a:xfrm>
          <a:prstGeom prst="rect">
            <a:avLst/>
          </a:prstGeom>
          <a:solidFill>
            <a:schemeClr val="tx1">
              <a:alpha val="85000"/>
            </a:schemeClr>
          </a:solidFill>
          <a:ln w="9525" cap="flat" cmpd="sng">
            <a:noFill/>
            <a:prstDash val="solid"/>
            <a:round/>
            <a:headEnd/>
            <a:tailEnd/>
          </a:ln>
        </p:spPr>
        <p:txBody>
          <a:bodyPr wrap="none" lIns="46167" tIns="46167" rIns="46167" bIns="46167" anchor="ctr"/>
          <a:lstStyle/>
          <a:p>
            <a:pPr defTabSz="780520" fontAlgn="base">
              <a:lnSpc>
                <a:spcPts val="1197"/>
              </a:lnSpc>
              <a:spcBef>
                <a:spcPct val="0"/>
              </a:spcBef>
              <a:spcAft>
                <a:spcPct val="0"/>
              </a:spcAft>
              <a:buFont typeface="Arial" pitchFamily="34" charset="0"/>
              <a:buNone/>
              <a:defRPr/>
            </a:pPr>
            <a:endParaRPr lang="en-GB" sz="770" b="1" dirty="0">
              <a:solidFill>
                <a:srgbClr val="7F7E82"/>
              </a:solidFill>
              <a:latin typeface="EYInterstate Light" pitchFamily="2" charset="0"/>
            </a:endParaRPr>
          </a:p>
        </p:txBody>
      </p:sp>
      <p:sp>
        <p:nvSpPr>
          <p:cNvPr id="8" name="Freeform 39"/>
          <p:cNvSpPr>
            <a:spLocks/>
          </p:cNvSpPr>
          <p:nvPr userDrawn="1"/>
        </p:nvSpPr>
        <p:spPr bwMode="auto">
          <a:xfrm>
            <a:off x="0" y="1294426"/>
            <a:ext cx="3587826" cy="597538"/>
          </a:xfrm>
          <a:prstGeom prst="rect">
            <a:avLst/>
          </a:prstGeom>
          <a:solidFill>
            <a:schemeClr val="tx1">
              <a:alpha val="85000"/>
            </a:schemeClr>
          </a:solidFill>
          <a:ln w="19050">
            <a:noFill/>
            <a:round/>
            <a:headEnd/>
            <a:tailEnd/>
          </a:ln>
        </p:spPr>
        <p:txBody>
          <a:bodyPr wrap="none" lIns="46167" tIns="46167" rIns="46167" bIns="46167" anchor="ctr"/>
          <a:lstStyle/>
          <a:p>
            <a:pPr algn="ctr" fontAlgn="base">
              <a:lnSpc>
                <a:spcPts val="1197"/>
              </a:lnSpc>
              <a:spcBef>
                <a:spcPct val="50000"/>
              </a:spcBef>
              <a:spcAft>
                <a:spcPct val="0"/>
              </a:spcAft>
              <a:buClr>
                <a:srgbClr val="FFE600"/>
              </a:buClr>
              <a:buSzPct val="80000"/>
              <a:buFont typeface="Arial" charset="0"/>
              <a:buNone/>
              <a:defRPr/>
            </a:pPr>
            <a:r>
              <a:rPr lang="pl-PL" sz="2052" b="1" dirty="0" smtClean="0">
                <a:solidFill>
                  <a:srgbClr val="FFFFFF"/>
                </a:solidFill>
                <a:cs typeface="Arial" charset="0"/>
              </a:rPr>
              <a:t>Spis treści</a:t>
            </a:r>
            <a:endParaRPr lang="en-US" sz="2052" b="1" dirty="0">
              <a:solidFill>
                <a:srgbClr val="FFFFFF"/>
              </a:solidFill>
              <a:cs typeface="Arial" charset="0"/>
            </a:endParaRPr>
          </a:p>
        </p:txBody>
      </p:sp>
    </p:spTree>
    <p:extLst>
      <p:ext uri="{BB962C8B-B14F-4D97-AF65-F5344CB8AC3E}">
        <p14:creationId xmlns:p14="http://schemas.microsoft.com/office/powerpoint/2010/main" val="486167142"/>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2_Dwie kolumny">
    <p:bg>
      <p:bgPr>
        <a:solidFill>
          <a:schemeClr val="accent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65721" cy="6858000"/>
          </a:xfrm>
          <a:prstGeom prst="rect">
            <a:avLst/>
          </a:prstGeom>
        </p:spPr>
      </p:pic>
      <p:sp>
        <p:nvSpPr>
          <p:cNvPr id="5" name="Freeform 3"/>
          <p:cNvSpPr>
            <a:spLocks noChangeAspect="1"/>
          </p:cNvSpPr>
          <p:nvPr userDrawn="1"/>
        </p:nvSpPr>
        <p:spPr bwMode="gray">
          <a:xfrm>
            <a:off x="3587825" y="3303369"/>
            <a:ext cx="5556176" cy="2801054"/>
          </a:xfrm>
          <a:prstGeom prst="rect">
            <a:avLst/>
          </a:prstGeom>
          <a:solidFill>
            <a:schemeClr val="tx1">
              <a:alpha val="85000"/>
            </a:schemeClr>
          </a:solidFill>
          <a:ln w="9525" cap="flat" cmpd="sng">
            <a:noFill/>
            <a:prstDash val="solid"/>
            <a:round/>
            <a:headEnd/>
            <a:tailEnd/>
          </a:ln>
        </p:spPr>
        <p:txBody>
          <a:bodyPr wrap="none" lIns="46167" tIns="46167" rIns="46167" bIns="46167" anchor="ctr"/>
          <a:lstStyle/>
          <a:p>
            <a:pPr defTabSz="780520" fontAlgn="base">
              <a:lnSpc>
                <a:spcPts val="1197"/>
              </a:lnSpc>
              <a:spcBef>
                <a:spcPct val="0"/>
              </a:spcBef>
              <a:spcAft>
                <a:spcPct val="0"/>
              </a:spcAft>
              <a:buFont typeface="Arial" pitchFamily="34" charset="0"/>
              <a:buNone/>
              <a:defRPr/>
            </a:pPr>
            <a:endParaRPr lang="en-GB" sz="770" b="1" dirty="0">
              <a:solidFill>
                <a:srgbClr val="7F7E82"/>
              </a:solidFill>
              <a:latin typeface="EYInterstate Light" pitchFamily="2" charset="0"/>
            </a:endParaRPr>
          </a:p>
        </p:txBody>
      </p:sp>
      <p:sp>
        <p:nvSpPr>
          <p:cNvPr id="8" name="Freeform 39"/>
          <p:cNvSpPr>
            <a:spLocks/>
          </p:cNvSpPr>
          <p:nvPr userDrawn="1"/>
        </p:nvSpPr>
        <p:spPr bwMode="auto">
          <a:xfrm>
            <a:off x="0" y="1294426"/>
            <a:ext cx="3587826" cy="597538"/>
          </a:xfrm>
          <a:prstGeom prst="rect">
            <a:avLst/>
          </a:prstGeom>
          <a:solidFill>
            <a:schemeClr val="tx1">
              <a:alpha val="85000"/>
            </a:schemeClr>
          </a:solidFill>
          <a:ln w="19050">
            <a:noFill/>
            <a:round/>
            <a:headEnd/>
            <a:tailEnd/>
          </a:ln>
        </p:spPr>
        <p:txBody>
          <a:bodyPr wrap="none" lIns="46167" tIns="46167" rIns="46167" bIns="46167" anchor="ctr"/>
          <a:lstStyle/>
          <a:p>
            <a:pPr algn="ctr" fontAlgn="base">
              <a:lnSpc>
                <a:spcPts val="1197"/>
              </a:lnSpc>
              <a:spcBef>
                <a:spcPct val="50000"/>
              </a:spcBef>
              <a:spcAft>
                <a:spcPct val="0"/>
              </a:spcAft>
              <a:buClr>
                <a:srgbClr val="FFE600"/>
              </a:buClr>
              <a:buSzPct val="80000"/>
              <a:buFont typeface="Arial" charset="0"/>
              <a:buNone/>
              <a:defRPr/>
            </a:pPr>
            <a:r>
              <a:rPr lang="pl-PL" sz="2052" b="1" dirty="0" smtClean="0">
                <a:solidFill>
                  <a:srgbClr val="FFFFFF"/>
                </a:solidFill>
                <a:cs typeface="Arial" charset="0"/>
              </a:rPr>
              <a:t>Spis treści</a:t>
            </a:r>
            <a:endParaRPr lang="en-US" sz="2052" b="1" dirty="0">
              <a:solidFill>
                <a:srgbClr val="FFFFFF"/>
              </a:solidFill>
              <a:cs typeface="Arial" charset="0"/>
            </a:endParaRPr>
          </a:p>
        </p:txBody>
      </p:sp>
    </p:spTree>
    <p:extLst>
      <p:ext uri="{BB962C8B-B14F-4D97-AF65-F5344CB8AC3E}">
        <p14:creationId xmlns:p14="http://schemas.microsoft.com/office/powerpoint/2010/main" val="309796304"/>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3_Dwie kolumny">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8869" y="-35996"/>
            <a:ext cx="9192869" cy="6893996"/>
          </a:xfrm>
          <a:prstGeom prst="rect">
            <a:avLst/>
          </a:prstGeom>
        </p:spPr>
      </p:pic>
      <p:sp>
        <p:nvSpPr>
          <p:cNvPr id="5" name="Freeform 3"/>
          <p:cNvSpPr>
            <a:spLocks noChangeAspect="1"/>
          </p:cNvSpPr>
          <p:nvPr userDrawn="1"/>
        </p:nvSpPr>
        <p:spPr bwMode="gray">
          <a:xfrm>
            <a:off x="3587825" y="3303369"/>
            <a:ext cx="5556176" cy="2801054"/>
          </a:xfrm>
          <a:prstGeom prst="rect">
            <a:avLst/>
          </a:prstGeom>
          <a:solidFill>
            <a:schemeClr val="tx1">
              <a:alpha val="85000"/>
            </a:schemeClr>
          </a:solidFill>
          <a:ln w="9525" cap="flat" cmpd="sng">
            <a:noFill/>
            <a:prstDash val="solid"/>
            <a:round/>
            <a:headEnd/>
            <a:tailEnd/>
          </a:ln>
        </p:spPr>
        <p:txBody>
          <a:bodyPr wrap="none" lIns="46167" tIns="46167" rIns="46167" bIns="46167" anchor="ctr"/>
          <a:lstStyle/>
          <a:p>
            <a:pPr defTabSz="780520" fontAlgn="base">
              <a:lnSpc>
                <a:spcPts val="1197"/>
              </a:lnSpc>
              <a:spcBef>
                <a:spcPct val="0"/>
              </a:spcBef>
              <a:spcAft>
                <a:spcPct val="0"/>
              </a:spcAft>
              <a:buFont typeface="Arial" pitchFamily="34" charset="0"/>
              <a:buNone/>
              <a:defRPr/>
            </a:pPr>
            <a:endParaRPr lang="en-GB" sz="770" b="1" dirty="0">
              <a:solidFill>
                <a:srgbClr val="7F7E82"/>
              </a:solidFill>
              <a:latin typeface="EYInterstate Light" pitchFamily="2" charset="0"/>
            </a:endParaRPr>
          </a:p>
        </p:txBody>
      </p:sp>
      <p:sp>
        <p:nvSpPr>
          <p:cNvPr id="8" name="Freeform 39"/>
          <p:cNvSpPr>
            <a:spLocks/>
          </p:cNvSpPr>
          <p:nvPr userDrawn="1"/>
        </p:nvSpPr>
        <p:spPr bwMode="auto">
          <a:xfrm>
            <a:off x="0" y="1294426"/>
            <a:ext cx="3587826" cy="597538"/>
          </a:xfrm>
          <a:prstGeom prst="rect">
            <a:avLst/>
          </a:prstGeom>
          <a:solidFill>
            <a:schemeClr val="tx1">
              <a:alpha val="85000"/>
            </a:schemeClr>
          </a:solidFill>
          <a:ln w="19050">
            <a:noFill/>
            <a:round/>
            <a:headEnd/>
            <a:tailEnd/>
          </a:ln>
        </p:spPr>
        <p:txBody>
          <a:bodyPr wrap="none" lIns="46167" tIns="46167" rIns="46167" bIns="46167" anchor="ctr"/>
          <a:lstStyle/>
          <a:p>
            <a:pPr algn="ctr" fontAlgn="base">
              <a:lnSpc>
                <a:spcPts val="1197"/>
              </a:lnSpc>
              <a:spcBef>
                <a:spcPct val="50000"/>
              </a:spcBef>
              <a:spcAft>
                <a:spcPct val="0"/>
              </a:spcAft>
              <a:buClr>
                <a:srgbClr val="FFE600"/>
              </a:buClr>
              <a:buSzPct val="80000"/>
              <a:buFont typeface="Arial" charset="0"/>
              <a:buNone/>
              <a:defRPr/>
            </a:pPr>
            <a:r>
              <a:rPr lang="pl-PL" sz="2052" b="1" dirty="0" smtClean="0">
                <a:solidFill>
                  <a:srgbClr val="FFFFFF"/>
                </a:solidFill>
                <a:cs typeface="Arial" charset="0"/>
              </a:rPr>
              <a:t>Spis treści</a:t>
            </a:r>
            <a:endParaRPr lang="en-US" sz="2052" b="1" dirty="0">
              <a:solidFill>
                <a:srgbClr val="FFFFFF"/>
              </a:solidFill>
              <a:cs typeface="Arial" charset="0"/>
            </a:endParaRPr>
          </a:p>
        </p:txBody>
      </p:sp>
    </p:spTree>
    <p:extLst>
      <p:ext uri="{BB962C8B-B14F-4D97-AF65-F5344CB8AC3E}">
        <p14:creationId xmlns:p14="http://schemas.microsoft.com/office/powerpoint/2010/main" val="3869160075"/>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_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lIns="89177" tIns="44589" rIns="89177" bIns="44589" anchor="ctr"/>
          <a:lstStyle/>
          <a:p>
            <a:pPr algn="ctr" fontAlgn="base">
              <a:lnSpc>
                <a:spcPts val="1197"/>
              </a:lnSpc>
              <a:spcBef>
                <a:spcPct val="0"/>
              </a:spcBef>
              <a:spcAft>
                <a:spcPct val="0"/>
              </a:spcAft>
            </a:pPr>
            <a:endParaRPr lang="en-US" sz="941" dirty="0">
              <a:solidFill>
                <a:srgbClr val="FFFFFF"/>
              </a:solidFill>
              <a:latin typeface="EYInterstate Light" panose="02000506000000020004" pitchFamily="2" charset="0"/>
            </a:endParaRPr>
          </a:p>
        </p:txBody>
      </p:sp>
      <p:sp>
        <p:nvSpPr>
          <p:cNvPr id="4" name="Title 5"/>
          <p:cNvSpPr>
            <a:spLocks noGrp="1"/>
          </p:cNvSpPr>
          <p:nvPr>
            <p:ph type="title"/>
          </p:nvPr>
        </p:nvSpPr>
        <p:spPr>
          <a:xfrm>
            <a:off x="457202" y="431644"/>
            <a:ext cx="8232775" cy="320601"/>
          </a:xfrm>
        </p:spPr>
        <p:txBody>
          <a:bodyPr anchor="ctr" anchorCtr="0"/>
          <a:lstStyle>
            <a:lvl1pPr>
              <a:defRPr/>
            </a:lvl1pPr>
          </a:lstStyle>
          <a:p>
            <a:r>
              <a:rPr lang="en-US" dirty="0" smtClean="0"/>
              <a:t>Click to edit Master title style</a:t>
            </a:r>
            <a:endParaRPr lang="pl-PL" dirty="0"/>
          </a:p>
        </p:txBody>
      </p:sp>
    </p:spTree>
    <p:extLst>
      <p:ext uri="{BB962C8B-B14F-4D97-AF65-F5344CB8AC3E}">
        <p14:creationId xmlns:p14="http://schemas.microsoft.com/office/powerpoint/2010/main" val="2341933087"/>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srcRect/>
          <a:stretch>
            <a:fillRect/>
          </a:stretch>
        </p:blipFill>
        <p:spPr bwMode="auto">
          <a:xfrm>
            <a:off x="2271262" y="5747990"/>
            <a:ext cx="983483" cy="745200"/>
          </a:xfrm>
          <a:prstGeom prst="rect">
            <a:avLst/>
          </a:prstGeom>
          <a:noFill/>
          <a:ln w="9525">
            <a:noFill/>
            <a:miter lim="800000"/>
            <a:headEnd/>
            <a:tailEnd/>
          </a:ln>
          <a:effectLst/>
        </p:spPr>
      </p:pic>
      <p:sp>
        <p:nvSpPr>
          <p:cNvPr id="2" name="Title 1"/>
          <p:cNvSpPr>
            <a:spLocks noGrp="1"/>
          </p:cNvSpPr>
          <p:nvPr>
            <p:ph type="ctrTitle"/>
          </p:nvPr>
        </p:nvSpPr>
        <p:spPr>
          <a:xfrm>
            <a:off x="2280762" y="777601"/>
            <a:ext cx="5490000" cy="320601"/>
          </a:xfrm>
        </p:spPr>
        <p:txBody>
          <a:bodyPr/>
          <a:lstStyle>
            <a:lvl1pPr>
              <a:defRPr>
                <a:solidFill>
                  <a:srgbClr val="333333"/>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280762" y="1753200"/>
            <a:ext cx="5490000" cy="968400"/>
          </a:xfrm>
          <a:prstGeom prst="rect">
            <a:avLst/>
          </a:prstGeom>
        </p:spPr>
        <p:txBody>
          <a:bodyPr/>
          <a:lstStyle>
            <a:lvl1pPr marL="0" indent="0" algn="l">
              <a:buNone/>
              <a:defRPr sz="1855">
                <a:solidFill>
                  <a:srgbClr val="333333"/>
                </a:solidFill>
              </a:defRPr>
            </a:lvl1pPr>
            <a:lvl2pPr marL="0" indent="0" algn="l">
              <a:buNone/>
              <a:defRPr sz="1451">
                <a:solidFill>
                  <a:schemeClr val="tx1">
                    <a:tint val="75000"/>
                  </a:schemeClr>
                </a:solidFill>
              </a:defRPr>
            </a:lvl2pPr>
            <a:lvl3pPr marL="840704" indent="0" algn="ctr">
              <a:buNone/>
              <a:defRPr>
                <a:solidFill>
                  <a:schemeClr val="tx1">
                    <a:tint val="75000"/>
                  </a:schemeClr>
                </a:solidFill>
              </a:defRPr>
            </a:lvl3pPr>
            <a:lvl4pPr marL="1261057" indent="0" algn="ctr">
              <a:buNone/>
              <a:defRPr>
                <a:solidFill>
                  <a:schemeClr val="tx1">
                    <a:tint val="75000"/>
                  </a:schemeClr>
                </a:solidFill>
              </a:defRPr>
            </a:lvl4pPr>
            <a:lvl5pPr marL="1681410" indent="0" algn="ctr">
              <a:buNone/>
              <a:defRPr>
                <a:solidFill>
                  <a:schemeClr val="tx1">
                    <a:tint val="75000"/>
                  </a:schemeClr>
                </a:solidFill>
              </a:defRPr>
            </a:lvl5pPr>
            <a:lvl6pPr marL="2101761" indent="0" algn="ctr">
              <a:buNone/>
              <a:defRPr>
                <a:solidFill>
                  <a:schemeClr val="tx1">
                    <a:tint val="75000"/>
                  </a:schemeClr>
                </a:solidFill>
              </a:defRPr>
            </a:lvl6pPr>
            <a:lvl7pPr marL="2522114" indent="0" algn="ctr">
              <a:buNone/>
              <a:defRPr>
                <a:solidFill>
                  <a:schemeClr val="tx1">
                    <a:tint val="75000"/>
                  </a:schemeClr>
                </a:solidFill>
              </a:defRPr>
            </a:lvl7pPr>
            <a:lvl8pPr marL="2942466" indent="0" algn="ctr">
              <a:buNone/>
              <a:defRPr>
                <a:solidFill>
                  <a:schemeClr val="tx1">
                    <a:tint val="75000"/>
                  </a:schemeClr>
                </a:solidFill>
              </a:defRPr>
            </a:lvl8pPr>
            <a:lvl9pPr marL="3362818" indent="0" algn="ctr">
              <a:buNone/>
              <a:defRPr>
                <a:solidFill>
                  <a:schemeClr val="tx1">
                    <a:tint val="75000"/>
                  </a:schemeClr>
                </a:solidFill>
              </a:defRPr>
            </a:lvl9pPr>
          </a:lstStyle>
          <a:p>
            <a:r>
              <a:rPr lang="en-US" smtClean="0"/>
              <a:t>Click to edit Master subtitle style</a:t>
            </a:r>
            <a:endParaRPr lang="en-GB" dirty="0"/>
          </a:p>
        </p:txBody>
      </p:sp>
      <p:grpSp>
        <p:nvGrpSpPr>
          <p:cNvPr id="12" name="Group 11"/>
          <p:cNvGrpSpPr/>
          <p:nvPr userDrawn="1"/>
        </p:nvGrpSpPr>
        <p:grpSpPr>
          <a:xfrm>
            <a:off x="-6532" y="2405087"/>
            <a:ext cx="9150532" cy="3349170"/>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algn="ctr" fontAlgn="base">
                <a:lnSpc>
                  <a:spcPts val="1197"/>
                </a:lnSpc>
                <a:spcBef>
                  <a:spcPct val="0"/>
                </a:spcBef>
                <a:spcAft>
                  <a:spcPct val="0"/>
                </a:spcAft>
              </a:pPr>
              <a:endParaRPr lang="en-GB" sz="726" b="1" dirty="0">
                <a:solidFill>
                  <a:srgbClr val="000000"/>
                </a:solidFill>
                <a:latin typeface="EYInterstate Light" pitchFamily="2" charset="0"/>
              </a:endParaRPr>
            </a:p>
          </p:txBody>
        </p:sp>
        <p:pic>
          <p:nvPicPr>
            <p:cNvPr id="8" name="Picture 3"/>
            <p:cNvPicPr>
              <a:picLocks noChangeAspect="1" noChangeArrowheads="1"/>
            </p:cNvPicPr>
            <p:nvPr userDrawn="1"/>
          </p:nvPicPr>
          <p:blipFill>
            <a:blip r:embed="rId3" cstate="print"/>
            <a:srcRect/>
            <a:stretch>
              <a:fillRect/>
            </a:stretch>
          </p:blipFill>
          <p:spPr bwMode="auto">
            <a:xfrm>
              <a:off x="-6532" y="4411503"/>
              <a:ext cx="2289891" cy="1342751"/>
            </a:xfrm>
            <a:prstGeom prst="rect">
              <a:avLst/>
            </a:prstGeom>
            <a:noFill/>
            <a:ln w="9525">
              <a:noFill/>
              <a:miter lim="800000"/>
              <a:headEnd/>
              <a:tailEnd/>
            </a:ln>
            <a:effectLst/>
          </p:spPr>
        </p:pic>
      </p:grpSp>
    </p:spTree>
    <p:extLst>
      <p:ext uri="{BB962C8B-B14F-4D97-AF65-F5344CB8AC3E}">
        <p14:creationId xmlns:p14="http://schemas.microsoft.com/office/powerpoint/2010/main" val="2791317212"/>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4060974"/>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List przewodni">
    <p:spTree>
      <p:nvGrpSpPr>
        <p:cNvPr id="1" name=""/>
        <p:cNvGrpSpPr/>
        <p:nvPr/>
      </p:nvGrpSpPr>
      <p:grpSpPr>
        <a:xfrm>
          <a:off x="0" y="0"/>
          <a:ext cx="0" cy="0"/>
          <a:chOff x="0" y="0"/>
          <a:chExt cx="0" cy="0"/>
        </a:xfrm>
      </p:grpSpPr>
      <p:sp>
        <p:nvSpPr>
          <p:cNvPr id="3" name="Text Box 22"/>
          <p:cNvSpPr txBox="1">
            <a:spLocks noChangeArrowheads="1"/>
          </p:cNvSpPr>
          <p:nvPr/>
        </p:nvSpPr>
        <p:spPr bwMode="auto">
          <a:xfrm>
            <a:off x="5724505" y="555869"/>
            <a:ext cx="1475583" cy="353722"/>
          </a:xfrm>
          <a:prstGeom prst="rect">
            <a:avLst/>
          </a:prstGeom>
          <a:noFill/>
          <a:ln w="9525">
            <a:noFill/>
            <a:miter lim="800000"/>
            <a:headEnd/>
            <a:tailEnd/>
          </a:ln>
          <a:effectLst/>
        </p:spPr>
        <p:txBody>
          <a:bodyPr lIns="76351" tIns="38181" rIns="76351" bIns="38181">
            <a:spAutoFit/>
          </a:bodyPr>
          <a:lstStyle/>
          <a:p>
            <a:pPr fontAlgn="base">
              <a:spcBef>
                <a:spcPct val="0"/>
              </a:spcBef>
              <a:spcAft>
                <a:spcPct val="0"/>
              </a:spcAft>
              <a:buSzPct val="80000"/>
              <a:buFont typeface="Wingdings" pitchFamily="2" charset="2"/>
              <a:buNone/>
              <a:tabLst>
                <a:tab pos="0" algn="l"/>
              </a:tabLst>
              <a:defRPr/>
            </a:pPr>
            <a:r>
              <a:rPr lang="pl-PL" sz="599" dirty="0" smtClean="0">
                <a:solidFill>
                  <a:srgbClr val="333333"/>
                </a:solidFill>
                <a:latin typeface="EYInterstate Light" pitchFamily="2" charset="0"/>
              </a:rPr>
              <a:t>Tel.</a:t>
            </a:r>
            <a:r>
              <a:rPr lang="en-GB" sz="599" dirty="0" smtClean="0">
                <a:solidFill>
                  <a:srgbClr val="333333"/>
                </a:solidFill>
                <a:latin typeface="EYInterstate Light" pitchFamily="2" charset="0"/>
              </a:rPr>
              <a:t>: </a:t>
            </a:r>
            <a:r>
              <a:rPr lang="en-GB" sz="599" dirty="0">
                <a:solidFill>
                  <a:srgbClr val="333333"/>
                </a:solidFill>
                <a:latin typeface="EYInterstate Light" pitchFamily="2" charset="0"/>
              </a:rPr>
              <a:t>+48 22 557 70 00 </a:t>
            </a:r>
          </a:p>
          <a:p>
            <a:pPr fontAlgn="base">
              <a:spcBef>
                <a:spcPct val="0"/>
              </a:spcBef>
              <a:spcAft>
                <a:spcPct val="0"/>
              </a:spcAft>
              <a:buSzPct val="80000"/>
              <a:buFont typeface="Wingdings" pitchFamily="2" charset="2"/>
              <a:buNone/>
              <a:tabLst>
                <a:tab pos="0" algn="l"/>
              </a:tabLst>
              <a:defRPr/>
            </a:pPr>
            <a:r>
              <a:rPr lang="en-GB" sz="599" dirty="0">
                <a:solidFill>
                  <a:srgbClr val="333333"/>
                </a:solidFill>
                <a:latin typeface="EYInterstate Light" pitchFamily="2" charset="0"/>
              </a:rPr>
              <a:t>Fax: +48 22 557 70 01</a:t>
            </a:r>
          </a:p>
          <a:p>
            <a:pPr fontAlgn="base">
              <a:spcBef>
                <a:spcPct val="0"/>
              </a:spcBef>
              <a:spcAft>
                <a:spcPct val="0"/>
              </a:spcAft>
              <a:buSzPct val="80000"/>
              <a:buFont typeface="Wingdings" pitchFamily="2" charset="2"/>
              <a:buNone/>
              <a:tabLst>
                <a:tab pos="0" algn="l"/>
              </a:tabLst>
              <a:defRPr/>
            </a:pPr>
            <a:r>
              <a:rPr lang="en-GB" sz="599" dirty="0">
                <a:solidFill>
                  <a:srgbClr val="333333"/>
                </a:solidFill>
                <a:latin typeface="EYInterstate Light" pitchFamily="2" charset="0"/>
              </a:rPr>
              <a:t>www.ey.com/pl</a:t>
            </a:r>
          </a:p>
        </p:txBody>
      </p:sp>
      <p:sp>
        <p:nvSpPr>
          <p:cNvPr id="19" name="Content Placeholder 2"/>
          <p:cNvSpPr>
            <a:spLocks noGrp="1"/>
          </p:cNvSpPr>
          <p:nvPr>
            <p:ph idx="1"/>
          </p:nvPr>
        </p:nvSpPr>
        <p:spPr>
          <a:xfrm>
            <a:off x="503757" y="1669341"/>
            <a:ext cx="5442147" cy="4673956"/>
          </a:xfrm>
          <a:prstGeom prst="rect">
            <a:avLst/>
          </a:prstGeom>
        </p:spPr>
        <p:txBody>
          <a:bodyPr lIns="0" tIns="0" rIns="0" bIns="0"/>
          <a:lstStyle>
            <a:lvl1pPr marL="0" indent="0">
              <a:lnSpc>
                <a:spcPct val="100000"/>
              </a:lnSpc>
              <a:spcBef>
                <a:spcPts val="0"/>
              </a:spcBef>
              <a:spcAft>
                <a:spcPts val="513"/>
              </a:spcAft>
              <a:defRPr sz="770" b="0" i="0">
                <a:solidFill>
                  <a:schemeClr val="tx1">
                    <a:lumMod val="75000"/>
                  </a:schemeClr>
                </a:solidFill>
                <a:latin typeface="EYInterstate Light" pitchFamily="2" charset="0"/>
              </a:defRPr>
            </a:lvl1pPr>
            <a:lvl2pPr marL="144592" indent="-143267">
              <a:lnSpc>
                <a:spcPct val="100000"/>
              </a:lnSpc>
              <a:spcBef>
                <a:spcPts val="0"/>
              </a:spcBef>
              <a:spcAft>
                <a:spcPts val="513"/>
              </a:spcAft>
              <a:buClr>
                <a:schemeClr val="accent2"/>
              </a:buClr>
              <a:buSzPct val="100000"/>
              <a:buFont typeface="EYInterstate" panose="02000503020000020004" pitchFamily="2" charset="0"/>
              <a:buChar char="•"/>
              <a:defRPr sz="770" b="0" i="0">
                <a:solidFill>
                  <a:schemeClr val="tx1">
                    <a:lumMod val="75000"/>
                  </a:schemeClr>
                </a:solidFill>
                <a:latin typeface="EYInterstate Light" pitchFamily="2" charset="0"/>
              </a:defRPr>
            </a:lvl2pPr>
            <a:lvl3pPr marL="300823" indent="-151195">
              <a:lnSpc>
                <a:spcPct val="100000"/>
              </a:lnSpc>
              <a:spcBef>
                <a:spcPts val="0"/>
              </a:spcBef>
              <a:spcAft>
                <a:spcPts val="513"/>
              </a:spcAft>
              <a:buClr>
                <a:schemeClr val="accent2"/>
              </a:buClr>
              <a:buSzPct val="100000"/>
              <a:buFont typeface="EYInterstate" panose="02000503020000020004" pitchFamily="2" charset="0"/>
              <a:buChar char="•"/>
              <a:defRPr sz="770" b="0" i="0">
                <a:solidFill>
                  <a:schemeClr val="tx1">
                    <a:lumMod val="75000"/>
                  </a:schemeClr>
                </a:solidFill>
                <a:latin typeface="EYInterstate Light" pitchFamily="2" charset="0"/>
              </a:defRPr>
            </a:lvl3pPr>
            <a:lvl4pPr marL="451032" indent="-150380">
              <a:lnSpc>
                <a:spcPct val="100000"/>
              </a:lnSpc>
              <a:spcBef>
                <a:spcPts val="0"/>
              </a:spcBef>
              <a:spcAft>
                <a:spcPts val="513"/>
              </a:spcAft>
              <a:buClr>
                <a:schemeClr val="accent2"/>
              </a:buClr>
              <a:buSzPct val="100000"/>
              <a:buFont typeface="EYInterstate" panose="02000503020000020004" pitchFamily="2" charset="0"/>
              <a:buChar char="•"/>
              <a:defRPr sz="770" b="0" i="0">
                <a:solidFill>
                  <a:schemeClr val="tx1">
                    <a:lumMod val="75000"/>
                  </a:schemeClr>
                </a:solidFill>
                <a:latin typeface="EYInterstate Light" pitchFamily="2" charset="0"/>
              </a:defRPr>
            </a:lvl4pPr>
            <a:lvl5pPr marL="601653" indent="-150380">
              <a:lnSpc>
                <a:spcPct val="100000"/>
              </a:lnSpc>
              <a:spcBef>
                <a:spcPts val="0"/>
              </a:spcBef>
              <a:spcAft>
                <a:spcPts val="513"/>
              </a:spcAft>
              <a:buClr>
                <a:schemeClr val="accent2"/>
              </a:buClr>
              <a:buSzPct val="100000"/>
              <a:buFont typeface="EYInterstate" panose="02000503020000020004" pitchFamily="2" charset="0"/>
              <a:buChar char="•"/>
              <a:defRPr sz="770" b="0" i="0">
                <a:solidFill>
                  <a:schemeClr val="tx1">
                    <a:lumMod val="75000"/>
                  </a:schemeClr>
                </a:solidFill>
                <a:latin typeface="EYInterstate Light" pitchFamily="2"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ext Box 4"/>
          <p:cNvSpPr txBox="1">
            <a:spLocks noChangeArrowheads="1"/>
          </p:cNvSpPr>
          <p:nvPr/>
        </p:nvSpPr>
        <p:spPr bwMode="auto">
          <a:xfrm>
            <a:off x="2833066" y="555863"/>
            <a:ext cx="2242990" cy="445927"/>
          </a:xfrm>
          <a:prstGeom prst="rect">
            <a:avLst/>
          </a:prstGeom>
          <a:noFill/>
          <a:ln w="9525">
            <a:noFill/>
            <a:miter lim="800000"/>
            <a:headEnd/>
            <a:tailEnd/>
          </a:ln>
          <a:effectLst/>
        </p:spPr>
        <p:txBody>
          <a:bodyPr wrap="square" lIns="76351" tIns="38181" rIns="76351" bIns="38181">
            <a:spAutoFit/>
          </a:bodyPr>
          <a:lstStyle>
            <a:defPPr>
              <a:defRPr lang="en-GB"/>
            </a:defPPr>
            <a:lvl1pPr algn="l">
              <a:lnSpc>
                <a:spcPct val="100000"/>
              </a:lnSpc>
              <a:buSzPct val="80000"/>
              <a:buFont typeface="Wingdings" pitchFamily="2" charset="2"/>
              <a:buNone/>
              <a:defRPr sz="700">
                <a:solidFill>
                  <a:srgbClr val="646464"/>
                </a:solidFill>
                <a:latin typeface="EYInterstate Light" pitchFamily="2" charset="0"/>
              </a:defRPr>
            </a:lvl1pPr>
          </a:lstStyle>
          <a:p>
            <a:pPr fontAlgn="base">
              <a:spcBef>
                <a:spcPct val="0"/>
              </a:spcBef>
              <a:spcAft>
                <a:spcPct val="0"/>
              </a:spcAft>
            </a:pPr>
            <a:r>
              <a:rPr lang="en-US" sz="599" dirty="0" smtClean="0">
                <a:solidFill>
                  <a:srgbClr val="333333"/>
                </a:solidFill>
              </a:rPr>
              <a:t>Ernst &amp; Young </a:t>
            </a:r>
            <a:r>
              <a:rPr lang="pl-PL" sz="599" dirty="0" smtClean="0">
                <a:solidFill>
                  <a:srgbClr val="333333"/>
                </a:solidFill>
              </a:rPr>
              <a:t>spółka z ograniczoną odpowiedzialnością Business Advisory </a:t>
            </a:r>
            <a:r>
              <a:rPr lang="en-US" sz="599" dirty="0" smtClean="0">
                <a:solidFill>
                  <a:srgbClr val="333333"/>
                </a:solidFill>
              </a:rPr>
              <a:t>sp.</a:t>
            </a:r>
            <a:r>
              <a:rPr lang="pl-PL" sz="599" dirty="0" smtClean="0">
                <a:solidFill>
                  <a:srgbClr val="333333"/>
                </a:solidFill>
              </a:rPr>
              <a:t>k.</a:t>
            </a:r>
          </a:p>
          <a:p>
            <a:pPr fontAlgn="base">
              <a:spcBef>
                <a:spcPct val="0"/>
              </a:spcBef>
              <a:spcAft>
                <a:spcPct val="0"/>
              </a:spcAft>
            </a:pPr>
            <a:r>
              <a:rPr lang="pl-PL" sz="599" dirty="0" smtClean="0">
                <a:solidFill>
                  <a:srgbClr val="333333"/>
                </a:solidFill>
              </a:rPr>
              <a:t>Rondo </a:t>
            </a:r>
            <a:r>
              <a:rPr lang="pl-PL" sz="599" dirty="0">
                <a:solidFill>
                  <a:srgbClr val="333333"/>
                </a:solidFill>
              </a:rPr>
              <a:t>ONZ 1</a:t>
            </a:r>
          </a:p>
          <a:p>
            <a:pPr fontAlgn="base">
              <a:spcBef>
                <a:spcPct val="0"/>
              </a:spcBef>
              <a:spcAft>
                <a:spcPct val="0"/>
              </a:spcAft>
            </a:pPr>
            <a:r>
              <a:rPr lang="pl-PL" sz="599" dirty="0">
                <a:solidFill>
                  <a:srgbClr val="333333"/>
                </a:solidFill>
              </a:rPr>
              <a:t>00-124 </a:t>
            </a:r>
            <a:r>
              <a:rPr lang="pl-PL" sz="599" dirty="0" smtClean="0">
                <a:solidFill>
                  <a:srgbClr val="333333"/>
                </a:solidFill>
              </a:rPr>
              <a:t>Warszawa</a:t>
            </a:r>
            <a:endParaRPr lang="pl-PL" sz="599" dirty="0">
              <a:solidFill>
                <a:srgbClr val="333333"/>
              </a:solidFill>
            </a:endParaRPr>
          </a:p>
        </p:txBody>
      </p:sp>
      <p:sp>
        <p:nvSpPr>
          <p:cNvPr id="10" name="Text Box 5"/>
          <p:cNvSpPr txBox="1">
            <a:spLocks noChangeArrowheads="1"/>
          </p:cNvSpPr>
          <p:nvPr/>
        </p:nvSpPr>
        <p:spPr bwMode="auto">
          <a:xfrm>
            <a:off x="7724647" y="555881"/>
            <a:ext cx="1122638" cy="261517"/>
          </a:xfrm>
          <a:prstGeom prst="rect">
            <a:avLst/>
          </a:prstGeom>
          <a:noFill/>
          <a:ln w="9525">
            <a:noFill/>
            <a:miter lim="800000"/>
            <a:headEnd/>
            <a:tailEnd/>
          </a:ln>
          <a:effectLst/>
        </p:spPr>
        <p:txBody>
          <a:bodyPr lIns="76351" tIns="38181" rIns="76351" bIns="38181">
            <a:spAutoFit/>
          </a:bodyPr>
          <a:lstStyle>
            <a:defPPr>
              <a:defRPr lang="en-GB"/>
            </a:defPPr>
            <a:lvl1pPr algn="l">
              <a:lnSpc>
                <a:spcPct val="100000"/>
              </a:lnSpc>
              <a:buSzPct val="80000"/>
              <a:buFont typeface="Wingdings" pitchFamily="2" charset="2"/>
              <a:buNone/>
              <a:tabLst>
                <a:tab pos="0" algn="l"/>
              </a:tabLst>
              <a:defRPr sz="700">
                <a:solidFill>
                  <a:srgbClr val="646464"/>
                </a:solidFill>
                <a:latin typeface="EYInterstate Light" pitchFamily="2" charset="0"/>
              </a:defRPr>
            </a:lvl1pPr>
          </a:lstStyle>
          <a:p>
            <a:pPr fontAlgn="base">
              <a:spcBef>
                <a:spcPct val="0"/>
              </a:spcBef>
              <a:spcAft>
                <a:spcPct val="0"/>
              </a:spcAft>
            </a:pPr>
            <a:r>
              <a:rPr lang="pl-PL" sz="599" dirty="0" smtClean="0">
                <a:solidFill>
                  <a:srgbClr val="333333"/>
                </a:solidFill>
              </a:rPr>
              <a:t>NIP: 525-23-14-195 </a:t>
            </a:r>
            <a:br>
              <a:rPr lang="pl-PL" sz="599" dirty="0" smtClean="0">
                <a:solidFill>
                  <a:srgbClr val="333333"/>
                </a:solidFill>
              </a:rPr>
            </a:br>
            <a:r>
              <a:rPr lang="pl-PL" sz="599" dirty="0" smtClean="0">
                <a:solidFill>
                  <a:srgbClr val="333333"/>
                </a:solidFill>
              </a:rPr>
              <a:t>KRS: 0000222114</a:t>
            </a:r>
            <a:endParaRPr lang="en-US" sz="599" dirty="0">
              <a:solidFill>
                <a:srgbClr val="333333"/>
              </a:solidFill>
            </a:endParaRPr>
          </a:p>
        </p:txBody>
      </p:sp>
      <p:grpSp>
        <p:nvGrpSpPr>
          <p:cNvPr id="12" name="Group 11"/>
          <p:cNvGrpSpPr/>
          <p:nvPr/>
        </p:nvGrpSpPr>
        <p:grpSpPr>
          <a:xfrm>
            <a:off x="508042" y="149921"/>
            <a:ext cx="746368" cy="923984"/>
            <a:chOff x="9040813" y="5535613"/>
            <a:chExt cx="1082675" cy="1263650"/>
          </a:xfrm>
        </p:grpSpPr>
        <p:sp>
          <p:nvSpPr>
            <p:cNvPr id="13" name="Freeform 11"/>
            <p:cNvSpPr>
              <a:spLocks/>
            </p:cNvSpPr>
            <p:nvPr userDrawn="1"/>
          </p:nvSpPr>
          <p:spPr bwMode="auto">
            <a:xfrm>
              <a:off x="9040813" y="5535613"/>
              <a:ext cx="866775" cy="314325"/>
            </a:xfrm>
            <a:custGeom>
              <a:avLst/>
              <a:gdLst>
                <a:gd name="T0" fmla="*/ 546 w 546"/>
                <a:gd name="T1" fmla="*/ 0 h 198"/>
                <a:gd name="T2" fmla="*/ 0 w 546"/>
                <a:gd name="T3" fmla="*/ 198 h 198"/>
                <a:gd name="T4" fmla="*/ 546 w 546"/>
                <a:gd name="T5" fmla="*/ 102 h 198"/>
                <a:gd name="T6" fmla="*/ 546 w 546"/>
                <a:gd name="T7" fmla="*/ 0 h 198"/>
              </a:gdLst>
              <a:ahLst/>
              <a:cxnLst>
                <a:cxn ang="0">
                  <a:pos x="T0" y="T1"/>
                </a:cxn>
                <a:cxn ang="0">
                  <a:pos x="T2" y="T3"/>
                </a:cxn>
                <a:cxn ang="0">
                  <a:pos x="T4" y="T5"/>
                </a:cxn>
                <a:cxn ang="0">
                  <a:pos x="T6" y="T7"/>
                </a:cxn>
              </a:cxnLst>
              <a:rect l="0" t="0" r="r" b="b"/>
              <a:pathLst>
                <a:path w="546" h="198">
                  <a:moveTo>
                    <a:pt x="546" y="0"/>
                  </a:moveTo>
                  <a:lnTo>
                    <a:pt x="0" y="198"/>
                  </a:lnTo>
                  <a:lnTo>
                    <a:pt x="546" y="102"/>
                  </a:lnTo>
                  <a:lnTo>
                    <a:pt x="546" y="0"/>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lnSpc>
                  <a:spcPts val="1197"/>
                </a:lnSpc>
                <a:spcBef>
                  <a:spcPct val="0"/>
                </a:spcBef>
                <a:spcAft>
                  <a:spcPct val="0"/>
                </a:spcAft>
              </a:pPr>
              <a:endParaRPr lang="en-GB" sz="941" dirty="0">
                <a:solidFill>
                  <a:srgbClr val="010024"/>
                </a:solidFill>
                <a:latin typeface="EYInterstate Regular" pitchFamily="1" charset="0"/>
              </a:endParaRPr>
            </a:p>
          </p:txBody>
        </p:sp>
        <p:sp>
          <p:nvSpPr>
            <p:cNvPr id="14" name="Freeform 12"/>
            <p:cNvSpPr>
              <a:spLocks noEditPoints="1"/>
            </p:cNvSpPr>
            <p:nvPr userDrawn="1"/>
          </p:nvSpPr>
          <p:spPr bwMode="auto">
            <a:xfrm>
              <a:off x="9040813" y="5983288"/>
              <a:ext cx="1082675" cy="815975"/>
            </a:xfrm>
            <a:custGeom>
              <a:avLst/>
              <a:gdLst>
                <a:gd name="T0" fmla="*/ 6 w 682"/>
                <a:gd name="T1" fmla="*/ 342 h 514"/>
                <a:gd name="T2" fmla="*/ 38 w 682"/>
                <a:gd name="T3" fmla="*/ 380 h 514"/>
                <a:gd name="T4" fmla="*/ 34 w 682"/>
                <a:gd name="T5" fmla="*/ 354 h 514"/>
                <a:gd name="T6" fmla="*/ 78 w 682"/>
                <a:gd name="T7" fmla="*/ 392 h 514"/>
                <a:gd name="T8" fmla="*/ 96 w 682"/>
                <a:gd name="T9" fmla="*/ 406 h 514"/>
                <a:gd name="T10" fmla="*/ 250 w 682"/>
                <a:gd name="T11" fmla="*/ 364 h 514"/>
                <a:gd name="T12" fmla="*/ 266 w 682"/>
                <a:gd name="T13" fmla="*/ 372 h 514"/>
                <a:gd name="T14" fmla="*/ 132 w 682"/>
                <a:gd name="T15" fmla="*/ 380 h 514"/>
                <a:gd name="T16" fmla="*/ 164 w 682"/>
                <a:gd name="T17" fmla="*/ 374 h 514"/>
                <a:gd name="T18" fmla="*/ 192 w 682"/>
                <a:gd name="T19" fmla="*/ 364 h 514"/>
                <a:gd name="T20" fmla="*/ 192 w 682"/>
                <a:gd name="T21" fmla="*/ 374 h 514"/>
                <a:gd name="T22" fmla="*/ 446 w 682"/>
                <a:gd name="T23" fmla="*/ 406 h 514"/>
                <a:gd name="T24" fmla="*/ 456 w 682"/>
                <a:gd name="T25" fmla="*/ 358 h 514"/>
                <a:gd name="T26" fmla="*/ 446 w 682"/>
                <a:gd name="T27" fmla="*/ 394 h 514"/>
                <a:gd name="T28" fmla="*/ 290 w 682"/>
                <a:gd name="T29" fmla="*/ 384 h 514"/>
                <a:gd name="T30" fmla="*/ 304 w 682"/>
                <a:gd name="T31" fmla="*/ 420 h 514"/>
                <a:gd name="T32" fmla="*/ 320 w 682"/>
                <a:gd name="T33" fmla="*/ 394 h 514"/>
                <a:gd name="T34" fmla="*/ 316 w 682"/>
                <a:gd name="T35" fmla="*/ 372 h 514"/>
                <a:gd name="T36" fmla="*/ 380 w 682"/>
                <a:gd name="T37" fmla="*/ 376 h 514"/>
                <a:gd name="T38" fmla="*/ 402 w 682"/>
                <a:gd name="T39" fmla="*/ 410 h 514"/>
                <a:gd name="T40" fmla="*/ 374 w 682"/>
                <a:gd name="T41" fmla="*/ 388 h 514"/>
                <a:gd name="T42" fmla="*/ 514 w 682"/>
                <a:gd name="T43" fmla="*/ 394 h 514"/>
                <a:gd name="T44" fmla="*/ 512 w 682"/>
                <a:gd name="T45" fmla="*/ 360 h 514"/>
                <a:gd name="T46" fmla="*/ 522 w 682"/>
                <a:gd name="T47" fmla="*/ 402 h 514"/>
                <a:gd name="T48" fmla="*/ 632 w 682"/>
                <a:gd name="T49" fmla="*/ 394 h 514"/>
                <a:gd name="T50" fmla="*/ 620 w 682"/>
                <a:gd name="T51" fmla="*/ 358 h 514"/>
                <a:gd name="T52" fmla="*/ 632 w 682"/>
                <a:gd name="T53" fmla="*/ 394 h 514"/>
                <a:gd name="T54" fmla="*/ 584 w 682"/>
                <a:gd name="T55" fmla="*/ 396 h 514"/>
                <a:gd name="T56" fmla="*/ 562 w 682"/>
                <a:gd name="T57" fmla="*/ 372 h 514"/>
                <a:gd name="T58" fmla="*/ 548 w 682"/>
                <a:gd name="T59" fmla="*/ 410 h 514"/>
                <a:gd name="T60" fmla="*/ 548 w 682"/>
                <a:gd name="T61" fmla="*/ 372 h 514"/>
                <a:gd name="T62" fmla="*/ 664 w 682"/>
                <a:gd name="T63" fmla="*/ 374 h 514"/>
                <a:gd name="T64" fmla="*/ 678 w 682"/>
                <a:gd name="T65" fmla="*/ 374 h 514"/>
                <a:gd name="T66" fmla="*/ 228 w 682"/>
                <a:gd name="T67" fmla="*/ 354 h 514"/>
                <a:gd name="T68" fmla="*/ 530 w 682"/>
                <a:gd name="T69" fmla="*/ 470 h 514"/>
                <a:gd name="T70" fmla="*/ 552 w 682"/>
                <a:gd name="T71" fmla="*/ 484 h 514"/>
                <a:gd name="T72" fmla="*/ 560 w 682"/>
                <a:gd name="T73" fmla="*/ 480 h 514"/>
                <a:gd name="T74" fmla="*/ 120 w 682"/>
                <a:gd name="T75" fmla="*/ 494 h 514"/>
                <a:gd name="T76" fmla="*/ 42 w 682"/>
                <a:gd name="T77" fmla="*/ 494 h 514"/>
                <a:gd name="T78" fmla="*/ 20 w 682"/>
                <a:gd name="T79" fmla="*/ 476 h 514"/>
                <a:gd name="T80" fmla="*/ 70 w 682"/>
                <a:gd name="T81" fmla="*/ 460 h 514"/>
                <a:gd name="T82" fmla="*/ 106 w 682"/>
                <a:gd name="T83" fmla="*/ 452 h 514"/>
                <a:gd name="T84" fmla="*/ 90 w 682"/>
                <a:gd name="T85" fmla="*/ 456 h 514"/>
                <a:gd name="T86" fmla="*/ 496 w 682"/>
                <a:gd name="T87" fmla="*/ 458 h 514"/>
                <a:gd name="T88" fmla="*/ 494 w 682"/>
                <a:gd name="T89" fmla="*/ 444 h 514"/>
                <a:gd name="T90" fmla="*/ 376 w 682"/>
                <a:gd name="T91" fmla="*/ 494 h 514"/>
                <a:gd name="T92" fmla="*/ 398 w 682"/>
                <a:gd name="T93" fmla="*/ 476 h 514"/>
                <a:gd name="T94" fmla="*/ 442 w 682"/>
                <a:gd name="T95" fmla="*/ 496 h 514"/>
                <a:gd name="T96" fmla="*/ 438 w 682"/>
                <a:gd name="T97" fmla="*/ 484 h 514"/>
                <a:gd name="T98" fmla="*/ 452 w 682"/>
                <a:gd name="T99" fmla="*/ 470 h 514"/>
                <a:gd name="T100" fmla="*/ 170 w 682"/>
                <a:gd name="T101" fmla="*/ 426 h 514"/>
                <a:gd name="T102" fmla="*/ 254 w 682"/>
                <a:gd name="T103" fmla="*/ 444 h 514"/>
                <a:gd name="T104" fmla="*/ 252 w 682"/>
                <a:gd name="T105" fmla="*/ 456 h 514"/>
                <a:gd name="T106" fmla="*/ 280 w 682"/>
                <a:gd name="T107" fmla="*/ 470 h 514"/>
                <a:gd name="T108" fmla="*/ 296 w 682"/>
                <a:gd name="T109" fmla="*/ 506 h 514"/>
                <a:gd name="T110" fmla="*/ 310 w 682"/>
                <a:gd name="T111" fmla="*/ 480 h 514"/>
                <a:gd name="T112" fmla="*/ 308 w 682"/>
                <a:gd name="T113" fmla="*/ 458 h 514"/>
                <a:gd name="T114" fmla="*/ 220 w 682"/>
                <a:gd name="T115" fmla="*/ 432 h 514"/>
                <a:gd name="T116" fmla="*/ 6 w 682"/>
                <a:gd name="T117" fmla="*/ 0 h 514"/>
                <a:gd name="T118" fmla="*/ 464 w 682"/>
                <a:gd name="T11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2" h="514">
                  <a:moveTo>
                    <a:pt x="58" y="388"/>
                  </a:moveTo>
                  <a:lnTo>
                    <a:pt x="58" y="388"/>
                  </a:lnTo>
                  <a:lnTo>
                    <a:pt x="56" y="382"/>
                  </a:lnTo>
                  <a:lnTo>
                    <a:pt x="54" y="378"/>
                  </a:lnTo>
                  <a:lnTo>
                    <a:pt x="48" y="372"/>
                  </a:lnTo>
                  <a:lnTo>
                    <a:pt x="48" y="372"/>
                  </a:lnTo>
                  <a:lnTo>
                    <a:pt x="54" y="368"/>
                  </a:lnTo>
                  <a:lnTo>
                    <a:pt x="56" y="360"/>
                  </a:lnTo>
                  <a:lnTo>
                    <a:pt x="56" y="360"/>
                  </a:lnTo>
                  <a:lnTo>
                    <a:pt x="54" y="352"/>
                  </a:lnTo>
                  <a:lnTo>
                    <a:pt x="50" y="346"/>
                  </a:lnTo>
                  <a:lnTo>
                    <a:pt x="44" y="344"/>
                  </a:lnTo>
                  <a:lnTo>
                    <a:pt x="34" y="342"/>
                  </a:lnTo>
                  <a:lnTo>
                    <a:pt x="6" y="342"/>
                  </a:lnTo>
                  <a:lnTo>
                    <a:pt x="6" y="410"/>
                  </a:lnTo>
                  <a:lnTo>
                    <a:pt x="34" y="410"/>
                  </a:lnTo>
                  <a:lnTo>
                    <a:pt x="34" y="410"/>
                  </a:lnTo>
                  <a:lnTo>
                    <a:pt x="44" y="408"/>
                  </a:lnTo>
                  <a:lnTo>
                    <a:pt x="52" y="404"/>
                  </a:lnTo>
                  <a:lnTo>
                    <a:pt x="56" y="396"/>
                  </a:lnTo>
                  <a:lnTo>
                    <a:pt x="58" y="388"/>
                  </a:lnTo>
                  <a:lnTo>
                    <a:pt x="58" y="388"/>
                  </a:lnTo>
                  <a:close/>
                  <a:moveTo>
                    <a:pt x="34" y="398"/>
                  </a:moveTo>
                  <a:lnTo>
                    <a:pt x="18" y="398"/>
                  </a:lnTo>
                  <a:lnTo>
                    <a:pt x="18" y="378"/>
                  </a:lnTo>
                  <a:lnTo>
                    <a:pt x="34" y="378"/>
                  </a:lnTo>
                  <a:lnTo>
                    <a:pt x="34" y="378"/>
                  </a:lnTo>
                  <a:lnTo>
                    <a:pt x="38" y="380"/>
                  </a:lnTo>
                  <a:lnTo>
                    <a:pt x="42" y="380"/>
                  </a:lnTo>
                  <a:lnTo>
                    <a:pt x="44" y="384"/>
                  </a:lnTo>
                  <a:lnTo>
                    <a:pt x="44" y="388"/>
                  </a:lnTo>
                  <a:lnTo>
                    <a:pt x="44" y="388"/>
                  </a:lnTo>
                  <a:lnTo>
                    <a:pt x="44" y="392"/>
                  </a:lnTo>
                  <a:lnTo>
                    <a:pt x="42" y="396"/>
                  </a:lnTo>
                  <a:lnTo>
                    <a:pt x="38" y="398"/>
                  </a:lnTo>
                  <a:lnTo>
                    <a:pt x="34" y="398"/>
                  </a:lnTo>
                  <a:lnTo>
                    <a:pt x="34" y="398"/>
                  </a:lnTo>
                  <a:close/>
                  <a:moveTo>
                    <a:pt x="34" y="368"/>
                  </a:moveTo>
                  <a:lnTo>
                    <a:pt x="18" y="368"/>
                  </a:lnTo>
                  <a:lnTo>
                    <a:pt x="18" y="354"/>
                  </a:lnTo>
                  <a:lnTo>
                    <a:pt x="34" y="354"/>
                  </a:lnTo>
                  <a:lnTo>
                    <a:pt x="34" y="354"/>
                  </a:lnTo>
                  <a:lnTo>
                    <a:pt x="40" y="356"/>
                  </a:lnTo>
                  <a:lnTo>
                    <a:pt x="42" y="358"/>
                  </a:lnTo>
                  <a:lnTo>
                    <a:pt x="42" y="360"/>
                  </a:lnTo>
                  <a:lnTo>
                    <a:pt x="42" y="360"/>
                  </a:lnTo>
                  <a:lnTo>
                    <a:pt x="40" y="366"/>
                  </a:lnTo>
                  <a:lnTo>
                    <a:pt x="38" y="366"/>
                  </a:lnTo>
                  <a:lnTo>
                    <a:pt x="34" y="368"/>
                  </a:lnTo>
                  <a:lnTo>
                    <a:pt x="34" y="368"/>
                  </a:lnTo>
                  <a:close/>
                  <a:moveTo>
                    <a:pt x="66" y="388"/>
                  </a:moveTo>
                  <a:lnTo>
                    <a:pt x="66" y="360"/>
                  </a:lnTo>
                  <a:lnTo>
                    <a:pt x="78" y="360"/>
                  </a:lnTo>
                  <a:lnTo>
                    <a:pt x="78" y="388"/>
                  </a:lnTo>
                  <a:lnTo>
                    <a:pt x="78" y="388"/>
                  </a:lnTo>
                  <a:lnTo>
                    <a:pt x="78" y="392"/>
                  </a:lnTo>
                  <a:lnTo>
                    <a:pt x="80" y="396"/>
                  </a:lnTo>
                  <a:lnTo>
                    <a:pt x="84" y="398"/>
                  </a:lnTo>
                  <a:lnTo>
                    <a:pt x="88" y="400"/>
                  </a:lnTo>
                  <a:lnTo>
                    <a:pt x="88" y="400"/>
                  </a:lnTo>
                  <a:lnTo>
                    <a:pt x="92" y="398"/>
                  </a:lnTo>
                  <a:lnTo>
                    <a:pt x="94" y="396"/>
                  </a:lnTo>
                  <a:lnTo>
                    <a:pt x="96" y="392"/>
                  </a:lnTo>
                  <a:lnTo>
                    <a:pt x="96" y="388"/>
                  </a:lnTo>
                  <a:lnTo>
                    <a:pt x="96" y="360"/>
                  </a:lnTo>
                  <a:lnTo>
                    <a:pt x="108" y="360"/>
                  </a:lnTo>
                  <a:lnTo>
                    <a:pt x="108" y="410"/>
                  </a:lnTo>
                  <a:lnTo>
                    <a:pt x="96" y="410"/>
                  </a:lnTo>
                  <a:lnTo>
                    <a:pt x="96" y="406"/>
                  </a:lnTo>
                  <a:lnTo>
                    <a:pt x="96" y="406"/>
                  </a:lnTo>
                  <a:lnTo>
                    <a:pt x="92" y="408"/>
                  </a:lnTo>
                  <a:lnTo>
                    <a:pt x="84" y="410"/>
                  </a:lnTo>
                  <a:lnTo>
                    <a:pt x="84" y="410"/>
                  </a:lnTo>
                  <a:lnTo>
                    <a:pt x="80" y="410"/>
                  </a:lnTo>
                  <a:lnTo>
                    <a:pt x="74" y="408"/>
                  </a:lnTo>
                  <a:lnTo>
                    <a:pt x="70" y="402"/>
                  </a:lnTo>
                  <a:lnTo>
                    <a:pt x="66" y="394"/>
                  </a:lnTo>
                  <a:lnTo>
                    <a:pt x="66" y="388"/>
                  </a:lnTo>
                  <a:lnTo>
                    <a:pt x="66" y="388"/>
                  </a:lnTo>
                  <a:close/>
                  <a:moveTo>
                    <a:pt x="250" y="410"/>
                  </a:moveTo>
                  <a:lnTo>
                    <a:pt x="238" y="410"/>
                  </a:lnTo>
                  <a:lnTo>
                    <a:pt x="238" y="360"/>
                  </a:lnTo>
                  <a:lnTo>
                    <a:pt x="250" y="360"/>
                  </a:lnTo>
                  <a:lnTo>
                    <a:pt x="250" y="364"/>
                  </a:lnTo>
                  <a:lnTo>
                    <a:pt x="250" y="364"/>
                  </a:lnTo>
                  <a:lnTo>
                    <a:pt x="256" y="360"/>
                  </a:lnTo>
                  <a:lnTo>
                    <a:pt x="262" y="358"/>
                  </a:lnTo>
                  <a:lnTo>
                    <a:pt x="262" y="358"/>
                  </a:lnTo>
                  <a:lnTo>
                    <a:pt x="270" y="360"/>
                  </a:lnTo>
                  <a:lnTo>
                    <a:pt x="276" y="364"/>
                  </a:lnTo>
                  <a:lnTo>
                    <a:pt x="280" y="372"/>
                  </a:lnTo>
                  <a:lnTo>
                    <a:pt x="280" y="382"/>
                  </a:lnTo>
                  <a:lnTo>
                    <a:pt x="280" y="410"/>
                  </a:lnTo>
                  <a:lnTo>
                    <a:pt x="268" y="410"/>
                  </a:lnTo>
                  <a:lnTo>
                    <a:pt x="268" y="382"/>
                  </a:lnTo>
                  <a:lnTo>
                    <a:pt x="268" y="382"/>
                  </a:lnTo>
                  <a:lnTo>
                    <a:pt x="268" y="376"/>
                  </a:lnTo>
                  <a:lnTo>
                    <a:pt x="266" y="372"/>
                  </a:lnTo>
                  <a:lnTo>
                    <a:pt x="264" y="370"/>
                  </a:lnTo>
                  <a:lnTo>
                    <a:pt x="260" y="370"/>
                  </a:lnTo>
                  <a:lnTo>
                    <a:pt x="260" y="370"/>
                  </a:lnTo>
                  <a:lnTo>
                    <a:pt x="256" y="370"/>
                  </a:lnTo>
                  <a:lnTo>
                    <a:pt x="254" y="374"/>
                  </a:lnTo>
                  <a:lnTo>
                    <a:pt x="252" y="376"/>
                  </a:lnTo>
                  <a:lnTo>
                    <a:pt x="250" y="382"/>
                  </a:lnTo>
                  <a:lnTo>
                    <a:pt x="250" y="410"/>
                  </a:lnTo>
                  <a:close/>
                  <a:moveTo>
                    <a:pt x="132" y="380"/>
                  </a:moveTo>
                  <a:lnTo>
                    <a:pt x="132" y="410"/>
                  </a:lnTo>
                  <a:lnTo>
                    <a:pt x="120" y="410"/>
                  </a:lnTo>
                  <a:lnTo>
                    <a:pt x="120" y="360"/>
                  </a:lnTo>
                  <a:lnTo>
                    <a:pt x="132" y="360"/>
                  </a:lnTo>
                  <a:lnTo>
                    <a:pt x="132" y="380"/>
                  </a:lnTo>
                  <a:close/>
                  <a:moveTo>
                    <a:pt x="142" y="346"/>
                  </a:moveTo>
                  <a:lnTo>
                    <a:pt x="154" y="340"/>
                  </a:lnTo>
                  <a:lnTo>
                    <a:pt x="154" y="348"/>
                  </a:lnTo>
                  <a:lnTo>
                    <a:pt x="154" y="410"/>
                  </a:lnTo>
                  <a:lnTo>
                    <a:pt x="142" y="410"/>
                  </a:lnTo>
                  <a:lnTo>
                    <a:pt x="142" y="346"/>
                  </a:lnTo>
                  <a:close/>
                  <a:moveTo>
                    <a:pt x="192" y="364"/>
                  </a:moveTo>
                  <a:lnTo>
                    <a:pt x="192" y="364"/>
                  </a:lnTo>
                  <a:lnTo>
                    <a:pt x="188" y="360"/>
                  </a:lnTo>
                  <a:lnTo>
                    <a:pt x="182" y="358"/>
                  </a:lnTo>
                  <a:lnTo>
                    <a:pt x="182" y="358"/>
                  </a:lnTo>
                  <a:lnTo>
                    <a:pt x="174" y="360"/>
                  </a:lnTo>
                  <a:lnTo>
                    <a:pt x="168" y="366"/>
                  </a:lnTo>
                  <a:lnTo>
                    <a:pt x="164" y="374"/>
                  </a:lnTo>
                  <a:lnTo>
                    <a:pt x="162" y="384"/>
                  </a:lnTo>
                  <a:lnTo>
                    <a:pt x="162" y="384"/>
                  </a:lnTo>
                  <a:lnTo>
                    <a:pt x="164" y="394"/>
                  </a:lnTo>
                  <a:lnTo>
                    <a:pt x="168" y="404"/>
                  </a:lnTo>
                  <a:lnTo>
                    <a:pt x="174" y="408"/>
                  </a:lnTo>
                  <a:lnTo>
                    <a:pt x="182" y="410"/>
                  </a:lnTo>
                  <a:lnTo>
                    <a:pt x="182" y="410"/>
                  </a:lnTo>
                  <a:lnTo>
                    <a:pt x="188" y="408"/>
                  </a:lnTo>
                  <a:lnTo>
                    <a:pt x="192" y="406"/>
                  </a:lnTo>
                  <a:lnTo>
                    <a:pt x="192" y="410"/>
                  </a:lnTo>
                  <a:lnTo>
                    <a:pt x="204" y="410"/>
                  </a:lnTo>
                  <a:lnTo>
                    <a:pt x="204" y="340"/>
                  </a:lnTo>
                  <a:lnTo>
                    <a:pt x="192" y="346"/>
                  </a:lnTo>
                  <a:lnTo>
                    <a:pt x="192" y="364"/>
                  </a:lnTo>
                  <a:close/>
                  <a:moveTo>
                    <a:pt x="184" y="398"/>
                  </a:moveTo>
                  <a:lnTo>
                    <a:pt x="184" y="398"/>
                  </a:lnTo>
                  <a:lnTo>
                    <a:pt x="180" y="398"/>
                  </a:lnTo>
                  <a:lnTo>
                    <a:pt x="178" y="396"/>
                  </a:lnTo>
                  <a:lnTo>
                    <a:pt x="176" y="392"/>
                  </a:lnTo>
                  <a:lnTo>
                    <a:pt x="174" y="384"/>
                  </a:lnTo>
                  <a:lnTo>
                    <a:pt x="174" y="384"/>
                  </a:lnTo>
                  <a:lnTo>
                    <a:pt x="176" y="376"/>
                  </a:lnTo>
                  <a:lnTo>
                    <a:pt x="178" y="372"/>
                  </a:lnTo>
                  <a:lnTo>
                    <a:pt x="180" y="370"/>
                  </a:lnTo>
                  <a:lnTo>
                    <a:pt x="184" y="370"/>
                  </a:lnTo>
                  <a:lnTo>
                    <a:pt x="184" y="370"/>
                  </a:lnTo>
                  <a:lnTo>
                    <a:pt x="190" y="372"/>
                  </a:lnTo>
                  <a:lnTo>
                    <a:pt x="192" y="374"/>
                  </a:lnTo>
                  <a:lnTo>
                    <a:pt x="192" y="394"/>
                  </a:lnTo>
                  <a:lnTo>
                    <a:pt x="192" y="394"/>
                  </a:lnTo>
                  <a:lnTo>
                    <a:pt x="190" y="398"/>
                  </a:lnTo>
                  <a:lnTo>
                    <a:pt x="184" y="398"/>
                  </a:lnTo>
                  <a:lnTo>
                    <a:pt x="184" y="398"/>
                  </a:lnTo>
                  <a:close/>
                  <a:moveTo>
                    <a:pt x="456" y="358"/>
                  </a:moveTo>
                  <a:lnTo>
                    <a:pt x="456" y="358"/>
                  </a:lnTo>
                  <a:lnTo>
                    <a:pt x="452" y="360"/>
                  </a:lnTo>
                  <a:lnTo>
                    <a:pt x="446" y="364"/>
                  </a:lnTo>
                  <a:lnTo>
                    <a:pt x="446" y="340"/>
                  </a:lnTo>
                  <a:lnTo>
                    <a:pt x="434" y="346"/>
                  </a:lnTo>
                  <a:lnTo>
                    <a:pt x="434" y="410"/>
                  </a:lnTo>
                  <a:lnTo>
                    <a:pt x="446" y="410"/>
                  </a:lnTo>
                  <a:lnTo>
                    <a:pt x="446" y="406"/>
                  </a:lnTo>
                  <a:lnTo>
                    <a:pt x="446" y="406"/>
                  </a:lnTo>
                  <a:lnTo>
                    <a:pt x="450" y="408"/>
                  </a:lnTo>
                  <a:lnTo>
                    <a:pt x="458" y="410"/>
                  </a:lnTo>
                  <a:lnTo>
                    <a:pt x="458" y="410"/>
                  </a:lnTo>
                  <a:lnTo>
                    <a:pt x="466" y="408"/>
                  </a:lnTo>
                  <a:lnTo>
                    <a:pt x="472" y="404"/>
                  </a:lnTo>
                  <a:lnTo>
                    <a:pt x="474" y="396"/>
                  </a:lnTo>
                  <a:lnTo>
                    <a:pt x="476" y="384"/>
                  </a:lnTo>
                  <a:lnTo>
                    <a:pt x="476" y="384"/>
                  </a:lnTo>
                  <a:lnTo>
                    <a:pt x="474" y="374"/>
                  </a:lnTo>
                  <a:lnTo>
                    <a:pt x="470" y="366"/>
                  </a:lnTo>
                  <a:lnTo>
                    <a:pt x="464" y="360"/>
                  </a:lnTo>
                  <a:lnTo>
                    <a:pt x="456" y="358"/>
                  </a:lnTo>
                  <a:lnTo>
                    <a:pt x="456" y="358"/>
                  </a:lnTo>
                  <a:close/>
                  <a:moveTo>
                    <a:pt x="454" y="370"/>
                  </a:moveTo>
                  <a:lnTo>
                    <a:pt x="454" y="370"/>
                  </a:lnTo>
                  <a:lnTo>
                    <a:pt x="458" y="370"/>
                  </a:lnTo>
                  <a:lnTo>
                    <a:pt x="460" y="374"/>
                  </a:lnTo>
                  <a:lnTo>
                    <a:pt x="462" y="378"/>
                  </a:lnTo>
                  <a:lnTo>
                    <a:pt x="464" y="384"/>
                  </a:lnTo>
                  <a:lnTo>
                    <a:pt x="464" y="384"/>
                  </a:lnTo>
                  <a:lnTo>
                    <a:pt x="464" y="390"/>
                  </a:lnTo>
                  <a:lnTo>
                    <a:pt x="462" y="396"/>
                  </a:lnTo>
                  <a:lnTo>
                    <a:pt x="458" y="398"/>
                  </a:lnTo>
                  <a:lnTo>
                    <a:pt x="454" y="398"/>
                  </a:lnTo>
                  <a:lnTo>
                    <a:pt x="454" y="398"/>
                  </a:lnTo>
                  <a:lnTo>
                    <a:pt x="450" y="398"/>
                  </a:lnTo>
                  <a:lnTo>
                    <a:pt x="446" y="394"/>
                  </a:lnTo>
                  <a:lnTo>
                    <a:pt x="446" y="376"/>
                  </a:lnTo>
                  <a:lnTo>
                    <a:pt x="446" y="376"/>
                  </a:lnTo>
                  <a:lnTo>
                    <a:pt x="450" y="372"/>
                  </a:lnTo>
                  <a:lnTo>
                    <a:pt x="454" y="370"/>
                  </a:lnTo>
                  <a:lnTo>
                    <a:pt x="454" y="370"/>
                  </a:lnTo>
                  <a:close/>
                  <a:moveTo>
                    <a:pt x="320" y="364"/>
                  </a:moveTo>
                  <a:lnTo>
                    <a:pt x="320" y="364"/>
                  </a:lnTo>
                  <a:lnTo>
                    <a:pt x="314" y="360"/>
                  </a:lnTo>
                  <a:lnTo>
                    <a:pt x="308" y="358"/>
                  </a:lnTo>
                  <a:lnTo>
                    <a:pt x="308" y="358"/>
                  </a:lnTo>
                  <a:lnTo>
                    <a:pt x="300" y="360"/>
                  </a:lnTo>
                  <a:lnTo>
                    <a:pt x="294" y="366"/>
                  </a:lnTo>
                  <a:lnTo>
                    <a:pt x="290" y="374"/>
                  </a:lnTo>
                  <a:lnTo>
                    <a:pt x="290" y="384"/>
                  </a:lnTo>
                  <a:lnTo>
                    <a:pt x="290" y="384"/>
                  </a:lnTo>
                  <a:lnTo>
                    <a:pt x="290" y="394"/>
                  </a:lnTo>
                  <a:lnTo>
                    <a:pt x="294" y="404"/>
                  </a:lnTo>
                  <a:lnTo>
                    <a:pt x="300" y="408"/>
                  </a:lnTo>
                  <a:lnTo>
                    <a:pt x="308" y="410"/>
                  </a:lnTo>
                  <a:lnTo>
                    <a:pt x="308" y="410"/>
                  </a:lnTo>
                  <a:lnTo>
                    <a:pt x="314" y="408"/>
                  </a:lnTo>
                  <a:lnTo>
                    <a:pt x="320" y="406"/>
                  </a:lnTo>
                  <a:lnTo>
                    <a:pt x="320" y="406"/>
                  </a:lnTo>
                  <a:lnTo>
                    <a:pt x="320" y="406"/>
                  </a:lnTo>
                  <a:lnTo>
                    <a:pt x="318" y="410"/>
                  </a:lnTo>
                  <a:lnTo>
                    <a:pt x="318" y="414"/>
                  </a:lnTo>
                  <a:lnTo>
                    <a:pt x="312" y="418"/>
                  </a:lnTo>
                  <a:lnTo>
                    <a:pt x="304" y="420"/>
                  </a:lnTo>
                  <a:lnTo>
                    <a:pt x="302" y="420"/>
                  </a:lnTo>
                  <a:lnTo>
                    <a:pt x="308" y="428"/>
                  </a:lnTo>
                  <a:lnTo>
                    <a:pt x="308" y="428"/>
                  </a:lnTo>
                  <a:lnTo>
                    <a:pt x="308" y="428"/>
                  </a:lnTo>
                  <a:lnTo>
                    <a:pt x="318" y="428"/>
                  </a:lnTo>
                  <a:lnTo>
                    <a:pt x="326" y="422"/>
                  </a:lnTo>
                  <a:lnTo>
                    <a:pt x="330" y="416"/>
                  </a:lnTo>
                  <a:lnTo>
                    <a:pt x="332" y="404"/>
                  </a:lnTo>
                  <a:lnTo>
                    <a:pt x="332" y="360"/>
                  </a:lnTo>
                  <a:lnTo>
                    <a:pt x="320" y="360"/>
                  </a:lnTo>
                  <a:lnTo>
                    <a:pt x="320" y="364"/>
                  </a:lnTo>
                  <a:close/>
                  <a:moveTo>
                    <a:pt x="320" y="374"/>
                  </a:moveTo>
                  <a:lnTo>
                    <a:pt x="320" y="394"/>
                  </a:lnTo>
                  <a:lnTo>
                    <a:pt x="320" y="394"/>
                  </a:lnTo>
                  <a:lnTo>
                    <a:pt x="316" y="398"/>
                  </a:lnTo>
                  <a:lnTo>
                    <a:pt x="310" y="398"/>
                  </a:lnTo>
                  <a:lnTo>
                    <a:pt x="310" y="398"/>
                  </a:lnTo>
                  <a:lnTo>
                    <a:pt x="308" y="398"/>
                  </a:lnTo>
                  <a:lnTo>
                    <a:pt x="304" y="396"/>
                  </a:lnTo>
                  <a:lnTo>
                    <a:pt x="302" y="392"/>
                  </a:lnTo>
                  <a:lnTo>
                    <a:pt x="302" y="384"/>
                  </a:lnTo>
                  <a:lnTo>
                    <a:pt x="302" y="384"/>
                  </a:lnTo>
                  <a:lnTo>
                    <a:pt x="302" y="376"/>
                  </a:lnTo>
                  <a:lnTo>
                    <a:pt x="304" y="372"/>
                  </a:lnTo>
                  <a:lnTo>
                    <a:pt x="308" y="370"/>
                  </a:lnTo>
                  <a:lnTo>
                    <a:pt x="310" y="370"/>
                  </a:lnTo>
                  <a:lnTo>
                    <a:pt x="310" y="370"/>
                  </a:lnTo>
                  <a:lnTo>
                    <a:pt x="316" y="372"/>
                  </a:lnTo>
                  <a:lnTo>
                    <a:pt x="320" y="374"/>
                  </a:lnTo>
                  <a:lnTo>
                    <a:pt x="320" y="374"/>
                  </a:lnTo>
                  <a:close/>
                  <a:moveTo>
                    <a:pt x="368" y="372"/>
                  </a:moveTo>
                  <a:lnTo>
                    <a:pt x="368" y="372"/>
                  </a:lnTo>
                  <a:lnTo>
                    <a:pt x="374" y="370"/>
                  </a:lnTo>
                  <a:lnTo>
                    <a:pt x="382" y="368"/>
                  </a:lnTo>
                  <a:lnTo>
                    <a:pt x="382" y="368"/>
                  </a:lnTo>
                  <a:lnTo>
                    <a:pt x="388" y="370"/>
                  </a:lnTo>
                  <a:lnTo>
                    <a:pt x="390" y="372"/>
                  </a:lnTo>
                  <a:lnTo>
                    <a:pt x="390" y="376"/>
                  </a:lnTo>
                  <a:lnTo>
                    <a:pt x="390" y="380"/>
                  </a:lnTo>
                  <a:lnTo>
                    <a:pt x="390" y="380"/>
                  </a:lnTo>
                  <a:lnTo>
                    <a:pt x="380" y="376"/>
                  </a:lnTo>
                  <a:lnTo>
                    <a:pt x="380" y="376"/>
                  </a:lnTo>
                  <a:lnTo>
                    <a:pt x="372" y="378"/>
                  </a:lnTo>
                  <a:lnTo>
                    <a:pt x="366" y="380"/>
                  </a:lnTo>
                  <a:lnTo>
                    <a:pt x="362" y="386"/>
                  </a:lnTo>
                  <a:lnTo>
                    <a:pt x="360" y="392"/>
                  </a:lnTo>
                  <a:lnTo>
                    <a:pt x="360" y="392"/>
                  </a:lnTo>
                  <a:lnTo>
                    <a:pt x="362" y="400"/>
                  </a:lnTo>
                  <a:lnTo>
                    <a:pt x="366" y="406"/>
                  </a:lnTo>
                  <a:lnTo>
                    <a:pt x="372" y="410"/>
                  </a:lnTo>
                  <a:lnTo>
                    <a:pt x="378" y="410"/>
                  </a:lnTo>
                  <a:lnTo>
                    <a:pt x="378" y="410"/>
                  </a:lnTo>
                  <a:lnTo>
                    <a:pt x="384" y="408"/>
                  </a:lnTo>
                  <a:lnTo>
                    <a:pt x="390" y="406"/>
                  </a:lnTo>
                  <a:lnTo>
                    <a:pt x="390" y="410"/>
                  </a:lnTo>
                  <a:lnTo>
                    <a:pt x="402" y="410"/>
                  </a:lnTo>
                  <a:lnTo>
                    <a:pt x="402" y="376"/>
                  </a:lnTo>
                  <a:lnTo>
                    <a:pt x="402" y="376"/>
                  </a:lnTo>
                  <a:lnTo>
                    <a:pt x="400" y="368"/>
                  </a:lnTo>
                  <a:lnTo>
                    <a:pt x="398" y="364"/>
                  </a:lnTo>
                  <a:lnTo>
                    <a:pt x="390" y="360"/>
                  </a:lnTo>
                  <a:lnTo>
                    <a:pt x="382" y="358"/>
                  </a:lnTo>
                  <a:lnTo>
                    <a:pt x="382" y="358"/>
                  </a:lnTo>
                  <a:lnTo>
                    <a:pt x="372" y="360"/>
                  </a:lnTo>
                  <a:lnTo>
                    <a:pt x="364" y="364"/>
                  </a:lnTo>
                  <a:lnTo>
                    <a:pt x="368" y="372"/>
                  </a:lnTo>
                  <a:close/>
                  <a:moveTo>
                    <a:pt x="372" y="392"/>
                  </a:moveTo>
                  <a:lnTo>
                    <a:pt x="372" y="392"/>
                  </a:lnTo>
                  <a:lnTo>
                    <a:pt x="372" y="390"/>
                  </a:lnTo>
                  <a:lnTo>
                    <a:pt x="374" y="388"/>
                  </a:lnTo>
                  <a:lnTo>
                    <a:pt x="380" y="386"/>
                  </a:lnTo>
                  <a:lnTo>
                    <a:pt x="380" y="386"/>
                  </a:lnTo>
                  <a:lnTo>
                    <a:pt x="386" y="386"/>
                  </a:lnTo>
                  <a:lnTo>
                    <a:pt x="390" y="388"/>
                  </a:lnTo>
                  <a:lnTo>
                    <a:pt x="390" y="394"/>
                  </a:lnTo>
                  <a:lnTo>
                    <a:pt x="390" y="394"/>
                  </a:lnTo>
                  <a:lnTo>
                    <a:pt x="386" y="398"/>
                  </a:lnTo>
                  <a:lnTo>
                    <a:pt x="380" y="400"/>
                  </a:lnTo>
                  <a:lnTo>
                    <a:pt x="380" y="400"/>
                  </a:lnTo>
                  <a:lnTo>
                    <a:pt x="374" y="398"/>
                  </a:lnTo>
                  <a:lnTo>
                    <a:pt x="372" y="396"/>
                  </a:lnTo>
                  <a:lnTo>
                    <a:pt x="372" y="392"/>
                  </a:lnTo>
                  <a:lnTo>
                    <a:pt x="372" y="392"/>
                  </a:lnTo>
                  <a:close/>
                  <a:moveTo>
                    <a:pt x="514" y="394"/>
                  </a:moveTo>
                  <a:lnTo>
                    <a:pt x="514" y="394"/>
                  </a:lnTo>
                  <a:lnTo>
                    <a:pt x="510" y="398"/>
                  </a:lnTo>
                  <a:lnTo>
                    <a:pt x="506" y="398"/>
                  </a:lnTo>
                  <a:lnTo>
                    <a:pt x="506" y="398"/>
                  </a:lnTo>
                  <a:lnTo>
                    <a:pt x="500" y="398"/>
                  </a:lnTo>
                  <a:lnTo>
                    <a:pt x="496" y="394"/>
                  </a:lnTo>
                  <a:lnTo>
                    <a:pt x="494" y="388"/>
                  </a:lnTo>
                  <a:lnTo>
                    <a:pt x="524" y="388"/>
                  </a:lnTo>
                  <a:lnTo>
                    <a:pt x="524" y="388"/>
                  </a:lnTo>
                  <a:lnTo>
                    <a:pt x="524" y="384"/>
                  </a:lnTo>
                  <a:lnTo>
                    <a:pt x="524" y="384"/>
                  </a:lnTo>
                  <a:lnTo>
                    <a:pt x="524" y="374"/>
                  </a:lnTo>
                  <a:lnTo>
                    <a:pt x="518" y="366"/>
                  </a:lnTo>
                  <a:lnTo>
                    <a:pt x="512" y="360"/>
                  </a:lnTo>
                  <a:lnTo>
                    <a:pt x="504" y="358"/>
                  </a:lnTo>
                  <a:lnTo>
                    <a:pt x="504" y="358"/>
                  </a:lnTo>
                  <a:lnTo>
                    <a:pt x="496" y="360"/>
                  </a:lnTo>
                  <a:lnTo>
                    <a:pt x="488" y="366"/>
                  </a:lnTo>
                  <a:lnTo>
                    <a:pt x="484" y="374"/>
                  </a:lnTo>
                  <a:lnTo>
                    <a:pt x="482" y="384"/>
                  </a:lnTo>
                  <a:lnTo>
                    <a:pt x="482" y="384"/>
                  </a:lnTo>
                  <a:lnTo>
                    <a:pt x="484" y="396"/>
                  </a:lnTo>
                  <a:lnTo>
                    <a:pt x="488" y="404"/>
                  </a:lnTo>
                  <a:lnTo>
                    <a:pt x="496" y="408"/>
                  </a:lnTo>
                  <a:lnTo>
                    <a:pt x="506" y="410"/>
                  </a:lnTo>
                  <a:lnTo>
                    <a:pt x="506" y="410"/>
                  </a:lnTo>
                  <a:lnTo>
                    <a:pt x="514" y="408"/>
                  </a:lnTo>
                  <a:lnTo>
                    <a:pt x="522" y="402"/>
                  </a:lnTo>
                  <a:lnTo>
                    <a:pt x="514" y="394"/>
                  </a:lnTo>
                  <a:close/>
                  <a:moveTo>
                    <a:pt x="494" y="380"/>
                  </a:moveTo>
                  <a:lnTo>
                    <a:pt x="494" y="380"/>
                  </a:lnTo>
                  <a:lnTo>
                    <a:pt x="496" y="376"/>
                  </a:lnTo>
                  <a:lnTo>
                    <a:pt x="498" y="372"/>
                  </a:lnTo>
                  <a:lnTo>
                    <a:pt x="500" y="370"/>
                  </a:lnTo>
                  <a:lnTo>
                    <a:pt x="504" y="370"/>
                  </a:lnTo>
                  <a:lnTo>
                    <a:pt x="504" y="370"/>
                  </a:lnTo>
                  <a:lnTo>
                    <a:pt x="508" y="370"/>
                  </a:lnTo>
                  <a:lnTo>
                    <a:pt x="510" y="372"/>
                  </a:lnTo>
                  <a:lnTo>
                    <a:pt x="512" y="380"/>
                  </a:lnTo>
                  <a:lnTo>
                    <a:pt x="494" y="380"/>
                  </a:lnTo>
                  <a:close/>
                  <a:moveTo>
                    <a:pt x="632" y="394"/>
                  </a:moveTo>
                  <a:lnTo>
                    <a:pt x="632" y="394"/>
                  </a:lnTo>
                  <a:lnTo>
                    <a:pt x="628" y="398"/>
                  </a:lnTo>
                  <a:lnTo>
                    <a:pt x="622" y="398"/>
                  </a:lnTo>
                  <a:lnTo>
                    <a:pt x="622" y="398"/>
                  </a:lnTo>
                  <a:lnTo>
                    <a:pt x="616" y="398"/>
                  </a:lnTo>
                  <a:lnTo>
                    <a:pt x="612" y="394"/>
                  </a:lnTo>
                  <a:lnTo>
                    <a:pt x="612" y="388"/>
                  </a:lnTo>
                  <a:lnTo>
                    <a:pt x="642" y="388"/>
                  </a:lnTo>
                  <a:lnTo>
                    <a:pt x="642" y="388"/>
                  </a:lnTo>
                  <a:lnTo>
                    <a:pt x="642" y="384"/>
                  </a:lnTo>
                  <a:lnTo>
                    <a:pt x="642" y="384"/>
                  </a:lnTo>
                  <a:lnTo>
                    <a:pt x="640" y="374"/>
                  </a:lnTo>
                  <a:lnTo>
                    <a:pt x="636" y="366"/>
                  </a:lnTo>
                  <a:lnTo>
                    <a:pt x="630" y="360"/>
                  </a:lnTo>
                  <a:lnTo>
                    <a:pt x="620" y="358"/>
                  </a:lnTo>
                  <a:lnTo>
                    <a:pt x="620" y="358"/>
                  </a:lnTo>
                  <a:lnTo>
                    <a:pt x="612" y="360"/>
                  </a:lnTo>
                  <a:lnTo>
                    <a:pt x="606" y="366"/>
                  </a:lnTo>
                  <a:lnTo>
                    <a:pt x="600" y="374"/>
                  </a:lnTo>
                  <a:lnTo>
                    <a:pt x="598" y="384"/>
                  </a:lnTo>
                  <a:lnTo>
                    <a:pt x="598" y="384"/>
                  </a:lnTo>
                  <a:lnTo>
                    <a:pt x="600" y="396"/>
                  </a:lnTo>
                  <a:lnTo>
                    <a:pt x="606" y="404"/>
                  </a:lnTo>
                  <a:lnTo>
                    <a:pt x="612" y="408"/>
                  </a:lnTo>
                  <a:lnTo>
                    <a:pt x="622" y="410"/>
                  </a:lnTo>
                  <a:lnTo>
                    <a:pt x="622" y="410"/>
                  </a:lnTo>
                  <a:lnTo>
                    <a:pt x="632" y="408"/>
                  </a:lnTo>
                  <a:lnTo>
                    <a:pt x="640" y="402"/>
                  </a:lnTo>
                  <a:lnTo>
                    <a:pt x="632" y="394"/>
                  </a:lnTo>
                  <a:close/>
                  <a:moveTo>
                    <a:pt x="612" y="380"/>
                  </a:moveTo>
                  <a:lnTo>
                    <a:pt x="612" y="380"/>
                  </a:lnTo>
                  <a:lnTo>
                    <a:pt x="612" y="376"/>
                  </a:lnTo>
                  <a:lnTo>
                    <a:pt x="614" y="372"/>
                  </a:lnTo>
                  <a:lnTo>
                    <a:pt x="616" y="370"/>
                  </a:lnTo>
                  <a:lnTo>
                    <a:pt x="620" y="370"/>
                  </a:lnTo>
                  <a:lnTo>
                    <a:pt x="620" y="370"/>
                  </a:lnTo>
                  <a:lnTo>
                    <a:pt x="624" y="370"/>
                  </a:lnTo>
                  <a:lnTo>
                    <a:pt x="628" y="372"/>
                  </a:lnTo>
                  <a:lnTo>
                    <a:pt x="630" y="380"/>
                  </a:lnTo>
                  <a:lnTo>
                    <a:pt x="612" y="380"/>
                  </a:lnTo>
                  <a:close/>
                  <a:moveTo>
                    <a:pt x="582" y="392"/>
                  </a:moveTo>
                  <a:lnTo>
                    <a:pt x="582" y="392"/>
                  </a:lnTo>
                  <a:lnTo>
                    <a:pt x="584" y="396"/>
                  </a:lnTo>
                  <a:lnTo>
                    <a:pt x="588" y="398"/>
                  </a:lnTo>
                  <a:lnTo>
                    <a:pt x="588" y="398"/>
                  </a:lnTo>
                  <a:lnTo>
                    <a:pt x="594" y="396"/>
                  </a:lnTo>
                  <a:lnTo>
                    <a:pt x="594" y="408"/>
                  </a:lnTo>
                  <a:lnTo>
                    <a:pt x="594" y="408"/>
                  </a:lnTo>
                  <a:lnTo>
                    <a:pt x="588" y="410"/>
                  </a:lnTo>
                  <a:lnTo>
                    <a:pt x="584" y="410"/>
                  </a:lnTo>
                  <a:lnTo>
                    <a:pt x="584" y="410"/>
                  </a:lnTo>
                  <a:lnTo>
                    <a:pt x="578" y="408"/>
                  </a:lnTo>
                  <a:lnTo>
                    <a:pt x="572" y="406"/>
                  </a:lnTo>
                  <a:lnTo>
                    <a:pt x="570" y="400"/>
                  </a:lnTo>
                  <a:lnTo>
                    <a:pt x="570" y="396"/>
                  </a:lnTo>
                  <a:lnTo>
                    <a:pt x="570" y="372"/>
                  </a:lnTo>
                  <a:lnTo>
                    <a:pt x="562" y="372"/>
                  </a:lnTo>
                  <a:lnTo>
                    <a:pt x="562" y="360"/>
                  </a:lnTo>
                  <a:lnTo>
                    <a:pt x="570" y="360"/>
                  </a:lnTo>
                  <a:lnTo>
                    <a:pt x="570" y="348"/>
                  </a:lnTo>
                  <a:lnTo>
                    <a:pt x="582" y="342"/>
                  </a:lnTo>
                  <a:lnTo>
                    <a:pt x="582" y="360"/>
                  </a:lnTo>
                  <a:lnTo>
                    <a:pt x="594" y="360"/>
                  </a:lnTo>
                  <a:lnTo>
                    <a:pt x="594" y="372"/>
                  </a:lnTo>
                  <a:lnTo>
                    <a:pt x="582" y="372"/>
                  </a:lnTo>
                  <a:lnTo>
                    <a:pt x="582" y="392"/>
                  </a:lnTo>
                  <a:close/>
                  <a:moveTo>
                    <a:pt x="558" y="408"/>
                  </a:moveTo>
                  <a:lnTo>
                    <a:pt x="558" y="408"/>
                  </a:lnTo>
                  <a:lnTo>
                    <a:pt x="554" y="410"/>
                  </a:lnTo>
                  <a:lnTo>
                    <a:pt x="548" y="410"/>
                  </a:lnTo>
                  <a:lnTo>
                    <a:pt x="548" y="410"/>
                  </a:lnTo>
                  <a:lnTo>
                    <a:pt x="542" y="408"/>
                  </a:lnTo>
                  <a:lnTo>
                    <a:pt x="538" y="406"/>
                  </a:lnTo>
                  <a:lnTo>
                    <a:pt x="536" y="400"/>
                  </a:lnTo>
                  <a:lnTo>
                    <a:pt x="536" y="396"/>
                  </a:lnTo>
                  <a:lnTo>
                    <a:pt x="536" y="372"/>
                  </a:lnTo>
                  <a:lnTo>
                    <a:pt x="528" y="372"/>
                  </a:lnTo>
                  <a:lnTo>
                    <a:pt x="528" y="360"/>
                  </a:lnTo>
                  <a:lnTo>
                    <a:pt x="536" y="360"/>
                  </a:lnTo>
                  <a:lnTo>
                    <a:pt x="536" y="348"/>
                  </a:lnTo>
                  <a:lnTo>
                    <a:pt x="548" y="342"/>
                  </a:lnTo>
                  <a:lnTo>
                    <a:pt x="548" y="360"/>
                  </a:lnTo>
                  <a:lnTo>
                    <a:pt x="558" y="360"/>
                  </a:lnTo>
                  <a:lnTo>
                    <a:pt x="558" y="372"/>
                  </a:lnTo>
                  <a:lnTo>
                    <a:pt x="548" y="372"/>
                  </a:lnTo>
                  <a:lnTo>
                    <a:pt x="548" y="392"/>
                  </a:lnTo>
                  <a:lnTo>
                    <a:pt x="548" y="392"/>
                  </a:lnTo>
                  <a:lnTo>
                    <a:pt x="548" y="396"/>
                  </a:lnTo>
                  <a:lnTo>
                    <a:pt x="552" y="398"/>
                  </a:lnTo>
                  <a:lnTo>
                    <a:pt x="552" y="398"/>
                  </a:lnTo>
                  <a:lnTo>
                    <a:pt x="560" y="396"/>
                  </a:lnTo>
                  <a:lnTo>
                    <a:pt x="558" y="408"/>
                  </a:lnTo>
                  <a:close/>
                  <a:moveTo>
                    <a:pt x="678" y="374"/>
                  </a:moveTo>
                  <a:lnTo>
                    <a:pt x="678" y="374"/>
                  </a:lnTo>
                  <a:lnTo>
                    <a:pt x="674" y="372"/>
                  </a:lnTo>
                  <a:lnTo>
                    <a:pt x="670" y="372"/>
                  </a:lnTo>
                  <a:lnTo>
                    <a:pt x="670" y="372"/>
                  </a:lnTo>
                  <a:lnTo>
                    <a:pt x="666" y="372"/>
                  </a:lnTo>
                  <a:lnTo>
                    <a:pt x="664" y="374"/>
                  </a:lnTo>
                  <a:lnTo>
                    <a:pt x="662" y="378"/>
                  </a:lnTo>
                  <a:lnTo>
                    <a:pt x="662" y="382"/>
                  </a:lnTo>
                  <a:lnTo>
                    <a:pt x="662" y="410"/>
                  </a:lnTo>
                  <a:lnTo>
                    <a:pt x="650" y="410"/>
                  </a:lnTo>
                  <a:lnTo>
                    <a:pt x="650" y="360"/>
                  </a:lnTo>
                  <a:lnTo>
                    <a:pt x="662" y="360"/>
                  </a:lnTo>
                  <a:lnTo>
                    <a:pt x="662" y="364"/>
                  </a:lnTo>
                  <a:lnTo>
                    <a:pt x="662" y="364"/>
                  </a:lnTo>
                  <a:lnTo>
                    <a:pt x="666" y="360"/>
                  </a:lnTo>
                  <a:lnTo>
                    <a:pt x="672" y="358"/>
                  </a:lnTo>
                  <a:lnTo>
                    <a:pt x="672" y="358"/>
                  </a:lnTo>
                  <a:lnTo>
                    <a:pt x="678" y="360"/>
                  </a:lnTo>
                  <a:lnTo>
                    <a:pt x="682" y="362"/>
                  </a:lnTo>
                  <a:lnTo>
                    <a:pt x="678" y="374"/>
                  </a:lnTo>
                  <a:close/>
                  <a:moveTo>
                    <a:pt x="132" y="346"/>
                  </a:moveTo>
                  <a:lnTo>
                    <a:pt x="132" y="354"/>
                  </a:lnTo>
                  <a:lnTo>
                    <a:pt x="120" y="354"/>
                  </a:lnTo>
                  <a:lnTo>
                    <a:pt x="120" y="340"/>
                  </a:lnTo>
                  <a:lnTo>
                    <a:pt x="132" y="340"/>
                  </a:lnTo>
                  <a:lnTo>
                    <a:pt x="132" y="346"/>
                  </a:lnTo>
                  <a:close/>
                  <a:moveTo>
                    <a:pt x="216" y="360"/>
                  </a:moveTo>
                  <a:lnTo>
                    <a:pt x="228" y="360"/>
                  </a:lnTo>
                  <a:lnTo>
                    <a:pt x="228" y="382"/>
                  </a:lnTo>
                  <a:lnTo>
                    <a:pt x="228" y="410"/>
                  </a:lnTo>
                  <a:lnTo>
                    <a:pt x="216" y="410"/>
                  </a:lnTo>
                  <a:lnTo>
                    <a:pt x="216" y="360"/>
                  </a:lnTo>
                  <a:close/>
                  <a:moveTo>
                    <a:pt x="228" y="346"/>
                  </a:moveTo>
                  <a:lnTo>
                    <a:pt x="228" y="354"/>
                  </a:lnTo>
                  <a:lnTo>
                    <a:pt x="216" y="354"/>
                  </a:lnTo>
                  <a:lnTo>
                    <a:pt x="216" y="340"/>
                  </a:lnTo>
                  <a:lnTo>
                    <a:pt x="228" y="340"/>
                  </a:lnTo>
                  <a:lnTo>
                    <a:pt x="228" y="346"/>
                  </a:lnTo>
                  <a:close/>
                  <a:moveTo>
                    <a:pt x="560" y="450"/>
                  </a:moveTo>
                  <a:lnTo>
                    <a:pt x="560" y="450"/>
                  </a:lnTo>
                  <a:lnTo>
                    <a:pt x="556" y="446"/>
                  </a:lnTo>
                  <a:lnTo>
                    <a:pt x="550" y="444"/>
                  </a:lnTo>
                  <a:lnTo>
                    <a:pt x="550" y="444"/>
                  </a:lnTo>
                  <a:lnTo>
                    <a:pt x="542" y="446"/>
                  </a:lnTo>
                  <a:lnTo>
                    <a:pt x="536" y="452"/>
                  </a:lnTo>
                  <a:lnTo>
                    <a:pt x="532" y="460"/>
                  </a:lnTo>
                  <a:lnTo>
                    <a:pt x="530" y="470"/>
                  </a:lnTo>
                  <a:lnTo>
                    <a:pt x="530" y="470"/>
                  </a:lnTo>
                  <a:lnTo>
                    <a:pt x="532" y="480"/>
                  </a:lnTo>
                  <a:lnTo>
                    <a:pt x="536" y="488"/>
                  </a:lnTo>
                  <a:lnTo>
                    <a:pt x="542" y="494"/>
                  </a:lnTo>
                  <a:lnTo>
                    <a:pt x="550" y="496"/>
                  </a:lnTo>
                  <a:lnTo>
                    <a:pt x="550" y="496"/>
                  </a:lnTo>
                  <a:lnTo>
                    <a:pt x="556" y="494"/>
                  </a:lnTo>
                  <a:lnTo>
                    <a:pt x="560" y="490"/>
                  </a:lnTo>
                  <a:lnTo>
                    <a:pt x="560" y="494"/>
                  </a:lnTo>
                  <a:lnTo>
                    <a:pt x="572" y="494"/>
                  </a:lnTo>
                  <a:lnTo>
                    <a:pt x="572" y="426"/>
                  </a:lnTo>
                  <a:lnTo>
                    <a:pt x="560" y="432"/>
                  </a:lnTo>
                  <a:lnTo>
                    <a:pt x="560" y="450"/>
                  </a:lnTo>
                  <a:close/>
                  <a:moveTo>
                    <a:pt x="552" y="484"/>
                  </a:moveTo>
                  <a:lnTo>
                    <a:pt x="552" y="484"/>
                  </a:lnTo>
                  <a:lnTo>
                    <a:pt x="548" y="484"/>
                  </a:lnTo>
                  <a:lnTo>
                    <a:pt x="546" y="482"/>
                  </a:lnTo>
                  <a:lnTo>
                    <a:pt x="544" y="478"/>
                  </a:lnTo>
                  <a:lnTo>
                    <a:pt x="542" y="470"/>
                  </a:lnTo>
                  <a:lnTo>
                    <a:pt x="542" y="470"/>
                  </a:lnTo>
                  <a:lnTo>
                    <a:pt x="544" y="462"/>
                  </a:lnTo>
                  <a:lnTo>
                    <a:pt x="546" y="458"/>
                  </a:lnTo>
                  <a:lnTo>
                    <a:pt x="548" y="456"/>
                  </a:lnTo>
                  <a:lnTo>
                    <a:pt x="552" y="456"/>
                  </a:lnTo>
                  <a:lnTo>
                    <a:pt x="552" y="456"/>
                  </a:lnTo>
                  <a:lnTo>
                    <a:pt x="558" y="458"/>
                  </a:lnTo>
                  <a:lnTo>
                    <a:pt x="560" y="460"/>
                  </a:lnTo>
                  <a:lnTo>
                    <a:pt x="560" y="480"/>
                  </a:lnTo>
                  <a:lnTo>
                    <a:pt x="560" y="480"/>
                  </a:lnTo>
                  <a:lnTo>
                    <a:pt x="558" y="484"/>
                  </a:lnTo>
                  <a:lnTo>
                    <a:pt x="552" y="484"/>
                  </a:lnTo>
                  <a:lnTo>
                    <a:pt x="552" y="484"/>
                  </a:lnTo>
                  <a:close/>
                  <a:moveTo>
                    <a:pt x="148" y="460"/>
                  </a:moveTo>
                  <a:lnTo>
                    <a:pt x="148" y="460"/>
                  </a:lnTo>
                  <a:lnTo>
                    <a:pt x="146" y="458"/>
                  </a:lnTo>
                  <a:lnTo>
                    <a:pt x="140" y="456"/>
                  </a:lnTo>
                  <a:lnTo>
                    <a:pt x="140" y="456"/>
                  </a:lnTo>
                  <a:lnTo>
                    <a:pt x="138" y="458"/>
                  </a:lnTo>
                  <a:lnTo>
                    <a:pt x="134" y="460"/>
                  </a:lnTo>
                  <a:lnTo>
                    <a:pt x="132" y="464"/>
                  </a:lnTo>
                  <a:lnTo>
                    <a:pt x="132" y="468"/>
                  </a:lnTo>
                  <a:lnTo>
                    <a:pt x="132" y="494"/>
                  </a:lnTo>
                  <a:lnTo>
                    <a:pt x="120" y="494"/>
                  </a:lnTo>
                  <a:lnTo>
                    <a:pt x="120" y="446"/>
                  </a:lnTo>
                  <a:lnTo>
                    <a:pt x="132" y="446"/>
                  </a:lnTo>
                  <a:lnTo>
                    <a:pt x="132" y="450"/>
                  </a:lnTo>
                  <a:lnTo>
                    <a:pt x="132" y="450"/>
                  </a:lnTo>
                  <a:lnTo>
                    <a:pt x="138" y="446"/>
                  </a:lnTo>
                  <a:lnTo>
                    <a:pt x="144" y="444"/>
                  </a:lnTo>
                  <a:lnTo>
                    <a:pt x="144" y="444"/>
                  </a:lnTo>
                  <a:lnTo>
                    <a:pt x="148" y="446"/>
                  </a:lnTo>
                  <a:lnTo>
                    <a:pt x="152" y="448"/>
                  </a:lnTo>
                  <a:lnTo>
                    <a:pt x="148" y="460"/>
                  </a:lnTo>
                  <a:close/>
                  <a:moveTo>
                    <a:pt x="54" y="446"/>
                  </a:moveTo>
                  <a:lnTo>
                    <a:pt x="66" y="446"/>
                  </a:lnTo>
                  <a:lnTo>
                    <a:pt x="52" y="494"/>
                  </a:lnTo>
                  <a:lnTo>
                    <a:pt x="42" y="494"/>
                  </a:lnTo>
                  <a:lnTo>
                    <a:pt x="36" y="474"/>
                  </a:lnTo>
                  <a:lnTo>
                    <a:pt x="36" y="474"/>
                  </a:lnTo>
                  <a:lnTo>
                    <a:pt x="34" y="464"/>
                  </a:lnTo>
                  <a:lnTo>
                    <a:pt x="34" y="464"/>
                  </a:lnTo>
                  <a:lnTo>
                    <a:pt x="30" y="474"/>
                  </a:lnTo>
                  <a:lnTo>
                    <a:pt x="26" y="494"/>
                  </a:lnTo>
                  <a:lnTo>
                    <a:pt x="14" y="494"/>
                  </a:lnTo>
                  <a:lnTo>
                    <a:pt x="14" y="494"/>
                  </a:lnTo>
                  <a:lnTo>
                    <a:pt x="0" y="446"/>
                  </a:lnTo>
                  <a:lnTo>
                    <a:pt x="14" y="446"/>
                  </a:lnTo>
                  <a:lnTo>
                    <a:pt x="18" y="464"/>
                  </a:lnTo>
                  <a:lnTo>
                    <a:pt x="18" y="464"/>
                  </a:lnTo>
                  <a:lnTo>
                    <a:pt x="20" y="476"/>
                  </a:lnTo>
                  <a:lnTo>
                    <a:pt x="20" y="476"/>
                  </a:lnTo>
                  <a:lnTo>
                    <a:pt x="24" y="464"/>
                  </a:lnTo>
                  <a:lnTo>
                    <a:pt x="28" y="446"/>
                  </a:lnTo>
                  <a:lnTo>
                    <a:pt x="38" y="446"/>
                  </a:lnTo>
                  <a:lnTo>
                    <a:pt x="44" y="464"/>
                  </a:lnTo>
                  <a:lnTo>
                    <a:pt x="44" y="464"/>
                  </a:lnTo>
                  <a:lnTo>
                    <a:pt x="46" y="476"/>
                  </a:lnTo>
                  <a:lnTo>
                    <a:pt x="46" y="476"/>
                  </a:lnTo>
                  <a:lnTo>
                    <a:pt x="50" y="464"/>
                  </a:lnTo>
                  <a:lnTo>
                    <a:pt x="54" y="446"/>
                  </a:lnTo>
                  <a:close/>
                  <a:moveTo>
                    <a:pt x="90" y="444"/>
                  </a:moveTo>
                  <a:lnTo>
                    <a:pt x="90" y="444"/>
                  </a:lnTo>
                  <a:lnTo>
                    <a:pt x="82" y="446"/>
                  </a:lnTo>
                  <a:lnTo>
                    <a:pt x="74" y="452"/>
                  </a:lnTo>
                  <a:lnTo>
                    <a:pt x="70" y="460"/>
                  </a:lnTo>
                  <a:lnTo>
                    <a:pt x="68" y="470"/>
                  </a:lnTo>
                  <a:lnTo>
                    <a:pt x="68" y="470"/>
                  </a:lnTo>
                  <a:lnTo>
                    <a:pt x="70" y="480"/>
                  </a:lnTo>
                  <a:lnTo>
                    <a:pt x="74" y="488"/>
                  </a:lnTo>
                  <a:lnTo>
                    <a:pt x="82" y="494"/>
                  </a:lnTo>
                  <a:lnTo>
                    <a:pt x="90" y="496"/>
                  </a:lnTo>
                  <a:lnTo>
                    <a:pt x="90" y="496"/>
                  </a:lnTo>
                  <a:lnTo>
                    <a:pt x="100" y="494"/>
                  </a:lnTo>
                  <a:lnTo>
                    <a:pt x="106" y="488"/>
                  </a:lnTo>
                  <a:lnTo>
                    <a:pt x="110" y="480"/>
                  </a:lnTo>
                  <a:lnTo>
                    <a:pt x="112" y="470"/>
                  </a:lnTo>
                  <a:lnTo>
                    <a:pt x="112" y="470"/>
                  </a:lnTo>
                  <a:lnTo>
                    <a:pt x="110" y="460"/>
                  </a:lnTo>
                  <a:lnTo>
                    <a:pt x="106" y="452"/>
                  </a:lnTo>
                  <a:lnTo>
                    <a:pt x="100" y="446"/>
                  </a:lnTo>
                  <a:lnTo>
                    <a:pt x="90" y="444"/>
                  </a:lnTo>
                  <a:lnTo>
                    <a:pt x="90" y="444"/>
                  </a:lnTo>
                  <a:close/>
                  <a:moveTo>
                    <a:pt x="90" y="484"/>
                  </a:moveTo>
                  <a:lnTo>
                    <a:pt x="90" y="484"/>
                  </a:lnTo>
                  <a:lnTo>
                    <a:pt x="86" y="484"/>
                  </a:lnTo>
                  <a:lnTo>
                    <a:pt x="84" y="480"/>
                  </a:lnTo>
                  <a:lnTo>
                    <a:pt x="82" y="476"/>
                  </a:lnTo>
                  <a:lnTo>
                    <a:pt x="80" y="470"/>
                  </a:lnTo>
                  <a:lnTo>
                    <a:pt x="80" y="470"/>
                  </a:lnTo>
                  <a:lnTo>
                    <a:pt x="82" y="464"/>
                  </a:lnTo>
                  <a:lnTo>
                    <a:pt x="84" y="460"/>
                  </a:lnTo>
                  <a:lnTo>
                    <a:pt x="86" y="456"/>
                  </a:lnTo>
                  <a:lnTo>
                    <a:pt x="90" y="456"/>
                  </a:lnTo>
                  <a:lnTo>
                    <a:pt x="90" y="456"/>
                  </a:lnTo>
                  <a:lnTo>
                    <a:pt x="94" y="456"/>
                  </a:lnTo>
                  <a:lnTo>
                    <a:pt x="98" y="460"/>
                  </a:lnTo>
                  <a:lnTo>
                    <a:pt x="100" y="464"/>
                  </a:lnTo>
                  <a:lnTo>
                    <a:pt x="100" y="470"/>
                  </a:lnTo>
                  <a:lnTo>
                    <a:pt x="100" y="470"/>
                  </a:lnTo>
                  <a:lnTo>
                    <a:pt x="100" y="476"/>
                  </a:lnTo>
                  <a:lnTo>
                    <a:pt x="98" y="480"/>
                  </a:lnTo>
                  <a:lnTo>
                    <a:pt x="94" y="484"/>
                  </a:lnTo>
                  <a:lnTo>
                    <a:pt x="90" y="484"/>
                  </a:lnTo>
                  <a:lnTo>
                    <a:pt x="90" y="484"/>
                  </a:lnTo>
                  <a:close/>
                  <a:moveTo>
                    <a:pt x="500" y="460"/>
                  </a:moveTo>
                  <a:lnTo>
                    <a:pt x="500" y="460"/>
                  </a:lnTo>
                  <a:lnTo>
                    <a:pt x="496" y="458"/>
                  </a:lnTo>
                  <a:lnTo>
                    <a:pt x="492" y="456"/>
                  </a:lnTo>
                  <a:lnTo>
                    <a:pt x="492" y="456"/>
                  </a:lnTo>
                  <a:lnTo>
                    <a:pt x="488" y="458"/>
                  </a:lnTo>
                  <a:lnTo>
                    <a:pt x="486" y="460"/>
                  </a:lnTo>
                  <a:lnTo>
                    <a:pt x="484" y="464"/>
                  </a:lnTo>
                  <a:lnTo>
                    <a:pt x="484" y="468"/>
                  </a:lnTo>
                  <a:lnTo>
                    <a:pt x="484" y="494"/>
                  </a:lnTo>
                  <a:lnTo>
                    <a:pt x="472" y="494"/>
                  </a:lnTo>
                  <a:lnTo>
                    <a:pt x="472" y="446"/>
                  </a:lnTo>
                  <a:lnTo>
                    <a:pt x="484" y="446"/>
                  </a:lnTo>
                  <a:lnTo>
                    <a:pt x="484" y="450"/>
                  </a:lnTo>
                  <a:lnTo>
                    <a:pt x="484" y="450"/>
                  </a:lnTo>
                  <a:lnTo>
                    <a:pt x="488" y="446"/>
                  </a:lnTo>
                  <a:lnTo>
                    <a:pt x="494" y="444"/>
                  </a:lnTo>
                  <a:lnTo>
                    <a:pt x="494" y="444"/>
                  </a:lnTo>
                  <a:lnTo>
                    <a:pt x="500" y="446"/>
                  </a:lnTo>
                  <a:lnTo>
                    <a:pt x="504" y="448"/>
                  </a:lnTo>
                  <a:lnTo>
                    <a:pt x="500" y="460"/>
                  </a:lnTo>
                  <a:close/>
                  <a:moveTo>
                    <a:pt x="406" y="446"/>
                  </a:moveTo>
                  <a:lnTo>
                    <a:pt x="418" y="446"/>
                  </a:lnTo>
                  <a:lnTo>
                    <a:pt x="404" y="494"/>
                  </a:lnTo>
                  <a:lnTo>
                    <a:pt x="394" y="494"/>
                  </a:lnTo>
                  <a:lnTo>
                    <a:pt x="388" y="474"/>
                  </a:lnTo>
                  <a:lnTo>
                    <a:pt x="388" y="474"/>
                  </a:lnTo>
                  <a:lnTo>
                    <a:pt x="384" y="464"/>
                  </a:lnTo>
                  <a:lnTo>
                    <a:pt x="384" y="464"/>
                  </a:lnTo>
                  <a:lnTo>
                    <a:pt x="382" y="474"/>
                  </a:lnTo>
                  <a:lnTo>
                    <a:pt x="376" y="494"/>
                  </a:lnTo>
                  <a:lnTo>
                    <a:pt x="366" y="494"/>
                  </a:lnTo>
                  <a:lnTo>
                    <a:pt x="366" y="494"/>
                  </a:lnTo>
                  <a:lnTo>
                    <a:pt x="352" y="446"/>
                  </a:lnTo>
                  <a:lnTo>
                    <a:pt x="366" y="446"/>
                  </a:lnTo>
                  <a:lnTo>
                    <a:pt x="370" y="464"/>
                  </a:lnTo>
                  <a:lnTo>
                    <a:pt x="370" y="464"/>
                  </a:lnTo>
                  <a:lnTo>
                    <a:pt x="372" y="476"/>
                  </a:lnTo>
                  <a:lnTo>
                    <a:pt x="372" y="476"/>
                  </a:lnTo>
                  <a:lnTo>
                    <a:pt x="374" y="464"/>
                  </a:lnTo>
                  <a:lnTo>
                    <a:pt x="380" y="446"/>
                  </a:lnTo>
                  <a:lnTo>
                    <a:pt x="390" y="446"/>
                  </a:lnTo>
                  <a:lnTo>
                    <a:pt x="396" y="464"/>
                  </a:lnTo>
                  <a:lnTo>
                    <a:pt x="396" y="464"/>
                  </a:lnTo>
                  <a:lnTo>
                    <a:pt x="398" y="476"/>
                  </a:lnTo>
                  <a:lnTo>
                    <a:pt x="398" y="476"/>
                  </a:lnTo>
                  <a:lnTo>
                    <a:pt x="400" y="464"/>
                  </a:lnTo>
                  <a:lnTo>
                    <a:pt x="406" y="446"/>
                  </a:lnTo>
                  <a:close/>
                  <a:moveTo>
                    <a:pt x="442" y="444"/>
                  </a:moveTo>
                  <a:lnTo>
                    <a:pt x="442" y="444"/>
                  </a:lnTo>
                  <a:lnTo>
                    <a:pt x="434" y="446"/>
                  </a:lnTo>
                  <a:lnTo>
                    <a:pt x="426" y="452"/>
                  </a:lnTo>
                  <a:lnTo>
                    <a:pt x="422" y="460"/>
                  </a:lnTo>
                  <a:lnTo>
                    <a:pt x="420" y="470"/>
                  </a:lnTo>
                  <a:lnTo>
                    <a:pt x="420" y="470"/>
                  </a:lnTo>
                  <a:lnTo>
                    <a:pt x="422" y="480"/>
                  </a:lnTo>
                  <a:lnTo>
                    <a:pt x="426" y="488"/>
                  </a:lnTo>
                  <a:lnTo>
                    <a:pt x="434" y="494"/>
                  </a:lnTo>
                  <a:lnTo>
                    <a:pt x="442" y="496"/>
                  </a:lnTo>
                  <a:lnTo>
                    <a:pt x="442" y="496"/>
                  </a:lnTo>
                  <a:lnTo>
                    <a:pt x="450" y="494"/>
                  </a:lnTo>
                  <a:lnTo>
                    <a:pt x="458" y="488"/>
                  </a:lnTo>
                  <a:lnTo>
                    <a:pt x="462" y="480"/>
                  </a:lnTo>
                  <a:lnTo>
                    <a:pt x="464" y="470"/>
                  </a:lnTo>
                  <a:lnTo>
                    <a:pt x="464" y="470"/>
                  </a:lnTo>
                  <a:lnTo>
                    <a:pt x="462" y="460"/>
                  </a:lnTo>
                  <a:lnTo>
                    <a:pt x="458" y="452"/>
                  </a:lnTo>
                  <a:lnTo>
                    <a:pt x="450" y="446"/>
                  </a:lnTo>
                  <a:lnTo>
                    <a:pt x="442" y="444"/>
                  </a:lnTo>
                  <a:lnTo>
                    <a:pt x="442" y="444"/>
                  </a:lnTo>
                  <a:close/>
                  <a:moveTo>
                    <a:pt x="442" y="484"/>
                  </a:moveTo>
                  <a:lnTo>
                    <a:pt x="442" y="484"/>
                  </a:lnTo>
                  <a:lnTo>
                    <a:pt x="438" y="484"/>
                  </a:lnTo>
                  <a:lnTo>
                    <a:pt x="434" y="480"/>
                  </a:lnTo>
                  <a:lnTo>
                    <a:pt x="432" y="476"/>
                  </a:lnTo>
                  <a:lnTo>
                    <a:pt x="432" y="470"/>
                  </a:lnTo>
                  <a:lnTo>
                    <a:pt x="432" y="470"/>
                  </a:lnTo>
                  <a:lnTo>
                    <a:pt x="432" y="464"/>
                  </a:lnTo>
                  <a:lnTo>
                    <a:pt x="434" y="460"/>
                  </a:lnTo>
                  <a:lnTo>
                    <a:pt x="438" y="456"/>
                  </a:lnTo>
                  <a:lnTo>
                    <a:pt x="442" y="456"/>
                  </a:lnTo>
                  <a:lnTo>
                    <a:pt x="442" y="456"/>
                  </a:lnTo>
                  <a:lnTo>
                    <a:pt x="446" y="456"/>
                  </a:lnTo>
                  <a:lnTo>
                    <a:pt x="450" y="460"/>
                  </a:lnTo>
                  <a:lnTo>
                    <a:pt x="452" y="464"/>
                  </a:lnTo>
                  <a:lnTo>
                    <a:pt x="452" y="470"/>
                  </a:lnTo>
                  <a:lnTo>
                    <a:pt x="452" y="470"/>
                  </a:lnTo>
                  <a:lnTo>
                    <a:pt x="452" y="476"/>
                  </a:lnTo>
                  <a:lnTo>
                    <a:pt x="450" y="480"/>
                  </a:lnTo>
                  <a:lnTo>
                    <a:pt x="446" y="484"/>
                  </a:lnTo>
                  <a:lnTo>
                    <a:pt x="442" y="484"/>
                  </a:lnTo>
                  <a:lnTo>
                    <a:pt x="442" y="484"/>
                  </a:lnTo>
                  <a:close/>
                  <a:moveTo>
                    <a:pt x="186" y="462"/>
                  </a:moveTo>
                  <a:lnTo>
                    <a:pt x="200" y="494"/>
                  </a:lnTo>
                  <a:lnTo>
                    <a:pt x="186" y="494"/>
                  </a:lnTo>
                  <a:lnTo>
                    <a:pt x="176" y="472"/>
                  </a:lnTo>
                  <a:lnTo>
                    <a:pt x="170" y="480"/>
                  </a:lnTo>
                  <a:lnTo>
                    <a:pt x="170" y="494"/>
                  </a:lnTo>
                  <a:lnTo>
                    <a:pt x="158" y="494"/>
                  </a:lnTo>
                  <a:lnTo>
                    <a:pt x="158" y="432"/>
                  </a:lnTo>
                  <a:lnTo>
                    <a:pt x="170" y="426"/>
                  </a:lnTo>
                  <a:lnTo>
                    <a:pt x="170" y="464"/>
                  </a:lnTo>
                  <a:lnTo>
                    <a:pt x="170" y="464"/>
                  </a:lnTo>
                  <a:lnTo>
                    <a:pt x="174" y="458"/>
                  </a:lnTo>
                  <a:lnTo>
                    <a:pt x="184" y="446"/>
                  </a:lnTo>
                  <a:lnTo>
                    <a:pt x="198" y="446"/>
                  </a:lnTo>
                  <a:lnTo>
                    <a:pt x="186" y="462"/>
                  </a:lnTo>
                  <a:close/>
                  <a:moveTo>
                    <a:pt x="242" y="494"/>
                  </a:moveTo>
                  <a:lnTo>
                    <a:pt x="230" y="494"/>
                  </a:lnTo>
                  <a:lnTo>
                    <a:pt x="230" y="446"/>
                  </a:lnTo>
                  <a:lnTo>
                    <a:pt x="242" y="446"/>
                  </a:lnTo>
                  <a:lnTo>
                    <a:pt x="242" y="450"/>
                  </a:lnTo>
                  <a:lnTo>
                    <a:pt x="242" y="450"/>
                  </a:lnTo>
                  <a:lnTo>
                    <a:pt x="248" y="446"/>
                  </a:lnTo>
                  <a:lnTo>
                    <a:pt x="254" y="444"/>
                  </a:lnTo>
                  <a:lnTo>
                    <a:pt x="254" y="444"/>
                  </a:lnTo>
                  <a:lnTo>
                    <a:pt x="262" y="446"/>
                  </a:lnTo>
                  <a:lnTo>
                    <a:pt x="268" y="450"/>
                  </a:lnTo>
                  <a:lnTo>
                    <a:pt x="272" y="458"/>
                  </a:lnTo>
                  <a:lnTo>
                    <a:pt x="272" y="466"/>
                  </a:lnTo>
                  <a:lnTo>
                    <a:pt x="272" y="494"/>
                  </a:lnTo>
                  <a:lnTo>
                    <a:pt x="260" y="494"/>
                  </a:lnTo>
                  <a:lnTo>
                    <a:pt x="260" y="468"/>
                  </a:lnTo>
                  <a:lnTo>
                    <a:pt x="260" y="468"/>
                  </a:lnTo>
                  <a:lnTo>
                    <a:pt x="260" y="462"/>
                  </a:lnTo>
                  <a:lnTo>
                    <a:pt x="258" y="458"/>
                  </a:lnTo>
                  <a:lnTo>
                    <a:pt x="256" y="456"/>
                  </a:lnTo>
                  <a:lnTo>
                    <a:pt x="252" y="456"/>
                  </a:lnTo>
                  <a:lnTo>
                    <a:pt x="252" y="456"/>
                  </a:lnTo>
                  <a:lnTo>
                    <a:pt x="248" y="456"/>
                  </a:lnTo>
                  <a:lnTo>
                    <a:pt x="244" y="458"/>
                  </a:lnTo>
                  <a:lnTo>
                    <a:pt x="244" y="462"/>
                  </a:lnTo>
                  <a:lnTo>
                    <a:pt x="242" y="468"/>
                  </a:lnTo>
                  <a:lnTo>
                    <a:pt x="242" y="494"/>
                  </a:lnTo>
                  <a:close/>
                  <a:moveTo>
                    <a:pt x="310" y="450"/>
                  </a:moveTo>
                  <a:lnTo>
                    <a:pt x="310" y="450"/>
                  </a:lnTo>
                  <a:lnTo>
                    <a:pt x="306" y="446"/>
                  </a:lnTo>
                  <a:lnTo>
                    <a:pt x="300" y="444"/>
                  </a:lnTo>
                  <a:lnTo>
                    <a:pt x="300" y="444"/>
                  </a:lnTo>
                  <a:lnTo>
                    <a:pt x="292" y="446"/>
                  </a:lnTo>
                  <a:lnTo>
                    <a:pt x="286" y="452"/>
                  </a:lnTo>
                  <a:lnTo>
                    <a:pt x="282" y="460"/>
                  </a:lnTo>
                  <a:lnTo>
                    <a:pt x="280" y="470"/>
                  </a:lnTo>
                  <a:lnTo>
                    <a:pt x="280" y="470"/>
                  </a:lnTo>
                  <a:lnTo>
                    <a:pt x="282" y="480"/>
                  </a:lnTo>
                  <a:lnTo>
                    <a:pt x="286" y="488"/>
                  </a:lnTo>
                  <a:lnTo>
                    <a:pt x="292" y="494"/>
                  </a:lnTo>
                  <a:lnTo>
                    <a:pt x="300" y="496"/>
                  </a:lnTo>
                  <a:lnTo>
                    <a:pt x="300" y="496"/>
                  </a:lnTo>
                  <a:lnTo>
                    <a:pt x="306" y="494"/>
                  </a:lnTo>
                  <a:lnTo>
                    <a:pt x="310" y="490"/>
                  </a:lnTo>
                  <a:lnTo>
                    <a:pt x="310" y="492"/>
                  </a:lnTo>
                  <a:lnTo>
                    <a:pt x="310" y="492"/>
                  </a:lnTo>
                  <a:lnTo>
                    <a:pt x="310" y="496"/>
                  </a:lnTo>
                  <a:lnTo>
                    <a:pt x="310" y="500"/>
                  </a:lnTo>
                  <a:lnTo>
                    <a:pt x="304" y="504"/>
                  </a:lnTo>
                  <a:lnTo>
                    <a:pt x="296" y="506"/>
                  </a:lnTo>
                  <a:lnTo>
                    <a:pt x="294" y="506"/>
                  </a:lnTo>
                  <a:lnTo>
                    <a:pt x="300" y="514"/>
                  </a:lnTo>
                  <a:lnTo>
                    <a:pt x="300" y="514"/>
                  </a:lnTo>
                  <a:lnTo>
                    <a:pt x="300" y="514"/>
                  </a:lnTo>
                  <a:lnTo>
                    <a:pt x="310" y="512"/>
                  </a:lnTo>
                  <a:lnTo>
                    <a:pt x="318" y="508"/>
                  </a:lnTo>
                  <a:lnTo>
                    <a:pt x="322" y="500"/>
                  </a:lnTo>
                  <a:lnTo>
                    <a:pt x="324" y="490"/>
                  </a:lnTo>
                  <a:lnTo>
                    <a:pt x="324" y="446"/>
                  </a:lnTo>
                  <a:lnTo>
                    <a:pt x="310" y="446"/>
                  </a:lnTo>
                  <a:lnTo>
                    <a:pt x="310" y="450"/>
                  </a:lnTo>
                  <a:close/>
                  <a:moveTo>
                    <a:pt x="310" y="460"/>
                  </a:moveTo>
                  <a:lnTo>
                    <a:pt x="310" y="480"/>
                  </a:lnTo>
                  <a:lnTo>
                    <a:pt x="310" y="480"/>
                  </a:lnTo>
                  <a:lnTo>
                    <a:pt x="308" y="484"/>
                  </a:lnTo>
                  <a:lnTo>
                    <a:pt x="302" y="484"/>
                  </a:lnTo>
                  <a:lnTo>
                    <a:pt x="302" y="484"/>
                  </a:lnTo>
                  <a:lnTo>
                    <a:pt x="300" y="484"/>
                  </a:lnTo>
                  <a:lnTo>
                    <a:pt x="296" y="482"/>
                  </a:lnTo>
                  <a:lnTo>
                    <a:pt x="294" y="478"/>
                  </a:lnTo>
                  <a:lnTo>
                    <a:pt x="294" y="470"/>
                  </a:lnTo>
                  <a:lnTo>
                    <a:pt x="294" y="470"/>
                  </a:lnTo>
                  <a:lnTo>
                    <a:pt x="294" y="462"/>
                  </a:lnTo>
                  <a:lnTo>
                    <a:pt x="296" y="458"/>
                  </a:lnTo>
                  <a:lnTo>
                    <a:pt x="300" y="456"/>
                  </a:lnTo>
                  <a:lnTo>
                    <a:pt x="302" y="456"/>
                  </a:lnTo>
                  <a:lnTo>
                    <a:pt x="302" y="456"/>
                  </a:lnTo>
                  <a:lnTo>
                    <a:pt x="308" y="458"/>
                  </a:lnTo>
                  <a:lnTo>
                    <a:pt x="310" y="460"/>
                  </a:lnTo>
                  <a:lnTo>
                    <a:pt x="310" y="460"/>
                  </a:lnTo>
                  <a:close/>
                  <a:moveTo>
                    <a:pt x="208" y="446"/>
                  </a:moveTo>
                  <a:lnTo>
                    <a:pt x="220" y="446"/>
                  </a:lnTo>
                  <a:lnTo>
                    <a:pt x="220" y="468"/>
                  </a:lnTo>
                  <a:lnTo>
                    <a:pt x="220" y="494"/>
                  </a:lnTo>
                  <a:lnTo>
                    <a:pt x="208" y="494"/>
                  </a:lnTo>
                  <a:lnTo>
                    <a:pt x="208" y="446"/>
                  </a:lnTo>
                  <a:close/>
                  <a:moveTo>
                    <a:pt x="220" y="432"/>
                  </a:moveTo>
                  <a:lnTo>
                    <a:pt x="220" y="438"/>
                  </a:lnTo>
                  <a:lnTo>
                    <a:pt x="208" y="438"/>
                  </a:lnTo>
                  <a:lnTo>
                    <a:pt x="208" y="426"/>
                  </a:lnTo>
                  <a:lnTo>
                    <a:pt x="220" y="426"/>
                  </a:lnTo>
                  <a:lnTo>
                    <a:pt x="220" y="432"/>
                  </a:lnTo>
                  <a:close/>
                  <a:moveTo>
                    <a:pt x="510" y="432"/>
                  </a:moveTo>
                  <a:lnTo>
                    <a:pt x="522" y="426"/>
                  </a:lnTo>
                  <a:lnTo>
                    <a:pt x="522" y="470"/>
                  </a:lnTo>
                  <a:lnTo>
                    <a:pt x="522" y="494"/>
                  </a:lnTo>
                  <a:lnTo>
                    <a:pt x="510" y="494"/>
                  </a:lnTo>
                  <a:lnTo>
                    <a:pt x="510" y="432"/>
                  </a:lnTo>
                  <a:close/>
                  <a:moveTo>
                    <a:pt x="88" y="166"/>
                  </a:moveTo>
                  <a:lnTo>
                    <a:pt x="188" y="166"/>
                  </a:lnTo>
                  <a:lnTo>
                    <a:pt x="188" y="108"/>
                  </a:lnTo>
                  <a:lnTo>
                    <a:pt x="88" y="108"/>
                  </a:lnTo>
                  <a:lnTo>
                    <a:pt x="88" y="62"/>
                  </a:lnTo>
                  <a:lnTo>
                    <a:pt x="198" y="62"/>
                  </a:lnTo>
                  <a:lnTo>
                    <a:pt x="162" y="0"/>
                  </a:lnTo>
                  <a:lnTo>
                    <a:pt x="6" y="0"/>
                  </a:lnTo>
                  <a:lnTo>
                    <a:pt x="6" y="274"/>
                  </a:lnTo>
                  <a:lnTo>
                    <a:pt x="226" y="274"/>
                  </a:lnTo>
                  <a:lnTo>
                    <a:pt x="226" y="212"/>
                  </a:lnTo>
                  <a:lnTo>
                    <a:pt x="88" y="212"/>
                  </a:lnTo>
                  <a:lnTo>
                    <a:pt x="88" y="166"/>
                  </a:lnTo>
                  <a:close/>
                  <a:moveTo>
                    <a:pt x="374" y="0"/>
                  </a:moveTo>
                  <a:lnTo>
                    <a:pt x="326" y="90"/>
                  </a:lnTo>
                  <a:lnTo>
                    <a:pt x="280" y="0"/>
                  </a:lnTo>
                  <a:lnTo>
                    <a:pt x="188" y="0"/>
                  </a:lnTo>
                  <a:lnTo>
                    <a:pt x="284" y="166"/>
                  </a:lnTo>
                  <a:lnTo>
                    <a:pt x="284" y="274"/>
                  </a:lnTo>
                  <a:lnTo>
                    <a:pt x="366" y="274"/>
                  </a:lnTo>
                  <a:lnTo>
                    <a:pt x="366" y="166"/>
                  </a:lnTo>
                  <a:lnTo>
                    <a:pt x="464" y="0"/>
                  </a:lnTo>
                  <a:lnTo>
                    <a:pt x="374" y="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lnSpc>
                  <a:spcPts val="1197"/>
                </a:lnSpc>
                <a:spcBef>
                  <a:spcPct val="0"/>
                </a:spcBef>
                <a:spcAft>
                  <a:spcPct val="0"/>
                </a:spcAft>
              </a:pPr>
              <a:endParaRPr lang="en-GB" sz="941" dirty="0">
                <a:solidFill>
                  <a:srgbClr val="010024"/>
                </a:solidFill>
                <a:latin typeface="EYInterstate Regular" pitchFamily="1" charset="0"/>
              </a:endParaRPr>
            </a:p>
          </p:txBody>
        </p:sp>
      </p:grpSp>
    </p:spTree>
    <p:extLst>
      <p:ext uri="{BB962C8B-B14F-4D97-AF65-F5344CB8AC3E}">
        <p14:creationId xmlns:p14="http://schemas.microsoft.com/office/powerpoint/2010/main" val="982825550"/>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ytuł i treść">
    <p:spTree>
      <p:nvGrpSpPr>
        <p:cNvPr id="1" name=""/>
        <p:cNvGrpSpPr/>
        <p:nvPr/>
      </p:nvGrpSpPr>
      <p:grpSpPr>
        <a:xfrm>
          <a:off x="0" y="0"/>
          <a:ext cx="0" cy="0"/>
          <a:chOff x="0" y="0"/>
          <a:chExt cx="0" cy="0"/>
        </a:xfrm>
      </p:grpSpPr>
      <p:sp>
        <p:nvSpPr>
          <p:cNvPr id="2" name="Title 1"/>
          <p:cNvSpPr>
            <a:spLocks noGrp="1"/>
          </p:cNvSpPr>
          <p:nvPr>
            <p:ph type="title"/>
          </p:nvPr>
        </p:nvSpPr>
        <p:spPr>
          <a:xfrm>
            <a:off x="523877" y="370045"/>
            <a:ext cx="8104282" cy="781837"/>
          </a:xfrm>
        </p:spPr>
        <p:txBody>
          <a:bodyPr>
            <a:noAutofit/>
          </a:bodyPr>
          <a:lstStyle>
            <a:lvl1pPr>
              <a:defRPr b="0">
                <a:solidFill>
                  <a:schemeClr val="tx1">
                    <a:lumMod val="75000"/>
                  </a:schemeClr>
                </a:solidFill>
              </a:defRPr>
            </a:lvl1pPr>
          </a:lstStyle>
          <a:p>
            <a:r>
              <a:rPr lang="en-US" smtClean="0"/>
              <a:t>Click to edit Master title style</a:t>
            </a:r>
            <a:endParaRPr lang="pl-PL"/>
          </a:p>
        </p:txBody>
      </p:sp>
      <p:sp>
        <p:nvSpPr>
          <p:cNvPr id="3" name="Content Placeholder 2"/>
          <p:cNvSpPr>
            <a:spLocks noGrp="1"/>
          </p:cNvSpPr>
          <p:nvPr>
            <p:ph idx="1"/>
          </p:nvPr>
        </p:nvSpPr>
        <p:spPr>
          <a:xfrm>
            <a:off x="510422" y="1425451"/>
            <a:ext cx="8125888" cy="4485132"/>
          </a:xfrm>
          <a:prstGeom prst="rect">
            <a:avLst/>
          </a:prstGeom>
        </p:spPr>
        <p:txBody>
          <a:bodyPr lIns="0" tIns="0" rIns="0" bIns="0"/>
          <a:lstStyle>
            <a:lvl1pPr>
              <a:lnSpc>
                <a:spcPct val="100000"/>
              </a:lnSpc>
              <a:spcBef>
                <a:spcPts val="0"/>
              </a:spcBef>
              <a:spcAft>
                <a:spcPts val="513"/>
              </a:spcAft>
              <a:defRPr sz="1197">
                <a:solidFill>
                  <a:schemeClr val="tx1">
                    <a:lumMod val="75000"/>
                  </a:schemeClr>
                </a:solidFill>
                <a:latin typeface="EYInterstate Light" pitchFamily="2" charset="0"/>
              </a:defRPr>
            </a:lvl1pPr>
            <a:lvl2pPr marL="144592" indent="-143267">
              <a:lnSpc>
                <a:spcPct val="100000"/>
              </a:lnSpc>
              <a:spcBef>
                <a:spcPts val="0"/>
              </a:spcBef>
              <a:spcAft>
                <a:spcPts val="513"/>
              </a:spcAft>
              <a:buClr>
                <a:schemeClr val="accent2"/>
              </a:buClr>
              <a:buSzPct val="100000"/>
              <a:buFont typeface="EYInterstate" panose="02000503020000020004" pitchFamily="2" charset="0"/>
              <a:buChar char="•"/>
              <a:defRPr sz="1197">
                <a:solidFill>
                  <a:schemeClr val="tx1">
                    <a:lumMod val="75000"/>
                  </a:schemeClr>
                </a:solidFill>
                <a:latin typeface="EYInterstate Light" pitchFamily="2" charset="0"/>
              </a:defRPr>
            </a:lvl2pPr>
            <a:lvl3pPr marL="299799" indent="-143267">
              <a:lnSpc>
                <a:spcPct val="100000"/>
              </a:lnSpc>
              <a:spcBef>
                <a:spcPts val="0"/>
              </a:spcBef>
              <a:spcAft>
                <a:spcPts val="513"/>
              </a:spcAft>
              <a:buClr>
                <a:schemeClr val="accent2"/>
              </a:buClr>
              <a:buSzPct val="100000"/>
              <a:buFont typeface="EYInterstate" panose="02000503020000020004" pitchFamily="2" charset="0"/>
              <a:buChar char="•"/>
              <a:defRPr sz="1197">
                <a:solidFill>
                  <a:schemeClr val="tx1">
                    <a:lumMod val="75000"/>
                  </a:schemeClr>
                </a:solidFill>
                <a:latin typeface="EYInterstate Light" pitchFamily="2" charset="0"/>
              </a:defRPr>
            </a:lvl3pPr>
            <a:lvl4pPr marL="452356" indent="-151195">
              <a:lnSpc>
                <a:spcPct val="100000"/>
              </a:lnSpc>
              <a:spcBef>
                <a:spcPts val="0"/>
              </a:spcBef>
              <a:spcAft>
                <a:spcPts val="513"/>
              </a:spcAft>
              <a:buClr>
                <a:schemeClr val="accent2"/>
              </a:buClr>
              <a:buSzPct val="100000"/>
              <a:buFont typeface="EYInterstate" panose="02000503020000020004" pitchFamily="2" charset="0"/>
              <a:buChar char="•"/>
              <a:defRPr sz="1197">
                <a:solidFill>
                  <a:schemeClr val="tx1">
                    <a:lumMod val="75000"/>
                  </a:schemeClr>
                </a:solidFill>
                <a:latin typeface="EYInterstate Light" pitchFamily="2" charset="0"/>
              </a:defRPr>
            </a:lvl4pPr>
            <a:lvl5pPr>
              <a:defRPr sz="855">
                <a:solidFill>
                  <a:srgbClr val="646464"/>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57465747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smtClean="0"/>
              <a:t>Click to edit Master title style</a:t>
            </a:r>
            <a:endParaRPr lang="en-US" dirty="0"/>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cs typeface="Arial" pitchFamily="34" charset="0"/>
            </a:endParaRPr>
          </a:p>
        </p:txBody>
      </p:sp>
      <p:sp>
        <p:nvSpPr>
          <p:cNvPr id="5" name="Date Placeholder 4"/>
          <p:cNvSpPr>
            <a:spLocks noGrp="1"/>
          </p:cNvSpPr>
          <p:nvPr>
            <p:ph type="dt" sz="half" idx="10"/>
          </p:nvPr>
        </p:nvSpPr>
        <p:spPr/>
        <p:txBody>
          <a:bodyPr/>
          <a:lstStyle/>
          <a:p>
            <a:fld id="{4BF4CB93-1620-413F-815D-8E906DAD5849}" type="datetime1">
              <a:rPr lang="en-US" smtClean="0"/>
              <a:t>10/11/2018</a:t>
            </a:fld>
            <a:endParaRPr lang="en-US" dirty="0"/>
          </a:p>
        </p:txBody>
      </p:sp>
      <p:sp>
        <p:nvSpPr>
          <p:cNvPr id="6" name="Footer Placeholder 5"/>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Dwie kolumny">
    <p:spTree>
      <p:nvGrpSpPr>
        <p:cNvPr id="1" name=""/>
        <p:cNvGrpSpPr/>
        <p:nvPr/>
      </p:nvGrpSpPr>
      <p:grpSpPr>
        <a:xfrm>
          <a:off x="0" y="0"/>
          <a:ext cx="0" cy="0"/>
          <a:chOff x="0" y="0"/>
          <a:chExt cx="0" cy="0"/>
        </a:xfrm>
      </p:grpSpPr>
      <p:sp>
        <p:nvSpPr>
          <p:cNvPr id="2" name="Title 1"/>
          <p:cNvSpPr>
            <a:spLocks noGrp="1"/>
          </p:cNvSpPr>
          <p:nvPr>
            <p:ph type="title"/>
          </p:nvPr>
        </p:nvSpPr>
        <p:spPr>
          <a:xfrm>
            <a:off x="523877" y="370042"/>
            <a:ext cx="8104282" cy="793356"/>
          </a:xfrm>
        </p:spPr>
        <p:txBody>
          <a:bodyPr>
            <a:noAutofit/>
          </a:bodyPr>
          <a:lstStyle/>
          <a:p>
            <a:r>
              <a:rPr lang="en-US" smtClean="0"/>
              <a:t>Click to edit Master title style</a:t>
            </a:r>
            <a:endParaRPr lang="pl-PL"/>
          </a:p>
        </p:txBody>
      </p:sp>
      <p:sp>
        <p:nvSpPr>
          <p:cNvPr id="3" name="Content Placeholder 2"/>
          <p:cNvSpPr>
            <a:spLocks noGrp="1"/>
          </p:cNvSpPr>
          <p:nvPr>
            <p:ph sz="half" idx="1"/>
          </p:nvPr>
        </p:nvSpPr>
        <p:spPr>
          <a:xfrm>
            <a:off x="3278321" y="1425451"/>
            <a:ext cx="2613154" cy="4485132"/>
          </a:xfrm>
          <a:prstGeom prst="rect">
            <a:avLst/>
          </a:prstGeom>
        </p:spPr>
        <p:txBody>
          <a:bodyPr lIns="0" tIns="0" rIns="0" bIns="0"/>
          <a:lstStyle>
            <a:lvl1pPr algn="l" defTabSz="831783" rtl="0" eaLnBrk="0" fontAlgn="base" hangingPunct="0">
              <a:lnSpc>
                <a:spcPct val="100000"/>
              </a:lnSpc>
              <a:spcBef>
                <a:spcPts val="0"/>
              </a:spcBef>
              <a:spcAft>
                <a:spcPts val="513"/>
              </a:spcAft>
              <a:buClr>
                <a:srgbClr val="FFD200"/>
              </a:buClr>
              <a:buFont typeface="Arial" charset="0"/>
              <a:defRPr lang="en-US" sz="1112" b="1" i="0" dirty="0" smtClean="0">
                <a:solidFill>
                  <a:schemeClr val="tx1">
                    <a:lumMod val="75000"/>
                  </a:schemeClr>
                </a:solidFill>
                <a:latin typeface="EYInterstate Light" pitchFamily="2" charset="0"/>
                <a:ea typeface="+mn-ea"/>
                <a:cs typeface="+mn-cs"/>
              </a:defRPr>
            </a:lvl1pPr>
            <a:lvl2pPr marL="144592" indent="-143267"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855" b="0" i="0" dirty="0" smtClean="0">
                <a:solidFill>
                  <a:schemeClr val="tx1">
                    <a:lumMod val="75000"/>
                  </a:schemeClr>
                </a:solidFill>
                <a:latin typeface="EYInterstate Light" pitchFamily="2" charset="0"/>
                <a:ea typeface="+mn-ea"/>
                <a:cs typeface="+mn-cs"/>
              </a:defRPr>
            </a:lvl2pPr>
            <a:lvl3pPr marL="299799" indent="-143267"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3pPr>
            <a:lvl4pPr marL="451032" indent="-150380"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4pPr>
            <a:lvl5pPr algn="l" defTabSz="831783" rtl="0" eaLnBrk="0" fontAlgn="base" hangingPunct="0">
              <a:spcAft>
                <a:spcPts val="513"/>
              </a:spcAft>
              <a:buClr>
                <a:srgbClr val="FFD200"/>
              </a:buClr>
              <a:buFont typeface="Arial" charset="0"/>
              <a:defRPr lang="pl-PL" sz="855" b="0" i="0" dirty="0">
                <a:solidFill>
                  <a:srgbClr val="646464"/>
                </a:solidFill>
                <a:latin typeface="+mn-lt"/>
                <a:ea typeface="+mn-ea"/>
                <a:cs typeface="+mn-cs"/>
              </a:defRPr>
            </a:lvl5pPr>
            <a:lvl6pPr>
              <a:defRPr sz="1625"/>
            </a:lvl6pPr>
            <a:lvl7pPr>
              <a:defRPr sz="1625"/>
            </a:lvl7pPr>
            <a:lvl8pPr>
              <a:defRPr sz="1625"/>
            </a:lvl8pPr>
            <a:lvl9pPr>
              <a:defRPr sz="16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6021963" y="1425451"/>
            <a:ext cx="2614511" cy="4485132"/>
          </a:xfrm>
          <a:prstGeom prst="rect">
            <a:avLst/>
          </a:prstGeom>
        </p:spPr>
        <p:txBody>
          <a:bodyPr lIns="0" tIns="0" rIns="0" bIns="0"/>
          <a:lstStyle>
            <a:lvl1pPr algn="l" defTabSz="831783" rtl="0" eaLnBrk="0" fontAlgn="base" hangingPunct="0">
              <a:lnSpc>
                <a:spcPct val="100000"/>
              </a:lnSpc>
              <a:spcBef>
                <a:spcPts val="0"/>
              </a:spcBef>
              <a:spcAft>
                <a:spcPts val="513"/>
              </a:spcAft>
              <a:buClr>
                <a:srgbClr val="FFD200"/>
              </a:buClr>
              <a:buFont typeface="Arial" charset="0"/>
              <a:defRPr lang="en-US" sz="1112" b="1" i="0" smtClean="0">
                <a:solidFill>
                  <a:schemeClr val="tx1">
                    <a:lumMod val="75000"/>
                  </a:schemeClr>
                </a:solidFill>
                <a:latin typeface="EYInterstate Light" pitchFamily="2" charset="0"/>
                <a:ea typeface="+mn-ea"/>
                <a:cs typeface="+mn-cs"/>
              </a:defRPr>
            </a:lvl1pPr>
            <a:lvl2pPr marL="144592" indent="-143267"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855" b="0" i="0" dirty="0" smtClean="0">
                <a:solidFill>
                  <a:schemeClr val="tx1">
                    <a:lumMod val="75000"/>
                  </a:schemeClr>
                </a:solidFill>
                <a:latin typeface="EYInterstate Light" pitchFamily="2" charset="0"/>
                <a:ea typeface="+mn-ea"/>
                <a:cs typeface="+mn-cs"/>
              </a:defRPr>
            </a:lvl2pPr>
            <a:lvl3pPr marL="299799" indent="-143267"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3pPr>
            <a:lvl4pPr marL="451032" indent="-150380"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4pPr>
            <a:lvl5pPr algn="l" defTabSz="831783" rtl="0" eaLnBrk="0" fontAlgn="base" hangingPunct="0">
              <a:spcAft>
                <a:spcPts val="513"/>
              </a:spcAft>
              <a:buClr>
                <a:srgbClr val="FFD200"/>
              </a:buClr>
              <a:buFont typeface="Arial" charset="0"/>
              <a:defRPr lang="pl-PL" sz="855" b="0" i="0" dirty="0">
                <a:solidFill>
                  <a:srgbClr val="646464"/>
                </a:solidFill>
                <a:latin typeface="+mn-lt"/>
                <a:ea typeface="+mn-ea"/>
                <a:cs typeface="+mn-cs"/>
              </a:defRPr>
            </a:lvl5pPr>
            <a:lvl6pPr>
              <a:defRPr sz="1625"/>
            </a:lvl6pPr>
            <a:lvl7pPr>
              <a:defRPr sz="1625"/>
            </a:lvl7pPr>
            <a:lvl8pPr>
              <a:defRPr sz="1625"/>
            </a:lvl8pPr>
            <a:lvl9pPr>
              <a:defRPr sz="1625"/>
            </a:lvl9pPr>
          </a:lstStyle>
          <a:p>
            <a:pPr lvl="0" algn="l" defTabSz="831783" rtl="0" eaLnBrk="0" fontAlgn="base" hangingPunct="0">
              <a:lnSpc>
                <a:spcPct val="100000"/>
              </a:lnSpc>
              <a:spcBef>
                <a:spcPts val="0"/>
              </a:spcBef>
              <a:spcAft>
                <a:spcPts val="513"/>
              </a:spcAft>
              <a:buClr>
                <a:srgbClr val="FFD200"/>
              </a:buClr>
              <a:buFont typeface="Arial" charset="0"/>
            </a:pPr>
            <a:r>
              <a:rPr lang="en-US" smtClean="0"/>
              <a:t>Click to edit Master text styles</a:t>
            </a:r>
          </a:p>
          <a:p>
            <a:pPr lvl="1" algn="l" defTabSz="831783" rtl="0" eaLnBrk="0" fontAlgn="base" hangingPunct="0">
              <a:lnSpc>
                <a:spcPct val="100000"/>
              </a:lnSpc>
              <a:spcBef>
                <a:spcPts val="0"/>
              </a:spcBef>
              <a:spcAft>
                <a:spcPts val="513"/>
              </a:spcAft>
              <a:buClr>
                <a:srgbClr val="FFD200"/>
              </a:buClr>
              <a:buFont typeface="Arial" charset="0"/>
            </a:pPr>
            <a:r>
              <a:rPr lang="en-US" smtClean="0"/>
              <a:t>Second level</a:t>
            </a:r>
          </a:p>
          <a:p>
            <a:pPr lvl="2" algn="l" defTabSz="831783" rtl="0" eaLnBrk="0" fontAlgn="base" hangingPunct="0">
              <a:lnSpc>
                <a:spcPct val="100000"/>
              </a:lnSpc>
              <a:spcBef>
                <a:spcPts val="0"/>
              </a:spcBef>
              <a:spcAft>
                <a:spcPts val="513"/>
              </a:spcAft>
              <a:buClr>
                <a:srgbClr val="FFD200"/>
              </a:buClr>
              <a:buFont typeface="Arial" charset="0"/>
            </a:pPr>
            <a:r>
              <a:rPr lang="en-US" smtClean="0"/>
              <a:t>Third level</a:t>
            </a:r>
          </a:p>
          <a:p>
            <a:pPr lvl="3" algn="l" defTabSz="831783" rtl="0" eaLnBrk="0" fontAlgn="base" hangingPunct="0">
              <a:lnSpc>
                <a:spcPct val="100000"/>
              </a:lnSpc>
              <a:spcBef>
                <a:spcPts val="0"/>
              </a:spcBef>
              <a:spcAft>
                <a:spcPts val="513"/>
              </a:spcAft>
              <a:buClr>
                <a:srgbClr val="FFD200"/>
              </a:buClr>
              <a:buFont typeface="Arial" charset="0"/>
            </a:pPr>
            <a:r>
              <a:rPr lang="en-US" smtClean="0"/>
              <a:t>Fourth level</a:t>
            </a:r>
          </a:p>
        </p:txBody>
      </p:sp>
    </p:spTree>
    <p:extLst>
      <p:ext uri="{BB962C8B-B14F-4D97-AF65-F5344CB8AC3E}">
        <p14:creationId xmlns:p14="http://schemas.microsoft.com/office/powerpoint/2010/main" val="2282501094"/>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rzy kolumny">
    <p:spTree>
      <p:nvGrpSpPr>
        <p:cNvPr id="1" name=""/>
        <p:cNvGrpSpPr/>
        <p:nvPr/>
      </p:nvGrpSpPr>
      <p:grpSpPr>
        <a:xfrm>
          <a:off x="0" y="0"/>
          <a:ext cx="0" cy="0"/>
          <a:chOff x="0" y="0"/>
          <a:chExt cx="0" cy="0"/>
        </a:xfrm>
      </p:grpSpPr>
      <p:sp>
        <p:nvSpPr>
          <p:cNvPr id="2" name="Title 1"/>
          <p:cNvSpPr>
            <a:spLocks noGrp="1"/>
          </p:cNvSpPr>
          <p:nvPr>
            <p:ph type="title"/>
          </p:nvPr>
        </p:nvSpPr>
        <p:spPr>
          <a:xfrm>
            <a:off x="523877" y="368601"/>
            <a:ext cx="8104282" cy="783278"/>
          </a:xfrm>
        </p:spPr>
        <p:txBody>
          <a:bodyPr>
            <a:noAutofit/>
          </a:bodyPr>
          <a:lstStyle>
            <a:lvl1pPr>
              <a:defRPr>
                <a:solidFill>
                  <a:schemeClr val="tx1">
                    <a:lumMod val="75000"/>
                  </a:schemeClr>
                </a:solidFill>
              </a:defRPr>
            </a:lvl1pPr>
          </a:lstStyle>
          <a:p>
            <a:r>
              <a:rPr lang="en-US" smtClean="0"/>
              <a:t>Click to edit Master title style</a:t>
            </a:r>
            <a:endParaRPr lang="pl-PL" dirty="0"/>
          </a:p>
        </p:txBody>
      </p:sp>
      <p:sp>
        <p:nvSpPr>
          <p:cNvPr id="3" name="Content Placeholder 2"/>
          <p:cNvSpPr>
            <a:spLocks noGrp="1"/>
          </p:cNvSpPr>
          <p:nvPr>
            <p:ph sz="half" idx="1"/>
          </p:nvPr>
        </p:nvSpPr>
        <p:spPr>
          <a:xfrm>
            <a:off x="3291982" y="1425451"/>
            <a:ext cx="2595488" cy="4485132"/>
          </a:xfrm>
          <a:prstGeom prst="rect">
            <a:avLst/>
          </a:prstGeom>
        </p:spPr>
        <p:txBody>
          <a:bodyPr lIns="0" tIns="0" rIns="0" bIns="0"/>
          <a:lstStyle>
            <a:lvl1pPr algn="l" defTabSz="831783" rtl="0" eaLnBrk="0" fontAlgn="base" hangingPunct="0">
              <a:lnSpc>
                <a:spcPct val="100000"/>
              </a:lnSpc>
              <a:spcBef>
                <a:spcPts val="0"/>
              </a:spcBef>
              <a:spcAft>
                <a:spcPts val="513"/>
              </a:spcAft>
              <a:buClr>
                <a:srgbClr val="FFD200"/>
              </a:buClr>
              <a:buFont typeface="Arial" charset="0"/>
              <a:defRPr lang="en-US" sz="770" b="0" i="0" dirty="0" smtClean="0">
                <a:solidFill>
                  <a:schemeClr val="tx1">
                    <a:lumMod val="75000"/>
                  </a:schemeClr>
                </a:solidFill>
                <a:latin typeface="EYInterstate Light" pitchFamily="2" charset="0"/>
                <a:ea typeface="+mn-ea"/>
                <a:cs typeface="+mn-cs"/>
              </a:defRPr>
            </a:lvl1pPr>
            <a:lvl2pPr marL="144592" indent="-143267"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2pPr>
            <a:lvl3pPr marL="299799" indent="-143267"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3pPr>
            <a:lvl4pPr marL="451032" indent="-150380"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4pPr>
            <a:lvl5pPr algn="l" defTabSz="831783" rtl="0" eaLnBrk="0" fontAlgn="base" hangingPunct="0">
              <a:spcAft>
                <a:spcPts val="513"/>
              </a:spcAft>
              <a:buClr>
                <a:srgbClr val="FFD200"/>
              </a:buClr>
              <a:buFont typeface="Arial" charset="0"/>
              <a:defRPr lang="pl-PL" sz="855" b="0" i="0" dirty="0">
                <a:solidFill>
                  <a:srgbClr val="646464"/>
                </a:solidFill>
                <a:latin typeface="+mn-lt"/>
                <a:ea typeface="+mn-ea"/>
                <a:cs typeface="+mn-cs"/>
              </a:defRPr>
            </a:lvl5pPr>
            <a:lvl6pPr>
              <a:defRPr sz="1625"/>
            </a:lvl6pPr>
            <a:lvl7pPr>
              <a:defRPr sz="1625"/>
            </a:lvl7pPr>
            <a:lvl8pPr>
              <a:defRPr sz="1625"/>
            </a:lvl8pPr>
            <a:lvl9pPr>
              <a:defRPr sz="16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6016589" y="1425451"/>
            <a:ext cx="2614511" cy="4485132"/>
          </a:xfrm>
          <a:prstGeom prst="rect">
            <a:avLst/>
          </a:prstGeom>
        </p:spPr>
        <p:txBody>
          <a:bodyPr lIns="0" tIns="0" rIns="0" bIns="0"/>
          <a:lstStyle>
            <a:lvl1pPr algn="l" defTabSz="831783" rtl="0" eaLnBrk="0" fontAlgn="base" hangingPunct="0">
              <a:lnSpc>
                <a:spcPct val="100000"/>
              </a:lnSpc>
              <a:spcBef>
                <a:spcPts val="0"/>
              </a:spcBef>
              <a:spcAft>
                <a:spcPts val="513"/>
              </a:spcAft>
              <a:buClr>
                <a:srgbClr val="FFD200"/>
              </a:buClr>
              <a:buFont typeface="Arial" charset="0"/>
              <a:defRPr lang="en-US" sz="770" b="0" i="0" dirty="0" smtClean="0">
                <a:solidFill>
                  <a:schemeClr val="tx1">
                    <a:lumMod val="75000"/>
                  </a:schemeClr>
                </a:solidFill>
                <a:latin typeface="EYInterstate Light" pitchFamily="2" charset="0"/>
                <a:ea typeface="+mn-ea"/>
                <a:cs typeface="+mn-cs"/>
              </a:defRPr>
            </a:lvl1pPr>
            <a:lvl2pPr marL="144592" indent="-143267"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2pPr>
            <a:lvl3pPr marL="299799" indent="-143267"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3pPr>
            <a:lvl4pPr marL="451032" indent="-150380"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4pPr>
            <a:lvl5pPr algn="l" defTabSz="831783" rtl="0" eaLnBrk="0" fontAlgn="base" hangingPunct="0">
              <a:spcAft>
                <a:spcPts val="513"/>
              </a:spcAft>
              <a:buClr>
                <a:srgbClr val="FFD200"/>
              </a:buClr>
              <a:buFont typeface="Arial" charset="0"/>
              <a:defRPr lang="pl-PL" sz="855" b="0" i="0" dirty="0">
                <a:solidFill>
                  <a:srgbClr val="646464"/>
                </a:solidFill>
                <a:latin typeface="+mn-lt"/>
                <a:ea typeface="+mn-ea"/>
                <a:cs typeface="+mn-cs"/>
              </a:defRPr>
            </a:lvl5pPr>
            <a:lvl6pPr>
              <a:defRPr sz="1625"/>
            </a:lvl6pPr>
            <a:lvl7pPr>
              <a:defRPr sz="1625"/>
            </a:lvl7pPr>
            <a:lvl8pPr>
              <a:defRPr sz="1625"/>
            </a:lvl8pPr>
            <a:lvl9pPr>
              <a:defRPr sz="16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Content Placeholder 2"/>
          <p:cNvSpPr>
            <a:spLocks noGrp="1"/>
          </p:cNvSpPr>
          <p:nvPr>
            <p:ph sz="half" idx="10"/>
          </p:nvPr>
        </p:nvSpPr>
        <p:spPr>
          <a:xfrm>
            <a:off x="523970" y="1425451"/>
            <a:ext cx="2613154" cy="4485132"/>
          </a:xfrm>
          <a:prstGeom prst="rect">
            <a:avLst/>
          </a:prstGeom>
        </p:spPr>
        <p:txBody>
          <a:bodyPr lIns="0" tIns="0" rIns="0" bIns="0"/>
          <a:lstStyle>
            <a:lvl1pPr algn="l" defTabSz="831783" rtl="0" eaLnBrk="0" fontAlgn="base" hangingPunct="0">
              <a:lnSpc>
                <a:spcPct val="100000"/>
              </a:lnSpc>
              <a:spcBef>
                <a:spcPts val="0"/>
              </a:spcBef>
              <a:spcAft>
                <a:spcPts val="513"/>
              </a:spcAft>
              <a:buClr>
                <a:srgbClr val="FFD200"/>
              </a:buClr>
              <a:buFont typeface="Arial" charset="0"/>
              <a:defRPr lang="en-US" sz="770" b="0" i="0" dirty="0" smtClean="0">
                <a:solidFill>
                  <a:schemeClr val="tx1">
                    <a:lumMod val="75000"/>
                  </a:schemeClr>
                </a:solidFill>
                <a:latin typeface="EYInterstate Light" pitchFamily="2" charset="0"/>
                <a:ea typeface="+mn-ea"/>
                <a:cs typeface="+mn-cs"/>
              </a:defRPr>
            </a:lvl1pPr>
            <a:lvl2pPr marL="144592" indent="-143267"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2pPr>
            <a:lvl3pPr marL="299799" indent="-143267"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3pPr>
            <a:lvl4pPr marL="451032" indent="-150380"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4pPr>
            <a:lvl5pPr algn="l" defTabSz="831783" rtl="0" eaLnBrk="0" fontAlgn="base" hangingPunct="0">
              <a:spcAft>
                <a:spcPts val="513"/>
              </a:spcAft>
              <a:buClr>
                <a:srgbClr val="FFD200"/>
              </a:buClr>
              <a:buFont typeface="Arial" charset="0"/>
              <a:defRPr lang="pl-PL" sz="855" b="0" i="0" dirty="0">
                <a:solidFill>
                  <a:srgbClr val="646464"/>
                </a:solidFill>
                <a:latin typeface="+mn-lt"/>
                <a:ea typeface="+mn-ea"/>
                <a:cs typeface="+mn-cs"/>
              </a:defRPr>
            </a:lvl5pPr>
            <a:lvl6pPr>
              <a:defRPr sz="1625"/>
            </a:lvl6pPr>
            <a:lvl7pPr>
              <a:defRPr sz="1625"/>
            </a:lvl7pPr>
            <a:lvl8pPr>
              <a:defRPr sz="1625"/>
            </a:lvl8pPr>
            <a:lvl9pPr>
              <a:defRPr sz="16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6" name="Straight Connector 5"/>
          <p:cNvCxnSpPr/>
          <p:nvPr/>
        </p:nvCxnSpPr>
        <p:spPr bwMode="auto">
          <a:xfrm>
            <a:off x="464647" y="1132359"/>
            <a:ext cx="8219287" cy="0"/>
          </a:xfrm>
          <a:prstGeom prst="line">
            <a:avLst/>
          </a:prstGeom>
          <a:noFill/>
          <a:ln w="12700"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66210298"/>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3877" y="370049"/>
            <a:ext cx="8104282" cy="32060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en-GB" dirty="0"/>
            </a:lvl1pPr>
          </a:lstStyle>
          <a:p>
            <a:pPr lvl="0"/>
            <a:r>
              <a:rPr lang="en-US" smtClean="0"/>
              <a:t>Click to edit Master title style</a:t>
            </a:r>
            <a:endParaRPr lang="en-GB" dirty="0"/>
          </a:p>
        </p:txBody>
      </p:sp>
    </p:spTree>
    <p:extLst>
      <p:ext uri="{BB962C8B-B14F-4D97-AF65-F5344CB8AC3E}">
        <p14:creationId xmlns:p14="http://schemas.microsoft.com/office/powerpoint/2010/main" val="761090051"/>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3877" y="370049"/>
            <a:ext cx="8104282" cy="32060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en-GB" dirty="0"/>
            </a:lvl1pPr>
          </a:lstStyle>
          <a:p>
            <a:pPr lvl="0"/>
            <a:r>
              <a:rPr lang="en-US" smtClean="0"/>
              <a:t>Click to edit Master title style</a:t>
            </a:r>
            <a:endParaRPr lang="en-GB" dirty="0"/>
          </a:p>
        </p:txBody>
      </p:sp>
      <p:sp>
        <p:nvSpPr>
          <p:cNvPr id="5" name="Text Box 16"/>
          <p:cNvSpPr txBox="1">
            <a:spLocks noChangeArrowheads="1"/>
          </p:cNvSpPr>
          <p:nvPr/>
        </p:nvSpPr>
        <p:spPr bwMode="auto">
          <a:xfrm>
            <a:off x="517203" y="6436070"/>
            <a:ext cx="4054798" cy="9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algn="l" defTabSz="995363">
              <a:defRPr sz="2400">
                <a:solidFill>
                  <a:schemeClr val="tx1"/>
                </a:solidFill>
                <a:latin typeface="Times New Roman" pitchFamily="18" charset="0"/>
              </a:defRPr>
            </a:lvl1pPr>
            <a:lvl2pPr marL="498475" algn="l" defTabSz="995363">
              <a:defRPr sz="2400">
                <a:solidFill>
                  <a:schemeClr val="tx1"/>
                </a:solidFill>
                <a:latin typeface="Times New Roman" pitchFamily="18" charset="0"/>
              </a:defRPr>
            </a:lvl2pPr>
            <a:lvl3pPr marL="995363" algn="l" defTabSz="995363">
              <a:defRPr sz="2400">
                <a:solidFill>
                  <a:schemeClr val="tx1"/>
                </a:solidFill>
                <a:latin typeface="Times New Roman" pitchFamily="18" charset="0"/>
              </a:defRPr>
            </a:lvl3pPr>
            <a:lvl4pPr marL="1493838" algn="l" defTabSz="995363">
              <a:defRPr sz="2400">
                <a:solidFill>
                  <a:schemeClr val="tx1"/>
                </a:solidFill>
                <a:latin typeface="Times New Roman" pitchFamily="18" charset="0"/>
              </a:defRPr>
            </a:lvl4pPr>
            <a:lvl5pPr marL="1990725" algn="l" defTabSz="995363">
              <a:defRPr sz="2400">
                <a:solidFill>
                  <a:schemeClr val="tx1"/>
                </a:solidFill>
                <a:latin typeface="Times New Roman" pitchFamily="18" charset="0"/>
              </a:defRPr>
            </a:lvl5pPr>
            <a:lvl6pPr marL="2447925" defTabSz="995363" fontAlgn="base">
              <a:spcBef>
                <a:spcPct val="0"/>
              </a:spcBef>
              <a:spcAft>
                <a:spcPct val="0"/>
              </a:spcAft>
              <a:defRPr sz="2400">
                <a:solidFill>
                  <a:schemeClr val="tx1"/>
                </a:solidFill>
                <a:latin typeface="Times New Roman" pitchFamily="18" charset="0"/>
              </a:defRPr>
            </a:lvl6pPr>
            <a:lvl7pPr marL="2905125" defTabSz="995363" fontAlgn="base">
              <a:spcBef>
                <a:spcPct val="0"/>
              </a:spcBef>
              <a:spcAft>
                <a:spcPct val="0"/>
              </a:spcAft>
              <a:defRPr sz="2400">
                <a:solidFill>
                  <a:schemeClr val="tx1"/>
                </a:solidFill>
                <a:latin typeface="Times New Roman" pitchFamily="18" charset="0"/>
              </a:defRPr>
            </a:lvl7pPr>
            <a:lvl8pPr marL="3362325" defTabSz="995363" fontAlgn="base">
              <a:spcBef>
                <a:spcPct val="0"/>
              </a:spcBef>
              <a:spcAft>
                <a:spcPct val="0"/>
              </a:spcAft>
              <a:defRPr sz="2400">
                <a:solidFill>
                  <a:schemeClr val="tx1"/>
                </a:solidFill>
                <a:latin typeface="Times New Roman" pitchFamily="18" charset="0"/>
              </a:defRPr>
            </a:lvl8pPr>
            <a:lvl9pPr marL="3819525" defTabSz="995363"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pl-PL" sz="599" dirty="0" smtClean="0">
                <a:solidFill>
                  <a:srgbClr val="FFFFFF"/>
                </a:solidFill>
                <a:latin typeface="EYInterstate Regular" pitchFamily="2" charset="0"/>
              </a:rPr>
              <a:t>Poufne </a:t>
            </a:r>
            <a:r>
              <a:rPr lang="en-GB" sz="599" dirty="0" smtClean="0">
                <a:solidFill>
                  <a:srgbClr val="FFFFFF"/>
                </a:solidFill>
                <a:latin typeface="EYInterstate Light" pitchFamily="2" charset="0"/>
              </a:rPr>
              <a:t>– </a:t>
            </a:r>
            <a:r>
              <a:rPr lang="pl-PL" sz="599" dirty="0" smtClean="0">
                <a:solidFill>
                  <a:srgbClr val="FFFFFF"/>
                </a:solidFill>
                <a:latin typeface="EYInterstate Light" pitchFamily="2" charset="0"/>
              </a:rPr>
              <a:t>Wszelkie prawa zastrzeżone </a:t>
            </a:r>
            <a:r>
              <a:rPr lang="en-GB" sz="599" dirty="0" smtClean="0">
                <a:solidFill>
                  <a:srgbClr val="FFFFFF"/>
                </a:solidFill>
                <a:latin typeface="EYInterstate Light" pitchFamily="2" charset="0"/>
              </a:rPr>
              <a:t>– </a:t>
            </a:r>
            <a:r>
              <a:rPr lang="pl-PL" sz="599" dirty="0" smtClean="0">
                <a:solidFill>
                  <a:srgbClr val="FFFFFF"/>
                </a:solidFill>
                <a:latin typeface="EYInterstate Light" pitchFamily="2" charset="0"/>
              </a:rPr>
              <a:t>EY 2016</a:t>
            </a:r>
            <a:endParaRPr lang="en-GB" sz="599" dirty="0">
              <a:solidFill>
                <a:srgbClr val="FFFFFF"/>
              </a:solidFill>
              <a:latin typeface="EYInterstate Light" pitchFamily="2" charset="0"/>
            </a:endParaRPr>
          </a:p>
        </p:txBody>
      </p:sp>
      <p:sp>
        <p:nvSpPr>
          <p:cNvPr id="7" name="Text Box 14"/>
          <p:cNvSpPr txBox="1">
            <a:spLocks noChangeArrowheads="1"/>
          </p:cNvSpPr>
          <p:nvPr/>
        </p:nvSpPr>
        <p:spPr bwMode="auto">
          <a:xfrm>
            <a:off x="4750029" y="6430571"/>
            <a:ext cx="3890544" cy="97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lgn="l" defTabSz="995363">
              <a:defRPr sz="2400">
                <a:solidFill>
                  <a:schemeClr val="tx1"/>
                </a:solidFill>
                <a:latin typeface="Times New Roman" pitchFamily="18" charset="0"/>
              </a:defRPr>
            </a:lvl1pPr>
            <a:lvl2pPr marL="498475" algn="l" defTabSz="995363">
              <a:defRPr sz="2400">
                <a:solidFill>
                  <a:schemeClr val="tx1"/>
                </a:solidFill>
                <a:latin typeface="Times New Roman" pitchFamily="18" charset="0"/>
              </a:defRPr>
            </a:lvl2pPr>
            <a:lvl3pPr marL="995363" algn="l" defTabSz="995363">
              <a:defRPr sz="2400">
                <a:solidFill>
                  <a:schemeClr val="tx1"/>
                </a:solidFill>
                <a:latin typeface="Times New Roman" pitchFamily="18" charset="0"/>
              </a:defRPr>
            </a:lvl3pPr>
            <a:lvl4pPr marL="1493838" algn="l" defTabSz="995363">
              <a:defRPr sz="2400">
                <a:solidFill>
                  <a:schemeClr val="tx1"/>
                </a:solidFill>
                <a:latin typeface="Times New Roman" pitchFamily="18" charset="0"/>
              </a:defRPr>
            </a:lvl4pPr>
            <a:lvl5pPr marL="1990725" algn="l" defTabSz="995363">
              <a:defRPr sz="2400">
                <a:solidFill>
                  <a:schemeClr val="tx1"/>
                </a:solidFill>
                <a:latin typeface="Times New Roman" pitchFamily="18" charset="0"/>
              </a:defRPr>
            </a:lvl5pPr>
            <a:lvl6pPr marL="2447925" defTabSz="995363" fontAlgn="base">
              <a:spcBef>
                <a:spcPct val="0"/>
              </a:spcBef>
              <a:spcAft>
                <a:spcPct val="0"/>
              </a:spcAft>
              <a:defRPr sz="2400">
                <a:solidFill>
                  <a:schemeClr val="tx1"/>
                </a:solidFill>
                <a:latin typeface="Times New Roman" pitchFamily="18" charset="0"/>
              </a:defRPr>
            </a:lvl6pPr>
            <a:lvl7pPr marL="2905125" defTabSz="995363" fontAlgn="base">
              <a:spcBef>
                <a:spcPct val="0"/>
              </a:spcBef>
              <a:spcAft>
                <a:spcPct val="0"/>
              </a:spcAft>
              <a:defRPr sz="2400">
                <a:solidFill>
                  <a:schemeClr val="tx1"/>
                </a:solidFill>
                <a:latin typeface="Times New Roman" pitchFamily="18" charset="0"/>
              </a:defRPr>
            </a:lvl7pPr>
            <a:lvl8pPr marL="3362325" defTabSz="995363" fontAlgn="base">
              <a:spcBef>
                <a:spcPct val="0"/>
              </a:spcBef>
              <a:spcAft>
                <a:spcPct val="0"/>
              </a:spcAft>
              <a:defRPr sz="2400">
                <a:solidFill>
                  <a:schemeClr val="tx1"/>
                </a:solidFill>
                <a:latin typeface="Times New Roman" pitchFamily="18" charset="0"/>
              </a:defRPr>
            </a:lvl8pPr>
            <a:lvl9pPr marL="3819525" defTabSz="995363" fontAlgn="base">
              <a:spcBef>
                <a:spcPct val="0"/>
              </a:spcBef>
              <a:spcAft>
                <a:spcPct val="0"/>
              </a:spcAft>
              <a:defRPr sz="2400">
                <a:solidFill>
                  <a:schemeClr val="tx1"/>
                </a:solidFill>
                <a:latin typeface="Times New Roman" pitchFamily="18" charset="0"/>
              </a:defRPr>
            </a:lvl9pPr>
          </a:lstStyle>
          <a:p>
            <a:pPr algn="r" fontAlgn="base">
              <a:spcBef>
                <a:spcPct val="0"/>
              </a:spcBef>
              <a:spcAft>
                <a:spcPct val="0"/>
              </a:spcAft>
            </a:pPr>
            <a:r>
              <a:rPr lang="pl-PL" sz="599" dirty="0" smtClean="0">
                <a:solidFill>
                  <a:srgbClr val="FFFFFF"/>
                </a:solidFill>
                <a:latin typeface="EYInterstate Regular" pitchFamily="2" charset="0"/>
              </a:rPr>
              <a:t>Grupa PZU |  </a:t>
            </a:r>
            <a:fld id="{E98D8E64-FB2B-414D-B53B-7EC5722471EE}" type="slidenum">
              <a:rPr lang="pl-PL" sz="599" smtClean="0">
                <a:solidFill>
                  <a:srgbClr val="FFFFFF"/>
                </a:solidFill>
                <a:latin typeface="EYInterstate Regular" pitchFamily="2" charset="0"/>
              </a:rPr>
              <a:pPr algn="r" fontAlgn="base">
                <a:spcBef>
                  <a:spcPct val="0"/>
                </a:spcBef>
                <a:spcAft>
                  <a:spcPct val="0"/>
                </a:spcAft>
              </a:pPr>
              <a:t>‹#›</a:t>
            </a:fld>
            <a:endParaRPr lang="en-GB" sz="599" dirty="0">
              <a:solidFill>
                <a:srgbClr val="FFFFFF"/>
              </a:solidFill>
              <a:latin typeface="EYInterstate Regular" pitchFamily="2" charset="0"/>
            </a:endParaRPr>
          </a:p>
        </p:txBody>
      </p:sp>
    </p:spTree>
    <p:extLst>
      <p:ext uri="{BB962C8B-B14F-4D97-AF65-F5344CB8AC3E}">
        <p14:creationId xmlns:p14="http://schemas.microsoft.com/office/powerpoint/2010/main" val="3103368754"/>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cSld name="3_3CV">
    <p:spTree>
      <p:nvGrpSpPr>
        <p:cNvPr id="1" name=""/>
        <p:cNvGrpSpPr/>
        <p:nvPr/>
      </p:nvGrpSpPr>
      <p:grpSpPr>
        <a:xfrm>
          <a:off x="0" y="0"/>
          <a:ext cx="0" cy="0"/>
          <a:chOff x="0" y="0"/>
          <a:chExt cx="0" cy="0"/>
        </a:xfrm>
      </p:grpSpPr>
      <p:sp>
        <p:nvSpPr>
          <p:cNvPr id="5" name="Content Placeholder 2"/>
          <p:cNvSpPr>
            <a:spLocks noGrp="1"/>
          </p:cNvSpPr>
          <p:nvPr>
            <p:ph idx="1"/>
          </p:nvPr>
        </p:nvSpPr>
        <p:spPr>
          <a:xfrm>
            <a:off x="3326666" y="2451688"/>
            <a:ext cx="2628000" cy="3850985"/>
          </a:xfrm>
          <a:prstGeom prst="rect">
            <a:avLst/>
          </a:prstGeom>
        </p:spPr>
        <p:txBody>
          <a:bodyPr lIns="40102" tIns="50982" rIns="40102" bIns="50982"/>
          <a:lstStyle>
            <a:lvl1pPr>
              <a:lnSpc>
                <a:spcPct val="100000"/>
              </a:lnSpc>
              <a:spcBef>
                <a:spcPts val="1171"/>
              </a:spcBef>
              <a:spcAft>
                <a:spcPts val="585"/>
              </a:spcAft>
              <a:defRPr lang="en-US" sz="941" b="1" noProof="0" smtClean="0">
                <a:solidFill>
                  <a:srgbClr val="000000"/>
                </a:solidFill>
                <a:latin typeface="EYInterstate" pitchFamily="2" charset="0"/>
                <a:ea typeface="+mn-ea"/>
                <a:cs typeface="+mn-cs"/>
              </a:defRPr>
            </a:lvl1pPr>
            <a:lvl2pPr marL="164891"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2pPr>
            <a:lvl3pPr marL="340620"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3pPr>
            <a:lvl4pPr marL="471270" indent="-72268">
              <a:defRPr sz="684"/>
            </a:lvl4pPr>
            <a:lvl5pPr marL="708993" indent="-83425">
              <a:defRPr sz="684"/>
            </a:lvl5pPr>
          </a:lstStyle>
          <a:p>
            <a:pPr lvl="0" algn="l" defTabSz="831981" rtl="0" eaLnBrk="1" fontAlgn="base" hangingPunct="1">
              <a:lnSpc>
                <a:spcPct val="100000"/>
              </a:lnSpc>
              <a:spcBef>
                <a:spcPts val="1171"/>
              </a:spcBef>
              <a:spcAft>
                <a:spcPts val="585"/>
              </a:spcAft>
            </a:pPr>
            <a:r>
              <a:rPr lang="en-US" noProof="0" smtClean="0"/>
              <a:t>Click to edit Master text styles</a:t>
            </a:r>
          </a:p>
          <a:p>
            <a:pPr lvl="1" algn="l" defTabSz="831981" rtl="0" eaLnBrk="1" fontAlgn="base" hangingPunct="1">
              <a:lnSpc>
                <a:spcPct val="100000"/>
              </a:lnSpc>
              <a:spcBef>
                <a:spcPts val="1171"/>
              </a:spcBef>
              <a:spcAft>
                <a:spcPts val="585"/>
              </a:spcAft>
            </a:pPr>
            <a:r>
              <a:rPr lang="en-US" noProof="0" smtClean="0"/>
              <a:t>Second level</a:t>
            </a:r>
          </a:p>
          <a:p>
            <a:pPr lvl="2" algn="l" defTabSz="831981" rtl="0" eaLnBrk="1" fontAlgn="base" hangingPunct="1">
              <a:lnSpc>
                <a:spcPct val="100000"/>
              </a:lnSpc>
              <a:spcBef>
                <a:spcPts val="1171"/>
              </a:spcBef>
              <a:spcAft>
                <a:spcPts val="585"/>
              </a:spcAft>
            </a:pPr>
            <a:r>
              <a:rPr lang="en-US" noProof="0" smtClean="0"/>
              <a:t>Third level</a:t>
            </a:r>
          </a:p>
        </p:txBody>
      </p:sp>
      <p:sp>
        <p:nvSpPr>
          <p:cNvPr id="6" name="Content Placeholder 2"/>
          <p:cNvSpPr>
            <a:spLocks noGrp="1"/>
          </p:cNvSpPr>
          <p:nvPr>
            <p:ph idx="10"/>
          </p:nvPr>
        </p:nvSpPr>
        <p:spPr>
          <a:xfrm>
            <a:off x="6111385" y="2451688"/>
            <a:ext cx="2628000" cy="3850985"/>
          </a:xfrm>
          <a:prstGeom prst="rect">
            <a:avLst/>
          </a:prstGeom>
        </p:spPr>
        <p:txBody>
          <a:bodyPr lIns="40102" tIns="50982" rIns="40102" bIns="50982"/>
          <a:lstStyle>
            <a:lvl1pPr>
              <a:defRPr lang="en-US" sz="941" b="1" noProof="0" smtClean="0">
                <a:solidFill>
                  <a:srgbClr val="000000"/>
                </a:solidFill>
                <a:latin typeface="EYInterstate" pitchFamily="2" charset="0"/>
                <a:ea typeface="+mn-ea"/>
                <a:cs typeface="+mn-cs"/>
              </a:defRPr>
            </a:lvl1pPr>
            <a:lvl2pPr marL="164891" marR="0" indent="-163503" algn="l" defTabSz="831981" rtl="0" eaLnBrk="1" fontAlgn="base" latinLnBrk="0" hangingPunct="1">
              <a:lnSpc>
                <a:spcPct val="100000"/>
              </a:lnSpc>
              <a:spcBef>
                <a:spcPts val="0"/>
              </a:spcBef>
              <a:spcAft>
                <a:spcPts val="292"/>
              </a:spcAft>
              <a:buClr>
                <a:srgbClr val="FAE600"/>
              </a:buClr>
              <a:buSzPct val="70000"/>
              <a:buFont typeface="Arial" pitchFamily="34" charset="0"/>
              <a:buChar char="►"/>
              <a:tabLst/>
              <a:defRPr lang="en-US" sz="770" noProof="0" smtClean="0">
                <a:solidFill>
                  <a:srgbClr val="646464"/>
                </a:solidFill>
                <a:latin typeface="EYInterstate Light" pitchFamily="2" charset="0"/>
              </a:defRPr>
            </a:lvl2pPr>
            <a:lvl3pPr marL="392050" indent="-158477">
              <a:lnSpc>
                <a:spcPct val="100000"/>
              </a:lnSpc>
              <a:spcBef>
                <a:spcPts val="0"/>
              </a:spcBef>
              <a:spcAft>
                <a:spcPts val="292"/>
              </a:spcAft>
              <a:defRPr lang="pl-PL" sz="770" noProof="0" smtClean="0">
                <a:solidFill>
                  <a:srgbClr val="646464"/>
                </a:solidFill>
                <a:latin typeface="EYInterstate Light" pitchFamily="2" charset="0"/>
              </a:defRPr>
            </a:lvl3pPr>
            <a:lvl4pPr marL="471270" indent="-72268">
              <a:defRPr sz="684"/>
            </a:lvl4pPr>
            <a:lvl5pPr marL="708993" indent="-83425">
              <a:defRPr sz="684"/>
            </a:lvl5pPr>
          </a:lstStyle>
          <a:p>
            <a:pPr lvl="0" algn="l" defTabSz="831981" rtl="0" eaLnBrk="1" fontAlgn="base" hangingPunct="1">
              <a:lnSpc>
                <a:spcPct val="100000"/>
              </a:lnSpc>
              <a:spcBef>
                <a:spcPts val="1171"/>
              </a:spcBef>
              <a:spcAft>
                <a:spcPts val="585"/>
              </a:spcAft>
            </a:pPr>
            <a:r>
              <a:rPr lang="en-US" noProof="0" smtClean="0"/>
              <a:t>Click to edit Master text styles</a:t>
            </a:r>
          </a:p>
          <a:p>
            <a:pPr lvl="1" algn="l" defTabSz="831981" rtl="0" eaLnBrk="1" fontAlgn="base" hangingPunct="1">
              <a:lnSpc>
                <a:spcPct val="100000"/>
              </a:lnSpc>
              <a:spcBef>
                <a:spcPts val="1171"/>
              </a:spcBef>
              <a:spcAft>
                <a:spcPts val="585"/>
              </a:spcAft>
            </a:pPr>
            <a:r>
              <a:rPr lang="en-US" noProof="0" smtClean="0"/>
              <a:t>Second level</a:t>
            </a:r>
          </a:p>
          <a:p>
            <a:pPr lvl="2" algn="l" defTabSz="831981" rtl="0" eaLnBrk="1" fontAlgn="base" hangingPunct="1">
              <a:lnSpc>
                <a:spcPct val="100000"/>
              </a:lnSpc>
              <a:spcBef>
                <a:spcPts val="1171"/>
              </a:spcBef>
              <a:spcAft>
                <a:spcPts val="585"/>
              </a:spcAft>
            </a:pPr>
            <a:r>
              <a:rPr lang="en-US" noProof="0" smtClean="0"/>
              <a:t>Third level</a:t>
            </a:r>
          </a:p>
          <a:p>
            <a:pPr lvl="3" algn="l" defTabSz="831981" rtl="0" eaLnBrk="1" fontAlgn="base" hangingPunct="1">
              <a:lnSpc>
                <a:spcPct val="100000"/>
              </a:lnSpc>
              <a:spcBef>
                <a:spcPts val="1171"/>
              </a:spcBef>
              <a:spcAft>
                <a:spcPts val="585"/>
              </a:spcAft>
            </a:pPr>
            <a:r>
              <a:rPr lang="en-US" noProof="0" smtClean="0"/>
              <a:t>Fourth level</a:t>
            </a:r>
          </a:p>
        </p:txBody>
      </p:sp>
      <p:sp>
        <p:nvSpPr>
          <p:cNvPr id="8" name="Title 1"/>
          <p:cNvSpPr>
            <a:spLocks noGrp="1"/>
          </p:cNvSpPr>
          <p:nvPr>
            <p:ph type="title"/>
          </p:nvPr>
        </p:nvSpPr>
        <p:spPr>
          <a:xfrm>
            <a:off x="539754" y="554343"/>
            <a:ext cx="8218724" cy="320601"/>
          </a:xfrm>
        </p:spPr>
        <p:txBody>
          <a:bodyPr/>
          <a:lstStyle/>
          <a:p>
            <a:r>
              <a:rPr lang="en-US" smtClean="0"/>
              <a:t>Click to edit Master title style</a:t>
            </a:r>
            <a:endParaRPr lang="pl-PL" dirty="0"/>
          </a:p>
        </p:txBody>
      </p:sp>
      <p:sp>
        <p:nvSpPr>
          <p:cNvPr id="9" name="Rectangle 2"/>
          <p:cNvSpPr>
            <a:spLocks noChangeArrowheads="1"/>
          </p:cNvSpPr>
          <p:nvPr/>
        </p:nvSpPr>
        <p:spPr bwMode="auto">
          <a:xfrm>
            <a:off x="507700" y="1233665"/>
            <a:ext cx="8241014" cy="600689"/>
          </a:xfrm>
          <a:prstGeom prst="rect">
            <a:avLst/>
          </a:prstGeom>
          <a:solidFill>
            <a:srgbClr val="FAE600"/>
          </a:solidFill>
          <a:ln w="12700">
            <a:noFill/>
            <a:miter lim="800000"/>
            <a:headEnd type="none" w="sm" len="sm"/>
            <a:tailEnd type="none" w="sm" len="sm"/>
          </a:ln>
          <a:effectLst/>
        </p:spPr>
        <p:txBody>
          <a:bodyPr wrap="none" lIns="70130" tIns="35033" rIns="70130" bIns="35033" anchor="ctr"/>
          <a:lstStyle/>
          <a:p>
            <a:pPr fontAlgn="base">
              <a:lnSpc>
                <a:spcPts val="1197"/>
              </a:lnSpc>
              <a:spcBef>
                <a:spcPct val="50000"/>
              </a:spcBef>
              <a:spcAft>
                <a:spcPct val="0"/>
              </a:spcAft>
              <a:buClr>
                <a:srgbClr val="FFE600"/>
              </a:buClr>
              <a:buSzPct val="80000"/>
              <a:buFont typeface="Arial" charset="0"/>
              <a:buNone/>
              <a:defRPr/>
            </a:pPr>
            <a:endParaRPr lang="en-GB" sz="684" dirty="0">
              <a:solidFill>
                <a:srgbClr val="646464"/>
              </a:solidFill>
              <a:latin typeface="EYInterstate Light"/>
            </a:endParaRPr>
          </a:p>
        </p:txBody>
      </p:sp>
      <p:sp>
        <p:nvSpPr>
          <p:cNvPr id="3" name="Text Placeholder 2"/>
          <p:cNvSpPr>
            <a:spLocks noGrp="1"/>
          </p:cNvSpPr>
          <p:nvPr>
            <p:ph type="body" sz="quarter" idx="12"/>
          </p:nvPr>
        </p:nvSpPr>
        <p:spPr>
          <a:xfrm>
            <a:off x="4072700" y="1382182"/>
            <a:ext cx="2592388" cy="287338"/>
          </a:xfrm>
          <a:prstGeom prst="rect">
            <a:avLst/>
          </a:prstGeom>
        </p:spPr>
        <p:txBody>
          <a:bodyPr lIns="101969" tIns="0" rIns="101969" bIns="50982"/>
          <a:lstStyle>
            <a:lvl1pPr>
              <a:defRPr sz="1197" b="1">
                <a:latin typeface="EYInterstate" pitchFamily="2" charset="0"/>
              </a:defRPr>
            </a:lvl1pPr>
          </a:lstStyle>
          <a:p>
            <a:pPr lvl="0"/>
            <a:r>
              <a:rPr lang="en-US" smtClean="0"/>
              <a:t>Click to edit Master text styles</a:t>
            </a:r>
          </a:p>
          <a:p>
            <a:pPr lvl="1"/>
            <a:r>
              <a:rPr lang="en-US" smtClean="0"/>
              <a:t>Second level</a:t>
            </a:r>
          </a:p>
        </p:txBody>
      </p:sp>
      <p:cxnSp>
        <p:nvCxnSpPr>
          <p:cNvPr id="10" name="Straight Connector 9"/>
          <p:cNvCxnSpPr/>
          <p:nvPr/>
        </p:nvCxnSpPr>
        <p:spPr bwMode="auto">
          <a:xfrm>
            <a:off x="507700" y="2362688"/>
            <a:ext cx="8241014" cy="0"/>
          </a:xfrm>
          <a:prstGeom prst="line">
            <a:avLst/>
          </a:prstGeom>
          <a:noFill/>
          <a:ln w="12700" cap="flat" cmpd="sng" algn="ctr">
            <a:solidFill>
              <a:srgbClr val="FFF27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 Placeholder 11"/>
          <p:cNvSpPr>
            <a:spLocks noGrp="1"/>
          </p:cNvSpPr>
          <p:nvPr>
            <p:ph type="body" sz="quarter" idx="13"/>
          </p:nvPr>
        </p:nvSpPr>
        <p:spPr>
          <a:xfrm>
            <a:off x="4072701" y="1900914"/>
            <a:ext cx="1872506" cy="360362"/>
          </a:xfrm>
          <a:prstGeom prst="rect">
            <a:avLst/>
          </a:prstGeom>
        </p:spPr>
        <p:txBody>
          <a:bodyPr lIns="100374" tIns="0" rIns="80280" bIns="0"/>
          <a:lstStyle>
            <a:lvl1pPr>
              <a:lnSpc>
                <a:spcPct val="100000"/>
              </a:lnSpc>
              <a:tabLst>
                <a:tab pos="428433" algn="l"/>
              </a:tabLst>
              <a:defRPr sz="684">
                <a:latin typeface="EYInterstate Light" pitchFamily="2" charset="0"/>
              </a:defRPr>
            </a:lvl1pPr>
          </a:lstStyle>
          <a:p>
            <a:pPr lvl="0"/>
            <a:r>
              <a:rPr lang="en-US" smtClean="0"/>
              <a:t>Click to edit Master text styles</a:t>
            </a:r>
          </a:p>
        </p:txBody>
      </p:sp>
      <p:sp>
        <p:nvSpPr>
          <p:cNvPr id="14" name="Text Placeholder 2"/>
          <p:cNvSpPr>
            <a:spLocks noGrp="1"/>
          </p:cNvSpPr>
          <p:nvPr>
            <p:ph type="body" sz="quarter" idx="14"/>
          </p:nvPr>
        </p:nvSpPr>
        <p:spPr>
          <a:xfrm>
            <a:off x="6771769" y="1382182"/>
            <a:ext cx="2592388" cy="287338"/>
          </a:xfrm>
          <a:prstGeom prst="rect">
            <a:avLst/>
          </a:prstGeom>
        </p:spPr>
        <p:txBody>
          <a:bodyPr lIns="101969" tIns="0" rIns="101969" bIns="50982"/>
          <a:lstStyle>
            <a:lvl1pPr>
              <a:defRPr sz="1197" b="1">
                <a:latin typeface="EYInterstate" pitchFamily="2" charset="0"/>
              </a:defRPr>
            </a:lvl1pPr>
          </a:lstStyle>
          <a:p>
            <a:pPr lvl="0"/>
            <a:r>
              <a:rPr lang="en-US" smtClean="0"/>
              <a:t>Click to edit Master text styles</a:t>
            </a:r>
          </a:p>
          <a:p>
            <a:pPr lvl="1"/>
            <a:r>
              <a:rPr lang="en-US" smtClean="0"/>
              <a:t>Second level</a:t>
            </a:r>
          </a:p>
        </p:txBody>
      </p:sp>
      <p:sp>
        <p:nvSpPr>
          <p:cNvPr id="15" name="Text Placeholder 11"/>
          <p:cNvSpPr>
            <a:spLocks noGrp="1"/>
          </p:cNvSpPr>
          <p:nvPr>
            <p:ph type="body" sz="quarter" idx="15"/>
          </p:nvPr>
        </p:nvSpPr>
        <p:spPr>
          <a:xfrm>
            <a:off x="6771769" y="1900914"/>
            <a:ext cx="1872506" cy="360362"/>
          </a:xfrm>
          <a:prstGeom prst="rect">
            <a:avLst/>
          </a:prstGeom>
        </p:spPr>
        <p:txBody>
          <a:bodyPr lIns="100374" tIns="0" rIns="80280" bIns="0"/>
          <a:lstStyle>
            <a:lvl1pPr>
              <a:lnSpc>
                <a:spcPct val="100000"/>
              </a:lnSpc>
              <a:tabLst>
                <a:tab pos="428433" algn="l"/>
              </a:tabLst>
              <a:defRPr sz="684">
                <a:latin typeface="EYInterstate Light" pitchFamily="2" charset="0"/>
              </a:defRPr>
            </a:lvl1pPr>
          </a:lstStyle>
          <a:p>
            <a:pPr lvl="0"/>
            <a:r>
              <a:rPr lang="en-US" smtClean="0"/>
              <a:t>Click to edit Master text styles</a:t>
            </a:r>
          </a:p>
        </p:txBody>
      </p:sp>
      <p:sp>
        <p:nvSpPr>
          <p:cNvPr id="13" name="Text Placeholder 2"/>
          <p:cNvSpPr>
            <a:spLocks noGrp="1"/>
          </p:cNvSpPr>
          <p:nvPr>
            <p:ph type="body" sz="quarter" idx="16"/>
          </p:nvPr>
        </p:nvSpPr>
        <p:spPr>
          <a:xfrm>
            <a:off x="1259632" y="1383775"/>
            <a:ext cx="2592388" cy="287338"/>
          </a:xfrm>
          <a:prstGeom prst="rect">
            <a:avLst/>
          </a:prstGeom>
        </p:spPr>
        <p:txBody>
          <a:bodyPr lIns="101969" tIns="0" rIns="101969" bIns="50982"/>
          <a:lstStyle>
            <a:lvl1pPr>
              <a:defRPr sz="1197" b="1">
                <a:latin typeface="EYInterstate" pitchFamily="2" charset="0"/>
              </a:defRPr>
            </a:lvl1pPr>
          </a:lstStyle>
          <a:p>
            <a:pPr lvl="0"/>
            <a:r>
              <a:rPr lang="en-US" smtClean="0"/>
              <a:t>Click to edit Master text styles</a:t>
            </a:r>
          </a:p>
          <a:p>
            <a:pPr lvl="1"/>
            <a:r>
              <a:rPr lang="en-US" smtClean="0"/>
              <a:t>Second level</a:t>
            </a:r>
          </a:p>
        </p:txBody>
      </p:sp>
      <p:sp>
        <p:nvSpPr>
          <p:cNvPr id="16" name="Text Placeholder 11"/>
          <p:cNvSpPr>
            <a:spLocks noGrp="1"/>
          </p:cNvSpPr>
          <p:nvPr>
            <p:ph type="body" sz="quarter" idx="17"/>
          </p:nvPr>
        </p:nvSpPr>
        <p:spPr>
          <a:xfrm>
            <a:off x="1259633" y="1902508"/>
            <a:ext cx="1872506" cy="360362"/>
          </a:xfrm>
          <a:prstGeom prst="rect">
            <a:avLst/>
          </a:prstGeom>
        </p:spPr>
        <p:txBody>
          <a:bodyPr lIns="100374" tIns="0" rIns="80280" bIns="0"/>
          <a:lstStyle>
            <a:lvl1pPr>
              <a:lnSpc>
                <a:spcPct val="100000"/>
              </a:lnSpc>
              <a:tabLst>
                <a:tab pos="428433" algn="l"/>
              </a:tabLst>
              <a:defRPr sz="684">
                <a:latin typeface="EYInterstate Light" pitchFamily="2" charset="0"/>
              </a:defRPr>
            </a:lvl1pPr>
          </a:lstStyle>
          <a:p>
            <a:pPr lvl="0"/>
            <a:r>
              <a:rPr lang="en-US" smtClean="0"/>
              <a:t>Click to edit Master text styles</a:t>
            </a:r>
          </a:p>
        </p:txBody>
      </p:sp>
      <p:sp>
        <p:nvSpPr>
          <p:cNvPr id="17" name="Content Placeholder 2"/>
          <p:cNvSpPr>
            <a:spLocks noGrp="1"/>
          </p:cNvSpPr>
          <p:nvPr>
            <p:ph idx="18"/>
          </p:nvPr>
        </p:nvSpPr>
        <p:spPr>
          <a:xfrm>
            <a:off x="507699" y="2482757"/>
            <a:ext cx="2628000" cy="3850985"/>
          </a:xfrm>
          <a:prstGeom prst="rect">
            <a:avLst/>
          </a:prstGeom>
        </p:spPr>
        <p:txBody>
          <a:bodyPr lIns="40102" tIns="50982" rIns="40102" bIns="50982"/>
          <a:lstStyle>
            <a:lvl1pPr>
              <a:lnSpc>
                <a:spcPct val="100000"/>
              </a:lnSpc>
              <a:spcBef>
                <a:spcPts val="1171"/>
              </a:spcBef>
              <a:spcAft>
                <a:spcPts val="585"/>
              </a:spcAft>
              <a:defRPr lang="en-US" sz="941" b="1" noProof="0" smtClean="0">
                <a:solidFill>
                  <a:srgbClr val="000000"/>
                </a:solidFill>
                <a:latin typeface="EYInterstate" pitchFamily="2" charset="0"/>
                <a:ea typeface="+mn-ea"/>
                <a:cs typeface="+mn-cs"/>
              </a:defRPr>
            </a:lvl1pPr>
            <a:lvl2pPr marL="164891"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2pPr>
            <a:lvl3pPr marL="340620"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3pPr>
            <a:lvl4pPr marL="471270" indent="-72268">
              <a:defRPr sz="684"/>
            </a:lvl4pPr>
            <a:lvl5pPr marL="708993" indent="-83425">
              <a:defRPr sz="684"/>
            </a:lvl5pPr>
          </a:lstStyle>
          <a:p>
            <a:pPr lvl="0" algn="l" defTabSz="831981" rtl="0" eaLnBrk="1" fontAlgn="base" hangingPunct="1">
              <a:lnSpc>
                <a:spcPct val="100000"/>
              </a:lnSpc>
              <a:spcBef>
                <a:spcPts val="1171"/>
              </a:spcBef>
              <a:spcAft>
                <a:spcPts val="585"/>
              </a:spcAft>
            </a:pPr>
            <a:r>
              <a:rPr lang="en-US" noProof="0" smtClean="0"/>
              <a:t>Click to edit Master text styles</a:t>
            </a:r>
          </a:p>
          <a:p>
            <a:pPr lvl="1" algn="l" defTabSz="831981" rtl="0" eaLnBrk="1" fontAlgn="base" hangingPunct="1">
              <a:lnSpc>
                <a:spcPct val="100000"/>
              </a:lnSpc>
              <a:spcBef>
                <a:spcPts val="1171"/>
              </a:spcBef>
              <a:spcAft>
                <a:spcPts val="585"/>
              </a:spcAft>
            </a:pPr>
            <a:r>
              <a:rPr lang="en-US" noProof="0" smtClean="0"/>
              <a:t>Second level</a:t>
            </a:r>
          </a:p>
          <a:p>
            <a:pPr lvl="2" algn="l" defTabSz="831981" rtl="0" eaLnBrk="1" fontAlgn="base" hangingPunct="1">
              <a:lnSpc>
                <a:spcPct val="100000"/>
              </a:lnSpc>
              <a:spcBef>
                <a:spcPts val="1171"/>
              </a:spcBef>
              <a:spcAft>
                <a:spcPts val="585"/>
              </a:spcAft>
            </a:pPr>
            <a:r>
              <a:rPr lang="en-US" noProof="0" smtClean="0"/>
              <a:t>Third level</a:t>
            </a:r>
          </a:p>
        </p:txBody>
      </p:sp>
    </p:spTree>
    <p:extLst>
      <p:ext uri="{BB962C8B-B14F-4D97-AF65-F5344CB8AC3E}">
        <p14:creationId xmlns:p14="http://schemas.microsoft.com/office/powerpoint/2010/main" val="1947594659"/>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cSld name="4_3CV">
    <p:spTree>
      <p:nvGrpSpPr>
        <p:cNvPr id="1" name=""/>
        <p:cNvGrpSpPr/>
        <p:nvPr/>
      </p:nvGrpSpPr>
      <p:grpSpPr>
        <a:xfrm>
          <a:off x="0" y="0"/>
          <a:ext cx="0" cy="0"/>
          <a:chOff x="0" y="0"/>
          <a:chExt cx="0" cy="0"/>
        </a:xfrm>
      </p:grpSpPr>
      <p:sp>
        <p:nvSpPr>
          <p:cNvPr id="5" name="Content Placeholder 2"/>
          <p:cNvSpPr>
            <a:spLocks noGrp="1"/>
          </p:cNvSpPr>
          <p:nvPr>
            <p:ph idx="1"/>
          </p:nvPr>
        </p:nvSpPr>
        <p:spPr>
          <a:xfrm>
            <a:off x="3326666" y="2451688"/>
            <a:ext cx="2628000" cy="3850985"/>
          </a:xfrm>
          <a:prstGeom prst="rect">
            <a:avLst/>
          </a:prstGeom>
        </p:spPr>
        <p:txBody>
          <a:bodyPr lIns="40102" tIns="50982" rIns="40102" bIns="50982"/>
          <a:lstStyle>
            <a:lvl1pPr>
              <a:lnSpc>
                <a:spcPct val="100000"/>
              </a:lnSpc>
              <a:spcBef>
                <a:spcPts val="1171"/>
              </a:spcBef>
              <a:spcAft>
                <a:spcPts val="585"/>
              </a:spcAft>
              <a:defRPr lang="en-US" sz="941" b="1" noProof="0" smtClean="0">
                <a:solidFill>
                  <a:srgbClr val="000000"/>
                </a:solidFill>
                <a:latin typeface="EYInterstate" pitchFamily="2" charset="0"/>
                <a:ea typeface="+mn-ea"/>
                <a:cs typeface="+mn-cs"/>
              </a:defRPr>
            </a:lvl1pPr>
            <a:lvl2pPr marL="164891"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2pPr>
            <a:lvl3pPr marL="340620"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3pPr>
            <a:lvl4pPr marL="471270" indent="-72268">
              <a:defRPr sz="684"/>
            </a:lvl4pPr>
            <a:lvl5pPr marL="708993" indent="-83425">
              <a:defRPr sz="684"/>
            </a:lvl5pPr>
          </a:lstStyle>
          <a:p>
            <a:pPr lvl="0" algn="l" defTabSz="831981" rtl="0" eaLnBrk="1" fontAlgn="base" hangingPunct="1">
              <a:lnSpc>
                <a:spcPct val="100000"/>
              </a:lnSpc>
              <a:spcBef>
                <a:spcPts val="1171"/>
              </a:spcBef>
              <a:spcAft>
                <a:spcPts val="585"/>
              </a:spcAft>
            </a:pPr>
            <a:r>
              <a:rPr lang="en-US" noProof="0" smtClean="0"/>
              <a:t>Click to edit Master text styles</a:t>
            </a:r>
          </a:p>
          <a:p>
            <a:pPr lvl="1" algn="l" defTabSz="831981" rtl="0" eaLnBrk="1" fontAlgn="base" hangingPunct="1">
              <a:lnSpc>
                <a:spcPct val="100000"/>
              </a:lnSpc>
              <a:spcBef>
                <a:spcPts val="1171"/>
              </a:spcBef>
              <a:spcAft>
                <a:spcPts val="585"/>
              </a:spcAft>
            </a:pPr>
            <a:r>
              <a:rPr lang="en-US" noProof="0" smtClean="0"/>
              <a:t>Second level</a:t>
            </a:r>
          </a:p>
          <a:p>
            <a:pPr lvl="2" algn="l" defTabSz="831981" rtl="0" eaLnBrk="1" fontAlgn="base" hangingPunct="1">
              <a:lnSpc>
                <a:spcPct val="100000"/>
              </a:lnSpc>
              <a:spcBef>
                <a:spcPts val="1171"/>
              </a:spcBef>
              <a:spcAft>
                <a:spcPts val="585"/>
              </a:spcAft>
            </a:pPr>
            <a:r>
              <a:rPr lang="en-US" noProof="0" smtClean="0"/>
              <a:t>Third level</a:t>
            </a:r>
          </a:p>
        </p:txBody>
      </p:sp>
      <p:sp>
        <p:nvSpPr>
          <p:cNvPr id="6" name="Content Placeholder 2"/>
          <p:cNvSpPr>
            <a:spLocks noGrp="1"/>
          </p:cNvSpPr>
          <p:nvPr>
            <p:ph idx="10"/>
          </p:nvPr>
        </p:nvSpPr>
        <p:spPr>
          <a:xfrm>
            <a:off x="6111385" y="2451688"/>
            <a:ext cx="2628000" cy="3850985"/>
          </a:xfrm>
          <a:prstGeom prst="rect">
            <a:avLst/>
          </a:prstGeom>
        </p:spPr>
        <p:txBody>
          <a:bodyPr lIns="40102" tIns="50982" rIns="40102" bIns="50982"/>
          <a:lstStyle>
            <a:lvl1pPr>
              <a:defRPr lang="en-US" sz="941" b="1" noProof="0" smtClean="0">
                <a:solidFill>
                  <a:srgbClr val="000000"/>
                </a:solidFill>
                <a:latin typeface="EYInterstate" pitchFamily="2" charset="0"/>
                <a:ea typeface="+mn-ea"/>
                <a:cs typeface="+mn-cs"/>
              </a:defRPr>
            </a:lvl1pPr>
            <a:lvl2pPr marL="164891" marR="0" indent="-163503" algn="l" defTabSz="831981" rtl="0" eaLnBrk="1" fontAlgn="base" latinLnBrk="0" hangingPunct="1">
              <a:lnSpc>
                <a:spcPct val="100000"/>
              </a:lnSpc>
              <a:spcBef>
                <a:spcPts val="0"/>
              </a:spcBef>
              <a:spcAft>
                <a:spcPts val="292"/>
              </a:spcAft>
              <a:buClr>
                <a:srgbClr val="FAE600"/>
              </a:buClr>
              <a:buSzPct val="70000"/>
              <a:buFont typeface="Arial" pitchFamily="34" charset="0"/>
              <a:buChar char="►"/>
              <a:tabLst/>
              <a:defRPr lang="en-US" sz="770" noProof="0" smtClean="0">
                <a:solidFill>
                  <a:srgbClr val="646464"/>
                </a:solidFill>
                <a:latin typeface="EYInterstate Light" pitchFamily="2" charset="0"/>
              </a:defRPr>
            </a:lvl2pPr>
            <a:lvl3pPr marL="392050" indent="-158477">
              <a:lnSpc>
                <a:spcPct val="100000"/>
              </a:lnSpc>
              <a:spcBef>
                <a:spcPts val="0"/>
              </a:spcBef>
              <a:spcAft>
                <a:spcPts val="292"/>
              </a:spcAft>
              <a:defRPr lang="pl-PL" sz="770" noProof="0" smtClean="0">
                <a:solidFill>
                  <a:srgbClr val="646464"/>
                </a:solidFill>
                <a:latin typeface="EYInterstate Light" pitchFamily="2" charset="0"/>
              </a:defRPr>
            </a:lvl3pPr>
            <a:lvl4pPr marL="471270" indent="-72268">
              <a:defRPr sz="684"/>
            </a:lvl4pPr>
            <a:lvl5pPr marL="708993" indent="-83425">
              <a:defRPr sz="684"/>
            </a:lvl5pPr>
          </a:lstStyle>
          <a:p>
            <a:pPr lvl="0" algn="l" defTabSz="831981" rtl="0" eaLnBrk="1" fontAlgn="base" hangingPunct="1">
              <a:lnSpc>
                <a:spcPct val="100000"/>
              </a:lnSpc>
              <a:spcBef>
                <a:spcPts val="1171"/>
              </a:spcBef>
              <a:spcAft>
                <a:spcPts val="585"/>
              </a:spcAft>
            </a:pPr>
            <a:r>
              <a:rPr lang="en-US" noProof="0" smtClean="0"/>
              <a:t>Click to edit Master text styles</a:t>
            </a:r>
          </a:p>
          <a:p>
            <a:pPr lvl="1" algn="l" defTabSz="831981" rtl="0" eaLnBrk="1" fontAlgn="base" hangingPunct="1">
              <a:lnSpc>
                <a:spcPct val="100000"/>
              </a:lnSpc>
              <a:spcBef>
                <a:spcPts val="1171"/>
              </a:spcBef>
              <a:spcAft>
                <a:spcPts val="585"/>
              </a:spcAft>
            </a:pPr>
            <a:r>
              <a:rPr lang="en-US" noProof="0" smtClean="0"/>
              <a:t>Second level</a:t>
            </a:r>
          </a:p>
          <a:p>
            <a:pPr lvl="2" algn="l" defTabSz="831981" rtl="0" eaLnBrk="1" fontAlgn="base" hangingPunct="1">
              <a:lnSpc>
                <a:spcPct val="100000"/>
              </a:lnSpc>
              <a:spcBef>
                <a:spcPts val="1171"/>
              </a:spcBef>
              <a:spcAft>
                <a:spcPts val="585"/>
              </a:spcAft>
            </a:pPr>
            <a:r>
              <a:rPr lang="en-US" noProof="0" smtClean="0"/>
              <a:t>Third level</a:t>
            </a:r>
          </a:p>
          <a:p>
            <a:pPr lvl="3" algn="l" defTabSz="831981" rtl="0" eaLnBrk="1" fontAlgn="base" hangingPunct="1">
              <a:lnSpc>
                <a:spcPct val="100000"/>
              </a:lnSpc>
              <a:spcBef>
                <a:spcPts val="1171"/>
              </a:spcBef>
              <a:spcAft>
                <a:spcPts val="585"/>
              </a:spcAft>
            </a:pPr>
            <a:r>
              <a:rPr lang="en-US" noProof="0" smtClean="0"/>
              <a:t>Fourth level</a:t>
            </a:r>
          </a:p>
        </p:txBody>
      </p:sp>
      <p:sp>
        <p:nvSpPr>
          <p:cNvPr id="8" name="Title 1"/>
          <p:cNvSpPr>
            <a:spLocks noGrp="1"/>
          </p:cNvSpPr>
          <p:nvPr>
            <p:ph type="title"/>
          </p:nvPr>
        </p:nvSpPr>
        <p:spPr>
          <a:xfrm>
            <a:off x="539754" y="554343"/>
            <a:ext cx="8218724" cy="320601"/>
          </a:xfrm>
        </p:spPr>
        <p:txBody>
          <a:bodyPr/>
          <a:lstStyle/>
          <a:p>
            <a:r>
              <a:rPr lang="en-US" smtClean="0"/>
              <a:t>Click to edit Master title style</a:t>
            </a:r>
            <a:endParaRPr lang="pl-PL" dirty="0"/>
          </a:p>
        </p:txBody>
      </p:sp>
      <p:sp>
        <p:nvSpPr>
          <p:cNvPr id="9" name="Rectangle 2"/>
          <p:cNvSpPr>
            <a:spLocks noChangeArrowheads="1"/>
          </p:cNvSpPr>
          <p:nvPr/>
        </p:nvSpPr>
        <p:spPr bwMode="auto">
          <a:xfrm>
            <a:off x="507700" y="1233665"/>
            <a:ext cx="8241014" cy="600689"/>
          </a:xfrm>
          <a:prstGeom prst="rect">
            <a:avLst/>
          </a:prstGeom>
          <a:solidFill>
            <a:srgbClr val="FAE600"/>
          </a:solidFill>
          <a:ln w="12700">
            <a:noFill/>
            <a:miter lim="800000"/>
            <a:headEnd type="none" w="sm" len="sm"/>
            <a:tailEnd type="none" w="sm" len="sm"/>
          </a:ln>
          <a:effectLst/>
        </p:spPr>
        <p:txBody>
          <a:bodyPr wrap="none" lIns="70130" tIns="35033" rIns="70130" bIns="35033" anchor="ctr"/>
          <a:lstStyle/>
          <a:p>
            <a:pPr fontAlgn="base">
              <a:lnSpc>
                <a:spcPts val="1197"/>
              </a:lnSpc>
              <a:spcBef>
                <a:spcPct val="50000"/>
              </a:spcBef>
              <a:spcAft>
                <a:spcPct val="0"/>
              </a:spcAft>
              <a:buClr>
                <a:srgbClr val="FFE600"/>
              </a:buClr>
              <a:buSzPct val="80000"/>
              <a:buFont typeface="Arial" charset="0"/>
              <a:buNone/>
              <a:defRPr/>
            </a:pPr>
            <a:endParaRPr lang="en-GB" sz="684" dirty="0">
              <a:solidFill>
                <a:srgbClr val="646464"/>
              </a:solidFill>
              <a:latin typeface="EYInterstate Light"/>
            </a:endParaRPr>
          </a:p>
        </p:txBody>
      </p:sp>
      <p:sp>
        <p:nvSpPr>
          <p:cNvPr id="3" name="Text Placeholder 2"/>
          <p:cNvSpPr>
            <a:spLocks noGrp="1"/>
          </p:cNvSpPr>
          <p:nvPr>
            <p:ph type="body" sz="quarter" idx="12"/>
          </p:nvPr>
        </p:nvSpPr>
        <p:spPr>
          <a:xfrm>
            <a:off x="4072700" y="1382182"/>
            <a:ext cx="2592388" cy="287338"/>
          </a:xfrm>
          <a:prstGeom prst="rect">
            <a:avLst/>
          </a:prstGeom>
        </p:spPr>
        <p:txBody>
          <a:bodyPr lIns="101969" tIns="0" rIns="101969" bIns="50982"/>
          <a:lstStyle>
            <a:lvl1pPr>
              <a:defRPr sz="1197" b="1">
                <a:latin typeface="EYInterstate" pitchFamily="2" charset="0"/>
              </a:defRPr>
            </a:lvl1pPr>
          </a:lstStyle>
          <a:p>
            <a:pPr lvl="0"/>
            <a:r>
              <a:rPr lang="en-US" smtClean="0"/>
              <a:t>Click to edit Master text styles</a:t>
            </a:r>
          </a:p>
          <a:p>
            <a:pPr lvl="1"/>
            <a:r>
              <a:rPr lang="en-US" smtClean="0"/>
              <a:t>Second level</a:t>
            </a:r>
          </a:p>
        </p:txBody>
      </p:sp>
      <p:cxnSp>
        <p:nvCxnSpPr>
          <p:cNvPr id="10" name="Straight Connector 9"/>
          <p:cNvCxnSpPr/>
          <p:nvPr/>
        </p:nvCxnSpPr>
        <p:spPr bwMode="auto">
          <a:xfrm>
            <a:off x="507700" y="2362688"/>
            <a:ext cx="8241014" cy="0"/>
          </a:xfrm>
          <a:prstGeom prst="line">
            <a:avLst/>
          </a:prstGeom>
          <a:noFill/>
          <a:ln w="12700" cap="flat" cmpd="sng" algn="ctr">
            <a:solidFill>
              <a:srgbClr val="FFF27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 Placeholder 11"/>
          <p:cNvSpPr>
            <a:spLocks noGrp="1"/>
          </p:cNvSpPr>
          <p:nvPr>
            <p:ph type="body" sz="quarter" idx="13"/>
          </p:nvPr>
        </p:nvSpPr>
        <p:spPr>
          <a:xfrm>
            <a:off x="4072701" y="1900914"/>
            <a:ext cx="1872506" cy="360362"/>
          </a:xfrm>
          <a:prstGeom prst="rect">
            <a:avLst/>
          </a:prstGeom>
        </p:spPr>
        <p:txBody>
          <a:bodyPr lIns="100374" tIns="0" rIns="80280" bIns="0"/>
          <a:lstStyle>
            <a:lvl1pPr>
              <a:lnSpc>
                <a:spcPct val="100000"/>
              </a:lnSpc>
              <a:tabLst>
                <a:tab pos="428433" algn="l"/>
              </a:tabLst>
              <a:defRPr sz="684">
                <a:latin typeface="EYInterstate Light" pitchFamily="2" charset="0"/>
              </a:defRPr>
            </a:lvl1pPr>
          </a:lstStyle>
          <a:p>
            <a:pPr lvl="0"/>
            <a:r>
              <a:rPr lang="en-US" smtClean="0"/>
              <a:t>Click to edit Master text styles</a:t>
            </a:r>
          </a:p>
        </p:txBody>
      </p:sp>
      <p:sp>
        <p:nvSpPr>
          <p:cNvPr id="14" name="Text Placeholder 2"/>
          <p:cNvSpPr>
            <a:spLocks noGrp="1"/>
          </p:cNvSpPr>
          <p:nvPr>
            <p:ph type="body" sz="quarter" idx="14"/>
          </p:nvPr>
        </p:nvSpPr>
        <p:spPr>
          <a:xfrm>
            <a:off x="6771769" y="1382182"/>
            <a:ext cx="2592388" cy="287338"/>
          </a:xfrm>
          <a:prstGeom prst="rect">
            <a:avLst/>
          </a:prstGeom>
        </p:spPr>
        <p:txBody>
          <a:bodyPr lIns="101969" tIns="0" rIns="101969" bIns="50982"/>
          <a:lstStyle>
            <a:lvl1pPr>
              <a:defRPr sz="1197" b="1">
                <a:latin typeface="EYInterstate" pitchFamily="2" charset="0"/>
              </a:defRPr>
            </a:lvl1pPr>
          </a:lstStyle>
          <a:p>
            <a:pPr lvl="0"/>
            <a:r>
              <a:rPr lang="en-US" smtClean="0"/>
              <a:t>Click to edit Master text styles</a:t>
            </a:r>
          </a:p>
          <a:p>
            <a:pPr lvl="1"/>
            <a:r>
              <a:rPr lang="en-US" smtClean="0"/>
              <a:t>Second level</a:t>
            </a:r>
          </a:p>
        </p:txBody>
      </p:sp>
      <p:sp>
        <p:nvSpPr>
          <p:cNvPr id="15" name="Text Placeholder 11"/>
          <p:cNvSpPr>
            <a:spLocks noGrp="1"/>
          </p:cNvSpPr>
          <p:nvPr>
            <p:ph type="body" sz="quarter" idx="15"/>
          </p:nvPr>
        </p:nvSpPr>
        <p:spPr>
          <a:xfrm>
            <a:off x="6771769" y="1900914"/>
            <a:ext cx="1872506" cy="360362"/>
          </a:xfrm>
          <a:prstGeom prst="rect">
            <a:avLst/>
          </a:prstGeom>
        </p:spPr>
        <p:txBody>
          <a:bodyPr lIns="100374" tIns="0" rIns="80280" bIns="0"/>
          <a:lstStyle>
            <a:lvl1pPr>
              <a:lnSpc>
                <a:spcPct val="100000"/>
              </a:lnSpc>
              <a:tabLst>
                <a:tab pos="428433" algn="l"/>
              </a:tabLst>
              <a:defRPr sz="684">
                <a:latin typeface="EYInterstate Light" pitchFamily="2" charset="0"/>
              </a:defRPr>
            </a:lvl1pPr>
          </a:lstStyle>
          <a:p>
            <a:pPr lvl="0"/>
            <a:r>
              <a:rPr lang="en-US" smtClean="0"/>
              <a:t>Click to edit Master text styles</a:t>
            </a:r>
          </a:p>
        </p:txBody>
      </p:sp>
      <p:sp>
        <p:nvSpPr>
          <p:cNvPr id="13" name="Text Placeholder 2"/>
          <p:cNvSpPr>
            <a:spLocks noGrp="1"/>
          </p:cNvSpPr>
          <p:nvPr>
            <p:ph type="body" sz="quarter" idx="16"/>
          </p:nvPr>
        </p:nvSpPr>
        <p:spPr>
          <a:xfrm>
            <a:off x="1259632" y="1383775"/>
            <a:ext cx="2592388" cy="287338"/>
          </a:xfrm>
          <a:prstGeom prst="rect">
            <a:avLst/>
          </a:prstGeom>
        </p:spPr>
        <p:txBody>
          <a:bodyPr lIns="101969" tIns="0" rIns="101969" bIns="50982"/>
          <a:lstStyle>
            <a:lvl1pPr>
              <a:defRPr sz="1197" b="1">
                <a:latin typeface="EYInterstate" pitchFamily="2" charset="0"/>
              </a:defRPr>
            </a:lvl1pPr>
          </a:lstStyle>
          <a:p>
            <a:pPr lvl="0"/>
            <a:r>
              <a:rPr lang="en-US" smtClean="0"/>
              <a:t>Click to edit Master text styles</a:t>
            </a:r>
          </a:p>
          <a:p>
            <a:pPr lvl="1"/>
            <a:r>
              <a:rPr lang="en-US" smtClean="0"/>
              <a:t>Second level</a:t>
            </a:r>
          </a:p>
        </p:txBody>
      </p:sp>
      <p:sp>
        <p:nvSpPr>
          <p:cNvPr id="16" name="Text Placeholder 11"/>
          <p:cNvSpPr>
            <a:spLocks noGrp="1"/>
          </p:cNvSpPr>
          <p:nvPr>
            <p:ph type="body" sz="quarter" idx="17"/>
          </p:nvPr>
        </p:nvSpPr>
        <p:spPr>
          <a:xfrm>
            <a:off x="1259633" y="1902508"/>
            <a:ext cx="1872506" cy="360362"/>
          </a:xfrm>
          <a:prstGeom prst="rect">
            <a:avLst/>
          </a:prstGeom>
        </p:spPr>
        <p:txBody>
          <a:bodyPr lIns="100374" tIns="0" rIns="80280" bIns="0"/>
          <a:lstStyle>
            <a:lvl1pPr>
              <a:lnSpc>
                <a:spcPct val="100000"/>
              </a:lnSpc>
              <a:tabLst>
                <a:tab pos="428433" algn="l"/>
              </a:tabLst>
              <a:defRPr sz="684">
                <a:latin typeface="EYInterstate Light" pitchFamily="2" charset="0"/>
              </a:defRPr>
            </a:lvl1pPr>
          </a:lstStyle>
          <a:p>
            <a:pPr lvl="0"/>
            <a:r>
              <a:rPr lang="en-US" smtClean="0"/>
              <a:t>Click to edit Master text styles</a:t>
            </a:r>
          </a:p>
        </p:txBody>
      </p:sp>
      <p:sp>
        <p:nvSpPr>
          <p:cNvPr id="17" name="Content Placeholder 2"/>
          <p:cNvSpPr>
            <a:spLocks noGrp="1"/>
          </p:cNvSpPr>
          <p:nvPr>
            <p:ph idx="18"/>
          </p:nvPr>
        </p:nvSpPr>
        <p:spPr>
          <a:xfrm>
            <a:off x="507699" y="2482757"/>
            <a:ext cx="2628000" cy="3850985"/>
          </a:xfrm>
          <a:prstGeom prst="rect">
            <a:avLst/>
          </a:prstGeom>
        </p:spPr>
        <p:txBody>
          <a:bodyPr lIns="40102" tIns="50982" rIns="40102" bIns="50982"/>
          <a:lstStyle>
            <a:lvl1pPr>
              <a:lnSpc>
                <a:spcPct val="100000"/>
              </a:lnSpc>
              <a:spcBef>
                <a:spcPts val="1171"/>
              </a:spcBef>
              <a:spcAft>
                <a:spcPts val="585"/>
              </a:spcAft>
              <a:defRPr lang="en-US" sz="941" b="1" noProof="0" smtClean="0">
                <a:solidFill>
                  <a:srgbClr val="000000"/>
                </a:solidFill>
                <a:latin typeface="EYInterstate" pitchFamily="2" charset="0"/>
                <a:ea typeface="+mn-ea"/>
                <a:cs typeface="+mn-cs"/>
              </a:defRPr>
            </a:lvl1pPr>
            <a:lvl2pPr marL="164891"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2pPr>
            <a:lvl3pPr marL="340620"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3pPr>
            <a:lvl4pPr marL="471270" indent="-72268">
              <a:defRPr sz="684"/>
            </a:lvl4pPr>
            <a:lvl5pPr marL="708993" indent="-83425">
              <a:defRPr sz="684"/>
            </a:lvl5pPr>
          </a:lstStyle>
          <a:p>
            <a:pPr lvl="0" algn="l" defTabSz="831981" rtl="0" eaLnBrk="1" fontAlgn="base" hangingPunct="1">
              <a:lnSpc>
                <a:spcPct val="100000"/>
              </a:lnSpc>
              <a:spcBef>
                <a:spcPts val="1171"/>
              </a:spcBef>
              <a:spcAft>
                <a:spcPts val="585"/>
              </a:spcAft>
            </a:pPr>
            <a:r>
              <a:rPr lang="en-US" noProof="0" smtClean="0"/>
              <a:t>Click to edit Master text styles</a:t>
            </a:r>
          </a:p>
          <a:p>
            <a:pPr lvl="1" algn="l" defTabSz="831981" rtl="0" eaLnBrk="1" fontAlgn="base" hangingPunct="1">
              <a:lnSpc>
                <a:spcPct val="100000"/>
              </a:lnSpc>
              <a:spcBef>
                <a:spcPts val="1171"/>
              </a:spcBef>
              <a:spcAft>
                <a:spcPts val="585"/>
              </a:spcAft>
            </a:pPr>
            <a:r>
              <a:rPr lang="en-US" noProof="0" smtClean="0"/>
              <a:t>Second level</a:t>
            </a:r>
          </a:p>
          <a:p>
            <a:pPr lvl="2" algn="l" defTabSz="831981" rtl="0" eaLnBrk="1" fontAlgn="base" hangingPunct="1">
              <a:lnSpc>
                <a:spcPct val="100000"/>
              </a:lnSpc>
              <a:spcBef>
                <a:spcPts val="1171"/>
              </a:spcBef>
              <a:spcAft>
                <a:spcPts val="585"/>
              </a:spcAft>
            </a:pPr>
            <a:r>
              <a:rPr lang="en-US" noProof="0" smtClean="0"/>
              <a:t>Third level</a:t>
            </a:r>
          </a:p>
        </p:txBody>
      </p:sp>
    </p:spTree>
    <p:extLst>
      <p:ext uri="{BB962C8B-B14F-4D97-AF65-F5344CB8AC3E}">
        <p14:creationId xmlns:p14="http://schemas.microsoft.com/office/powerpoint/2010/main" val="882681786"/>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98197" y="476283"/>
            <a:ext cx="8148965" cy="779592"/>
          </a:xfrm>
        </p:spPr>
        <p:txBody>
          <a:bodyPr>
            <a:noAutofit/>
          </a:bodyPr>
          <a:lstStyle>
            <a:lvl1pPr>
              <a:defRPr>
                <a:solidFill>
                  <a:schemeClr val="accent1"/>
                </a:solidFill>
                <a:latin typeface="EYInterstate" panose="02000503020000020004" pitchFamily="2" charset="0"/>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498197" y="1693262"/>
            <a:ext cx="8148965" cy="4476490"/>
          </a:xfrm>
          <a:prstGeom prst="rect">
            <a:avLst/>
          </a:prstGeom>
        </p:spPr>
        <p:txBody>
          <a:bodyPr vert="horz" lIns="0" tIns="0" rIns="0" bIns="0" rtlCol="0" anchor="t" anchorCtr="0">
            <a:noAutofit/>
          </a:bodyPr>
          <a:lstStyle>
            <a:lvl1pPr>
              <a:lnSpc>
                <a:spcPct val="100000"/>
              </a:lnSpc>
              <a:defRPr lang="en-US" sz="2052" kern="1200" dirty="0" smtClean="0">
                <a:solidFill>
                  <a:schemeClr val="accent1"/>
                </a:solidFill>
                <a:latin typeface="EYInterstate Light" panose="02000506000000020004" pitchFamily="2" charset="0"/>
              </a:defRPr>
            </a:lvl1pPr>
            <a:lvl2pPr>
              <a:lnSpc>
                <a:spcPct val="100000"/>
              </a:lnSpc>
              <a:defRPr lang="en-US" sz="1796" kern="1200" dirty="0" smtClean="0">
                <a:solidFill>
                  <a:schemeClr val="accent1"/>
                </a:solidFill>
                <a:latin typeface="EYInterstate Light" pitchFamily="2" charset="0"/>
                <a:ea typeface="+mn-ea"/>
                <a:cs typeface="+mn-cs"/>
              </a:defRPr>
            </a:lvl2pPr>
            <a:lvl3pPr>
              <a:lnSpc>
                <a:spcPct val="100000"/>
              </a:lnSpc>
              <a:defRPr lang="en-US" sz="1625" kern="1200" dirty="0" smtClean="0">
                <a:solidFill>
                  <a:schemeClr val="accent1"/>
                </a:solidFill>
                <a:ea typeface="+mn-ea"/>
                <a:cs typeface="+mn-cs"/>
              </a:defRPr>
            </a:lvl3pPr>
            <a:lvl4pPr>
              <a:lnSpc>
                <a:spcPct val="100000"/>
              </a:lnSpc>
              <a:defRPr lang="en-US" sz="1368" kern="1200" dirty="0" smtClean="0">
                <a:solidFill>
                  <a:schemeClr val="accent1"/>
                </a:solidFill>
                <a:latin typeface="EYInterstate Light" pitchFamily="2" charset="0"/>
                <a:ea typeface="+mn-ea"/>
                <a:cs typeface="+mn-cs"/>
              </a:defRPr>
            </a:lvl4pPr>
            <a:lvl5pPr>
              <a:lnSpc>
                <a:spcPct val="100000"/>
              </a:lnSpc>
              <a:defRPr lang="en-US" sz="1197" kern="1200" dirty="0">
                <a:solidFill>
                  <a:schemeClr val="accent1"/>
                </a:solidFill>
                <a:ea typeface="+mn-ea"/>
                <a:cs typeface="+mn-cs"/>
              </a:defRPr>
            </a:lvl5pPr>
          </a:lstStyle>
          <a:p>
            <a:pPr marL="290607" lvl="0" indent="-290607" defTabSz="764759" latinLnBrk="0">
              <a:spcBef>
                <a:spcPts val="513"/>
              </a:spcBef>
              <a:buClr>
                <a:srgbClr val="FFE600"/>
              </a:buClr>
              <a:buSzPct val="100000"/>
              <a:buFont typeface="EYInterstate" panose="02000503020000020004" pitchFamily="2" charset="0"/>
              <a:buChar char="•"/>
            </a:pPr>
            <a:r>
              <a:rPr lang="en-US" dirty="0" smtClean="0"/>
              <a:t>Click to edit Master text styles</a:t>
            </a:r>
          </a:p>
          <a:p>
            <a:pPr marL="581216" lvl="1" indent="-290607" defTabSz="764759">
              <a:spcBef>
                <a:spcPts val="513"/>
              </a:spcBef>
              <a:buClr>
                <a:srgbClr val="FFE600"/>
              </a:buClr>
              <a:buSzPct val="100000"/>
              <a:buFont typeface="EYInterstate" panose="02000503020000020004" pitchFamily="2" charset="0"/>
              <a:buChar char="•"/>
            </a:pPr>
            <a:r>
              <a:rPr lang="en-US" dirty="0" smtClean="0"/>
              <a:t>Second level</a:t>
            </a:r>
          </a:p>
          <a:p>
            <a:pPr marL="871834" lvl="2" indent="-290607" defTabSz="764759" latinLnBrk="0">
              <a:buClr>
                <a:srgbClr val="FFE600"/>
              </a:buClr>
              <a:buSzPct val="100000"/>
              <a:buFont typeface="EYInterstate" panose="02000503020000020004" pitchFamily="2" charset="0"/>
              <a:buChar char="•"/>
            </a:pPr>
            <a:r>
              <a:rPr lang="en-US" dirty="0" smtClean="0"/>
              <a:t>Third level</a:t>
            </a:r>
          </a:p>
          <a:p>
            <a:pPr marL="1162439" lvl="3" indent="-290607" defTabSz="764759" latinLnBrk="0">
              <a:buClr>
                <a:srgbClr val="FFE600"/>
              </a:buClr>
              <a:buSzPct val="100000"/>
              <a:buFont typeface="EYInterstate" panose="02000503020000020004" pitchFamily="2" charset="0"/>
              <a:buChar char="•"/>
            </a:pPr>
            <a:r>
              <a:rPr lang="en-US" dirty="0" smtClean="0"/>
              <a:t>Fourth level</a:t>
            </a:r>
          </a:p>
          <a:p>
            <a:pPr marL="1453044" lvl="4" indent="-290607" defTabSz="764759" latinLnBrk="0">
              <a:buClr>
                <a:srgbClr val="FFE600"/>
              </a:buClr>
              <a:buFont typeface="EYInterstate" panose="02000503020000020004" pitchFamily="2" charset="0"/>
            </a:pPr>
            <a:r>
              <a:rPr lang="en-US" dirty="0" smtClean="0"/>
              <a:t>Fifth level</a:t>
            </a:r>
            <a:endParaRPr lang="en-US" dirty="0"/>
          </a:p>
        </p:txBody>
      </p:sp>
    </p:spTree>
    <p:extLst>
      <p:ext uri="{BB962C8B-B14F-4D97-AF65-F5344CB8AC3E}">
        <p14:creationId xmlns:p14="http://schemas.microsoft.com/office/powerpoint/2010/main" val="1478111646"/>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cSld name="5_3CV">
    <p:spTree>
      <p:nvGrpSpPr>
        <p:cNvPr id="1" name=""/>
        <p:cNvGrpSpPr/>
        <p:nvPr/>
      </p:nvGrpSpPr>
      <p:grpSpPr>
        <a:xfrm>
          <a:off x="0" y="0"/>
          <a:ext cx="0" cy="0"/>
          <a:chOff x="0" y="0"/>
          <a:chExt cx="0" cy="0"/>
        </a:xfrm>
      </p:grpSpPr>
      <p:sp>
        <p:nvSpPr>
          <p:cNvPr id="5" name="Content Placeholder 2"/>
          <p:cNvSpPr>
            <a:spLocks noGrp="1"/>
          </p:cNvSpPr>
          <p:nvPr>
            <p:ph idx="1"/>
          </p:nvPr>
        </p:nvSpPr>
        <p:spPr>
          <a:xfrm>
            <a:off x="3326666" y="2451688"/>
            <a:ext cx="2628000" cy="3850985"/>
          </a:xfrm>
          <a:prstGeom prst="rect">
            <a:avLst/>
          </a:prstGeom>
        </p:spPr>
        <p:txBody>
          <a:bodyPr lIns="40102" tIns="50982" rIns="40102" bIns="50982"/>
          <a:lstStyle>
            <a:lvl1pPr>
              <a:lnSpc>
                <a:spcPct val="100000"/>
              </a:lnSpc>
              <a:spcBef>
                <a:spcPts val="1171"/>
              </a:spcBef>
              <a:spcAft>
                <a:spcPts val="585"/>
              </a:spcAft>
              <a:defRPr lang="en-US" sz="941" b="1" noProof="0" smtClean="0">
                <a:solidFill>
                  <a:srgbClr val="000000"/>
                </a:solidFill>
                <a:latin typeface="EYInterstate" pitchFamily="2" charset="0"/>
                <a:ea typeface="+mn-ea"/>
                <a:cs typeface="+mn-cs"/>
              </a:defRPr>
            </a:lvl1pPr>
            <a:lvl2pPr marL="164891"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2pPr>
            <a:lvl3pPr marL="340620"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3pPr>
            <a:lvl4pPr marL="471270" indent="-72268">
              <a:defRPr sz="684"/>
            </a:lvl4pPr>
            <a:lvl5pPr marL="708993" indent="-83425">
              <a:defRPr sz="684"/>
            </a:lvl5pPr>
          </a:lstStyle>
          <a:p>
            <a:pPr lvl="0" algn="l" defTabSz="831981" rtl="0" eaLnBrk="1" fontAlgn="base" hangingPunct="1">
              <a:lnSpc>
                <a:spcPct val="100000"/>
              </a:lnSpc>
              <a:spcBef>
                <a:spcPts val="1171"/>
              </a:spcBef>
              <a:spcAft>
                <a:spcPts val="585"/>
              </a:spcAft>
            </a:pPr>
            <a:r>
              <a:rPr lang="en-US" noProof="0" smtClean="0"/>
              <a:t>Click to edit Master text styles</a:t>
            </a:r>
          </a:p>
          <a:p>
            <a:pPr lvl="1" algn="l" defTabSz="831981" rtl="0" eaLnBrk="1" fontAlgn="base" hangingPunct="1">
              <a:lnSpc>
                <a:spcPct val="100000"/>
              </a:lnSpc>
              <a:spcBef>
                <a:spcPts val="1171"/>
              </a:spcBef>
              <a:spcAft>
                <a:spcPts val="585"/>
              </a:spcAft>
            </a:pPr>
            <a:r>
              <a:rPr lang="en-US" noProof="0" smtClean="0"/>
              <a:t>Second level</a:t>
            </a:r>
          </a:p>
          <a:p>
            <a:pPr lvl="2" algn="l" defTabSz="831981" rtl="0" eaLnBrk="1" fontAlgn="base" hangingPunct="1">
              <a:lnSpc>
                <a:spcPct val="100000"/>
              </a:lnSpc>
              <a:spcBef>
                <a:spcPts val="1171"/>
              </a:spcBef>
              <a:spcAft>
                <a:spcPts val="585"/>
              </a:spcAft>
            </a:pPr>
            <a:r>
              <a:rPr lang="en-US" noProof="0" smtClean="0"/>
              <a:t>Third level</a:t>
            </a:r>
          </a:p>
        </p:txBody>
      </p:sp>
      <p:sp>
        <p:nvSpPr>
          <p:cNvPr id="6" name="Content Placeholder 2"/>
          <p:cNvSpPr>
            <a:spLocks noGrp="1"/>
          </p:cNvSpPr>
          <p:nvPr>
            <p:ph idx="10"/>
          </p:nvPr>
        </p:nvSpPr>
        <p:spPr>
          <a:xfrm>
            <a:off x="6111385" y="2451688"/>
            <a:ext cx="2628000" cy="3850985"/>
          </a:xfrm>
          <a:prstGeom prst="rect">
            <a:avLst/>
          </a:prstGeom>
        </p:spPr>
        <p:txBody>
          <a:bodyPr lIns="40102" tIns="50982" rIns="40102" bIns="50982"/>
          <a:lstStyle>
            <a:lvl1pPr>
              <a:defRPr lang="en-US" sz="941" b="1" noProof="0" smtClean="0">
                <a:solidFill>
                  <a:srgbClr val="000000"/>
                </a:solidFill>
                <a:latin typeface="EYInterstate" pitchFamily="2" charset="0"/>
                <a:ea typeface="+mn-ea"/>
                <a:cs typeface="+mn-cs"/>
              </a:defRPr>
            </a:lvl1pPr>
            <a:lvl2pPr marL="164891" marR="0" indent="-163503" algn="l" defTabSz="831981" rtl="0" eaLnBrk="1" fontAlgn="base" latinLnBrk="0" hangingPunct="1">
              <a:lnSpc>
                <a:spcPct val="100000"/>
              </a:lnSpc>
              <a:spcBef>
                <a:spcPts val="0"/>
              </a:spcBef>
              <a:spcAft>
                <a:spcPts val="292"/>
              </a:spcAft>
              <a:buClr>
                <a:srgbClr val="FAE600"/>
              </a:buClr>
              <a:buSzPct val="70000"/>
              <a:buFont typeface="Arial" pitchFamily="34" charset="0"/>
              <a:buChar char="►"/>
              <a:tabLst/>
              <a:defRPr lang="en-US" sz="770" noProof="0" smtClean="0">
                <a:solidFill>
                  <a:srgbClr val="646464"/>
                </a:solidFill>
                <a:latin typeface="EYInterstate Light" pitchFamily="2" charset="0"/>
              </a:defRPr>
            </a:lvl2pPr>
            <a:lvl3pPr marL="392050" indent="-158477">
              <a:lnSpc>
                <a:spcPct val="100000"/>
              </a:lnSpc>
              <a:spcBef>
                <a:spcPts val="0"/>
              </a:spcBef>
              <a:spcAft>
                <a:spcPts val="292"/>
              </a:spcAft>
              <a:defRPr lang="pl-PL" sz="770" noProof="0" smtClean="0">
                <a:solidFill>
                  <a:srgbClr val="646464"/>
                </a:solidFill>
                <a:latin typeface="EYInterstate Light" pitchFamily="2" charset="0"/>
              </a:defRPr>
            </a:lvl3pPr>
            <a:lvl4pPr marL="471270" indent="-72268">
              <a:defRPr sz="684"/>
            </a:lvl4pPr>
            <a:lvl5pPr marL="708993" indent="-83425">
              <a:defRPr sz="684"/>
            </a:lvl5pPr>
          </a:lstStyle>
          <a:p>
            <a:pPr lvl="0" algn="l" defTabSz="831981" rtl="0" eaLnBrk="1" fontAlgn="base" hangingPunct="1">
              <a:lnSpc>
                <a:spcPct val="100000"/>
              </a:lnSpc>
              <a:spcBef>
                <a:spcPts val="1171"/>
              </a:spcBef>
              <a:spcAft>
                <a:spcPts val="585"/>
              </a:spcAft>
            </a:pPr>
            <a:r>
              <a:rPr lang="en-US" noProof="0" smtClean="0"/>
              <a:t>Click to edit Master text styles</a:t>
            </a:r>
          </a:p>
          <a:p>
            <a:pPr lvl="1" algn="l" defTabSz="831981" rtl="0" eaLnBrk="1" fontAlgn="base" hangingPunct="1">
              <a:lnSpc>
                <a:spcPct val="100000"/>
              </a:lnSpc>
              <a:spcBef>
                <a:spcPts val="1171"/>
              </a:spcBef>
              <a:spcAft>
                <a:spcPts val="585"/>
              </a:spcAft>
            </a:pPr>
            <a:r>
              <a:rPr lang="en-US" noProof="0" smtClean="0"/>
              <a:t>Second level</a:t>
            </a:r>
          </a:p>
          <a:p>
            <a:pPr lvl="2" algn="l" defTabSz="831981" rtl="0" eaLnBrk="1" fontAlgn="base" hangingPunct="1">
              <a:lnSpc>
                <a:spcPct val="100000"/>
              </a:lnSpc>
              <a:spcBef>
                <a:spcPts val="1171"/>
              </a:spcBef>
              <a:spcAft>
                <a:spcPts val="585"/>
              </a:spcAft>
            </a:pPr>
            <a:r>
              <a:rPr lang="en-US" noProof="0" smtClean="0"/>
              <a:t>Third level</a:t>
            </a:r>
          </a:p>
          <a:p>
            <a:pPr lvl="3" algn="l" defTabSz="831981" rtl="0" eaLnBrk="1" fontAlgn="base" hangingPunct="1">
              <a:lnSpc>
                <a:spcPct val="100000"/>
              </a:lnSpc>
              <a:spcBef>
                <a:spcPts val="1171"/>
              </a:spcBef>
              <a:spcAft>
                <a:spcPts val="585"/>
              </a:spcAft>
            </a:pPr>
            <a:r>
              <a:rPr lang="en-US" noProof="0" smtClean="0"/>
              <a:t>Fourth level</a:t>
            </a:r>
          </a:p>
        </p:txBody>
      </p:sp>
      <p:sp>
        <p:nvSpPr>
          <p:cNvPr id="8" name="Title 1"/>
          <p:cNvSpPr>
            <a:spLocks noGrp="1"/>
          </p:cNvSpPr>
          <p:nvPr>
            <p:ph type="title"/>
          </p:nvPr>
        </p:nvSpPr>
        <p:spPr>
          <a:xfrm>
            <a:off x="539754" y="554343"/>
            <a:ext cx="8218724" cy="320601"/>
          </a:xfrm>
        </p:spPr>
        <p:txBody>
          <a:bodyPr/>
          <a:lstStyle/>
          <a:p>
            <a:r>
              <a:rPr lang="en-US" smtClean="0"/>
              <a:t>Click to edit Master title style</a:t>
            </a:r>
            <a:endParaRPr lang="pl-PL" dirty="0"/>
          </a:p>
        </p:txBody>
      </p:sp>
      <p:sp>
        <p:nvSpPr>
          <p:cNvPr id="9" name="Rectangle 2"/>
          <p:cNvSpPr>
            <a:spLocks noChangeArrowheads="1"/>
          </p:cNvSpPr>
          <p:nvPr/>
        </p:nvSpPr>
        <p:spPr bwMode="auto">
          <a:xfrm>
            <a:off x="507700" y="1233665"/>
            <a:ext cx="8241014" cy="600689"/>
          </a:xfrm>
          <a:prstGeom prst="rect">
            <a:avLst/>
          </a:prstGeom>
          <a:solidFill>
            <a:srgbClr val="FAE600"/>
          </a:solidFill>
          <a:ln w="12700">
            <a:noFill/>
            <a:miter lim="800000"/>
            <a:headEnd type="none" w="sm" len="sm"/>
            <a:tailEnd type="none" w="sm" len="sm"/>
          </a:ln>
          <a:effectLst/>
        </p:spPr>
        <p:txBody>
          <a:bodyPr wrap="none" lIns="70130" tIns="35033" rIns="70130" bIns="35033" anchor="ctr"/>
          <a:lstStyle/>
          <a:p>
            <a:pPr fontAlgn="base">
              <a:lnSpc>
                <a:spcPts val="1197"/>
              </a:lnSpc>
              <a:spcBef>
                <a:spcPct val="50000"/>
              </a:spcBef>
              <a:spcAft>
                <a:spcPct val="0"/>
              </a:spcAft>
              <a:buClr>
                <a:srgbClr val="FFE600"/>
              </a:buClr>
              <a:buSzPct val="80000"/>
              <a:buFont typeface="Arial" charset="0"/>
              <a:buNone/>
              <a:defRPr/>
            </a:pPr>
            <a:endParaRPr lang="en-GB" sz="684" dirty="0">
              <a:solidFill>
                <a:srgbClr val="646464"/>
              </a:solidFill>
              <a:latin typeface="EYInterstate Light"/>
            </a:endParaRPr>
          </a:p>
        </p:txBody>
      </p:sp>
      <p:sp>
        <p:nvSpPr>
          <p:cNvPr id="3" name="Text Placeholder 2"/>
          <p:cNvSpPr>
            <a:spLocks noGrp="1"/>
          </p:cNvSpPr>
          <p:nvPr>
            <p:ph type="body" sz="quarter" idx="12"/>
          </p:nvPr>
        </p:nvSpPr>
        <p:spPr>
          <a:xfrm>
            <a:off x="4072700" y="1382182"/>
            <a:ext cx="2592388" cy="287338"/>
          </a:xfrm>
          <a:prstGeom prst="rect">
            <a:avLst/>
          </a:prstGeom>
        </p:spPr>
        <p:txBody>
          <a:bodyPr lIns="101969" tIns="0" rIns="101969" bIns="50982"/>
          <a:lstStyle>
            <a:lvl1pPr>
              <a:defRPr sz="1197" b="1">
                <a:latin typeface="EYInterstate" pitchFamily="2" charset="0"/>
              </a:defRPr>
            </a:lvl1pPr>
          </a:lstStyle>
          <a:p>
            <a:pPr lvl="0"/>
            <a:r>
              <a:rPr lang="en-US" smtClean="0"/>
              <a:t>Click to edit Master text styles</a:t>
            </a:r>
          </a:p>
          <a:p>
            <a:pPr lvl="1"/>
            <a:r>
              <a:rPr lang="en-US" smtClean="0"/>
              <a:t>Second level</a:t>
            </a:r>
          </a:p>
        </p:txBody>
      </p:sp>
      <p:cxnSp>
        <p:nvCxnSpPr>
          <p:cNvPr id="10" name="Straight Connector 9"/>
          <p:cNvCxnSpPr/>
          <p:nvPr/>
        </p:nvCxnSpPr>
        <p:spPr bwMode="auto">
          <a:xfrm>
            <a:off x="507700" y="2362688"/>
            <a:ext cx="8241014" cy="0"/>
          </a:xfrm>
          <a:prstGeom prst="line">
            <a:avLst/>
          </a:prstGeom>
          <a:noFill/>
          <a:ln w="12700" cap="flat" cmpd="sng" algn="ctr">
            <a:solidFill>
              <a:srgbClr val="FFF27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 Placeholder 11"/>
          <p:cNvSpPr>
            <a:spLocks noGrp="1"/>
          </p:cNvSpPr>
          <p:nvPr>
            <p:ph type="body" sz="quarter" idx="13"/>
          </p:nvPr>
        </p:nvSpPr>
        <p:spPr>
          <a:xfrm>
            <a:off x="4072701" y="1900914"/>
            <a:ext cx="1872506" cy="360362"/>
          </a:xfrm>
          <a:prstGeom prst="rect">
            <a:avLst/>
          </a:prstGeom>
        </p:spPr>
        <p:txBody>
          <a:bodyPr lIns="100374" tIns="0" rIns="80280" bIns="0"/>
          <a:lstStyle>
            <a:lvl1pPr>
              <a:lnSpc>
                <a:spcPct val="100000"/>
              </a:lnSpc>
              <a:tabLst>
                <a:tab pos="428433" algn="l"/>
              </a:tabLst>
              <a:defRPr sz="684">
                <a:latin typeface="EYInterstate Light" pitchFamily="2" charset="0"/>
              </a:defRPr>
            </a:lvl1pPr>
          </a:lstStyle>
          <a:p>
            <a:pPr lvl="0"/>
            <a:r>
              <a:rPr lang="en-US" smtClean="0"/>
              <a:t>Click to edit Master text styles</a:t>
            </a:r>
          </a:p>
        </p:txBody>
      </p:sp>
      <p:sp>
        <p:nvSpPr>
          <p:cNvPr id="14" name="Text Placeholder 2"/>
          <p:cNvSpPr>
            <a:spLocks noGrp="1"/>
          </p:cNvSpPr>
          <p:nvPr>
            <p:ph type="body" sz="quarter" idx="14"/>
          </p:nvPr>
        </p:nvSpPr>
        <p:spPr>
          <a:xfrm>
            <a:off x="6771769" y="1382182"/>
            <a:ext cx="2592388" cy="287338"/>
          </a:xfrm>
          <a:prstGeom prst="rect">
            <a:avLst/>
          </a:prstGeom>
        </p:spPr>
        <p:txBody>
          <a:bodyPr lIns="101969" tIns="0" rIns="101969" bIns="50982"/>
          <a:lstStyle>
            <a:lvl1pPr>
              <a:defRPr sz="1197" b="1">
                <a:latin typeface="EYInterstate" pitchFamily="2" charset="0"/>
              </a:defRPr>
            </a:lvl1pPr>
          </a:lstStyle>
          <a:p>
            <a:pPr lvl="0"/>
            <a:r>
              <a:rPr lang="en-US" smtClean="0"/>
              <a:t>Click to edit Master text styles</a:t>
            </a:r>
          </a:p>
          <a:p>
            <a:pPr lvl="1"/>
            <a:r>
              <a:rPr lang="en-US" smtClean="0"/>
              <a:t>Second level</a:t>
            </a:r>
          </a:p>
        </p:txBody>
      </p:sp>
      <p:sp>
        <p:nvSpPr>
          <p:cNvPr id="15" name="Text Placeholder 11"/>
          <p:cNvSpPr>
            <a:spLocks noGrp="1"/>
          </p:cNvSpPr>
          <p:nvPr>
            <p:ph type="body" sz="quarter" idx="15"/>
          </p:nvPr>
        </p:nvSpPr>
        <p:spPr>
          <a:xfrm>
            <a:off x="6771769" y="1900914"/>
            <a:ext cx="1872506" cy="360362"/>
          </a:xfrm>
          <a:prstGeom prst="rect">
            <a:avLst/>
          </a:prstGeom>
        </p:spPr>
        <p:txBody>
          <a:bodyPr lIns="100374" tIns="0" rIns="80280" bIns="0"/>
          <a:lstStyle>
            <a:lvl1pPr>
              <a:lnSpc>
                <a:spcPct val="100000"/>
              </a:lnSpc>
              <a:tabLst>
                <a:tab pos="428433" algn="l"/>
              </a:tabLst>
              <a:defRPr sz="684">
                <a:latin typeface="EYInterstate Light" pitchFamily="2" charset="0"/>
              </a:defRPr>
            </a:lvl1pPr>
          </a:lstStyle>
          <a:p>
            <a:pPr lvl="0"/>
            <a:r>
              <a:rPr lang="en-US" smtClean="0"/>
              <a:t>Click to edit Master text styles</a:t>
            </a:r>
          </a:p>
        </p:txBody>
      </p:sp>
      <p:sp>
        <p:nvSpPr>
          <p:cNvPr id="13" name="Text Placeholder 2"/>
          <p:cNvSpPr>
            <a:spLocks noGrp="1"/>
          </p:cNvSpPr>
          <p:nvPr>
            <p:ph type="body" sz="quarter" idx="16"/>
          </p:nvPr>
        </p:nvSpPr>
        <p:spPr>
          <a:xfrm>
            <a:off x="1259632" y="1383775"/>
            <a:ext cx="2592388" cy="287338"/>
          </a:xfrm>
          <a:prstGeom prst="rect">
            <a:avLst/>
          </a:prstGeom>
        </p:spPr>
        <p:txBody>
          <a:bodyPr lIns="101969" tIns="0" rIns="101969" bIns="50982"/>
          <a:lstStyle>
            <a:lvl1pPr>
              <a:defRPr sz="1197" b="1">
                <a:latin typeface="EYInterstate" pitchFamily="2" charset="0"/>
              </a:defRPr>
            </a:lvl1pPr>
          </a:lstStyle>
          <a:p>
            <a:pPr lvl="0"/>
            <a:r>
              <a:rPr lang="en-US" smtClean="0"/>
              <a:t>Click to edit Master text styles</a:t>
            </a:r>
          </a:p>
          <a:p>
            <a:pPr lvl="1"/>
            <a:r>
              <a:rPr lang="en-US" smtClean="0"/>
              <a:t>Second level</a:t>
            </a:r>
          </a:p>
        </p:txBody>
      </p:sp>
      <p:sp>
        <p:nvSpPr>
          <p:cNvPr id="16" name="Text Placeholder 11"/>
          <p:cNvSpPr>
            <a:spLocks noGrp="1"/>
          </p:cNvSpPr>
          <p:nvPr>
            <p:ph type="body" sz="quarter" idx="17"/>
          </p:nvPr>
        </p:nvSpPr>
        <p:spPr>
          <a:xfrm>
            <a:off x="1259633" y="1902508"/>
            <a:ext cx="1872506" cy="360362"/>
          </a:xfrm>
          <a:prstGeom prst="rect">
            <a:avLst/>
          </a:prstGeom>
        </p:spPr>
        <p:txBody>
          <a:bodyPr lIns="100374" tIns="0" rIns="80280" bIns="0"/>
          <a:lstStyle>
            <a:lvl1pPr>
              <a:lnSpc>
                <a:spcPct val="100000"/>
              </a:lnSpc>
              <a:tabLst>
                <a:tab pos="428433" algn="l"/>
              </a:tabLst>
              <a:defRPr sz="684">
                <a:latin typeface="EYInterstate Light" pitchFamily="2" charset="0"/>
              </a:defRPr>
            </a:lvl1pPr>
          </a:lstStyle>
          <a:p>
            <a:pPr lvl="0"/>
            <a:r>
              <a:rPr lang="en-US" smtClean="0"/>
              <a:t>Click to edit Master text styles</a:t>
            </a:r>
          </a:p>
        </p:txBody>
      </p:sp>
      <p:sp>
        <p:nvSpPr>
          <p:cNvPr id="17" name="Content Placeholder 2"/>
          <p:cNvSpPr>
            <a:spLocks noGrp="1"/>
          </p:cNvSpPr>
          <p:nvPr>
            <p:ph idx="18"/>
          </p:nvPr>
        </p:nvSpPr>
        <p:spPr>
          <a:xfrm>
            <a:off x="507699" y="2482757"/>
            <a:ext cx="2628000" cy="3850985"/>
          </a:xfrm>
          <a:prstGeom prst="rect">
            <a:avLst/>
          </a:prstGeom>
        </p:spPr>
        <p:txBody>
          <a:bodyPr lIns="40102" tIns="50982" rIns="40102" bIns="50982"/>
          <a:lstStyle>
            <a:lvl1pPr>
              <a:lnSpc>
                <a:spcPct val="100000"/>
              </a:lnSpc>
              <a:spcBef>
                <a:spcPts val="1171"/>
              </a:spcBef>
              <a:spcAft>
                <a:spcPts val="585"/>
              </a:spcAft>
              <a:defRPr lang="en-US" sz="941" b="1" noProof="0" smtClean="0">
                <a:solidFill>
                  <a:srgbClr val="000000"/>
                </a:solidFill>
                <a:latin typeface="EYInterstate" pitchFamily="2" charset="0"/>
                <a:ea typeface="+mn-ea"/>
                <a:cs typeface="+mn-cs"/>
              </a:defRPr>
            </a:lvl1pPr>
            <a:lvl2pPr marL="164891"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2pPr>
            <a:lvl3pPr marL="340620"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3pPr>
            <a:lvl4pPr marL="471270" indent="-72268">
              <a:defRPr sz="684"/>
            </a:lvl4pPr>
            <a:lvl5pPr marL="708993" indent="-83425">
              <a:defRPr sz="684"/>
            </a:lvl5pPr>
          </a:lstStyle>
          <a:p>
            <a:pPr lvl="0" algn="l" defTabSz="831981" rtl="0" eaLnBrk="1" fontAlgn="base" hangingPunct="1">
              <a:lnSpc>
                <a:spcPct val="100000"/>
              </a:lnSpc>
              <a:spcBef>
                <a:spcPts val="1171"/>
              </a:spcBef>
              <a:spcAft>
                <a:spcPts val="585"/>
              </a:spcAft>
            </a:pPr>
            <a:r>
              <a:rPr lang="en-US" noProof="0" smtClean="0"/>
              <a:t>Click to edit Master text styles</a:t>
            </a:r>
          </a:p>
          <a:p>
            <a:pPr lvl="1" algn="l" defTabSz="831981" rtl="0" eaLnBrk="1" fontAlgn="base" hangingPunct="1">
              <a:lnSpc>
                <a:spcPct val="100000"/>
              </a:lnSpc>
              <a:spcBef>
                <a:spcPts val="1171"/>
              </a:spcBef>
              <a:spcAft>
                <a:spcPts val="585"/>
              </a:spcAft>
            </a:pPr>
            <a:r>
              <a:rPr lang="en-US" noProof="0" smtClean="0"/>
              <a:t>Second level</a:t>
            </a:r>
          </a:p>
          <a:p>
            <a:pPr lvl="2" algn="l" defTabSz="831981" rtl="0" eaLnBrk="1" fontAlgn="base" hangingPunct="1">
              <a:lnSpc>
                <a:spcPct val="100000"/>
              </a:lnSpc>
              <a:spcBef>
                <a:spcPts val="1171"/>
              </a:spcBef>
              <a:spcAft>
                <a:spcPts val="585"/>
              </a:spcAft>
            </a:pPr>
            <a:r>
              <a:rPr lang="en-US" noProof="0" smtClean="0"/>
              <a:t>Third level</a:t>
            </a:r>
          </a:p>
        </p:txBody>
      </p:sp>
    </p:spTree>
    <p:extLst>
      <p:ext uri="{BB962C8B-B14F-4D97-AF65-F5344CB8AC3E}">
        <p14:creationId xmlns:p14="http://schemas.microsoft.com/office/powerpoint/2010/main" val="106719497"/>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cSld name="6_3CV">
    <p:spTree>
      <p:nvGrpSpPr>
        <p:cNvPr id="1" name=""/>
        <p:cNvGrpSpPr/>
        <p:nvPr/>
      </p:nvGrpSpPr>
      <p:grpSpPr>
        <a:xfrm>
          <a:off x="0" y="0"/>
          <a:ext cx="0" cy="0"/>
          <a:chOff x="0" y="0"/>
          <a:chExt cx="0" cy="0"/>
        </a:xfrm>
      </p:grpSpPr>
      <p:sp>
        <p:nvSpPr>
          <p:cNvPr id="5" name="Content Placeholder 2"/>
          <p:cNvSpPr>
            <a:spLocks noGrp="1"/>
          </p:cNvSpPr>
          <p:nvPr>
            <p:ph idx="1"/>
          </p:nvPr>
        </p:nvSpPr>
        <p:spPr>
          <a:xfrm>
            <a:off x="3326666" y="2451688"/>
            <a:ext cx="2628000" cy="3850985"/>
          </a:xfrm>
          <a:prstGeom prst="rect">
            <a:avLst/>
          </a:prstGeom>
        </p:spPr>
        <p:txBody>
          <a:bodyPr lIns="40102" tIns="50982" rIns="40102" bIns="50982"/>
          <a:lstStyle>
            <a:lvl1pPr>
              <a:lnSpc>
                <a:spcPct val="100000"/>
              </a:lnSpc>
              <a:spcBef>
                <a:spcPts val="1171"/>
              </a:spcBef>
              <a:spcAft>
                <a:spcPts val="585"/>
              </a:spcAft>
              <a:defRPr lang="en-US" sz="941" b="1" noProof="0" smtClean="0">
                <a:solidFill>
                  <a:srgbClr val="000000"/>
                </a:solidFill>
                <a:latin typeface="EYInterstate" pitchFamily="2" charset="0"/>
                <a:ea typeface="+mn-ea"/>
                <a:cs typeface="+mn-cs"/>
              </a:defRPr>
            </a:lvl1pPr>
            <a:lvl2pPr marL="164891"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2pPr>
            <a:lvl3pPr marL="340620"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3pPr>
            <a:lvl4pPr marL="471270" indent="-72268">
              <a:defRPr sz="684"/>
            </a:lvl4pPr>
            <a:lvl5pPr marL="708993" indent="-83425">
              <a:defRPr sz="684"/>
            </a:lvl5pPr>
          </a:lstStyle>
          <a:p>
            <a:pPr lvl="0" algn="l" defTabSz="831981" rtl="0" eaLnBrk="1" fontAlgn="base" hangingPunct="1">
              <a:lnSpc>
                <a:spcPct val="100000"/>
              </a:lnSpc>
              <a:spcBef>
                <a:spcPts val="1171"/>
              </a:spcBef>
              <a:spcAft>
                <a:spcPts val="585"/>
              </a:spcAft>
            </a:pPr>
            <a:r>
              <a:rPr lang="en-US" noProof="0" smtClean="0"/>
              <a:t>Click to edit Master text styles</a:t>
            </a:r>
          </a:p>
          <a:p>
            <a:pPr lvl="1" algn="l" defTabSz="831981" rtl="0" eaLnBrk="1" fontAlgn="base" hangingPunct="1">
              <a:lnSpc>
                <a:spcPct val="100000"/>
              </a:lnSpc>
              <a:spcBef>
                <a:spcPts val="1171"/>
              </a:spcBef>
              <a:spcAft>
                <a:spcPts val="585"/>
              </a:spcAft>
            </a:pPr>
            <a:r>
              <a:rPr lang="en-US" noProof="0" smtClean="0"/>
              <a:t>Second level</a:t>
            </a:r>
          </a:p>
          <a:p>
            <a:pPr lvl="2" algn="l" defTabSz="831981" rtl="0" eaLnBrk="1" fontAlgn="base" hangingPunct="1">
              <a:lnSpc>
                <a:spcPct val="100000"/>
              </a:lnSpc>
              <a:spcBef>
                <a:spcPts val="1171"/>
              </a:spcBef>
              <a:spcAft>
                <a:spcPts val="585"/>
              </a:spcAft>
            </a:pPr>
            <a:r>
              <a:rPr lang="en-US" noProof="0" smtClean="0"/>
              <a:t>Third level</a:t>
            </a:r>
          </a:p>
        </p:txBody>
      </p:sp>
      <p:sp>
        <p:nvSpPr>
          <p:cNvPr id="6" name="Content Placeholder 2"/>
          <p:cNvSpPr>
            <a:spLocks noGrp="1"/>
          </p:cNvSpPr>
          <p:nvPr>
            <p:ph idx="10"/>
          </p:nvPr>
        </p:nvSpPr>
        <p:spPr>
          <a:xfrm>
            <a:off x="6111385" y="2451688"/>
            <a:ext cx="2628000" cy="3850985"/>
          </a:xfrm>
          <a:prstGeom prst="rect">
            <a:avLst/>
          </a:prstGeom>
        </p:spPr>
        <p:txBody>
          <a:bodyPr lIns="40102" tIns="50982" rIns="40102" bIns="50982"/>
          <a:lstStyle>
            <a:lvl1pPr>
              <a:defRPr lang="en-US" sz="941" b="1" noProof="0" smtClean="0">
                <a:solidFill>
                  <a:srgbClr val="000000"/>
                </a:solidFill>
                <a:latin typeface="EYInterstate" pitchFamily="2" charset="0"/>
                <a:ea typeface="+mn-ea"/>
                <a:cs typeface="+mn-cs"/>
              </a:defRPr>
            </a:lvl1pPr>
            <a:lvl2pPr marL="164891" marR="0" indent="-163503" algn="l" defTabSz="831981" rtl="0" eaLnBrk="1" fontAlgn="base" latinLnBrk="0" hangingPunct="1">
              <a:lnSpc>
                <a:spcPct val="100000"/>
              </a:lnSpc>
              <a:spcBef>
                <a:spcPts val="0"/>
              </a:spcBef>
              <a:spcAft>
                <a:spcPts val="292"/>
              </a:spcAft>
              <a:buClr>
                <a:srgbClr val="FAE600"/>
              </a:buClr>
              <a:buSzPct val="70000"/>
              <a:buFont typeface="Arial" pitchFamily="34" charset="0"/>
              <a:buChar char="►"/>
              <a:tabLst/>
              <a:defRPr lang="en-US" sz="770" noProof="0" smtClean="0">
                <a:solidFill>
                  <a:srgbClr val="646464"/>
                </a:solidFill>
                <a:latin typeface="EYInterstate Light" pitchFamily="2" charset="0"/>
              </a:defRPr>
            </a:lvl2pPr>
            <a:lvl3pPr marL="392050" indent="-158477">
              <a:lnSpc>
                <a:spcPct val="100000"/>
              </a:lnSpc>
              <a:spcBef>
                <a:spcPts val="0"/>
              </a:spcBef>
              <a:spcAft>
                <a:spcPts val="292"/>
              </a:spcAft>
              <a:defRPr lang="pl-PL" sz="770" noProof="0" smtClean="0">
                <a:solidFill>
                  <a:srgbClr val="646464"/>
                </a:solidFill>
                <a:latin typeface="EYInterstate Light" pitchFamily="2" charset="0"/>
              </a:defRPr>
            </a:lvl3pPr>
            <a:lvl4pPr marL="471270" indent="-72268">
              <a:defRPr sz="684"/>
            </a:lvl4pPr>
            <a:lvl5pPr marL="708993" indent="-83425">
              <a:defRPr sz="684"/>
            </a:lvl5pPr>
          </a:lstStyle>
          <a:p>
            <a:pPr lvl="0" algn="l" defTabSz="831981" rtl="0" eaLnBrk="1" fontAlgn="base" hangingPunct="1">
              <a:lnSpc>
                <a:spcPct val="100000"/>
              </a:lnSpc>
              <a:spcBef>
                <a:spcPts val="1171"/>
              </a:spcBef>
              <a:spcAft>
                <a:spcPts val="585"/>
              </a:spcAft>
            </a:pPr>
            <a:r>
              <a:rPr lang="en-US" noProof="0" smtClean="0"/>
              <a:t>Click to edit Master text styles</a:t>
            </a:r>
          </a:p>
          <a:p>
            <a:pPr lvl="1" algn="l" defTabSz="831981" rtl="0" eaLnBrk="1" fontAlgn="base" hangingPunct="1">
              <a:lnSpc>
                <a:spcPct val="100000"/>
              </a:lnSpc>
              <a:spcBef>
                <a:spcPts val="1171"/>
              </a:spcBef>
              <a:spcAft>
                <a:spcPts val="585"/>
              </a:spcAft>
            </a:pPr>
            <a:r>
              <a:rPr lang="en-US" noProof="0" smtClean="0"/>
              <a:t>Second level</a:t>
            </a:r>
          </a:p>
          <a:p>
            <a:pPr lvl="2" algn="l" defTabSz="831981" rtl="0" eaLnBrk="1" fontAlgn="base" hangingPunct="1">
              <a:lnSpc>
                <a:spcPct val="100000"/>
              </a:lnSpc>
              <a:spcBef>
                <a:spcPts val="1171"/>
              </a:spcBef>
              <a:spcAft>
                <a:spcPts val="585"/>
              </a:spcAft>
            </a:pPr>
            <a:r>
              <a:rPr lang="en-US" noProof="0" smtClean="0"/>
              <a:t>Third level</a:t>
            </a:r>
          </a:p>
          <a:p>
            <a:pPr lvl="3" algn="l" defTabSz="831981" rtl="0" eaLnBrk="1" fontAlgn="base" hangingPunct="1">
              <a:lnSpc>
                <a:spcPct val="100000"/>
              </a:lnSpc>
              <a:spcBef>
                <a:spcPts val="1171"/>
              </a:spcBef>
              <a:spcAft>
                <a:spcPts val="585"/>
              </a:spcAft>
            </a:pPr>
            <a:r>
              <a:rPr lang="en-US" noProof="0" smtClean="0"/>
              <a:t>Fourth level</a:t>
            </a:r>
          </a:p>
        </p:txBody>
      </p:sp>
      <p:sp>
        <p:nvSpPr>
          <p:cNvPr id="8" name="Title 1"/>
          <p:cNvSpPr>
            <a:spLocks noGrp="1"/>
          </p:cNvSpPr>
          <p:nvPr>
            <p:ph type="title"/>
          </p:nvPr>
        </p:nvSpPr>
        <p:spPr>
          <a:xfrm>
            <a:off x="539754" y="554343"/>
            <a:ext cx="8218724" cy="320601"/>
          </a:xfrm>
        </p:spPr>
        <p:txBody>
          <a:bodyPr/>
          <a:lstStyle/>
          <a:p>
            <a:r>
              <a:rPr lang="en-US" smtClean="0"/>
              <a:t>Click to edit Master title style</a:t>
            </a:r>
            <a:endParaRPr lang="pl-PL" dirty="0"/>
          </a:p>
        </p:txBody>
      </p:sp>
      <p:sp>
        <p:nvSpPr>
          <p:cNvPr id="9" name="Rectangle 2"/>
          <p:cNvSpPr>
            <a:spLocks noChangeArrowheads="1"/>
          </p:cNvSpPr>
          <p:nvPr/>
        </p:nvSpPr>
        <p:spPr bwMode="auto">
          <a:xfrm>
            <a:off x="507700" y="1233665"/>
            <a:ext cx="8241014" cy="600689"/>
          </a:xfrm>
          <a:prstGeom prst="rect">
            <a:avLst/>
          </a:prstGeom>
          <a:solidFill>
            <a:srgbClr val="FAE600"/>
          </a:solidFill>
          <a:ln w="12700">
            <a:noFill/>
            <a:miter lim="800000"/>
            <a:headEnd type="none" w="sm" len="sm"/>
            <a:tailEnd type="none" w="sm" len="sm"/>
          </a:ln>
          <a:effectLst/>
        </p:spPr>
        <p:txBody>
          <a:bodyPr wrap="none" lIns="70130" tIns="35033" rIns="70130" bIns="35033" anchor="ctr"/>
          <a:lstStyle/>
          <a:p>
            <a:pPr fontAlgn="base">
              <a:lnSpc>
                <a:spcPts val="1197"/>
              </a:lnSpc>
              <a:spcBef>
                <a:spcPct val="50000"/>
              </a:spcBef>
              <a:spcAft>
                <a:spcPct val="0"/>
              </a:spcAft>
              <a:buClr>
                <a:srgbClr val="FFE600"/>
              </a:buClr>
              <a:buSzPct val="80000"/>
              <a:buFont typeface="Arial" charset="0"/>
              <a:buNone/>
              <a:defRPr/>
            </a:pPr>
            <a:endParaRPr lang="en-GB" sz="684" dirty="0">
              <a:solidFill>
                <a:srgbClr val="646464"/>
              </a:solidFill>
              <a:latin typeface="EYInterstate Light"/>
            </a:endParaRPr>
          </a:p>
        </p:txBody>
      </p:sp>
      <p:sp>
        <p:nvSpPr>
          <p:cNvPr id="3" name="Text Placeholder 2"/>
          <p:cNvSpPr>
            <a:spLocks noGrp="1"/>
          </p:cNvSpPr>
          <p:nvPr>
            <p:ph type="body" sz="quarter" idx="12"/>
          </p:nvPr>
        </p:nvSpPr>
        <p:spPr>
          <a:xfrm>
            <a:off x="4072700" y="1382182"/>
            <a:ext cx="2592388" cy="287338"/>
          </a:xfrm>
          <a:prstGeom prst="rect">
            <a:avLst/>
          </a:prstGeom>
        </p:spPr>
        <p:txBody>
          <a:bodyPr lIns="101969" tIns="0" rIns="101969" bIns="50982"/>
          <a:lstStyle>
            <a:lvl1pPr>
              <a:defRPr sz="1197" b="1">
                <a:latin typeface="EYInterstate" pitchFamily="2" charset="0"/>
              </a:defRPr>
            </a:lvl1pPr>
          </a:lstStyle>
          <a:p>
            <a:pPr lvl="0"/>
            <a:r>
              <a:rPr lang="en-US" smtClean="0"/>
              <a:t>Click to edit Master text styles</a:t>
            </a:r>
          </a:p>
          <a:p>
            <a:pPr lvl="1"/>
            <a:r>
              <a:rPr lang="en-US" smtClean="0"/>
              <a:t>Second level</a:t>
            </a:r>
          </a:p>
        </p:txBody>
      </p:sp>
      <p:cxnSp>
        <p:nvCxnSpPr>
          <p:cNvPr id="10" name="Straight Connector 9"/>
          <p:cNvCxnSpPr/>
          <p:nvPr/>
        </p:nvCxnSpPr>
        <p:spPr bwMode="auto">
          <a:xfrm>
            <a:off x="507700" y="2362688"/>
            <a:ext cx="8241014" cy="0"/>
          </a:xfrm>
          <a:prstGeom prst="line">
            <a:avLst/>
          </a:prstGeom>
          <a:noFill/>
          <a:ln w="12700" cap="flat" cmpd="sng" algn="ctr">
            <a:solidFill>
              <a:srgbClr val="FFF27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 Placeholder 11"/>
          <p:cNvSpPr>
            <a:spLocks noGrp="1"/>
          </p:cNvSpPr>
          <p:nvPr>
            <p:ph type="body" sz="quarter" idx="13"/>
          </p:nvPr>
        </p:nvSpPr>
        <p:spPr>
          <a:xfrm>
            <a:off x="4072701" y="1900914"/>
            <a:ext cx="1872506" cy="360362"/>
          </a:xfrm>
          <a:prstGeom prst="rect">
            <a:avLst/>
          </a:prstGeom>
        </p:spPr>
        <p:txBody>
          <a:bodyPr lIns="100374" tIns="0" rIns="80280" bIns="0"/>
          <a:lstStyle>
            <a:lvl1pPr>
              <a:lnSpc>
                <a:spcPct val="100000"/>
              </a:lnSpc>
              <a:tabLst>
                <a:tab pos="428433" algn="l"/>
              </a:tabLst>
              <a:defRPr sz="684">
                <a:latin typeface="EYInterstate Light" pitchFamily="2" charset="0"/>
              </a:defRPr>
            </a:lvl1pPr>
          </a:lstStyle>
          <a:p>
            <a:pPr lvl="0"/>
            <a:r>
              <a:rPr lang="en-US" smtClean="0"/>
              <a:t>Click to edit Master text styles</a:t>
            </a:r>
          </a:p>
        </p:txBody>
      </p:sp>
      <p:sp>
        <p:nvSpPr>
          <p:cNvPr id="14" name="Text Placeholder 2"/>
          <p:cNvSpPr>
            <a:spLocks noGrp="1"/>
          </p:cNvSpPr>
          <p:nvPr>
            <p:ph type="body" sz="quarter" idx="14"/>
          </p:nvPr>
        </p:nvSpPr>
        <p:spPr>
          <a:xfrm>
            <a:off x="6771769" y="1382182"/>
            <a:ext cx="2592388" cy="287338"/>
          </a:xfrm>
          <a:prstGeom prst="rect">
            <a:avLst/>
          </a:prstGeom>
        </p:spPr>
        <p:txBody>
          <a:bodyPr lIns="101969" tIns="0" rIns="101969" bIns="50982"/>
          <a:lstStyle>
            <a:lvl1pPr>
              <a:defRPr sz="1197" b="1">
                <a:latin typeface="EYInterstate" pitchFamily="2" charset="0"/>
              </a:defRPr>
            </a:lvl1pPr>
          </a:lstStyle>
          <a:p>
            <a:pPr lvl="0"/>
            <a:r>
              <a:rPr lang="en-US" smtClean="0"/>
              <a:t>Click to edit Master text styles</a:t>
            </a:r>
          </a:p>
          <a:p>
            <a:pPr lvl="1"/>
            <a:r>
              <a:rPr lang="en-US" smtClean="0"/>
              <a:t>Second level</a:t>
            </a:r>
          </a:p>
        </p:txBody>
      </p:sp>
      <p:sp>
        <p:nvSpPr>
          <p:cNvPr id="15" name="Text Placeholder 11"/>
          <p:cNvSpPr>
            <a:spLocks noGrp="1"/>
          </p:cNvSpPr>
          <p:nvPr>
            <p:ph type="body" sz="quarter" idx="15"/>
          </p:nvPr>
        </p:nvSpPr>
        <p:spPr>
          <a:xfrm>
            <a:off x="6771769" y="1900914"/>
            <a:ext cx="1872506" cy="360362"/>
          </a:xfrm>
          <a:prstGeom prst="rect">
            <a:avLst/>
          </a:prstGeom>
        </p:spPr>
        <p:txBody>
          <a:bodyPr lIns="100374" tIns="0" rIns="80280" bIns="0"/>
          <a:lstStyle>
            <a:lvl1pPr>
              <a:lnSpc>
                <a:spcPct val="100000"/>
              </a:lnSpc>
              <a:tabLst>
                <a:tab pos="428433" algn="l"/>
              </a:tabLst>
              <a:defRPr sz="684">
                <a:latin typeface="EYInterstate Light" pitchFamily="2" charset="0"/>
              </a:defRPr>
            </a:lvl1pPr>
          </a:lstStyle>
          <a:p>
            <a:pPr lvl="0"/>
            <a:r>
              <a:rPr lang="en-US" smtClean="0"/>
              <a:t>Click to edit Master text styles</a:t>
            </a:r>
          </a:p>
        </p:txBody>
      </p:sp>
      <p:sp>
        <p:nvSpPr>
          <p:cNvPr id="13" name="Text Placeholder 2"/>
          <p:cNvSpPr>
            <a:spLocks noGrp="1"/>
          </p:cNvSpPr>
          <p:nvPr>
            <p:ph type="body" sz="quarter" idx="16"/>
          </p:nvPr>
        </p:nvSpPr>
        <p:spPr>
          <a:xfrm>
            <a:off x="1259632" y="1383775"/>
            <a:ext cx="2592388" cy="287338"/>
          </a:xfrm>
          <a:prstGeom prst="rect">
            <a:avLst/>
          </a:prstGeom>
        </p:spPr>
        <p:txBody>
          <a:bodyPr lIns="101969" tIns="0" rIns="101969" bIns="50982"/>
          <a:lstStyle>
            <a:lvl1pPr>
              <a:defRPr sz="1197" b="1">
                <a:latin typeface="EYInterstate" pitchFamily="2" charset="0"/>
              </a:defRPr>
            </a:lvl1pPr>
          </a:lstStyle>
          <a:p>
            <a:pPr lvl="0"/>
            <a:r>
              <a:rPr lang="en-US" smtClean="0"/>
              <a:t>Click to edit Master text styles</a:t>
            </a:r>
          </a:p>
          <a:p>
            <a:pPr lvl="1"/>
            <a:r>
              <a:rPr lang="en-US" smtClean="0"/>
              <a:t>Second level</a:t>
            </a:r>
          </a:p>
        </p:txBody>
      </p:sp>
      <p:sp>
        <p:nvSpPr>
          <p:cNvPr id="16" name="Text Placeholder 11"/>
          <p:cNvSpPr>
            <a:spLocks noGrp="1"/>
          </p:cNvSpPr>
          <p:nvPr>
            <p:ph type="body" sz="quarter" idx="17"/>
          </p:nvPr>
        </p:nvSpPr>
        <p:spPr>
          <a:xfrm>
            <a:off x="1259633" y="1902508"/>
            <a:ext cx="1872506" cy="360362"/>
          </a:xfrm>
          <a:prstGeom prst="rect">
            <a:avLst/>
          </a:prstGeom>
        </p:spPr>
        <p:txBody>
          <a:bodyPr lIns="100374" tIns="0" rIns="80280" bIns="0"/>
          <a:lstStyle>
            <a:lvl1pPr>
              <a:lnSpc>
                <a:spcPct val="100000"/>
              </a:lnSpc>
              <a:tabLst>
                <a:tab pos="428433" algn="l"/>
              </a:tabLst>
              <a:defRPr sz="684">
                <a:latin typeface="EYInterstate Light" pitchFamily="2" charset="0"/>
              </a:defRPr>
            </a:lvl1pPr>
          </a:lstStyle>
          <a:p>
            <a:pPr lvl="0"/>
            <a:r>
              <a:rPr lang="en-US" smtClean="0"/>
              <a:t>Click to edit Master text styles</a:t>
            </a:r>
          </a:p>
        </p:txBody>
      </p:sp>
      <p:sp>
        <p:nvSpPr>
          <p:cNvPr id="17" name="Content Placeholder 2"/>
          <p:cNvSpPr>
            <a:spLocks noGrp="1"/>
          </p:cNvSpPr>
          <p:nvPr>
            <p:ph idx="18"/>
          </p:nvPr>
        </p:nvSpPr>
        <p:spPr>
          <a:xfrm>
            <a:off x="507699" y="2482757"/>
            <a:ext cx="2628000" cy="3850985"/>
          </a:xfrm>
          <a:prstGeom prst="rect">
            <a:avLst/>
          </a:prstGeom>
        </p:spPr>
        <p:txBody>
          <a:bodyPr lIns="40102" tIns="50982" rIns="40102" bIns="50982"/>
          <a:lstStyle>
            <a:lvl1pPr>
              <a:lnSpc>
                <a:spcPct val="100000"/>
              </a:lnSpc>
              <a:spcBef>
                <a:spcPts val="1171"/>
              </a:spcBef>
              <a:spcAft>
                <a:spcPts val="585"/>
              </a:spcAft>
              <a:defRPr lang="en-US" sz="941" b="1" noProof="0" smtClean="0">
                <a:solidFill>
                  <a:srgbClr val="000000"/>
                </a:solidFill>
                <a:latin typeface="EYInterstate" pitchFamily="2" charset="0"/>
                <a:ea typeface="+mn-ea"/>
                <a:cs typeface="+mn-cs"/>
              </a:defRPr>
            </a:lvl1pPr>
            <a:lvl2pPr marL="164891"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2pPr>
            <a:lvl3pPr marL="340620"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3pPr>
            <a:lvl4pPr marL="471270" indent="-72268">
              <a:defRPr sz="684"/>
            </a:lvl4pPr>
            <a:lvl5pPr marL="708993" indent="-83425">
              <a:defRPr sz="684"/>
            </a:lvl5pPr>
          </a:lstStyle>
          <a:p>
            <a:pPr lvl="0" algn="l" defTabSz="831981" rtl="0" eaLnBrk="1" fontAlgn="base" hangingPunct="1">
              <a:lnSpc>
                <a:spcPct val="100000"/>
              </a:lnSpc>
              <a:spcBef>
                <a:spcPts val="1171"/>
              </a:spcBef>
              <a:spcAft>
                <a:spcPts val="585"/>
              </a:spcAft>
            </a:pPr>
            <a:r>
              <a:rPr lang="en-US" noProof="0" smtClean="0"/>
              <a:t>Click to edit Master text styles</a:t>
            </a:r>
          </a:p>
          <a:p>
            <a:pPr lvl="1" algn="l" defTabSz="831981" rtl="0" eaLnBrk="1" fontAlgn="base" hangingPunct="1">
              <a:lnSpc>
                <a:spcPct val="100000"/>
              </a:lnSpc>
              <a:spcBef>
                <a:spcPts val="1171"/>
              </a:spcBef>
              <a:spcAft>
                <a:spcPts val="585"/>
              </a:spcAft>
            </a:pPr>
            <a:r>
              <a:rPr lang="en-US" noProof="0" smtClean="0"/>
              <a:t>Second level</a:t>
            </a:r>
          </a:p>
          <a:p>
            <a:pPr lvl="2" algn="l" defTabSz="831981" rtl="0" eaLnBrk="1" fontAlgn="base" hangingPunct="1">
              <a:lnSpc>
                <a:spcPct val="100000"/>
              </a:lnSpc>
              <a:spcBef>
                <a:spcPts val="1171"/>
              </a:spcBef>
              <a:spcAft>
                <a:spcPts val="585"/>
              </a:spcAft>
            </a:pPr>
            <a:r>
              <a:rPr lang="en-US" noProof="0" smtClean="0"/>
              <a:t>Third level</a:t>
            </a:r>
          </a:p>
        </p:txBody>
      </p:sp>
    </p:spTree>
    <p:extLst>
      <p:ext uri="{BB962C8B-B14F-4D97-AF65-F5344CB8AC3E}">
        <p14:creationId xmlns:p14="http://schemas.microsoft.com/office/powerpoint/2010/main" val="3174612463"/>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cSld name="7_3CV">
    <p:spTree>
      <p:nvGrpSpPr>
        <p:cNvPr id="1" name=""/>
        <p:cNvGrpSpPr/>
        <p:nvPr/>
      </p:nvGrpSpPr>
      <p:grpSpPr>
        <a:xfrm>
          <a:off x="0" y="0"/>
          <a:ext cx="0" cy="0"/>
          <a:chOff x="0" y="0"/>
          <a:chExt cx="0" cy="0"/>
        </a:xfrm>
      </p:grpSpPr>
      <p:sp>
        <p:nvSpPr>
          <p:cNvPr id="5" name="Content Placeholder 2"/>
          <p:cNvSpPr>
            <a:spLocks noGrp="1"/>
          </p:cNvSpPr>
          <p:nvPr>
            <p:ph idx="1"/>
          </p:nvPr>
        </p:nvSpPr>
        <p:spPr>
          <a:xfrm>
            <a:off x="3326666" y="2451688"/>
            <a:ext cx="2628000" cy="3850985"/>
          </a:xfrm>
          <a:prstGeom prst="rect">
            <a:avLst/>
          </a:prstGeom>
        </p:spPr>
        <p:txBody>
          <a:bodyPr lIns="40102" tIns="50982" rIns="40102" bIns="50982"/>
          <a:lstStyle>
            <a:lvl1pPr>
              <a:lnSpc>
                <a:spcPct val="100000"/>
              </a:lnSpc>
              <a:spcBef>
                <a:spcPts val="1171"/>
              </a:spcBef>
              <a:spcAft>
                <a:spcPts val="585"/>
              </a:spcAft>
              <a:defRPr lang="en-US" sz="941" b="1" noProof="0" smtClean="0">
                <a:solidFill>
                  <a:srgbClr val="000000"/>
                </a:solidFill>
                <a:latin typeface="EYInterstate" pitchFamily="2" charset="0"/>
                <a:ea typeface="+mn-ea"/>
                <a:cs typeface="+mn-cs"/>
              </a:defRPr>
            </a:lvl1pPr>
            <a:lvl2pPr marL="164891"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2pPr>
            <a:lvl3pPr marL="340620"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3pPr>
            <a:lvl4pPr marL="471270" indent="-72268">
              <a:defRPr sz="684"/>
            </a:lvl4pPr>
            <a:lvl5pPr marL="708993" indent="-83425">
              <a:defRPr sz="684"/>
            </a:lvl5pPr>
          </a:lstStyle>
          <a:p>
            <a:pPr lvl="0" algn="l" defTabSz="831981" rtl="0" eaLnBrk="1" fontAlgn="base" hangingPunct="1">
              <a:lnSpc>
                <a:spcPct val="100000"/>
              </a:lnSpc>
              <a:spcBef>
                <a:spcPts val="1171"/>
              </a:spcBef>
              <a:spcAft>
                <a:spcPts val="585"/>
              </a:spcAft>
            </a:pPr>
            <a:r>
              <a:rPr lang="en-US" noProof="0" smtClean="0"/>
              <a:t>Click to edit Master text styles</a:t>
            </a:r>
          </a:p>
          <a:p>
            <a:pPr lvl="1" algn="l" defTabSz="831981" rtl="0" eaLnBrk="1" fontAlgn="base" hangingPunct="1">
              <a:lnSpc>
                <a:spcPct val="100000"/>
              </a:lnSpc>
              <a:spcBef>
                <a:spcPts val="1171"/>
              </a:spcBef>
              <a:spcAft>
                <a:spcPts val="585"/>
              </a:spcAft>
            </a:pPr>
            <a:r>
              <a:rPr lang="en-US" noProof="0" smtClean="0"/>
              <a:t>Second level</a:t>
            </a:r>
          </a:p>
          <a:p>
            <a:pPr lvl="2" algn="l" defTabSz="831981" rtl="0" eaLnBrk="1" fontAlgn="base" hangingPunct="1">
              <a:lnSpc>
                <a:spcPct val="100000"/>
              </a:lnSpc>
              <a:spcBef>
                <a:spcPts val="1171"/>
              </a:spcBef>
              <a:spcAft>
                <a:spcPts val="585"/>
              </a:spcAft>
            </a:pPr>
            <a:r>
              <a:rPr lang="en-US" noProof="0" smtClean="0"/>
              <a:t>Third level</a:t>
            </a:r>
          </a:p>
        </p:txBody>
      </p:sp>
      <p:sp>
        <p:nvSpPr>
          <p:cNvPr id="6" name="Content Placeholder 2"/>
          <p:cNvSpPr>
            <a:spLocks noGrp="1"/>
          </p:cNvSpPr>
          <p:nvPr>
            <p:ph idx="10"/>
          </p:nvPr>
        </p:nvSpPr>
        <p:spPr>
          <a:xfrm>
            <a:off x="6111385" y="2451688"/>
            <a:ext cx="2628000" cy="3850985"/>
          </a:xfrm>
          <a:prstGeom prst="rect">
            <a:avLst/>
          </a:prstGeom>
        </p:spPr>
        <p:txBody>
          <a:bodyPr lIns="40102" tIns="50982" rIns="40102" bIns="50982"/>
          <a:lstStyle>
            <a:lvl1pPr>
              <a:defRPr lang="en-US" sz="941" b="1" noProof="0" smtClean="0">
                <a:solidFill>
                  <a:srgbClr val="000000"/>
                </a:solidFill>
                <a:latin typeface="EYInterstate" pitchFamily="2" charset="0"/>
                <a:ea typeface="+mn-ea"/>
                <a:cs typeface="+mn-cs"/>
              </a:defRPr>
            </a:lvl1pPr>
            <a:lvl2pPr marL="164891" marR="0" indent="-163503" algn="l" defTabSz="831981" rtl="0" eaLnBrk="1" fontAlgn="base" latinLnBrk="0" hangingPunct="1">
              <a:lnSpc>
                <a:spcPct val="100000"/>
              </a:lnSpc>
              <a:spcBef>
                <a:spcPts val="0"/>
              </a:spcBef>
              <a:spcAft>
                <a:spcPts val="292"/>
              </a:spcAft>
              <a:buClr>
                <a:srgbClr val="FAE600"/>
              </a:buClr>
              <a:buSzPct val="70000"/>
              <a:buFont typeface="Arial" pitchFamily="34" charset="0"/>
              <a:buChar char="►"/>
              <a:tabLst/>
              <a:defRPr lang="en-US" sz="770" noProof="0" smtClean="0">
                <a:solidFill>
                  <a:srgbClr val="646464"/>
                </a:solidFill>
                <a:latin typeface="EYInterstate Light" pitchFamily="2" charset="0"/>
              </a:defRPr>
            </a:lvl2pPr>
            <a:lvl3pPr marL="392050" indent="-158477">
              <a:lnSpc>
                <a:spcPct val="100000"/>
              </a:lnSpc>
              <a:spcBef>
                <a:spcPts val="0"/>
              </a:spcBef>
              <a:spcAft>
                <a:spcPts val="292"/>
              </a:spcAft>
              <a:defRPr lang="pl-PL" sz="770" noProof="0" smtClean="0">
                <a:solidFill>
                  <a:srgbClr val="646464"/>
                </a:solidFill>
                <a:latin typeface="EYInterstate Light" pitchFamily="2" charset="0"/>
              </a:defRPr>
            </a:lvl3pPr>
            <a:lvl4pPr marL="471270" indent="-72268">
              <a:defRPr sz="684"/>
            </a:lvl4pPr>
            <a:lvl5pPr marL="708993" indent="-83425">
              <a:defRPr sz="684"/>
            </a:lvl5pPr>
          </a:lstStyle>
          <a:p>
            <a:pPr lvl="0" algn="l" defTabSz="831981" rtl="0" eaLnBrk="1" fontAlgn="base" hangingPunct="1">
              <a:lnSpc>
                <a:spcPct val="100000"/>
              </a:lnSpc>
              <a:spcBef>
                <a:spcPts val="1171"/>
              </a:spcBef>
              <a:spcAft>
                <a:spcPts val="585"/>
              </a:spcAft>
            </a:pPr>
            <a:r>
              <a:rPr lang="en-US" noProof="0" smtClean="0"/>
              <a:t>Click to edit Master text styles</a:t>
            </a:r>
          </a:p>
          <a:p>
            <a:pPr lvl="1" algn="l" defTabSz="831981" rtl="0" eaLnBrk="1" fontAlgn="base" hangingPunct="1">
              <a:lnSpc>
                <a:spcPct val="100000"/>
              </a:lnSpc>
              <a:spcBef>
                <a:spcPts val="1171"/>
              </a:spcBef>
              <a:spcAft>
                <a:spcPts val="585"/>
              </a:spcAft>
            </a:pPr>
            <a:r>
              <a:rPr lang="en-US" noProof="0" smtClean="0"/>
              <a:t>Second level</a:t>
            </a:r>
          </a:p>
          <a:p>
            <a:pPr lvl="2" algn="l" defTabSz="831981" rtl="0" eaLnBrk="1" fontAlgn="base" hangingPunct="1">
              <a:lnSpc>
                <a:spcPct val="100000"/>
              </a:lnSpc>
              <a:spcBef>
                <a:spcPts val="1171"/>
              </a:spcBef>
              <a:spcAft>
                <a:spcPts val="585"/>
              </a:spcAft>
            </a:pPr>
            <a:r>
              <a:rPr lang="en-US" noProof="0" smtClean="0"/>
              <a:t>Third level</a:t>
            </a:r>
          </a:p>
          <a:p>
            <a:pPr lvl="3" algn="l" defTabSz="831981" rtl="0" eaLnBrk="1" fontAlgn="base" hangingPunct="1">
              <a:lnSpc>
                <a:spcPct val="100000"/>
              </a:lnSpc>
              <a:spcBef>
                <a:spcPts val="1171"/>
              </a:spcBef>
              <a:spcAft>
                <a:spcPts val="585"/>
              </a:spcAft>
            </a:pPr>
            <a:r>
              <a:rPr lang="en-US" noProof="0" smtClean="0"/>
              <a:t>Fourth level</a:t>
            </a:r>
          </a:p>
        </p:txBody>
      </p:sp>
      <p:sp>
        <p:nvSpPr>
          <p:cNvPr id="8" name="Title 1"/>
          <p:cNvSpPr>
            <a:spLocks noGrp="1"/>
          </p:cNvSpPr>
          <p:nvPr>
            <p:ph type="title"/>
          </p:nvPr>
        </p:nvSpPr>
        <p:spPr>
          <a:xfrm>
            <a:off x="539754" y="554343"/>
            <a:ext cx="8218724" cy="320601"/>
          </a:xfrm>
        </p:spPr>
        <p:txBody>
          <a:bodyPr/>
          <a:lstStyle/>
          <a:p>
            <a:r>
              <a:rPr lang="en-US" smtClean="0"/>
              <a:t>Click to edit Master title style</a:t>
            </a:r>
            <a:endParaRPr lang="pl-PL" dirty="0"/>
          </a:p>
        </p:txBody>
      </p:sp>
      <p:sp>
        <p:nvSpPr>
          <p:cNvPr id="9" name="Rectangle 2"/>
          <p:cNvSpPr>
            <a:spLocks noChangeArrowheads="1"/>
          </p:cNvSpPr>
          <p:nvPr/>
        </p:nvSpPr>
        <p:spPr bwMode="auto">
          <a:xfrm>
            <a:off x="507700" y="1233665"/>
            <a:ext cx="8241014" cy="600689"/>
          </a:xfrm>
          <a:prstGeom prst="rect">
            <a:avLst/>
          </a:prstGeom>
          <a:solidFill>
            <a:srgbClr val="FAE600"/>
          </a:solidFill>
          <a:ln w="12700">
            <a:noFill/>
            <a:miter lim="800000"/>
            <a:headEnd type="none" w="sm" len="sm"/>
            <a:tailEnd type="none" w="sm" len="sm"/>
          </a:ln>
          <a:effectLst/>
        </p:spPr>
        <p:txBody>
          <a:bodyPr wrap="none" lIns="70130" tIns="35033" rIns="70130" bIns="35033" anchor="ctr"/>
          <a:lstStyle/>
          <a:p>
            <a:pPr fontAlgn="base">
              <a:lnSpc>
                <a:spcPts val="1197"/>
              </a:lnSpc>
              <a:spcBef>
                <a:spcPct val="50000"/>
              </a:spcBef>
              <a:spcAft>
                <a:spcPct val="0"/>
              </a:spcAft>
              <a:buClr>
                <a:srgbClr val="FFE600"/>
              </a:buClr>
              <a:buSzPct val="80000"/>
              <a:buFont typeface="Arial" charset="0"/>
              <a:buNone/>
              <a:defRPr/>
            </a:pPr>
            <a:endParaRPr lang="en-GB" sz="684" dirty="0">
              <a:solidFill>
                <a:srgbClr val="646464"/>
              </a:solidFill>
              <a:latin typeface="EYInterstate Light"/>
            </a:endParaRPr>
          </a:p>
        </p:txBody>
      </p:sp>
      <p:sp>
        <p:nvSpPr>
          <p:cNvPr id="3" name="Text Placeholder 2"/>
          <p:cNvSpPr>
            <a:spLocks noGrp="1"/>
          </p:cNvSpPr>
          <p:nvPr>
            <p:ph type="body" sz="quarter" idx="12"/>
          </p:nvPr>
        </p:nvSpPr>
        <p:spPr>
          <a:xfrm>
            <a:off x="4072700" y="1382182"/>
            <a:ext cx="2592388" cy="287338"/>
          </a:xfrm>
          <a:prstGeom prst="rect">
            <a:avLst/>
          </a:prstGeom>
        </p:spPr>
        <p:txBody>
          <a:bodyPr lIns="101969" tIns="0" rIns="101969" bIns="50982"/>
          <a:lstStyle>
            <a:lvl1pPr>
              <a:defRPr sz="1197" b="1">
                <a:latin typeface="EYInterstate" pitchFamily="2" charset="0"/>
              </a:defRPr>
            </a:lvl1pPr>
          </a:lstStyle>
          <a:p>
            <a:pPr lvl="0"/>
            <a:r>
              <a:rPr lang="en-US" smtClean="0"/>
              <a:t>Click to edit Master text styles</a:t>
            </a:r>
          </a:p>
          <a:p>
            <a:pPr lvl="1"/>
            <a:r>
              <a:rPr lang="en-US" smtClean="0"/>
              <a:t>Second level</a:t>
            </a:r>
          </a:p>
        </p:txBody>
      </p:sp>
      <p:cxnSp>
        <p:nvCxnSpPr>
          <p:cNvPr id="10" name="Straight Connector 9"/>
          <p:cNvCxnSpPr/>
          <p:nvPr/>
        </p:nvCxnSpPr>
        <p:spPr bwMode="auto">
          <a:xfrm>
            <a:off x="507700" y="2362688"/>
            <a:ext cx="8241014" cy="0"/>
          </a:xfrm>
          <a:prstGeom prst="line">
            <a:avLst/>
          </a:prstGeom>
          <a:noFill/>
          <a:ln w="12700" cap="flat" cmpd="sng" algn="ctr">
            <a:solidFill>
              <a:srgbClr val="FFF27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 Placeholder 11"/>
          <p:cNvSpPr>
            <a:spLocks noGrp="1"/>
          </p:cNvSpPr>
          <p:nvPr>
            <p:ph type="body" sz="quarter" idx="13"/>
          </p:nvPr>
        </p:nvSpPr>
        <p:spPr>
          <a:xfrm>
            <a:off x="4072701" y="1900914"/>
            <a:ext cx="1872506" cy="360362"/>
          </a:xfrm>
          <a:prstGeom prst="rect">
            <a:avLst/>
          </a:prstGeom>
        </p:spPr>
        <p:txBody>
          <a:bodyPr lIns="100374" tIns="0" rIns="80280" bIns="0"/>
          <a:lstStyle>
            <a:lvl1pPr>
              <a:lnSpc>
                <a:spcPct val="100000"/>
              </a:lnSpc>
              <a:tabLst>
                <a:tab pos="428433" algn="l"/>
              </a:tabLst>
              <a:defRPr sz="684">
                <a:latin typeface="EYInterstate Light" pitchFamily="2" charset="0"/>
              </a:defRPr>
            </a:lvl1pPr>
          </a:lstStyle>
          <a:p>
            <a:pPr lvl="0"/>
            <a:r>
              <a:rPr lang="en-US" smtClean="0"/>
              <a:t>Click to edit Master text styles</a:t>
            </a:r>
          </a:p>
        </p:txBody>
      </p:sp>
      <p:sp>
        <p:nvSpPr>
          <p:cNvPr id="14" name="Text Placeholder 2"/>
          <p:cNvSpPr>
            <a:spLocks noGrp="1"/>
          </p:cNvSpPr>
          <p:nvPr>
            <p:ph type="body" sz="quarter" idx="14"/>
          </p:nvPr>
        </p:nvSpPr>
        <p:spPr>
          <a:xfrm>
            <a:off x="6771769" y="1382182"/>
            <a:ext cx="2592388" cy="287338"/>
          </a:xfrm>
          <a:prstGeom prst="rect">
            <a:avLst/>
          </a:prstGeom>
        </p:spPr>
        <p:txBody>
          <a:bodyPr lIns="101969" tIns="0" rIns="101969" bIns="50982"/>
          <a:lstStyle>
            <a:lvl1pPr>
              <a:defRPr sz="1197" b="1">
                <a:latin typeface="EYInterstate" pitchFamily="2" charset="0"/>
              </a:defRPr>
            </a:lvl1pPr>
          </a:lstStyle>
          <a:p>
            <a:pPr lvl="0"/>
            <a:r>
              <a:rPr lang="en-US" smtClean="0"/>
              <a:t>Click to edit Master text styles</a:t>
            </a:r>
          </a:p>
          <a:p>
            <a:pPr lvl="1"/>
            <a:r>
              <a:rPr lang="en-US" smtClean="0"/>
              <a:t>Second level</a:t>
            </a:r>
          </a:p>
        </p:txBody>
      </p:sp>
      <p:sp>
        <p:nvSpPr>
          <p:cNvPr id="15" name="Text Placeholder 11"/>
          <p:cNvSpPr>
            <a:spLocks noGrp="1"/>
          </p:cNvSpPr>
          <p:nvPr>
            <p:ph type="body" sz="quarter" idx="15"/>
          </p:nvPr>
        </p:nvSpPr>
        <p:spPr>
          <a:xfrm>
            <a:off x="6771769" y="1900914"/>
            <a:ext cx="1872506" cy="360362"/>
          </a:xfrm>
          <a:prstGeom prst="rect">
            <a:avLst/>
          </a:prstGeom>
        </p:spPr>
        <p:txBody>
          <a:bodyPr lIns="100374" tIns="0" rIns="80280" bIns="0"/>
          <a:lstStyle>
            <a:lvl1pPr>
              <a:lnSpc>
                <a:spcPct val="100000"/>
              </a:lnSpc>
              <a:tabLst>
                <a:tab pos="428433" algn="l"/>
              </a:tabLst>
              <a:defRPr sz="684">
                <a:latin typeface="EYInterstate Light" pitchFamily="2" charset="0"/>
              </a:defRPr>
            </a:lvl1pPr>
          </a:lstStyle>
          <a:p>
            <a:pPr lvl="0"/>
            <a:r>
              <a:rPr lang="en-US" smtClean="0"/>
              <a:t>Click to edit Master text styles</a:t>
            </a:r>
          </a:p>
        </p:txBody>
      </p:sp>
      <p:sp>
        <p:nvSpPr>
          <p:cNvPr id="13" name="Text Placeholder 2"/>
          <p:cNvSpPr>
            <a:spLocks noGrp="1"/>
          </p:cNvSpPr>
          <p:nvPr>
            <p:ph type="body" sz="quarter" idx="16"/>
          </p:nvPr>
        </p:nvSpPr>
        <p:spPr>
          <a:xfrm>
            <a:off x="1259632" y="1383775"/>
            <a:ext cx="2592388" cy="287338"/>
          </a:xfrm>
          <a:prstGeom prst="rect">
            <a:avLst/>
          </a:prstGeom>
        </p:spPr>
        <p:txBody>
          <a:bodyPr lIns="101969" tIns="0" rIns="101969" bIns="50982"/>
          <a:lstStyle>
            <a:lvl1pPr>
              <a:defRPr sz="1197" b="1">
                <a:latin typeface="EYInterstate" pitchFamily="2" charset="0"/>
              </a:defRPr>
            </a:lvl1pPr>
          </a:lstStyle>
          <a:p>
            <a:pPr lvl="0"/>
            <a:r>
              <a:rPr lang="en-US" smtClean="0"/>
              <a:t>Click to edit Master text styles</a:t>
            </a:r>
          </a:p>
          <a:p>
            <a:pPr lvl="1"/>
            <a:r>
              <a:rPr lang="en-US" smtClean="0"/>
              <a:t>Second level</a:t>
            </a:r>
          </a:p>
        </p:txBody>
      </p:sp>
      <p:sp>
        <p:nvSpPr>
          <p:cNvPr id="16" name="Text Placeholder 11"/>
          <p:cNvSpPr>
            <a:spLocks noGrp="1"/>
          </p:cNvSpPr>
          <p:nvPr>
            <p:ph type="body" sz="quarter" idx="17"/>
          </p:nvPr>
        </p:nvSpPr>
        <p:spPr>
          <a:xfrm>
            <a:off x="1259633" y="1902508"/>
            <a:ext cx="1872506" cy="360362"/>
          </a:xfrm>
          <a:prstGeom prst="rect">
            <a:avLst/>
          </a:prstGeom>
        </p:spPr>
        <p:txBody>
          <a:bodyPr lIns="100374" tIns="0" rIns="80280" bIns="0"/>
          <a:lstStyle>
            <a:lvl1pPr>
              <a:lnSpc>
                <a:spcPct val="100000"/>
              </a:lnSpc>
              <a:tabLst>
                <a:tab pos="428433" algn="l"/>
              </a:tabLst>
              <a:defRPr sz="684">
                <a:latin typeface="EYInterstate Light" pitchFamily="2" charset="0"/>
              </a:defRPr>
            </a:lvl1pPr>
          </a:lstStyle>
          <a:p>
            <a:pPr lvl="0"/>
            <a:r>
              <a:rPr lang="en-US" smtClean="0"/>
              <a:t>Click to edit Master text styles</a:t>
            </a:r>
          </a:p>
        </p:txBody>
      </p:sp>
      <p:sp>
        <p:nvSpPr>
          <p:cNvPr id="17" name="Content Placeholder 2"/>
          <p:cNvSpPr>
            <a:spLocks noGrp="1"/>
          </p:cNvSpPr>
          <p:nvPr>
            <p:ph idx="18"/>
          </p:nvPr>
        </p:nvSpPr>
        <p:spPr>
          <a:xfrm>
            <a:off x="507699" y="2482757"/>
            <a:ext cx="2628000" cy="3850985"/>
          </a:xfrm>
          <a:prstGeom prst="rect">
            <a:avLst/>
          </a:prstGeom>
        </p:spPr>
        <p:txBody>
          <a:bodyPr lIns="40102" tIns="50982" rIns="40102" bIns="50982"/>
          <a:lstStyle>
            <a:lvl1pPr>
              <a:lnSpc>
                <a:spcPct val="100000"/>
              </a:lnSpc>
              <a:spcBef>
                <a:spcPts val="1171"/>
              </a:spcBef>
              <a:spcAft>
                <a:spcPts val="585"/>
              </a:spcAft>
              <a:defRPr lang="en-US" sz="941" b="1" noProof="0" smtClean="0">
                <a:solidFill>
                  <a:srgbClr val="000000"/>
                </a:solidFill>
                <a:latin typeface="EYInterstate" pitchFamily="2" charset="0"/>
                <a:ea typeface="+mn-ea"/>
                <a:cs typeface="+mn-cs"/>
              </a:defRPr>
            </a:lvl1pPr>
            <a:lvl2pPr marL="164891"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2pPr>
            <a:lvl3pPr marL="340620"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3pPr>
            <a:lvl4pPr marL="471270" indent="-72268">
              <a:defRPr sz="684"/>
            </a:lvl4pPr>
            <a:lvl5pPr marL="708993" indent="-83425">
              <a:defRPr sz="684"/>
            </a:lvl5pPr>
          </a:lstStyle>
          <a:p>
            <a:pPr lvl="0" algn="l" defTabSz="831981" rtl="0" eaLnBrk="1" fontAlgn="base" hangingPunct="1">
              <a:lnSpc>
                <a:spcPct val="100000"/>
              </a:lnSpc>
              <a:spcBef>
                <a:spcPts val="1171"/>
              </a:spcBef>
              <a:spcAft>
                <a:spcPts val="585"/>
              </a:spcAft>
            </a:pPr>
            <a:r>
              <a:rPr lang="en-US" noProof="0" smtClean="0"/>
              <a:t>Click to edit Master text styles</a:t>
            </a:r>
          </a:p>
          <a:p>
            <a:pPr lvl="1" algn="l" defTabSz="831981" rtl="0" eaLnBrk="1" fontAlgn="base" hangingPunct="1">
              <a:lnSpc>
                <a:spcPct val="100000"/>
              </a:lnSpc>
              <a:spcBef>
                <a:spcPts val="1171"/>
              </a:spcBef>
              <a:spcAft>
                <a:spcPts val="585"/>
              </a:spcAft>
            </a:pPr>
            <a:r>
              <a:rPr lang="en-US" noProof="0" smtClean="0"/>
              <a:t>Second level</a:t>
            </a:r>
          </a:p>
          <a:p>
            <a:pPr lvl="2" algn="l" defTabSz="831981" rtl="0" eaLnBrk="1" fontAlgn="base" hangingPunct="1">
              <a:lnSpc>
                <a:spcPct val="100000"/>
              </a:lnSpc>
              <a:spcBef>
                <a:spcPts val="1171"/>
              </a:spcBef>
              <a:spcAft>
                <a:spcPts val="585"/>
              </a:spcAft>
            </a:pPr>
            <a:r>
              <a:rPr lang="en-US" noProof="0" smtClean="0"/>
              <a:t>Third level</a:t>
            </a:r>
          </a:p>
        </p:txBody>
      </p:sp>
    </p:spTree>
    <p:extLst>
      <p:ext uri="{BB962C8B-B14F-4D97-AF65-F5344CB8AC3E}">
        <p14:creationId xmlns:p14="http://schemas.microsoft.com/office/powerpoint/2010/main" val="39219041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fld id="{4F293026-4B77-4446-910F-5874D0CA9081}" type="datetime1">
              <a:rPr lang="en-US" smtClean="0"/>
              <a:t>10/11/2018</a:t>
            </a:fld>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3350680830"/>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cSld name="8_3CV">
    <p:spTree>
      <p:nvGrpSpPr>
        <p:cNvPr id="1" name=""/>
        <p:cNvGrpSpPr/>
        <p:nvPr/>
      </p:nvGrpSpPr>
      <p:grpSpPr>
        <a:xfrm>
          <a:off x="0" y="0"/>
          <a:ext cx="0" cy="0"/>
          <a:chOff x="0" y="0"/>
          <a:chExt cx="0" cy="0"/>
        </a:xfrm>
      </p:grpSpPr>
      <p:sp>
        <p:nvSpPr>
          <p:cNvPr id="5" name="Content Placeholder 2"/>
          <p:cNvSpPr>
            <a:spLocks noGrp="1"/>
          </p:cNvSpPr>
          <p:nvPr>
            <p:ph idx="1"/>
          </p:nvPr>
        </p:nvSpPr>
        <p:spPr>
          <a:xfrm>
            <a:off x="3326666" y="2451688"/>
            <a:ext cx="2628000" cy="3850985"/>
          </a:xfrm>
          <a:prstGeom prst="rect">
            <a:avLst/>
          </a:prstGeom>
        </p:spPr>
        <p:txBody>
          <a:bodyPr lIns="40102" tIns="50982" rIns="40102" bIns="50982"/>
          <a:lstStyle>
            <a:lvl1pPr>
              <a:lnSpc>
                <a:spcPct val="100000"/>
              </a:lnSpc>
              <a:spcBef>
                <a:spcPts val="1171"/>
              </a:spcBef>
              <a:spcAft>
                <a:spcPts val="585"/>
              </a:spcAft>
              <a:defRPr lang="en-US" sz="941" b="1" noProof="0" smtClean="0">
                <a:solidFill>
                  <a:srgbClr val="000000"/>
                </a:solidFill>
                <a:latin typeface="EYInterstate" pitchFamily="2" charset="0"/>
                <a:ea typeface="+mn-ea"/>
                <a:cs typeface="+mn-cs"/>
              </a:defRPr>
            </a:lvl1pPr>
            <a:lvl2pPr marL="164891"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2pPr>
            <a:lvl3pPr marL="340620"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3pPr>
            <a:lvl4pPr marL="471270" indent="-72268">
              <a:defRPr sz="684"/>
            </a:lvl4pPr>
            <a:lvl5pPr marL="708993" indent="-83425">
              <a:defRPr sz="684"/>
            </a:lvl5pPr>
          </a:lstStyle>
          <a:p>
            <a:pPr lvl="0" algn="l" defTabSz="831981" rtl="0" eaLnBrk="1" fontAlgn="base" hangingPunct="1">
              <a:lnSpc>
                <a:spcPct val="100000"/>
              </a:lnSpc>
              <a:spcBef>
                <a:spcPts val="1171"/>
              </a:spcBef>
              <a:spcAft>
                <a:spcPts val="585"/>
              </a:spcAft>
            </a:pPr>
            <a:r>
              <a:rPr lang="en-US" noProof="0" smtClean="0"/>
              <a:t>Click to edit Master text styles</a:t>
            </a:r>
          </a:p>
          <a:p>
            <a:pPr lvl="1" algn="l" defTabSz="831981" rtl="0" eaLnBrk="1" fontAlgn="base" hangingPunct="1">
              <a:lnSpc>
                <a:spcPct val="100000"/>
              </a:lnSpc>
              <a:spcBef>
                <a:spcPts val="1171"/>
              </a:spcBef>
              <a:spcAft>
                <a:spcPts val="585"/>
              </a:spcAft>
            </a:pPr>
            <a:r>
              <a:rPr lang="en-US" noProof="0" smtClean="0"/>
              <a:t>Second level</a:t>
            </a:r>
          </a:p>
          <a:p>
            <a:pPr lvl="2" algn="l" defTabSz="831981" rtl="0" eaLnBrk="1" fontAlgn="base" hangingPunct="1">
              <a:lnSpc>
                <a:spcPct val="100000"/>
              </a:lnSpc>
              <a:spcBef>
                <a:spcPts val="1171"/>
              </a:spcBef>
              <a:spcAft>
                <a:spcPts val="585"/>
              </a:spcAft>
            </a:pPr>
            <a:r>
              <a:rPr lang="en-US" noProof="0" smtClean="0"/>
              <a:t>Third level</a:t>
            </a:r>
          </a:p>
        </p:txBody>
      </p:sp>
      <p:sp>
        <p:nvSpPr>
          <p:cNvPr id="6" name="Content Placeholder 2"/>
          <p:cNvSpPr>
            <a:spLocks noGrp="1"/>
          </p:cNvSpPr>
          <p:nvPr>
            <p:ph idx="10"/>
          </p:nvPr>
        </p:nvSpPr>
        <p:spPr>
          <a:xfrm>
            <a:off x="6111385" y="2451688"/>
            <a:ext cx="2628000" cy="3850985"/>
          </a:xfrm>
          <a:prstGeom prst="rect">
            <a:avLst/>
          </a:prstGeom>
        </p:spPr>
        <p:txBody>
          <a:bodyPr lIns="40102" tIns="50982" rIns="40102" bIns="50982"/>
          <a:lstStyle>
            <a:lvl1pPr>
              <a:defRPr lang="en-US" sz="941" b="1" noProof="0" smtClean="0">
                <a:solidFill>
                  <a:srgbClr val="000000"/>
                </a:solidFill>
                <a:latin typeface="EYInterstate" pitchFamily="2" charset="0"/>
                <a:ea typeface="+mn-ea"/>
                <a:cs typeface="+mn-cs"/>
              </a:defRPr>
            </a:lvl1pPr>
            <a:lvl2pPr marL="164891" marR="0" indent="-163503" algn="l" defTabSz="831981" rtl="0" eaLnBrk="1" fontAlgn="base" latinLnBrk="0" hangingPunct="1">
              <a:lnSpc>
                <a:spcPct val="100000"/>
              </a:lnSpc>
              <a:spcBef>
                <a:spcPts val="0"/>
              </a:spcBef>
              <a:spcAft>
                <a:spcPts val="292"/>
              </a:spcAft>
              <a:buClr>
                <a:srgbClr val="FAE600"/>
              </a:buClr>
              <a:buSzPct val="70000"/>
              <a:buFont typeface="Arial" pitchFamily="34" charset="0"/>
              <a:buChar char="►"/>
              <a:tabLst/>
              <a:defRPr lang="en-US" sz="770" noProof="0" smtClean="0">
                <a:solidFill>
                  <a:srgbClr val="646464"/>
                </a:solidFill>
                <a:latin typeface="EYInterstate Light" pitchFamily="2" charset="0"/>
              </a:defRPr>
            </a:lvl2pPr>
            <a:lvl3pPr marL="392050" indent="-158477">
              <a:lnSpc>
                <a:spcPct val="100000"/>
              </a:lnSpc>
              <a:spcBef>
                <a:spcPts val="0"/>
              </a:spcBef>
              <a:spcAft>
                <a:spcPts val="292"/>
              </a:spcAft>
              <a:defRPr lang="pl-PL" sz="770" noProof="0" smtClean="0">
                <a:solidFill>
                  <a:srgbClr val="646464"/>
                </a:solidFill>
                <a:latin typeface="EYInterstate Light" pitchFamily="2" charset="0"/>
              </a:defRPr>
            </a:lvl3pPr>
            <a:lvl4pPr marL="471270" indent="-72268">
              <a:defRPr sz="684"/>
            </a:lvl4pPr>
            <a:lvl5pPr marL="708993" indent="-83425">
              <a:defRPr sz="684"/>
            </a:lvl5pPr>
          </a:lstStyle>
          <a:p>
            <a:pPr lvl="0" algn="l" defTabSz="831981" rtl="0" eaLnBrk="1" fontAlgn="base" hangingPunct="1">
              <a:lnSpc>
                <a:spcPct val="100000"/>
              </a:lnSpc>
              <a:spcBef>
                <a:spcPts val="1171"/>
              </a:spcBef>
              <a:spcAft>
                <a:spcPts val="585"/>
              </a:spcAft>
            </a:pPr>
            <a:r>
              <a:rPr lang="en-US" noProof="0" smtClean="0"/>
              <a:t>Click to edit Master text styles</a:t>
            </a:r>
          </a:p>
          <a:p>
            <a:pPr lvl="1" algn="l" defTabSz="831981" rtl="0" eaLnBrk="1" fontAlgn="base" hangingPunct="1">
              <a:lnSpc>
                <a:spcPct val="100000"/>
              </a:lnSpc>
              <a:spcBef>
                <a:spcPts val="1171"/>
              </a:spcBef>
              <a:spcAft>
                <a:spcPts val="585"/>
              </a:spcAft>
            </a:pPr>
            <a:r>
              <a:rPr lang="en-US" noProof="0" smtClean="0"/>
              <a:t>Second level</a:t>
            </a:r>
          </a:p>
          <a:p>
            <a:pPr lvl="2" algn="l" defTabSz="831981" rtl="0" eaLnBrk="1" fontAlgn="base" hangingPunct="1">
              <a:lnSpc>
                <a:spcPct val="100000"/>
              </a:lnSpc>
              <a:spcBef>
                <a:spcPts val="1171"/>
              </a:spcBef>
              <a:spcAft>
                <a:spcPts val="585"/>
              </a:spcAft>
            </a:pPr>
            <a:r>
              <a:rPr lang="en-US" noProof="0" smtClean="0"/>
              <a:t>Third level</a:t>
            </a:r>
          </a:p>
          <a:p>
            <a:pPr lvl="3" algn="l" defTabSz="831981" rtl="0" eaLnBrk="1" fontAlgn="base" hangingPunct="1">
              <a:lnSpc>
                <a:spcPct val="100000"/>
              </a:lnSpc>
              <a:spcBef>
                <a:spcPts val="1171"/>
              </a:spcBef>
              <a:spcAft>
                <a:spcPts val="585"/>
              </a:spcAft>
            </a:pPr>
            <a:r>
              <a:rPr lang="en-US" noProof="0" smtClean="0"/>
              <a:t>Fourth level</a:t>
            </a:r>
          </a:p>
        </p:txBody>
      </p:sp>
      <p:sp>
        <p:nvSpPr>
          <p:cNvPr id="8" name="Title 1"/>
          <p:cNvSpPr>
            <a:spLocks noGrp="1"/>
          </p:cNvSpPr>
          <p:nvPr>
            <p:ph type="title"/>
          </p:nvPr>
        </p:nvSpPr>
        <p:spPr>
          <a:xfrm>
            <a:off x="539754" y="554343"/>
            <a:ext cx="8218724" cy="320601"/>
          </a:xfrm>
        </p:spPr>
        <p:txBody>
          <a:bodyPr/>
          <a:lstStyle/>
          <a:p>
            <a:r>
              <a:rPr lang="en-US" smtClean="0"/>
              <a:t>Click to edit Master title style</a:t>
            </a:r>
            <a:endParaRPr lang="pl-PL" dirty="0"/>
          </a:p>
        </p:txBody>
      </p:sp>
      <p:sp>
        <p:nvSpPr>
          <p:cNvPr id="9" name="Rectangle 2"/>
          <p:cNvSpPr>
            <a:spLocks noChangeArrowheads="1"/>
          </p:cNvSpPr>
          <p:nvPr/>
        </p:nvSpPr>
        <p:spPr bwMode="auto">
          <a:xfrm>
            <a:off x="507700" y="1233665"/>
            <a:ext cx="8241014" cy="600689"/>
          </a:xfrm>
          <a:prstGeom prst="rect">
            <a:avLst/>
          </a:prstGeom>
          <a:solidFill>
            <a:srgbClr val="FAE600"/>
          </a:solidFill>
          <a:ln w="12700">
            <a:noFill/>
            <a:miter lim="800000"/>
            <a:headEnd type="none" w="sm" len="sm"/>
            <a:tailEnd type="none" w="sm" len="sm"/>
          </a:ln>
          <a:effectLst/>
        </p:spPr>
        <p:txBody>
          <a:bodyPr wrap="none" lIns="70130" tIns="35033" rIns="70130" bIns="35033" anchor="ctr"/>
          <a:lstStyle/>
          <a:p>
            <a:pPr fontAlgn="base">
              <a:lnSpc>
                <a:spcPts val="1197"/>
              </a:lnSpc>
              <a:spcBef>
                <a:spcPct val="50000"/>
              </a:spcBef>
              <a:spcAft>
                <a:spcPct val="0"/>
              </a:spcAft>
              <a:buClr>
                <a:srgbClr val="FFE600"/>
              </a:buClr>
              <a:buSzPct val="80000"/>
              <a:buFont typeface="Arial" charset="0"/>
              <a:buNone/>
              <a:defRPr/>
            </a:pPr>
            <a:endParaRPr lang="en-GB" sz="684" dirty="0">
              <a:solidFill>
                <a:srgbClr val="646464"/>
              </a:solidFill>
              <a:latin typeface="EYInterstate Light"/>
            </a:endParaRPr>
          </a:p>
        </p:txBody>
      </p:sp>
      <p:sp>
        <p:nvSpPr>
          <p:cNvPr id="3" name="Text Placeholder 2"/>
          <p:cNvSpPr>
            <a:spLocks noGrp="1"/>
          </p:cNvSpPr>
          <p:nvPr>
            <p:ph type="body" sz="quarter" idx="12"/>
          </p:nvPr>
        </p:nvSpPr>
        <p:spPr>
          <a:xfrm>
            <a:off x="4072700" y="1382182"/>
            <a:ext cx="2592388" cy="287338"/>
          </a:xfrm>
          <a:prstGeom prst="rect">
            <a:avLst/>
          </a:prstGeom>
        </p:spPr>
        <p:txBody>
          <a:bodyPr lIns="101969" tIns="0" rIns="101969" bIns="50982"/>
          <a:lstStyle>
            <a:lvl1pPr>
              <a:defRPr sz="1197" b="1">
                <a:latin typeface="EYInterstate" pitchFamily="2" charset="0"/>
              </a:defRPr>
            </a:lvl1pPr>
          </a:lstStyle>
          <a:p>
            <a:pPr lvl="0"/>
            <a:r>
              <a:rPr lang="en-US" smtClean="0"/>
              <a:t>Click to edit Master text styles</a:t>
            </a:r>
          </a:p>
          <a:p>
            <a:pPr lvl="1"/>
            <a:r>
              <a:rPr lang="en-US" smtClean="0"/>
              <a:t>Second level</a:t>
            </a:r>
          </a:p>
        </p:txBody>
      </p:sp>
      <p:cxnSp>
        <p:nvCxnSpPr>
          <p:cNvPr id="10" name="Straight Connector 9"/>
          <p:cNvCxnSpPr/>
          <p:nvPr/>
        </p:nvCxnSpPr>
        <p:spPr bwMode="auto">
          <a:xfrm>
            <a:off x="507700" y="2362688"/>
            <a:ext cx="8241014" cy="0"/>
          </a:xfrm>
          <a:prstGeom prst="line">
            <a:avLst/>
          </a:prstGeom>
          <a:noFill/>
          <a:ln w="12700" cap="flat" cmpd="sng" algn="ctr">
            <a:solidFill>
              <a:srgbClr val="FFF27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 Placeholder 11"/>
          <p:cNvSpPr>
            <a:spLocks noGrp="1"/>
          </p:cNvSpPr>
          <p:nvPr>
            <p:ph type="body" sz="quarter" idx="13"/>
          </p:nvPr>
        </p:nvSpPr>
        <p:spPr>
          <a:xfrm>
            <a:off x="4072701" y="1900914"/>
            <a:ext cx="1872506" cy="360362"/>
          </a:xfrm>
          <a:prstGeom prst="rect">
            <a:avLst/>
          </a:prstGeom>
        </p:spPr>
        <p:txBody>
          <a:bodyPr lIns="100374" tIns="0" rIns="80280" bIns="0"/>
          <a:lstStyle>
            <a:lvl1pPr>
              <a:lnSpc>
                <a:spcPct val="100000"/>
              </a:lnSpc>
              <a:tabLst>
                <a:tab pos="428433" algn="l"/>
              </a:tabLst>
              <a:defRPr sz="684">
                <a:latin typeface="EYInterstate Light" pitchFamily="2" charset="0"/>
              </a:defRPr>
            </a:lvl1pPr>
          </a:lstStyle>
          <a:p>
            <a:pPr lvl="0"/>
            <a:r>
              <a:rPr lang="en-US" smtClean="0"/>
              <a:t>Click to edit Master text styles</a:t>
            </a:r>
          </a:p>
        </p:txBody>
      </p:sp>
      <p:sp>
        <p:nvSpPr>
          <p:cNvPr id="14" name="Text Placeholder 2"/>
          <p:cNvSpPr>
            <a:spLocks noGrp="1"/>
          </p:cNvSpPr>
          <p:nvPr>
            <p:ph type="body" sz="quarter" idx="14"/>
          </p:nvPr>
        </p:nvSpPr>
        <p:spPr>
          <a:xfrm>
            <a:off x="6771769" y="1382182"/>
            <a:ext cx="2592388" cy="287338"/>
          </a:xfrm>
          <a:prstGeom prst="rect">
            <a:avLst/>
          </a:prstGeom>
        </p:spPr>
        <p:txBody>
          <a:bodyPr lIns="101969" tIns="0" rIns="101969" bIns="50982"/>
          <a:lstStyle>
            <a:lvl1pPr>
              <a:defRPr sz="1197" b="1">
                <a:latin typeface="EYInterstate" pitchFamily="2" charset="0"/>
              </a:defRPr>
            </a:lvl1pPr>
          </a:lstStyle>
          <a:p>
            <a:pPr lvl="0"/>
            <a:r>
              <a:rPr lang="en-US" smtClean="0"/>
              <a:t>Click to edit Master text styles</a:t>
            </a:r>
          </a:p>
          <a:p>
            <a:pPr lvl="1"/>
            <a:r>
              <a:rPr lang="en-US" smtClean="0"/>
              <a:t>Second level</a:t>
            </a:r>
          </a:p>
        </p:txBody>
      </p:sp>
      <p:sp>
        <p:nvSpPr>
          <p:cNvPr id="15" name="Text Placeholder 11"/>
          <p:cNvSpPr>
            <a:spLocks noGrp="1"/>
          </p:cNvSpPr>
          <p:nvPr>
            <p:ph type="body" sz="quarter" idx="15"/>
          </p:nvPr>
        </p:nvSpPr>
        <p:spPr>
          <a:xfrm>
            <a:off x="6771769" y="1900914"/>
            <a:ext cx="1872506" cy="360362"/>
          </a:xfrm>
          <a:prstGeom prst="rect">
            <a:avLst/>
          </a:prstGeom>
        </p:spPr>
        <p:txBody>
          <a:bodyPr lIns="100374" tIns="0" rIns="80280" bIns="0"/>
          <a:lstStyle>
            <a:lvl1pPr>
              <a:lnSpc>
                <a:spcPct val="100000"/>
              </a:lnSpc>
              <a:tabLst>
                <a:tab pos="428433" algn="l"/>
              </a:tabLst>
              <a:defRPr sz="684">
                <a:latin typeface="EYInterstate Light" pitchFamily="2" charset="0"/>
              </a:defRPr>
            </a:lvl1pPr>
          </a:lstStyle>
          <a:p>
            <a:pPr lvl="0"/>
            <a:r>
              <a:rPr lang="en-US" smtClean="0"/>
              <a:t>Click to edit Master text styles</a:t>
            </a:r>
          </a:p>
        </p:txBody>
      </p:sp>
      <p:sp>
        <p:nvSpPr>
          <p:cNvPr id="13" name="Text Placeholder 2"/>
          <p:cNvSpPr>
            <a:spLocks noGrp="1"/>
          </p:cNvSpPr>
          <p:nvPr>
            <p:ph type="body" sz="quarter" idx="16"/>
          </p:nvPr>
        </p:nvSpPr>
        <p:spPr>
          <a:xfrm>
            <a:off x="1259632" y="1383775"/>
            <a:ext cx="2592388" cy="287338"/>
          </a:xfrm>
          <a:prstGeom prst="rect">
            <a:avLst/>
          </a:prstGeom>
        </p:spPr>
        <p:txBody>
          <a:bodyPr lIns="101969" tIns="0" rIns="101969" bIns="50982"/>
          <a:lstStyle>
            <a:lvl1pPr>
              <a:defRPr sz="1197" b="1">
                <a:latin typeface="EYInterstate" pitchFamily="2" charset="0"/>
              </a:defRPr>
            </a:lvl1pPr>
          </a:lstStyle>
          <a:p>
            <a:pPr lvl="0"/>
            <a:r>
              <a:rPr lang="en-US" smtClean="0"/>
              <a:t>Click to edit Master text styles</a:t>
            </a:r>
          </a:p>
          <a:p>
            <a:pPr lvl="1"/>
            <a:r>
              <a:rPr lang="en-US" smtClean="0"/>
              <a:t>Second level</a:t>
            </a:r>
          </a:p>
        </p:txBody>
      </p:sp>
      <p:sp>
        <p:nvSpPr>
          <p:cNvPr id="16" name="Text Placeholder 11"/>
          <p:cNvSpPr>
            <a:spLocks noGrp="1"/>
          </p:cNvSpPr>
          <p:nvPr>
            <p:ph type="body" sz="quarter" idx="17"/>
          </p:nvPr>
        </p:nvSpPr>
        <p:spPr>
          <a:xfrm>
            <a:off x="1259633" y="1902508"/>
            <a:ext cx="1872506" cy="360362"/>
          </a:xfrm>
          <a:prstGeom prst="rect">
            <a:avLst/>
          </a:prstGeom>
        </p:spPr>
        <p:txBody>
          <a:bodyPr lIns="100374" tIns="0" rIns="80280" bIns="0"/>
          <a:lstStyle>
            <a:lvl1pPr>
              <a:lnSpc>
                <a:spcPct val="100000"/>
              </a:lnSpc>
              <a:tabLst>
                <a:tab pos="428433" algn="l"/>
              </a:tabLst>
              <a:defRPr sz="684">
                <a:latin typeface="EYInterstate Light" pitchFamily="2" charset="0"/>
              </a:defRPr>
            </a:lvl1pPr>
          </a:lstStyle>
          <a:p>
            <a:pPr lvl="0"/>
            <a:r>
              <a:rPr lang="en-US" smtClean="0"/>
              <a:t>Click to edit Master text styles</a:t>
            </a:r>
          </a:p>
        </p:txBody>
      </p:sp>
      <p:sp>
        <p:nvSpPr>
          <p:cNvPr id="17" name="Content Placeholder 2"/>
          <p:cNvSpPr>
            <a:spLocks noGrp="1"/>
          </p:cNvSpPr>
          <p:nvPr>
            <p:ph idx="18"/>
          </p:nvPr>
        </p:nvSpPr>
        <p:spPr>
          <a:xfrm>
            <a:off x="507699" y="2482757"/>
            <a:ext cx="2628000" cy="3850985"/>
          </a:xfrm>
          <a:prstGeom prst="rect">
            <a:avLst/>
          </a:prstGeom>
        </p:spPr>
        <p:txBody>
          <a:bodyPr lIns="40102" tIns="50982" rIns="40102" bIns="50982"/>
          <a:lstStyle>
            <a:lvl1pPr>
              <a:lnSpc>
                <a:spcPct val="100000"/>
              </a:lnSpc>
              <a:spcBef>
                <a:spcPts val="1171"/>
              </a:spcBef>
              <a:spcAft>
                <a:spcPts val="585"/>
              </a:spcAft>
              <a:defRPr lang="en-US" sz="941" b="1" noProof="0" smtClean="0">
                <a:solidFill>
                  <a:srgbClr val="000000"/>
                </a:solidFill>
                <a:latin typeface="EYInterstate" pitchFamily="2" charset="0"/>
                <a:ea typeface="+mn-ea"/>
                <a:cs typeface="+mn-cs"/>
              </a:defRPr>
            </a:lvl1pPr>
            <a:lvl2pPr marL="164891"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2pPr>
            <a:lvl3pPr marL="340620"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3pPr>
            <a:lvl4pPr marL="471270" indent="-72268">
              <a:defRPr sz="684"/>
            </a:lvl4pPr>
            <a:lvl5pPr marL="708993" indent="-83425">
              <a:defRPr sz="684"/>
            </a:lvl5pPr>
          </a:lstStyle>
          <a:p>
            <a:pPr lvl="0" algn="l" defTabSz="831981" rtl="0" eaLnBrk="1" fontAlgn="base" hangingPunct="1">
              <a:lnSpc>
                <a:spcPct val="100000"/>
              </a:lnSpc>
              <a:spcBef>
                <a:spcPts val="1171"/>
              </a:spcBef>
              <a:spcAft>
                <a:spcPts val="585"/>
              </a:spcAft>
            </a:pPr>
            <a:r>
              <a:rPr lang="en-US" noProof="0" smtClean="0"/>
              <a:t>Click to edit Master text styles</a:t>
            </a:r>
          </a:p>
          <a:p>
            <a:pPr lvl="1" algn="l" defTabSz="831981" rtl="0" eaLnBrk="1" fontAlgn="base" hangingPunct="1">
              <a:lnSpc>
                <a:spcPct val="100000"/>
              </a:lnSpc>
              <a:spcBef>
                <a:spcPts val="1171"/>
              </a:spcBef>
              <a:spcAft>
                <a:spcPts val="585"/>
              </a:spcAft>
            </a:pPr>
            <a:r>
              <a:rPr lang="en-US" noProof="0" smtClean="0"/>
              <a:t>Second level</a:t>
            </a:r>
          </a:p>
          <a:p>
            <a:pPr lvl="2" algn="l" defTabSz="831981" rtl="0" eaLnBrk="1" fontAlgn="base" hangingPunct="1">
              <a:lnSpc>
                <a:spcPct val="100000"/>
              </a:lnSpc>
              <a:spcBef>
                <a:spcPts val="1171"/>
              </a:spcBef>
              <a:spcAft>
                <a:spcPts val="585"/>
              </a:spcAft>
            </a:pPr>
            <a:r>
              <a:rPr lang="en-US" noProof="0" smtClean="0"/>
              <a:t>Third level</a:t>
            </a:r>
          </a:p>
        </p:txBody>
      </p:sp>
    </p:spTree>
    <p:extLst>
      <p:ext uri="{BB962C8B-B14F-4D97-AF65-F5344CB8AC3E}">
        <p14:creationId xmlns:p14="http://schemas.microsoft.com/office/powerpoint/2010/main" val="96772636"/>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3877" y="370042"/>
            <a:ext cx="8104282" cy="804875"/>
          </a:xfrm>
          <a:noFill/>
        </p:spPr>
        <p:txBody>
          <a:bodyPr>
            <a:noAutofit/>
          </a:bodyPr>
          <a:lstStyle>
            <a:lvl1pPr>
              <a:defRPr>
                <a:solidFill>
                  <a:schemeClr val="tx1">
                    <a:lumMod val="75000"/>
                  </a:schemeClr>
                </a:solidFill>
                <a:latin typeface="EYInterstate Regular" pitchFamily="2" charset="0"/>
              </a:defRPr>
            </a:lvl1pPr>
          </a:lstStyle>
          <a:p>
            <a:r>
              <a:rPr lang="en-US" smtClean="0"/>
              <a:t>Click to edit Master title style</a:t>
            </a:r>
            <a:endParaRPr lang="en-GB" dirty="0"/>
          </a:p>
        </p:txBody>
      </p:sp>
      <p:cxnSp>
        <p:nvCxnSpPr>
          <p:cNvPr id="4" name="Straight Connector 3"/>
          <p:cNvCxnSpPr/>
          <p:nvPr/>
        </p:nvCxnSpPr>
        <p:spPr bwMode="auto">
          <a:xfrm>
            <a:off x="464647" y="1132359"/>
            <a:ext cx="8219287" cy="0"/>
          </a:xfrm>
          <a:prstGeom prst="line">
            <a:avLst/>
          </a:prstGeom>
          <a:noFill/>
          <a:ln w="12700"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48886077"/>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EYInterstate Regular"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367052207"/>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cSld name="2CV">
    <p:spTree>
      <p:nvGrpSpPr>
        <p:cNvPr id="1" name=""/>
        <p:cNvGrpSpPr/>
        <p:nvPr/>
      </p:nvGrpSpPr>
      <p:grpSpPr>
        <a:xfrm>
          <a:off x="0" y="0"/>
          <a:ext cx="0" cy="0"/>
          <a:chOff x="0" y="0"/>
          <a:chExt cx="0" cy="0"/>
        </a:xfrm>
      </p:grpSpPr>
      <p:sp>
        <p:nvSpPr>
          <p:cNvPr id="8" name="Title 1"/>
          <p:cNvSpPr>
            <a:spLocks noGrp="1"/>
          </p:cNvSpPr>
          <p:nvPr>
            <p:ph type="title"/>
          </p:nvPr>
        </p:nvSpPr>
        <p:spPr>
          <a:xfrm>
            <a:off x="385692" y="476672"/>
            <a:ext cx="8372949" cy="320601"/>
          </a:xfrm>
          <a:noFill/>
          <a:ln w="9525">
            <a:noFill/>
            <a:miter lim="800000"/>
            <a:headEnd/>
            <a:tailEnd/>
          </a:ln>
          <a:effectLst/>
        </p:spPr>
        <p:txBody>
          <a:bodyPr vert="horz" wrap="square" lIns="0" tIns="0" rIns="0" bIns="0" numCol="1" anchor="t" anchorCtr="0" compatLnSpc="1">
            <a:prstTxWarp prst="textNoShape">
              <a:avLst/>
            </a:prstTxWarp>
            <a:spAutoFit/>
          </a:bodyPr>
          <a:lstStyle>
            <a:lvl1pPr>
              <a:defRPr lang="pl-PL" sz="2223" b="1" dirty="0">
                <a:solidFill>
                  <a:srgbClr val="000000"/>
                </a:solidFill>
              </a:defRPr>
            </a:lvl1pPr>
          </a:lstStyle>
          <a:p>
            <a:pPr lvl="0"/>
            <a:r>
              <a:rPr lang="en-US" dirty="0" smtClean="0"/>
              <a:t>Click to edit Master title style</a:t>
            </a:r>
            <a:endParaRPr lang="pl-PL" dirty="0"/>
          </a:p>
        </p:txBody>
      </p:sp>
      <p:sp>
        <p:nvSpPr>
          <p:cNvPr id="10" name="Content Placeholder 3"/>
          <p:cNvSpPr>
            <a:spLocks noGrp="1"/>
          </p:cNvSpPr>
          <p:nvPr>
            <p:ph sz="half" idx="2"/>
          </p:nvPr>
        </p:nvSpPr>
        <p:spPr>
          <a:xfrm>
            <a:off x="4638926" y="2420890"/>
            <a:ext cx="4087384" cy="4257675"/>
          </a:xfrm>
          <a:prstGeom prst="rect">
            <a:avLst/>
          </a:prstGeom>
        </p:spPr>
        <p:txBody>
          <a:bodyPr lIns="0" tIns="0" rIns="0" bIns="0"/>
          <a:lstStyle>
            <a:lvl1pPr algn="l" defTabSz="906315" rtl="0" eaLnBrk="0" fontAlgn="base" hangingPunct="0">
              <a:lnSpc>
                <a:spcPct val="100000"/>
              </a:lnSpc>
              <a:spcBef>
                <a:spcPts val="0"/>
              </a:spcBef>
              <a:spcAft>
                <a:spcPts val="557"/>
              </a:spcAft>
              <a:buClr>
                <a:srgbClr val="FFD200"/>
              </a:buClr>
              <a:buFont typeface="Arial" charset="0"/>
              <a:defRPr lang="en-US" sz="1112" b="1" i="0" smtClean="0">
                <a:solidFill>
                  <a:srgbClr val="000000"/>
                </a:solidFill>
                <a:latin typeface="EYInterstate" pitchFamily="2" charset="0"/>
                <a:ea typeface="+mn-ea"/>
                <a:cs typeface="+mn-cs"/>
              </a:defRPr>
            </a:lvl1pPr>
            <a:lvl2pPr marL="157563" indent="-156116" algn="l" defTabSz="906315" rtl="0" eaLnBrk="0" fontAlgn="base" hangingPunct="0">
              <a:lnSpc>
                <a:spcPct val="100000"/>
              </a:lnSpc>
              <a:spcBef>
                <a:spcPts val="0"/>
              </a:spcBef>
              <a:spcAft>
                <a:spcPts val="280"/>
              </a:spcAft>
              <a:buClr>
                <a:srgbClr val="FFE600"/>
              </a:buClr>
              <a:buSzPct val="70000"/>
              <a:buFont typeface="Arial" pitchFamily="34" charset="0"/>
              <a:buChar char="►"/>
              <a:defRPr lang="en-US" sz="855" b="0" i="0" dirty="0" smtClean="0">
                <a:solidFill>
                  <a:srgbClr val="646464"/>
                </a:solidFill>
                <a:latin typeface="EYInterstate Light" pitchFamily="2" charset="0"/>
                <a:ea typeface="+mn-ea"/>
                <a:cs typeface="+mn-cs"/>
              </a:defRPr>
            </a:lvl2pPr>
            <a:lvl3pPr marL="326664" indent="-156116" algn="l" defTabSz="906315" rtl="0" eaLnBrk="0" fontAlgn="base" hangingPunct="0">
              <a:lnSpc>
                <a:spcPct val="100000"/>
              </a:lnSpc>
              <a:spcBef>
                <a:spcPts val="0"/>
              </a:spcBef>
              <a:spcAft>
                <a:spcPts val="280"/>
              </a:spcAft>
              <a:buClr>
                <a:srgbClr val="FFE600"/>
              </a:buClr>
              <a:buSzPct val="70000"/>
              <a:buFont typeface="Arial" pitchFamily="34" charset="0"/>
              <a:buChar char="►"/>
              <a:defRPr lang="en-US" sz="855" b="0" i="0" dirty="0" smtClean="0">
                <a:solidFill>
                  <a:srgbClr val="646464"/>
                </a:solidFill>
                <a:latin typeface="EYInterstate Light" pitchFamily="2" charset="0"/>
                <a:ea typeface="+mn-ea"/>
                <a:cs typeface="+mn-cs"/>
              </a:defRPr>
            </a:lvl3pPr>
            <a:lvl4pPr marL="491456" indent="-163899" algn="l" defTabSz="906315" rtl="0" eaLnBrk="0" fontAlgn="base" hangingPunct="0">
              <a:lnSpc>
                <a:spcPct val="100000"/>
              </a:lnSpc>
              <a:spcBef>
                <a:spcPts val="0"/>
              </a:spcBef>
              <a:spcAft>
                <a:spcPts val="280"/>
              </a:spcAft>
              <a:buClr>
                <a:srgbClr val="FFE600"/>
              </a:buClr>
              <a:buSzPct val="70000"/>
              <a:buFont typeface="Arial" pitchFamily="34" charset="0"/>
              <a:buChar char="►"/>
              <a:defRPr lang="en-US" sz="855" b="0" i="0" dirty="0" smtClean="0">
                <a:solidFill>
                  <a:srgbClr val="646464"/>
                </a:solidFill>
                <a:latin typeface="EYInterstate Light" pitchFamily="2" charset="0"/>
                <a:ea typeface="+mn-ea"/>
                <a:cs typeface="+mn-cs"/>
              </a:defRPr>
            </a:lvl4pPr>
            <a:lvl5pPr algn="l" defTabSz="906315" rtl="0" eaLnBrk="0" fontAlgn="base" hangingPunct="0">
              <a:spcAft>
                <a:spcPts val="557"/>
              </a:spcAft>
              <a:buClr>
                <a:srgbClr val="FFD200"/>
              </a:buClr>
              <a:buFont typeface="Arial" charset="0"/>
              <a:defRPr lang="pl-PL" sz="941" b="0" i="0" dirty="0">
                <a:solidFill>
                  <a:srgbClr val="646464"/>
                </a:solidFill>
                <a:latin typeface="+mn-lt"/>
                <a:ea typeface="+mn-ea"/>
                <a:cs typeface="+mn-cs"/>
              </a:defRPr>
            </a:lvl5pPr>
            <a:lvl6pPr>
              <a:defRPr sz="1796"/>
            </a:lvl6pPr>
            <a:lvl7pPr>
              <a:defRPr sz="1796"/>
            </a:lvl7pPr>
            <a:lvl8pPr>
              <a:defRPr sz="1796"/>
            </a:lvl8pPr>
            <a:lvl9pPr>
              <a:defRPr sz="1796"/>
            </a:lvl9pPr>
          </a:lstStyle>
          <a:p>
            <a:pPr lvl="0" algn="l" defTabSz="906315" rtl="0" eaLnBrk="0" fontAlgn="base" hangingPunct="0">
              <a:lnSpc>
                <a:spcPct val="100000"/>
              </a:lnSpc>
              <a:spcBef>
                <a:spcPts val="0"/>
              </a:spcBef>
              <a:spcAft>
                <a:spcPts val="557"/>
              </a:spcAft>
              <a:buClr>
                <a:srgbClr val="FFD200"/>
              </a:buClr>
              <a:buFont typeface="Arial" charset="0"/>
            </a:pPr>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2"/>
          <p:cNvSpPr>
            <a:spLocks noGrp="1"/>
          </p:cNvSpPr>
          <p:nvPr>
            <p:ph sz="half" idx="10"/>
          </p:nvPr>
        </p:nvSpPr>
        <p:spPr>
          <a:xfrm>
            <a:off x="390321" y="2420890"/>
            <a:ext cx="4087384" cy="4257675"/>
          </a:xfrm>
          <a:prstGeom prst="rect">
            <a:avLst/>
          </a:prstGeom>
        </p:spPr>
        <p:txBody>
          <a:bodyPr lIns="0" tIns="0" rIns="0" bIns="0"/>
          <a:lstStyle>
            <a:lvl1pPr algn="l" defTabSz="906315" rtl="0" eaLnBrk="0" fontAlgn="base" hangingPunct="0">
              <a:lnSpc>
                <a:spcPct val="100000"/>
              </a:lnSpc>
              <a:spcBef>
                <a:spcPts val="0"/>
              </a:spcBef>
              <a:spcAft>
                <a:spcPts val="557"/>
              </a:spcAft>
              <a:buClr>
                <a:srgbClr val="FFD200"/>
              </a:buClr>
              <a:buFont typeface="Arial" charset="0"/>
              <a:defRPr lang="en-US" sz="1112" b="1" i="0" dirty="0" smtClean="0">
                <a:solidFill>
                  <a:srgbClr val="000000"/>
                </a:solidFill>
                <a:latin typeface="EYInterstate" pitchFamily="2" charset="0"/>
                <a:ea typeface="+mn-ea"/>
                <a:cs typeface="+mn-cs"/>
              </a:defRPr>
            </a:lvl1pPr>
            <a:lvl2pPr marL="157563" indent="-156116" algn="l" defTabSz="906315" rtl="0" eaLnBrk="0" fontAlgn="base" hangingPunct="0">
              <a:lnSpc>
                <a:spcPct val="100000"/>
              </a:lnSpc>
              <a:spcBef>
                <a:spcPts val="0"/>
              </a:spcBef>
              <a:spcAft>
                <a:spcPts val="280"/>
              </a:spcAft>
              <a:buClr>
                <a:srgbClr val="FFE600"/>
              </a:buClr>
              <a:buSzPct val="70000"/>
              <a:buFont typeface="Arial" pitchFamily="34" charset="0"/>
              <a:buChar char="►"/>
              <a:defRPr lang="en-US" sz="855" b="0" i="0" dirty="0" smtClean="0">
                <a:solidFill>
                  <a:srgbClr val="646464"/>
                </a:solidFill>
                <a:latin typeface="EYInterstate Light" pitchFamily="2" charset="0"/>
                <a:ea typeface="+mn-ea"/>
                <a:cs typeface="+mn-cs"/>
              </a:defRPr>
            </a:lvl2pPr>
            <a:lvl3pPr marL="326664" indent="-156116" algn="l" defTabSz="906315" rtl="0" eaLnBrk="0" fontAlgn="base" hangingPunct="0">
              <a:lnSpc>
                <a:spcPct val="100000"/>
              </a:lnSpc>
              <a:spcBef>
                <a:spcPts val="0"/>
              </a:spcBef>
              <a:spcAft>
                <a:spcPts val="280"/>
              </a:spcAft>
              <a:buClr>
                <a:srgbClr val="FFE600"/>
              </a:buClr>
              <a:buSzPct val="70000"/>
              <a:buFont typeface="Arial" pitchFamily="34" charset="0"/>
              <a:buChar char="►"/>
              <a:defRPr lang="en-US" sz="855" b="0" i="0" dirty="0" smtClean="0">
                <a:solidFill>
                  <a:srgbClr val="646464"/>
                </a:solidFill>
                <a:latin typeface="EYInterstate Light" pitchFamily="2" charset="0"/>
                <a:ea typeface="+mn-ea"/>
                <a:cs typeface="+mn-cs"/>
              </a:defRPr>
            </a:lvl3pPr>
            <a:lvl4pPr marL="491456" indent="-163899" algn="l" defTabSz="906315" rtl="0" eaLnBrk="0" fontAlgn="base" hangingPunct="0">
              <a:lnSpc>
                <a:spcPct val="100000"/>
              </a:lnSpc>
              <a:spcBef>
                <a:spcPts val="0"/>
              </a:spcBef>
              <a:spcAft>
                <a:spcPts val="280"/>
              </a:spcAft>
              <a:buClr>
                <a:srgbClr val="FFE600"/>
              </a:buClr>
              <a:buSzPct val="70000"/>
              <a:buFont typeface="Arial" pitchFamily="34" charset="0"/>
              <a:buChar char="►"/>
              <a:defRPr lang="en-US" sz="855" b="0" i="0" dirty="0" smtClean="0">
                <a:solidFill>
                  <a:srgbClr val="646464"/>
                </a:solidFill>
                <a:latin typeface="EYInterstate Light" pitchFamily="2" charset="0"/>
                <a:ea typeface="+mn-ea"/>
                <a:cs typeface="+mn-cs"/>
              </a:defRPr>
            </a:lvl4pPr>
            <a:lvl5pPr algn="l" defTabSz="906315" rtl="0" eaLnBrk="0" fontAlgn="base" hangingPunct="0">
              <a:spcAft>
                <a:spcPts val="557"/>
              </a:spcAft>
              <a:buClr>
                <a:srgbClr val="FFD200"/>
              </a:buClr>
              <a:buFont typeface="Arial" charset="0"/>
              <a:defRPr lang="pl-PL" sz="941" b="0" i="0" dirty="0">
                <a:solidFill>
                  <a:srgbClr val="646464"/>
                </a:solidFill>
                <a:latin typeface="+mn-lt"/>
                <a:ea typeface="+mn-ea"/>
                <a:cs typeface="+mn-cs"/>
              </a:defRPr>
            </a:lvl5pPr>
            <a:lvl6pPr>
              <a:defRPr sz="1796"/>
            </a:lvl6pPr>
            <a:lvl7pPr>
              <a:defRPr sz="1796"/>
            </a:lvl7pPr>
            <a:lvl8pPr>
              <a:defRPr sz="1796"/>
            </a:lvl8pPr>
            <a:lvl9pPr>
              <a:defRPr sz="1796"/>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4" name="Text Placeholder 9"/>
          <p:cNvSpPr>
            <a:spLocks noGrp="1"/>
          </p:cNvSpPr>
          <p:nvPr>
            <p:ph type="body" sz="quarter" idx="11" hasCustomPrompt="1"/>
          </p:nvPr>
        </p:nvSpPr>
        <p:spPr>
          <a:xfrm>
            <a:off x="1115616" y="1284608"/>
            <a:ext cx="2824929" cy="390525"/>
          </a:xfrm>
          <a:prstGeom prst="rect">
            <a:avLst/>
          </a:prstGeom>
        </p:spPr>
        <p:txBody>
          <a:bodyPr lIns="0" tIns="44772" rIns="89535" bIns="44772"/>
          <a:lstStyle>
            <a:lvl1pPr>
              <a:lnSpc>
                <a:spcPct val="85000"/>
              </a:lnSpc>
              <a:spcAft>
                <a:spcPts val="0"/>
              </a:spcAft>
              <a:defRPr sz="1881" b="1">
                <a:solidFill>
                  <a:srgbClr val="000000"/>
                </a:solidFill>
                <a:latin typeface="EYInterstate" pitchFamily="2" charset="0"/>
              </a:defRPr>
            </a:lvl1pPr>
            <a:lvl2pPr marL="1478" indent="0">
              <a:lnSpc>
                <a:spcPct val="85000"/>
              </a:lnSpc>
              <a:spcAft>
                <a:spcPts val="0"/>
              </a:spcAft>
              <a:buNone/>
              <a:defRPr sz="1283" b="1">
                <a:solidFill>
                  <a:srgbClr val="000000"/>
                </a:solidFill>
              </a:defRPr>
            </a:lvl2pPr>
          </a:lstStyle>
          <a:p>
            <a:pPr lvl="0"/>
            <a:r>
              <a:rPr lang="pl-PL" dirty="0" err="1" smtClean="0"/>
              <a:t>Name</a:t>
            </a:r>
            <a:endParaRPr lang="en-US" dirty="0" smtClean="0"/>
          </a:p>
          <a:p>
            <a:pPr lvl="1"/>
            <a:r>
              <a:rPr lang="en-US" dirty="0" smtClean="0"/>
              <a:t>Second level</a:t>
            </a:r>
          </a:p>
        </p:txBody>
      </p:sp>
      <p:sp>
        <p:nvSpPr>
          <p:cNvPr id="15" name="Text Placeholder 11"/>
          <p:cNvSpPr>
            <a:spLocks noGrp="1"/>
          </p:cNvSpPr>
          <p:nvPr>
            <p:ph type="body" sz="quarter" idx="12"/>
          </p:nvPr>
        </p:nvSpPr>
        <p:spPr>
          <a:xfrm>
            <a:off x="1115616" y="1840233"/>
            <a:ext cx="1329231" cy="400050"/>
          </a:xfrm>
          <a:prstGeom prst="rect">
            <a:avLst/>
          </a:prstGeom>
        </p:spPr>
        <p:txBody>
          <a:bodyPr lIns="0" tIns="0" rIns="0" bIns="0"/>
          <a:lstStyle>
            <a:lvl1pPr marL="0" indent="0">
              <a:lnSpc>
                <a:spcPts val="1302"/>
              </a:lnSpc>
              <a:spcBef>
                <a:spcPts val="0"/>
              </a:spcBef>
              <a:spcAft>
                <a:spcPts val="0"/>
              </a:spcAft>
              <a:tabLst>
                <a:tab pos="359935" algn="l"/>
              </a:tabLst>
              <a:defRPr sz="855">
                <a:solidFill>
                  <a:srgbClr val="000000"/>
                </a:solidFill>
                <a:latin typeface="+mj-lt"/>
              </a:defRPr>
            </a:lvl1pPr>
            <a:lvl2pPr>
              <a:lnSpc>
                <a:spcPct val="100000"/>
              </a:lnSpc>
              <a:spcBef>
                <a:spcPts val="0"/>
              </a:spcBef>
              <a:defRPr sz="855">
                <a:latin typeface="+mn-lt"/>
              </a:defRPr>
            </a:lvl2pPr>
            <a:lvl3pPr>
              <a:lnSpc>
                <a:spcPct val="100000"/>
              </a:lnSpc>
              <a:spcBef>
                <a:spcPts val="0"/>
              </a:spcBef>
              <a:defRPr sz="855">
                <a:latin typeface="+mn-lt"/>
              </a:defRPr>
            </a:lvl3pPr>
            <a:lvl4pPr>
              <a:lnSpc>
                <a:spcPct val="100000"/>
              </a:lnSpc>
              <a:spcBef>
                <a:spcPts val="0"/>
              </a:spcBef>
              <a:defRPr sz="855">
                <a:latin typeface="+mn-lt"/>
              </a:defRPr>
            </a:lvl4pPr>
            <a:lvl5pPr>
              <a:lnSpc>
                <a:spcPct val="100000"/>
              </a:lnSpc>
              <a:spcBef>
                <a:spcPts val="0"/>
              </a:spcBef>
              <a:defRPr sz="855">
                <a:latin typeface="+mn-lt"/>
              </a:defRPr>
            </a:lvl5pPr>
          </a:lstStyle>
          <a:p>
            <a:pPr lvl="0"/>
            <a:r>
              <a:rPr lang="en-US" dirty="0" smtClean="0"/>
              <a:t>Click to edit Master text styles</a:t>
            </a:r>
          </a:p>
        </p:txBody>
      </p:sp>
      <p:sp>
        <p:nvSpPr>
          <p:cNvPr id="16" name="Text Placeholder 11"/>
          <p:cNvSpPr>
            <a:spLocks noGrp="1"/>
          </p:cNvSpPr>
          <p:nvPr>
            <p:ph type="body" sz="quarter" idx="13"/>
          </p:nvPr>
        </p:nvSpPr>
        <p:spPr>
          <a:xfrm>
            <a:off x="2545374" y="1840858"/>
            <a:ext cx="2026626" cy="400050"/>
          </a:xfrm>
          <a:prstGeom prst="rect">
            <a:avLst/>
          </a:prstGeom>
        </p:spPr>
        <p:txBody>
          <a:bodyPr lIns="0" tIns="0" rIns="0" bIns="0"/>
          <a:lstStyle>
            <a:lvl1pPr marL="0" indent="0">
              <a:lnSpc>
                <a:spcPts val="1302"/>
              </a:lnSpc>
              <a:spcBef>
                <a:spcPts val="0"/>
              </a:spcBef>
              <a:spcAft>
                <a:spcPts val="0"/>
              </a:spcAft>
              <a:tabLst>
                <a:tab pos="359935" algn="l"/>
              </a:tabLst>
              <a:defRPr sz="855">
                <a:solidFill>
                  <a:srgbClr val="000000"/>
                </a:solidFill>
                <a:latin typeface="+mj-lt"/>
              </a:defRPr>
            </a:lvl1pPr>
            <a:lvl2pPr>
              <a:lnSpc>
                <a:spcPct val="100000"/>
              </a:lnSpc>
              <a:spcBef>
                <a:spcPts val="0"/>
              </a:spcBef>
              <a:defRPr sz="855">
                <a:latin typeface="+mn-lt"/>
              </a:defRPr>
            </a:lvl2pPr>
            <a:lvl3pPr>
              <a:lnSpc>
                <a:spcPct val="100000"/>
              </a:lnSpc>
              <a:spcBef>
                <a:spcPts val="0"/>
              </a:spcBef>
              <a:defRPr sz="855">
                <a:latin typeface="+mn-lt"/>
              </a:defRPr>
            </a:lvl3pPr>
            <a:lvl4pPr>
              <a:lnSpc>
                <a:spcPct val="100000"/>
              </a:lnSpc>
              <a:spcBef>
                <a:spcPts val="0"/>
              </a:spcBef>
              <a:defRPr sz="855">
                <a:latin typeface="+mn-lt"/>
              </a:defRPr>
            </a:lvl4pPr>
            <a:lvl5pPr>
              <a:lnSpc>
                <a:spcPct val="100000"/>
              </a:lnSpc>
              <a:spcBef>
                <a:spcPts val="0"/>
              </a:spcBef>
              <a:defRPr sz="855">
                <a:latin typeface="+mn-lt"/>
              </a:defRPr>
            </a:lvl5pPr>
          </a:lstStyle>
          <a:p>
            <a:pPr lvl="0"/>
            <a:r>
              <a:rPr lang="en-US" dirty="0" smtClean="0"/>
              <a:t>Click to edit Master text styles</a:t>
            </a:r>
          </a:p>
        </p:txBody>
      </p:sp>
      <p:sp>
        <p:nvSpPr>
          <p:cNvPr id="17" name="Text Placeholder 9"/>
          <p:cNvSpPr>
            <a:spLocks noGrp="1"/>
          </p:cNvSpPr>
          <p:nvPr>
            <p:ph type="body" sz="quarter" idx="14" hasCustomPrompt="1"/>
          </p:nvPr>
        </p:nvSpPr>
        <p:spPr>
          <a:xfrm>
            <a:off x="5369627" y="1283649"/>
            <a:ext cx="2725226" cy="390525"/>
          </a:xfrm>
          <a:prstGeom prst="rect">
            <a:avLst/>
          </a:prstGeom>
        </p:spPr>
        <p:txBody>
          <a:bodyPr lIns="0" tIns="44772" rIns="89535" bIns="44772"/>
          <a:lstStyle>
            <a:lvl1pPr>
              <a:lnSpc>
                <a:spcPct val="85000"/>
              </a:lnSpc>
              <a:spcAft>
                <a:spcPts val="0"/>
              </a:spcAft>
              <a:defRPr sz="1881" b="1">
                <a:solidFill>
                  <a:srgbClr val="000000"/>
                </a:solidFill>
                <a:latin typeface="EYInterstate" pitchFamily="2" charset="0"/>
              </a:defRPr>
            </a:lvl1pPr>
            <a:lvl2pPr marL="1478" indent="0">
              <a:lnSpc>
                <a:spcPct val="85000"/>
              </a:lnSpc>
              <a:spcAft>
                <a:spcPts val="0"/>
              </a:spcAft>
              <a:buNone/>
              <a:defRPr sz="1283" b="1">
                <a:solidFill>
                  <a:srgbClr val="000000"/>
                </a:solidFill>
              </a:defRPr>
            </a:lvl2pPr>
          </a:lstStyle>
          <a:p>
            <a:pPr lvl="0"/>
            <a:r>
              <a:rPr lang="pl-PL" dirty="0" err="1" smtClean="0"/>
              <a:t>Name</a:t>
            </a:r>
            <a:endParaRPr lang="en-US" dirty="0" smtClean="0"/>
          </a:p>
          <a:p>
            <a:pPr lvl="1"/>
            <a:r>
              <a:rPr lang="en-US" dirty="0" smtClean="0"/>
              <a:t>Second level</a:t>
            </a:r>
          </a:p>
        </p:txBody>
      </p:sp>
      <p:sp>
        <p:nvSpPr>
          <p:cNvPr id="18" name="Text Placeholder 11"/>
          <p:cNvSpPr>
            <a:spLocks noGrp="1"/>
          </p:cNvSpPr>
          <p:nvPr>
            <p:ph type="body" sz="quarter" idx="15"/>
          </p:nvPr>
        </p:nvSpPr>
        <p:spPr>
          <a:xfrm>
            <a:off x="5369628" y="1839272"/>
            <a:ext cx="1329231" cy="400050"/>
          </a:xfrm>
          <a:prstGeom prst="rect">
            <a:avLst/>
          </a:prstGeom>
        </p:spPr>
        <p:txBody>
          <a:bodyPr lIns="0" tIns="0" rIns="0" bIns="0"/>
          <a:lstStyle>
            <a:lvl1pPr marL="0" indent="0">
              <a:lnSpc>
                <a:spcPts val="1302"/>
              </a:lnSpc>
              <a:spcBef>
                <a:spcPts val="0"/>
              </a:spcBef>
              <a:spcAft>
                <a:spcPts val="0"/>
              </a:spcAft>
              <a:tabLst>
                <a:tab pos="359935" algn="l"/>
              </a:tabLst>
              <a:defRPr sz="855">
                <a:solidFill>
                  <a:srgbClr val="000000"/>
                </a:solidFill>
                <a:latin typeface="+mj-lt"/>
              </a:defRPr>
            </a:lvl1pPr>
            <a:lvl2pPr>
              <a:lnSpc>
                <a:spcPct val="100000"/>
              </a:lnSpc>
              <a:spcBef>
                <a:spcPts val="0"/>
              </a:spcBef>
              <a:defRPr sz="855">
                <a:latin typeface="+mn-lt"/>
              </a:defRPr>
            </a:lvl2pPr>
            <a:lvl3pPr>
              <a:lnSpc>
                <a:spcPct val="100000"/>
              </a:lnSpc>
              <a:spcBef>
                <a:spcPts val="0"/>
              </a:spcBef>
              <a:defRPr sz="855">
                <a:latin typeface="+mn-lt"/>
              </a:defRPr>
            </a:lvl3pPr>
            <a:lvl4pPr>
              <a:lnSpc>
                <a:spcPct val="100000"/>
              </a:lnSpc>
              <a:spcBef>
                <a:spcPts val="0"/>
              </a:spcBef>
              <a:defRPr sz="855">
                <a:latin typeface="+mn-lt"/>
              </a:defRPr>
            </a:lvl4pPr>
            <a:lvl5pPr>
              <a:lnSpc>
                <a:spcPct val="100000"/>
              </a:lnSpc>
              <a:spcBef>
                <a:spcPts val="0"/>
              </a:spcBef>
              <a:defRPr sz="855">
                <a:latin typeface="+mn-lt"/>
              </a:defRPr>
            </a:lvl5pPr>
          </a:lstStyle>
          <a:p>
            <a:pPr lvl="0"/>
            <a:r>
              <a:rPr lang="en-US" dirty="0" smtClean="0"/>
              <a:t>Click to edit Master text styles</a:t>
            </a:r>
          </a:p>
        </p:txBody>
      </p:sp>
      <p:sp>
        <p:nvSpPr>
          <p:cNvPr id="19" name="Text Placeholder 11"/>
          <p:cNvSpPr>
            <a:spLocks noGrp="1"/>
          </p:cNvSpPr>
          <p:nvPr>
            <p:ph type="body" sz="quarter" idx="16"/>
          </p:nvPr>
        </p:nvSpPr>
        <p:spPr>
          <a:xfrm>
            <a:off x="6799549" y="1839897"/>
            <a:ext cx="1926981" cy="400050"/>
          </a:xfrm>
          <a:prstGeom prst="rect">
            <a:avLst/>
          </a:prstGeom>
        </p:spPr>
        <p:txBody>
          <a:bodyPr lIns="0" tIns="0" rIns="0" bIns="0"/>
          <a:lstStyle>
            <a:lvl1pPr marL="0" indent="0">
              <a:lnSpc>
                <a:spcPts val="1302"/>
              </a:lnSpc>
              <a:spcBef>
                <a:spcPts val="0"/>
              </a:spcBef>
              <a:spcAft>
                <a:spcPts val="0"/>
              </a:spcAft>
              <a:tabLst>
                <a:tab pos="359935" algn="l"/>
              </a:tabLst>
              <a:defRPr sz="855">
                <a:solidFill>
                  <a:srgbClr val="000000"/>
                </a:solidFill>
                <a:latin typeface="+mj-lt"/>
              </a:defRPr>
            </a:lvl1pPr>
            <a:lvl2pPr>
              <a:lnSpc>
                <a:spcPct val="100000"/>
              </a:lnSpc>
              <a:spcBef>
                <a:spcPts val="0"/>
              </a:spcBef>
              <a:defRPr sz="855">
                <a:latin typeface="+mn-lt"/>
              </a:defRPr>
            </a:lvl2pPr>
            <a:lvl3pPr>
              <a:lnSpc>
                <a:spcPct val="100000"/>
              </a:lnSpc>
              <a:spcBef>
                <a:spcPts val="0"/>
              </a:spcBef>
              <a:defRPr sz="855">
                <a:latin typeface="+mn-lt"/>
              </a:defRPr>
            </a:lvl3pPr>
            <a:lvl4pPr>
              <a:lnSpc>
                <a:spcPct val="100000"/>
              </a:lnSpc>
              <a:spcBef>
                <a:spcPts val="0"/>
              </a:spcBef>
              <a:defRPr sz="855">
                <a:latin typeface="+mn-lt"/>
              </a:defRPr>
            </a:lvl4pPr>
            <a:lvl5pPr>
              <a:lnSpc>
                <a:spcPct val="100000"/>
              </a:lnSpc>
              <a:spcBef>
                <a:spcPts val="0"/>
              </a:spcBef>
              <a:defRPr sz="855">
                <a:latin typeface="+mn-lt"/>
              </a:defRPr>
            </a:lvl5pPr>
          </a:lstStyle>
          <a:p>
            <a:pPr lvl="0"/>
            <a:r>
              <a:rPr lang="en-US" dirty="0" smtClean="0"/>
              <a:t>Click to edit Master text styles</a:t>
            </a:r>
          </a:p>
        </p:txBody>
      </p:sp>
    </p:spTree>
    <p:extLst>
      <p:ext uri="{BB962C8B-B14F-4D97-AF65-F5344CB8AC3E}">
        <p14:creationId xmlns:p14="http://schemas.microsoft.com/office/powerpoint/2010/main" val="401786178"/>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_Divider page 3">
    <p:spTree>
      <p:nvGrpSpPr>
        <p:cNvPr id="1" name=""/>
        <p:cNvGrpSpPr/>
        <p:nvPr/>
      </p:nvGrpSpPr>
      <p:grpSpPr>
        <a:xfrm>
          <a:off x="0" y="0"/>
          <a:ext cx="0" cy="0"/>
          <a:chOff x="0" y="0"/>
          <a:chExt cx="0" cy="0"/>
        </a:xfrm>
      </p:grpSpPr>
      <p:sp>
        <p:nvSpPr>
          <p:cNvPr id="2" name="Rectangle 1"/>
          <p:cNvSpPr/>
          <p:nvPr userDrawn="1"/>
        </p:nvSpPr>
        <p:spPr bwMode="auto">
          <a:xfrm>
            <a:off x="0" y="-3095"/>
            <a:ext cx="9144000" cy="6857999"/>
          </a:xfrm>
          <a:prstGeom prst="rect">
            <a:avLst/>
          </a:prstGeom>
          <a:solidFill>
            <a:srgbClr val="B2B2B2"/>
          </a:solidFill>
          <a:ln w="1270" cap="flat" cmpd="sng" algn="ctr">
            <a:noFill/>
            <a:prstDash val="solid"/>
            <a:round/>
            <a:headEnd type="none" w="med" len="med"/>
            <a:tailEnd type="none" w="med" len="med"/>
          </a:ln>
          <a:effectLst/>
          <a:extLst/>
        </p:spPr>
        <p:txBody>
          <a:bodyPr vert="horz" wrap="square" lIns="89177" tIns="44589" rIns="89177" bIns="44589" numCol="1" rtlCol="0" anchor="ctr" anchorCtr="0" compatLnSpc="1">
            <a:prstTxWarp prst="textNoShape">
              <a:avLst/>
            </a:prstTxWarp>
            <a:noAutofit/>
          </a:bodyPr>
          <a:lstStyle/>
          <a:p>
            <a:pPr algn="ctr" defTabSz="970719" fontAlgn="base">
              <a:lnSpc>
                <a:spcPts val="1366"/>
              </a:lnSpc>
              <a:spcBef>
                <a:spcPct val="0"/>
              </a:spcBef>
              <a:spcAft>
                <a:spcPct val="0"/>
              </a:spcAft>
            </a:pPr>
            <a:endParaRPr lang="pl-PL" sz="2309" dirty="0" smtClean="0">
              <a:solidFill>
                <a:srgbClr val="010024"/>
              </a:solidFill>
              <a:latin typeface="EYInterstate Regular" pitchFamily="1" charset="0"/>
            </a:endParaRPr>
          </a:p>
        </p:txBody>
      </p:sp>
      <p:sp>
        <p:nvSpPr>
          <p:cNvPr id="5" name="Title 1"/>
          <p:cNvSpPr>
            <a:spLocks noGrp="1"/>
          </p:cNvSpPr>
          <p:nvPr>
            <p:ph type="title"/>
          </p:nvPr>
        </p:nvSpPr>
        <p:spPr bwMode="gray">
          <a:xfrm>
            <a:off x="0" y="5039790"/>
            <a:ext cx="9144000" cy="900000"/>
          </a:xfrm>
          <a:solidFill>
            <a:srgbClr val="FFFFFF">
              <a:alpha val="69804"/>
            </a:srgbClr>
          </a:solidFill>
        </p:spPr>
        <p:txBody>
          <a:bodyPr anchor="ctr">
            <a:noAutofit/>
          </a:bodyPr>
          <a:lstStyle>
            <a:lvl1pPr marL="356084" indent="0">
              <a:defRPr b="1">
                <a:solidFill>
                  <a:sysClr val="windowText" lastClr="00000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664610018"/>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385690" y="481595"/>
            <a:ext cx="8250777" cy="38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kumimoji="0" lang="en-GB" sz="2480" b="1" i="0" u="none" strike="noStrike" kern="0" cap="none" spc="0" normalizeH="0" baseline="0" dirty="0">
                <a:ln>
                  <a:noFill/>
                </a:ln>
                <a:solidFill>
                  <a:srgbClr val="000000"/>
                </a:solidFill>
                <a:effectLst/>
                <a:uLnTx/>
                <a:uFillTx/>
                <a:latin typeface="EYInterstate"/>
              </a:defRPr>
            </a:lvl1pPr>
          </a:lstStyle>
          <a:p>
            <a:pPr marL="0" marR="0" lvl="0" indent="0" eaLnBrk="1" latinLnBrk="0" hangingPunct="1">
              <a:lnSpc>
                <a:spcPct val="100000"/>
              </a:lnSpc>
              <a:buClrTx/>
              <a:buSzTx/>
              <a:buFontTx/>
              <a:buNone/>
              <a:tabLst/>
            </a:pPr>
            <a:r>
              <a:rPr lang="en-US" dirty="0" smtClean="0"/>
              <a:t>Click to edit Master title style</a:t>
            </a:r>
            <a:endParaRPr lang="en-GB" dirty="0"/>
          </a:p>
        </p:txBody>
      </p:sp>
    </p:spTree>
    <p:extLst>
      <p:ext uri="{BB962C8B-B14F-4D97-AF65-F5344CB8AC3E}">
        <p14:creationId xmlns:p14="http://schemas.microsoft.com/office/powerpoint/2010/main" val="1317722045"/>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385690" y="481595"/>
            <a:ext cx="8250777" cy="38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kumimoji="0" lang="en-GB" sz="2480" b="1" i="0" u="none" strike="noStrike" kern="0" cap="none" spc="0" normalizeH="0" baseline="0" dirty="0">
                <a:ln>
                  <a:noFill/>
                </a:ln>
                <a:solidFill>
                  <a:srgbClr val="000000"/>
                </a:solidFill>
                <a:effectLst/>
                <a:uLnTx/>
                <a:uFillTx/>
                <a:latin typeface="EYInterstate"/>
              </a:defRPr>
            </a:lvl1pPr>
          </a:lstStyle>
          <a:p>
            <a:pPr marL="0" marR="0" lvl="0" indent="0" eaLnBrk="1" latinLnBrk="0" hangingPunct="1">
              <a:lnSpc>
                <a:spcPct val="100000"/>
              </a:lnSpc>
              <a:buClrTx/>
              <a:buSzTx/>
              <a:buFontTx/>
              <a:buNone/>
              <a:tabLst/>
            </a:pPr>
            <a:r>
              <a:rPr lang="en-US" dirty="0" smtClean="0"/>
              <a:t>Click to edit Master title style</a:t>
            </a:r>
            <a:endParaRPr lang="en-GB" dirty="0"/>
          </a:p>
        </p:txBody>
      </p:sp>
    </p:spTree>
    <p:extLst>
      <p:ext uri="{BB962C8B-B14F-4D97-AF65-F5344CB8AC3E}">
        <p14:creationId xmlns:p14="http://schemas.microsoft.com/office/powerpoint/2010/main" val="2098511816"/>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userDrawn="1">
  <p:cSld name="1_Dwie kolumny">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5" name="Freeform 3"/>
          <p:cNvSpPr>
            <a:spLocks noChangeAspect="1"/>
          </p:cNvSpPr>
          <p:nvPr userDrawn="1"/>
        </p:nvSpPr>
        <p:spPr bwMode="gray">
          <a:xfrm>
            <a:off x="3587825" y="3303369"/>
            <a:ext cx="5556176" cy="2801054"/>
          </a:xfrm>
          <a:prstGeom prst="rect">
            <a:avLst/>
          </a:prstGeom>
          <a:solidFill>
            <a:schemeClr val="tx1">
              <a:alpha val="85000"/>
            </a:schemeClr>
          </a:solidFill>
          <a:ln w="9525" cap="flat" cmpd="sng">
            <a:noFill/>
            <a:prstDash val="solid"/>
            <a:round/>
            <a:headEnd/>
            <a:tailEnd/>
          </a:ln>
        </p:spPr>
        <p:txBody>
          <a:bodyPr wrap="none" lIns="46167" tIns="46167" rIns="46167" bIns="46167" anchor="ctr"/>
          <a:lstStyle/>
          <a:p>
            <a:pPr defTabSz="780520" fontAlgn="base">
              <a:lnSpc>
                <a:spcPts val="1197"/>
              </a:lnSpc>
              <a:spcBef>
                <a:spcPct val="0"/>
              </a:spcBef>
              <a:spcAft>
                <a:spcPct val="0"/>
              </a:spcAft>
              <a:buFont typeface="Arial" pitchFamily="34" charset="0"/>
              <a:buNone/>
              <a:defRPr/>
            </a:pPr>
            <a:endParaRPr lang="en-GB" sz="770" b="1" dirty="0">
              <a:solidFill>
                <a:srgbClr val="7F7E82"/>
              </a:solidFill>
              <a:latin typeface="EYInterstate Light" pitchFamily="2" charset="0"/>
            </a:endParaRPr>
          </a:p>
        </p:txBody>
      </p:sp>
      <p:sp>
        <p:nvSpPr>
          <p:cNvPr id="8" name="Freeform 39"/>
          <p:cNvSpPr>
            <a:spLocks/>
          </p:cNvSpPr>
          <p:nvPr userDrawn="1"/>
        </p:nvSpPr>
        <p:spPr bwMode="auto">
          <a:xfrm>
            <a:off x="0" y="1294426"/>
            <a:ext cx="3587826" cy="597538"/>
          </a:xfrm>
          <a:prstGeom prst="rect">
            <a:avLst/>
          </a:prstGeom>
          <a:solidFill>
            <a:schemeClr val="tx1">
              <a:alpha val="85000"/>
            </a:schemeClr>
          </a:solidFill>
          <a:ln w="19050">
            <a:noFill/>
            <a:round/>
            <a:headEnd/>
            <a:tailEnd/>
          </a:ln>
        </p:spPr>
        <p:txBody>
          <a:bodyPr wrap="none" lIns="46167" tIns="46167" rIns="46167" bIns="46167" anchor="ctr"/>
          <a:lstStyle/>
          <a:p>
            <a:pPr algn="ctr" fontAlgn="base">
              <a:lnSpc>
                <a:spcPts val="1197"/>
              </a:lnSpc>
              <a:spcBef>
                <a:spcPct val="50000"/>
              </a:spcBef>
              <a:spcAft>
                <a:spcPct val="0"/>
              </a:spcAft>
              <a:buClr>
                <a:srgbClr val="FFE600"/>
              </a:buClr>
              <a:buSzPct val="80000"/>
              <a:buFont typeface="Arial" charset="0"/>
              <a:buNone/>
              <a:defRPr/>
            </a:pPr>
            <a:r>
              <a:rPr lang="pl-PL" sz="2052" b="1" dirty="0" smtClean="0">
                <a:solidFill>
                  <a:srgbClr val="FFFFFF"/>
                </a:solidFill>
                <a:cs typeface="Arial" charset="0"/>
              </a:rPr>
              <a:t>Spis treści</a:t>
            </a:r>
            <a:endParaRPr lang="en-US" sz="2052" b="1" dirty="0">
              <a:solidFill>
                <a:srgbClr val="FFFFFF"/>
              </a:solidFill>
              <a:cs typeface="Arial" charset="0"/>
            </a:endParaRPr>
          </a:p>
        </p:txBody>
      </p:sp>
    </p:spTree>
    <p:extLst>
      <p:ext uri="{BB962C8B-B14F-4D97-AF65-F5344CB8AC3E}">
        <p14:creationId xmlns:p14="http://schemas.microsoft.com/office/powerpoint/2010/main" val="2010122567"/>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2_Dwie kolumny">
    <p:bg>
      <p:bgPr>
        <a:solidFill>
          <a:schemeClr val="accent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65721" cy="6858000"/>
          </a:xfrm>
          <a:prstGeom prst="rect">
            <a:avLst/>
          </a:prstGeom>
        </p:spPr>
      </p:pic>
      <p:sp>
        <p:nvSpPr>
          <p:cNvPr id="5" name="Freeform 3"/>
          <p:cNvSpPr>
            <a:spLocks noChangeAspect="1"/>
          </p:cNvSpPr>
          <p:nvPr userDrawn="1"/>
        </p:nvSpPr>
        <p:spPr bwMode="gray">
          <a:xfrm>
            <a:off x="3587825" y="3303369"/>
            <a:ext cx="5556176" cy="2801054"/>
          </a:xfrm>
          <a:prstGeom prst="rect">
            <a:avLst/>
          </a:prstGeom>
          <a:solidFill>
            <a:schemeClr val="tx1">
              <a:alpha val="85000"/>
            </a:schemeClr>
          </a:solidFill>
          <a:ln w="9525" cap="flat" cmpd="sng">
            <a:noFill/>
            <a:prstDash val="solid"/>
            <a:round/>
            <a:headEnd/>
            <a:tailEnd/>
          </a:ln>
        </p:spPr>
        <p:txBody>
          <a:bodyPr wrap="none" lIns="46167" tIns="46167" rIns="46167" bIns="46167" anchor="ctr"/>
          <a:lstStyle/>
          <a:p>
            <a:pPr defTabSz="780520" fontAlgn="base">
              <a:lnSpc>
                <a:spcPts val="1197"/>
              </a:lnSpc>
              <a:spcBef>
                <a:spcPct val="0"/>
              </a:spcBef>
              <a:spcAft>
                <a:spcPct val="0"/>
              </a:spcAft>
              <a:buFont typeface="Arial" pitchFamily="34" charset="0"/>
              <a:buNone/>
              <a:defRPr/>
            </a:pPr>
            <a:endParaRPr lang="en-GB" sz="770" b="1" dirty="0">
              <a:solidFill>
                <a:srgbClr val="7F7E82"/>
              </a:solidFill>
              <a:latin typeface="EYInterstate Light" pitchFamily="2" charset="0"/>
            </a:endParaRPr>
          </a:p>
        </p:txBody>
      </p:sp>
      <p:sp>
        <p:nvSpPr>
          <p:cNvPr id="8" name="Freeform 39"/>
          <p:cNvSpPr>
            <a:spLocks/>
          </p:cNvSpPr>
          <p:nvPr userDrawn="1"/>
        </p:nvSpPr>
        <p:spPr bwMode="auto">
          <a:xfrm>
            <a:off x="0" y="1294426"/>
            <a:ext cx="3587826" cy="597538"/>
          </a:xfrm>
          <a:prstGeom prst="rect">
            <a:avLst/>
          </a:prstGeom>
          <a:solidFill>
            <a:schemeClr val="tx1">
              <a:alpha val="85000"/>
            </a:schemeClr>
          </a:solidFill>
          <a:ln w="19050">
            <a:noFill/>
            <a:round/>
            <a:headEnd/>
            <a:tailEnd/>
          </a:ln>
        </p:spPr>
        <p:txBody>
          <a:bodyPr wrap="none" lIns="46167" tIns="46167" rIns="46167" bIns="46167" anchor="ctr"/>
          <a:lstStyle/>
          <a:p>
            <a:pPr algn="ctr" fontAlgn="base">
              <a:lnSpc>
                <a:spcPts val="1197"/>
              </a:lnSpc>
              <a:spcBef>
                <a:spcPct val="50000"/>
              </a:spcBef>
              <a:spcAft>
                <a:spcPct val="0"/>
              </a:spcAft>
              <a:buClr>
                <a:srgbClr val="FFE600"/>
              </a:buClr>
              <a:buSzPct val="80000"/>
              <a:buFont typeface="Arial" charset="0"/>
              <a:buNone/>
              <a:defRPr/>
            </a:pPr>
            <a:r>
              <a:rPr lang="pl-PL" sz="2052" b="1" dirty="0" smtClean="0">
                <a:solidFill>
                  <a:srgbClr val="FFFFFF"/>
                </a:solidFill>
                <a:cs typeface="Arial" charset="0"/>
              </a:rPr>
              <a:t>Spis treści</a:t>
            </a:r>
            <a:endParaRPr lang="en-US" sz="2052" b="1" dirty="0">
              <a:solidFill>
                <a:srgbClr val="FFFFFF"/>
              </a:solidFill>
              <a:cs typeface="Arial" charset="0"/>
            </a:endParaRPr>
          </a:p>
        </p:txBody>
      </p:sp>
    </p:spTree>
    <p:extLst>
      <p:ext uri="{BB962C8B-B14F-4D97-AF65-F5344CB8AC3E}">
        <p14:creationId xmlns:p14="http://schemas.microsoft.com/office/powerpoint/2010/main" val="3789149548"/>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3_Dwie kolumny">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8869" y="-35996"/>
            <a:ext cx="9192869" cy="6893996"/>
          </a:xfrm>
          <a:prstGeom prst="rect">
            <a:avLst/>
          </a:prstGeom>
        </p:spPr>
      </p:pic>
      <p:sp>
        <p:nvSpPr>
          <p:cNvPr id="5" name="Freeform 3"/>
          <p:cNvSpPr>
            <a:spLocks noChangeAspect="1"/>
          </p:cNvSpPr>
          <p:nvPr userDrawn="1"/>
        </p:nvSpPr>
        <p:spPr bwMode="gray">
          <a:xfrm>
            <a:off x="3587825" y="3303369"/>
            <a:ext cx="5556176" cy="2801054"/>
          </a:xfrm>
          <a:prstGeom prst="rect">
            <a:avLst/>
          </a:prstGeom>
          <a:solidFill>
            <a:schemeClr val="tx1">
              <a:alpha val="85000"/>
            </a:schemeClr>
          </a:solidFill>
          <a:ln w="9525" cap="flat" cmpd="sng">
            <a:noFill/>
            <a:prstDash val="solid"/>
            <a:round/>
            <a:headEnd/>
            <a:tailEnd/>
          </a:ln>
        </p:spPr>
        <p:txBody>
          <a:bodyPr wrap="none" lIns="46167" tIns="46167" rIns="46167" bIns="46167" anchor="ctr"/>
          <a:lstStyle/>
          <a:p>
            <a:pPr defTabSz="780520" fontAlgn="base">
              <a:lnSpc>
                <a:spcPts val="1197"/>
              </a:lnSpc>
              <a:spcBef>
                <a:spcPct val="0"/>
              </a:spcBef>
              <a:spcAft>
                <a:spcPct val="0"/>
              </a:spcAft>
              <a:buFont typeface="Arial" pitchFamily="34" charset="0"/>
              <a:buNone/>
              <a:defRPr/>
            </a:pPr>
            <a:endParaRPr lang="en-GB" sz="770" b="1" dirty="0">
              <a:solidFill>
                <a:srgbClr val="7F7E82"/>
              </a:solidFill>
              <a:latin typeface="EYInterstate Light" pitchFamily="2" charset="0"/>
            </a:endParaRPr>
          </a:p>
        </p:txBody>
      </p:sp>
      <p:sp>
        <p:nvSpPr>
          <p:cNvPr id="8" name="Freeform 39"/>
          <p:cNvSpPr>
            <a:spLocks/>
          </p:cNvSpPr>
          <p:nvPr userDrawn="1"/>
        </p:nvSpPr>
        <p:spPr bwMode="auto">
          <a:xfrm>
            <a:off x="0" y="1294426"/>
            <a:ext cx="3587826" cy="597538"/>
          </a:xfrm>
          <a:prstGeom prst="rect">
            <a:avLst/>
          </a:prstGeom>
          <a:solidFill>
            <a:schemeClr val="tx1">
              <a:alpha val="85000"/>
            </a:schemeClr>
          </a:solidFill>
          <a:ln w="19050">
            <a:noFill/>
            <a:round/>
            <a:headEnd/>
            <a:tailEnd/>
          </a:ln>
        </p:spPr>
        <p:txBody>
          <a:bodyPr wrap="none" lIns="46167" tIns="46167" rIns="46167" bIns="46167" anchor="ctr"/>
          <a:lstStyle/>
          <a:p>
            <a:pPr algn="ctr" fontAlgn="base">
              <a:lnSpc>
                <a:spcPts val="1197"/>
              </a:lnSpc>
              <a:spcBef>
                <a:spcPct val="50000"/>
              </a:spcBef>
              <a:spcAft>
                <a:spcPct val="0"/>
              </a:spcAft>
              <a:buClr>
                <a:srgbClr val="FFE600"/>
              </a:buClr>
              <a:buSzPct val="80000"/>
              <a:buFont typeface="Arial" charset="0"/>
              <a:buNone/>
              <a:defRPr/>
            </a:pPr>
            <a:r>
              <a:rPr lang="pl-PL" sz="2052" b="1" dirty="0" smtClean="0">
                <a:solidFill>
                  <a:srgbClr val="FFFFFF"/>
                </a:solidFill>
                <a:cs typeface="Arial" charset="0"/>
              </a:rPr>
              <a:t>Spis treści</a:t>
            </a:r>
            <a:endParaRPr lang="en-US" sz="2052" b="1" dirty="0">
              <a:solidFill>
                <a:srgbClr val="FFFFFF"/>
              </a:solidFill>
              <a:cs typeface="Arial" charset="0"/>
            </a:endParaRPr>
          </a:p>
        </p:txBody>
      </p:sp>
    </p:spTree>
    <p:extLst>
      <p:ext uri="{BB962C8B-B14F-4D97-AF65-F5344CB8AC3E}">
        <p14:creationId xmlns:p14="http://schemas.microsoft.com/office/powerpoint/2010/main" val="79850051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a:prstGeom prst="rect">
            <a:avLst/>
          </a:prstGeo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090007778"/>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4434" y="0"/>
            <a:ext cx="9211874" cy="6858000"/>
          </a:xfrm>
          <a:prstGeom prst="rect">
            <a:avLst/>
          </a:prstGeom>
        </p:spPr>
      </p:pic>
      <p:sp>
        <p:nvSpPr>
          <p:cNvPr id="4" name="Freeform 6"/>
          <p:cNvSpPr>
            <a:spLocks/>
          </p:cNvSpPr>
          <p:nvPr/>
        </p:nvSpPr>
        <p:spPr bwMode="auto">
          <a:xfrm>
            <a:off x="4545612" y="321087"/>
            <a:ext cx="4246204" cy="3043840"/>
          </a:xfrm>
          <a:custGeom>
            <a:avLst/>
            <a:gdLst>
              <a:gd name="T0" fmla="*/ 0 w 3128"/>
              <a:gd name="T1" fmla="*/ 552 h 2114"/>
              <a:gd name="T2" fmla="*/ 0 w 3128"/>
              <a:gd name="T3" fmla="*/ 2114 h 2114"/>
              <a:gd name="T4" fmla="*/ 3128 w 3128"/>
              <a:gd name="T5" fmla="*/ 2114 h 2114"/>
              <a:gd name="T6" fmla="*/ 3128 w 3128"/>
              <a:gd name="T7" fmla="*/ 0 h 2114"/>
              <a:gd name="T8" fmla="*/ 0 w 3128"/>
              <a:gd name="T9" fmla="*/ 552 h 2114"/>
            </a:gdLst>
            <a:ahLst/>
            <a:cxnLst>
              <a:cxn ang="0">
                <a:pos x="T0" y="T1"/>
              </a:cxn>
              <a:cxn ang="0">
                <a:pos x="T2" y="T3"/>
              </a:cxn>
              <a:cxn ang="0">
                <a:pos x="T4" y="T5"/>
              </a:cxn>
              <a:cxn ang="0">
                <a:pos x="T6" y="T7"/>
              </a:cxn>
              <a:cxn ang="0">
                <a:pos x="T8" y="T9"/>
              </a:cxn>
            </a:cxnLst>
            <a:rect l="0" t="0" r="r" b="b"/>
            <a:pathLst>
              <a:path w="3128" h="2114">
                <a:moveTo>
                  <a:pt x="0" y="552"/>
                </a:moveTo>
                <a:lnTo>
                  <a:pt x="0" y="2114"/>
                </a:lnTo>
                <a:lnTo>
                  <a:pt x="3128" y="2114"/>
                </a:lnTo>
                <a:lnTo>
                  <a:pt x="3128" y="0"/>
                </a:lnTo>
                <a:lnTo>
                  <a:pt x="0" y="552"/>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562" tIns="37781" rIns="75562" bIns="37781" numCol="1" anchor="t" anchorCtr="0" compatLnSpc="1">
            <a:prstTxWarp prst="textNoShape">
              <a:avLst/>
            </a:prstTxWarp>
          </a:bodyPr>
          <a:lstStyle/>
          <a:p>
            <a:pPr algn="ctr" fontAlgn="base">
              <a:lnSpc>
                <a:spcPts val="1197"/>
              </a:lnSpc>
              <a:spcBef>
                <a:spcPct val="0"/>
              </a:spcBef>
              <a:spcAft>
                <a:spcPct val="0"/>
              </a:spcAft>
            </a:pPr>
            <a:endParaRPr lang="en-GB" sz="1697">
              <a:solidFill>
                <a:srgbClr val="010024"/>
              </a:solidFill>
              <a:latin typeface="EYInterstate Regular" pitchFamily="1" charset="0"/>
            </a:endParaRPr>
          </a:p>
        </p:txBody>
      </p:sp>
      <p:grpSp>
        <p:nvGrpSpPr>
          <p:cNvPr id="13" name="Group 12"/>
          <p:cNvGrpSpPr/>
          <p:nvPr/>
        </p:nvGrpSpPr>
        <p:grpSpPr>
          <a:xfrm>
            <a:off x="7866014" y="5349326"/>
            <a:ext cx="925803" cy="1146120"/>
            <a:chOff x="9040813" y="5535613"/>
            <a:chExt cx="1082675" cy="1263650"/>
          </a:xfrm>
        </p:grpSpPr>
        <p:sp>
          <p:nvSpPr>
            <p:cNvPr id="10" name="Freeform 11"/>
            <p:cNvSpPr>
              <a:spLocks/>
            </p:cNvSpPr>
            <p:nvPr userDrawn="1"/>
          </p:nvSpPr>
          <p:spPr bwMode="auto">
            <a:xfrm>
              <a:off x="9040813" y="5535613"/>
              <a:ext cx="866775" cy="314325"/>
            </a:xfrm>
            <a:custGeom>
              <a:avLst/>
              <a:gdLst>
                <a:gd name="T0" fmla="*/ 546 w 546"/>
                <a:gd name="T1" fmla="*/ 0 h 198"/>
                <a:gd name="T2" fmla="*/ 0 w 546"/>
                <a:gd name="T3" fmla="*/ 198 h 198"/>
                <a:gd name="T4" fmla="*/ 546 w 546"/>
                <a:gd name="T5" fmla="*/ 102 h 198"/>
                <a:gd name="T6" fmla="*/ 546 w 546"/>
                <a:gd name="T7" fmla="*/ 0 h 198"/>
              </a:gdLst>
              <a:ahLst/>
              <a:cxnLst>
                <a:cxn ang="0">
                  <a:pos x="T0" y="T1"/>
                </a:cxn>
                <a:cxn ang="0">
                  <a:pos x="T2" y="T3"/>
                </a:cxn>
                <a:cxn ang="0">
                  <a:pos x="T4" y="T5"/>
                </a:cxn>
                <a:cxn ang="0">
                  <a:pos x="T6" y="T7"/>
                </a:cxn>
              </a:cxnLst>
              <a:rect l="0" t="0" r="r" b="b"/>
              <a:pathLst>
                <a:path w="546" h="198">
                  <a:moveTo>
                    <a:pt x="546" y="0"/>
                  </a:moveTo>
                  <a:lnTo>
                    <a:pt x="0" y="198"/>
                  </a:lnTo>
                  <a:lnTo>
                    <a:pt x="546" y="102"/>
                  </a:lnTo>
                  <a:lnTo>
                    <a:pt x="546" y="0"/>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lnSpc>
                  <a:spcPts val="1197"/>
                </a:lnSpc>
                <a:spcBef>
                  <a:spcPct val="0"/>
                </a:spcBef>
                <a:spcAft>
                  <a:spcPct val="0"/>
                </a:spcAft>
              </a:pPr>
              <a:endParaRPr lang="en-GB" sz="1697">
                <a:solidFill>
                  <a:srgbClr val="010024"/>
                </a:solidFill>
                <a:latin typeface="EYInterstate Regular" pitchFamily="1" charset="0"/>
              </a:endParaRPr>
            </a:p>
          </p:txBody>
        </p:sp>
        <p:sp>
          <p:nvSpPr>
            <p:cNvPr id="11" name="Freeform 12"/>
            <p:cNvSpPr>
              <a:spLocks noEditPoints="1"/>
            </p:cNvSpPr>
            <p:nvPr userDrawn="1"/>
          </p:nvSpPr>
          <p:spPr bwMode="auto">
            <a:xfrm>
              <a:off x="9040813" y="5983288"/>
              <a:ext cx="1082675" cy="815975"/>
            </a:xfrm>
            <a:custGeom>
              <a:avLst/>
              <a:gdLst>
                <a:gd name="T0" fmla="*/ 6 w 682"/>
                <a:gd name="T1" fmla="*/ 342 h 514"/>
                <a:gd name="T2" fmla="*/ 38 w 682"/>
                <a:gd name="T3" fmla="*/ 380 h 514"/>
                <a:gd name="T4" fmla="*/ 34 w 682"/>
                <a:gd name="T5" fmla="*/ 354 h 514"/>
                <a:gd name="T6" fmla="*/ 78 w 682"/>
                <a:gd name="T7" fmla="*/ 392 h 514"/>
                <a:gd name="T8" fmla="*/ 96 w 682"/>
                <a:gd name="T9" fmla="*/ 406 h 514"/>
                <a:gd name="T10" fmla="*/ 250 w 682"/>
                <a:gd name="T11" fmla="*/ 364 h 514"/>
                <a:gd name="T12" fmla="*/ 266 w 682"/>
                <a:gd name="T13" fmla="*/ 372 h 514"/>
                <a:gd name="T14" fmla="*/ 132 w 682"/>
                <a:gd name="T15" fmla="*/ 380 h 514"/>
                <a:gd name="T16" fmla="*/ 164 w 682"/>
                <a:gd name="T17" fmla="*/ 374 h 514"/>
                <a:gd name="T18" fmla="*/ 192 w 682"/>
                <a:gd name="T19" fmla="*/ 364 h 514"/>
                <a:gd name="T20" fmla="*/ 192 w 682"/>
                <a:gd name="T21" fmla="*/ 374 h 514"/>
                <a:gd name="T22" fmla="*/ 446 w 682"/>
                <a:gd name="T23" fmla="*/ 406 h 514"/>
                <a:gd name="T24" fmla="*/ 456 w 682"/>
                <a:gd name="T25" fmla="*/ 358 h 514"/>
                <a:gd name="T26" fmla="*/ 446 w 682"/>
                <a:gd name="T27" fmla="*/ 394 h 514"/>
                <a:gd name="T28" fmla="*/ 290 w 682"/>
                <a:gd name="T29" fmla="*/ 384 h 514"/>
                <a:gd name="T30" fmla="*/ 304 w 682"/>
                <a:gd name="T31" fmla="*/ 420 h 514"/>
                <a:gd name="T32" fmla="*/ 320 w 682"/>
                <a:gd name="T33" fmla="*/ 394 h 514"/>
                <a:gd name="T34" fmla="*/ 316 w 682"/>
                <a:gd name="T35" fmla="*/ 372 h 514"/>
                <a:gd name="T36" fmla="*/ 380 w 682"/>
                <a:gd name="T37" fmla="*/ 376 h 514"/>
                <a:gd name="T38" fmla="*/ 402 w 682"/>
                <a:gd name="T39" fmla="*/ 410 h 514"/>
                <a:gd name="T40" fmla="*/ 374 w 682"/>
                <a:gd name="T41" fmla="*/ 388 h 514"/>
                <a:gd name="T42" fmla="*/ 514 w 682"/>
                <a:gd name="T43" fmla="*/ 394 h 514"/>
                <a:gd name="T44" fmla="*/ 512 w 682"/>
                <a:gd name="T45" fmla="*/ 360 h 514"/>
                <a:gd name="T46" fmla="*/ 522 w 682"/>
                <a:gd name="T47" fmla="*/ 402 h 514"/>
                <a:gd name="T48" fmla="*/ 632 w 682"/>
                <a:gd name="T49" fmla="*/ 394 h 514"/>
                <a:gd name="T50" fmla="*/ 620 w 682"/>
                <a:gd name="T51" fmla="*/ 358 h 514"/>
                <a:gd name="T52" fmla="*/ 632 w 682"/>
                <a:gd name="T53" fmla="*/ 394 h 514"/>
                <a:gd name="T54" fmla="*/ 584 w 682"/>
                <a:gd name="T55" fmla="*/ 396 h 514"/>
                <a:gd name="T56" fmla="*/ 562 w 682"/>
                <a:gd name="T57" fmla="*/ 372 h 514"/>
                <a:gd name="T58" fmla="*/ 548 w 682"/>
                <a:gd name="T59" fmla="*/ 410 h 514"/>
                <a:gd name="T60" fmla="*/ 548 w 682"/>
                <a:gd name="T61" fmla="*/ 372 h 514"/>
                <a:gd name="T62" fmla="*/ 664 w 682"/>
                <a:gd name="T63" fmla="*/ 374 h 514"/>
                <a:gd name="T64" fmla="*/ 678 w 682"/>
                <a:gd name="T65" fmla="*/ 374 h 514"/>
                <a:gd name="T66" fmla="*/ 228 w 682"/>
                <a:gd name="T67" fmla="*/ 354 h 514"/>
                <a:gd name="T68" fmla="*/ 530 w 682"/>
                <a:gd name="T69" fmla="*/ 470 h 514"/>
                <a:gd name="T70" fmla="*/ 552 w 682"/>
                <a:gd name="T71" fmla="*/ 484 h 514"/>
                <a:gd name="T72" fmla="*/ 560 w 682"/>
                <a:gd name="T73" fmla="*/ 480 h 514"/>
                <a:gd name="T74" fmla="*/ 120 w 682"/>
                <a:gd name="T75" fmla="*/ 494 h 514"/>
                <a:gd name="T76" fmla="*/ 42 w 682"/>
                <a:gd name="T77" fmla="*/ 494 h 514"/>
                <a:gd name="T78" fmla="*/ 20 w 682"/>
                <a:gd name="T79" fmla="*/ 476 h 514"/>
                <a:gd name="T80" fmla="*/ 70 w 682"/>
                <a:gd name="T81" fmla="*/ 460 h 514"/>
                <a:gd name="T82" fmla="*/ 106 w 682"/>
                <a:gd name="T83" fmla="*/ 452 h 514"/>
                <a:gd name="T84" fmla="*/ 90 w 682"/>
                <a:gd name="T85" fmla="*/ 456 h 514"/>
                <a:gd name="T86" fmla="*/ 496 w 682"/>
                <a:gd name="T87" fmla="*/ 458 h 514"/>
                <a:gd name="T88" fmla="*/ 494 w 682"/>
                <a:gd name="T89" fmla="*/ 444 h 514"/>
                <a:gd name="T90" fmla="*/ 376 w 682"/>
                <a:gd name="T91" fmla="*/ 494 h 514"/>
                <a:gd name="T92" fmla="*/ 398 w 682"/>
                <a:gd name="T93" fmla="*/ 476 h 514"/>
                <a:gd name="T94" fmla="*/ 442 w 682"/>
                <a:gd name="T95" fmla="*/ 496 h 514"/>
                <a:gd name="T96" fmla="*/ 438 w 682"/>
                <a:gd name="T97" fmla="*/ 484 h 514"/>
                <a:gd name="T98" fmla="*/ 452 w 682"/>
                <a:gd name="T99" fmla="*/ 470 h 514"/>
                <a:gd name="T100" fmla="*/ 170 w 682"/>
                <a:gd name="T101" fmla="*/ 426 h 514"/>
                <a:gd name="T102" fmla="*/ 254 w 682"/>
                <a:gd name="T103" fmla="*/ 444 h 514"/>
                <a:gd name="T104" fmla="*/ 252 w 682"/>
                <a:gd name="T105" fmla="*/ 456 h 514"/>
                <a:gd name="T106" fmla="*/ 280 w 682"/>
                <a:gd name="T107" fmla="*/ 470 h 514"/>
                <a:gd name="T108" fmla="*/ 296 w 682"/>
                <a:gd name="T109" fmla="*/ 506 h 514"/>
                <a:gd name="T110" fmla="*/ 310 w 682"/>
                <a:gd name="T111" fmla="*/ 480 h 514"/>
                <a:gd name="T112" fmla="*/ 308 w 682"/>
                <a:gd name="T113" fmla="*/ 458 h 514"/>
                <a:gd name="T114" fmla="*/ 220 w 682"/>
                <a:gd name="T115" fmla="*/ 432 h 514"/>
                <a:gd name="T116" fmla="*/ 6 w 682"/>
                <a:gd name="T117" fmla="*/ 0 h 514"/>
                <a:gd name="T118" fmla="*/ 464 w 682"/>
                <a:gd name="T11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2" h="514">
                  <a:moveTo>
                    <a:pt x="58" y="388"/>
                  </a:moveTo>
                  <a:lnTo>
                    <a:pt x="58" y="388"/>
                  </a:lnTo>
                  <a:lnTo>
                    <a:pt x="56" y="382"/>
                  </a:lnTo>
                  <a:lnTo>
                    <a:pt x="54" y="378"/>
                  </a:lnTo>
                  <a:lnTo>
                    <a:pt x="48" y="372"/>
                  </a:lnTo>
                  <a:lnTo>
                    <a:pt x="48" y="372"/>
                  </a:lnTo>
                  <a:lnTo>
                    <a:pt x="54" y="368"/>
                  </a:lnTo>
                  <a:lnTo>
                    <a:pt x="56" y="360"/>
                  </a:lnTo>
                  <a:lnTo>
                    <a:pt x="56" y="360"/>
                  </a:lnTo>
                  <a:lnTo>
                    <a:pt x="54" y="352"/>
                  </a:lnTo>
                  <a:lnTo>
                    <a:pt x="50" y="346"/>
                  </a:lnTo>
                  <a:lnTo>
                    <a:pt x="44" y="344"/>
                  </a:lnTo>
                  <a:lnTo>
                    <a:pt x="34" y="342"/>
                  </a:lnTo>
                  <a:lnTo>
                    <a:pt x="6" y="342"/>
                  </a:lnTo>
                  <a:lnTo>
                    <a:pt x="6" y="410"/>
                  </a:lnTo>
                  <a:lnTo>
                    <a:pt x="34" y="410"/>
                  </a:lnTo>
                  <a:lnTo>
                    <a:pt x="34" y="410"/>
                  </a:lnTo>
                  <a:lnTo>
                    <a:pt x="44" y="408"/>
                  </a:lnTo>
                  <a:lnTo>
                    <a:pt x="52" y="404"/>
                  </a:lnTo>
                  <a:lnTo>
                    <a:pt x="56" y="396"/>
                  </a:lnTo>
                  <a:lnTo>
                    <a:pt x="58" y="388"/>
                  </a:lnTo>
                  <a:lnTo>
                    <a:pt x="58" y="388"/>
                  </a:lnTo>
                  <a:close/>
                  <a:moveTo>
                    <a:pt x="34" y="398"/>
                  </a:moveTo>
                  <a:lnTo>
                    <a:pt x="18" y="398"/>
                  </a:lnTo>
                  <a:lnTo>
                    <a:pt x="18" y="378"/>
                  </a:lnTo>
                  <a:lnTo>
                    <a:pt x="34" y="378"/>
                  </a:lnTo>
                  <a:lnTo>
                    <a:pt x="34" y="378"/>
                  </a:lnTo>
                  <a:lnTo>
                    <a:pt x="38" y="380"/>
                  </a:lnTo>
                  <a:lnTo>
                    <a:pt x="42" y="380"/>
                  </a:lnTo>
                  <a:lnTo>
                    <a:pt x="44" y="384"/>
                  </a:lnTo>
                  <a:lnTo>
                    <a:pt x="44" y="388"/>
                  </a:lnTo>
                  <a:lnTo>
                    <a:pt x="44" y="388"/>
                  </a:lnTo>
                  <a:lnTo>
                    <a:pt x="44" y="392"/>
                  </a:lnTo>
                  <a:lnTo>
                    <a:pt x="42" y="396"/>
                  </a:lnTo>
                  <a:lnTo>
                    <a:pt x="38" y="398"/>
                  </a:lnTo>
                  <a:lnTo>
                    <a:pt x="34" y="398"/>
                  </a:lnTo>
                  <a:lnTo>
                    <a:pt x="34" y="398"/>
                  </a:lnTo>
                  <a:close/>
                  <a:moveTo>
                    <a:pt x="34" y="368"/>
                  </a:moveTo>
                  <a:lnTo>
                    <a:pt x="18" y="368"/>
                  </a:lnTo>
                  <a:lnTo>
                    <a:pt x="18" y="354"/>
                  </a:lnTo>
                  <a:lnTo>
                    <a:pt x="34" y="354"/>
                  </a:lnTo>
                  <a:lnTo>
                    <a:pt x="34" y="354"/>
                  </a:lnTo>
                  <a:lnTo>
                    <a:pt x="40" y="356"/>
                  </a:lnTo>
                  <a:lnTo>
                    <a:pt x="42" y="358"/>
                  </a:lnTo>
                  <a:lnTo>
                    <a:pt x="42" y="360"/>
                  </a:lnTo>
                  <a:lnTo>
                    <a:pt x="42" y="360"/>
                  </a:lnTo>
                  <a:lnTo>
                    <a:pt x="40" y="366"/>
                  </a:lnTo>
                  <a:lnTo>
                    <a:pt x="38" y="366"/>
                  </a:lnTo>
                  <a:lnTo>
                    <a:pt x="34" y="368"/>
                  </a:lnTo>
                  <a:lnTo>
                    <a:pt x="34" y="368"/>
                  </a:lnTo>
                  <a:close/>
                  <a:moveTo>
                    <a:pt x="66" y="388"/>
                  </a:moveTo>
                  <a:lnTo>
                    <a:pt x="66" y="360"/>
                  </a:lnTo>
                  <a:lnTo>
                    <a:pt x="78" y="360"/>
                  </a:lnTo>
                  <a:lnTo>
                    <a:pt x="78" y="388"/>
                  </a:lnTo>
                  <a:lnTo>
                    <a:pt x="78" y="388"/>
                  </a:lnTo>
                  <a:lnTo>
                    <a:pt x="78" y="392"/>
                  </a:lnTo>
                  <a:lnTo>
                    <a:pt x="80" y="396"/>
                  </a:lnTo>
                  <a:lnTo>
                    <a:pt x="84" y="398"/>
                  </a:lnTo>
                  <a:lnTo>
                    <a:pt x="88" y="400"/>
                  </a:lnTo>
                  <a:lnTo>
                    <a:pt x="88" y="400"/>
                  </a:lnTo>
                  <a:lnTo>
                    <a:pt x="92" y="398"/>
                  </a:lnTo>
                  <a:lnTo>
                    <a:pt x="94" y="396"/>
                  </a:lnTo>
                  <a:lnTo>
                    <a:pt x="96" y="392"/>
                  </a:lnTo>
                  <a:lnTo>
                    <a:pt x="96" y="388"/>
                  </a:lnTo>
                  <a:lnTo>
                    <a:pt x="96" y="360"/>
                  </a:lnTo>
                  <a:lnTo>
                    <a:pt x="108" y="360"/>
                  </a:lnTo>
                  <a:lnTo>
                    <a:pt x="108" y="410"/>
                  </a:lnTo>
                  <a:lnTo>
                    <a:pt x="96" y="410"/>
                  </a:lnTo>
                  <a:lnTo>
                    <a:pt x="96" y="406"/>
                  </a:lnTo>
                  <a:lnTo>
                    <a:pt x="96" y="406"/>
                  </a:lnTo>
                  <a:lnTo>
                    <a:pt x="92" y="408"/>
                  </a:lnTo>
                  <a:lnTo>
                    <a:pt x="84" y="410"/>
                  </a:lnTo>
                  <a:lnTo>
                    <a:pt x="84" y="410"/>
                  </a:lnTo>
                  <a:lnTo>
                    <a:pt x="80" y="410"/>
                  </a:lnTo>
                  <a:lnTo>
                    <a:pt x="74" y="408"/>
                  </a:lnTo>
                  <a:lnTo>
                    <a:pt x="70" y="402"/>
                  </a:lnTo>
                  <a:lnTo>
                    <a:pt x="66" y="394"/>
                  </a:lnTo>
                  <a:lnTo>
                    <a:pt x="66" y="388"/>
                  </a:lnTo>
                  <a:lnTo>
                    <a:pt x="66" y="388"/>
                  </a:lnTo>
                  <a:close/>
                  <a:moveTo>
                    <a:pt x="250" y="410"/>
                  </a:moveTo>
                  <a:lnTo>
                    <a:pt x="238" y="410"/>
                  </a:lnTo>
                  <a:lnTo>
                    <a:pt x="238" y="360"/>
                  </a:lnTo>
                  <a:lnTo>
                    <a:pt x="250" y="360"/>
                  </a:lnTo>
                  <a:lnTo>
                    <a:pt x="250" y="364"/>
                  </a:lnTo>
                  <a:lnTo>
                    <a:pt x="250" y="364"/>
                  </a:lnTo>
                  <a:lnTo>
                    <a:pt x="256" y="360"/>
                  </a:lnTo>
                  <a:lnTo>
                    <a:pt x="262" y="358"/>
                  </a:lnTo>
                  <a:lnTo>
                    <a:pt x="262" y="358"/>
                  </a:lnTo>
                  <a:lnTo>
                    <a:pt x="270" y="360"/>
                  </a:lnTo>
                  <a:lnTo>
                    <a:pt x="276" y="364"/>
                  </a:lnTo>
                  <a:lnTo>
                    <a:pt x="280" y="372"/>
                  </a:lnTo>
                  <a:lnTo>
                    <a:pt x="280" y="382"/>
                  </a:lnTo>
                  <a:lnTo>
                    <a:pt x="280" y="410"/>
                  </a:lnTo>
                  <a:lnTo>
                    <a:pt x="268" y="410"/>
                  </a:lnTo>
                  <a:lnTo>
                    <a:pt x="268" y="382"/>
                  </a:lnTo>
                  <a:lnTo>
                    <a:pt x="268" y="382"/>
                  </a:lnTo>
                  <a:lnTo>
                    <a:pt x="268" y="376"/>
                  </a:lnTo>
                  <a:lnTo>
                    <a:pt x="266" y="372"/>
                  </a:lnTo>
                  <a:lnTo>
                    <a:pt x="264" y="370"/>
                  </a:lnTo>
                  <a:lnTo>
                    <a:pt x="260" y="370"/>
                  </a:lnTo>
                  <a:lnTo>
                    <a:pt x="260" y="370"/>
                  </a:lnTo>
                  <a:lnTo>
                    <a:pt x="256" y="370"/>
                  </a:lnTo>
                  <a:lnTo>
                    <a:pt x="254" y="374"/>
                  </a:lnTo>
                  <a:lnTo>
                    <a:pt x="252" y="376"/>
                  </a:lnTo>
                  <a:lnTo>
                    <a:pt x="250" y="382"/>
                  </a:lnTo>
                  <a:lnTo>
                    <a:pt x="250" y="410"/>
                  </a:lnTo>
                  <a:close/>
                  <a:moveTo>
                    <a:pt x="132" y="380"/>
                  </a:moveTo>
                  <a:lnTo>
                    <a:pt x="132" y="410"/>
                  </a:lnTo>
                  <a:lnTo>
                    <a:pt x="120" y="410"/>
                  </a:lnTo>
                  <a:lnTo>
                    <a:pt x="120" y="360"/>
                  </a:lnTo>
                  <a:lnTo>
                    <a:pt x="132" y="360"/>
                  </a:lnTo>
                  <a:lnTo>
                    <a:pt x="132" y="380"/>
                  </a:lnTo>
                  <a:close/>
                  <a:moveTo>
                    <a:pt x="142" y="346"/>
                  </a:moveTo>
                  <a:lnTo>
                    <a:pt x="154" y="340"/>
                  </a:lnTo>
                  <a:lnTo>
                    <a:pt x="154" y="348"/>
                  </a:lnTo>
                  <a:lnTo>
                    <a:pt x="154" y="410"/>
                  </a:lnTo>
                  <a:lnTo>
                    <a:pt x="142" y="410"/>
                  </a:lnTo>
                  <a:lnTo>
                    <a:pt x="142" y="346"/>
                  </a:lnTo>
                  <a:close/>
                  <a:moveTo>
                    <a:pt x="192" y="364"/>
                  </a:moveTo>
                  <a:lnTo>
                    <a:pt x="192" y="364"/>
                  </a:lnTo>
                  <a:lnTo>
                    <a:pt x="188" y="360"/>
                  </a:lnTo>
                  <a:lnTo>
                    <a:pt x="182" y="358"/>
                  </a:lnTo>
                  <a:lnTo>
                    <a:pt x="182" y="358"/>
                  </a:lnTo>
                  <a:lnTo>
                    <a:pt x="174" y="360"/>
                  </a:lnTo>
                  <a:lnTo>
                    <a:pt x="168" y="366"/>
                  </a:lnTo>
                  <a:lnTo>
                    <a:pt x="164" y="374"/>
                  </a:lnTo>
                  <a:lnTo>
                    <a:pt x="162" y="384"/>
                  </a:lnTo>
                  <a:lnTo>
                    <a:pt x="162" y="384"/>
                  </a:lnTo>
                  <a:lnTo>
                    <a:pt x="164" y="394"/>
                  </a:lnTo>
                  <a:lnTo>
                    <a:pt x="168" y="404"/>
                  </a:lnTo>
                  <a:lnTo>
                    <a:pt x="174" y="408"/>
                  </a:lnTo>
                  <a:lnTo>
                    <a:pt x="182" y="410"/>
                  </a:lnTo>
                  <a:lnTo>
                    <a:pt x="182" y="410"/>
                  </a:lnTo>
                  <a:lnTo>
                    <a:pt x="188" y="408"/>
                  </a:lnTo>
                  <a:lnTo>
                    <a:pt x="192" y="406"/>
                  </a:lnTo>
                  <a:lnTo>
                    <a:pt x="192" y="410"/>
                  </a:lnTo>
                  <a:lnTo>
                    <a:pt x="204" y="410"/>
                  </a:lnTo>
                  <a:lnTo>
                    <a:pt x="204" y="340"/>
                  </a:lnTo>
                  <a:lnTo>
                    <a:pt x="192" y="346"/>
                  </a:lnTo>
                  <a:lnTo>
                    <a:pt x="192" y="364"/>
                  </a:lnTo>
                  <a:close/>
                  <a:moveTo>
                    <a:pt x="184" y="398"/>
                  </a:moveTo>
                  <a:lnTo>
                    <a:pt x="184" y="398"/>
                  </a:lnTo>
                  <a:lnTo>
                    <a:pt x="180" y="398"/>
                  </a:lnTo>
                  <a:lnTo>
                    <a:pt x="178" y="396"/>
                  </a:lnTo>
                  <a:lnTo>
                    <a:pt x="176" y="392"/>
                  </a:lnTo>
                  <a:lnTo>
                    <a:pt x="174" y="384"/>
                  </a:lnTo>
                  <a:lnTo>
                    <a:pt x="174" y="384"/>
                  </a:lnTo>
                  <a:lnTo>
                    <a:pt x="176" y="376"/>
                  </a:lnTo>
                  <a:lnTo>
                    <a:pt x="178" y="372"/>
                  </a:lnTo>
                  <a:lnTo>
                    <a:pt x="180" y="370"/>
                  </a:lnTo>
                  <a:lnTo>
                    <a:pt x="184" y="370"/>
                  </a:lnTo>
                  <a:lnTo>
                    <a:pt x="184" y="370"/>
                  </a:lnTo>
                  <a:lnTo>
                    <a:pt x="190" y="372"/>
                  </a:lnTo>
                  <a:lnTo>
                    <a:pt x="192" y="374"/>
                  </a:lnTo>
                  <a:lnTo>
                    <a:pt x="192" y="394"/>
                  </a:lnTo>
                  <a:lnTo>
                    <a:pt x="192" y="394"/>
                  </a:lnTo>
                  <a:lnTo>
                    <a:pt x="190" y="398"/>
                  </a:lnTo>
                  <a:lnTo>
                    <a:pt x="184" y="398"/>
                  </a:lnTo>
                  <a:lnTo>
                    <a:pt x="184" y="398"/>
                  </a:lnTo>
                  <a:close/>
                  <a:moveTo>
                    <a:pt x="456" y="358"/>
                  </a:moveTo>
                  <a:lnTo>
                    <a:pt x="456" y="358"/>
                  </a:lnTo>
                  <a:lnTo>
                    <a:pt x="452" y="360"/>
                  </a:lnTo>
                  <a:lnTo>
                    <a:pt x="446" y="364"/>
                  </a:lnTo>
                  <a:lnTo>
                    <a:pt x="446" y="340"/>
                  </a:lnTo>
                  <a:lnTo>
                    <a:pt x="434" y="346"/>
                  </a:lnTo>
                  <a:lnTo>
                    <a:pt x="434" y="410"/>
                  </a:lnTo>
                  <a:lnTo>
                    <a:pt x="446" y="410"/>
                  </a:lnTo>
                  <a:lnTo>
                    <a:pt x="446" y="406"/>
                  </a:lnTo>
                  <a:lnTo>
                    <a:pt x="446" y="406"/>
                  </a:lnTo>
                  <a:lnTo>
                    <a:pt x="450" y="408"/>
                  </a:lnTo>
                  <a:lnTo>
                    <a:pt x="458" y="410"/>
                  </a:lnTo>
                  <a:lnTo>
                    <a:pt x="458" y="410"/>
                  </a:lnTo>
                  <a:lnTo>
                    <a:pt x="466" y="408"/>
                  </a:lnTo>
                  <a:lnTo>
                    <a:pt x="472" y="404"/>
                  </a:lnTo>
                  <a:lnTo>
                    <a:pt x="474" y="396"/>
                  </a:lnTo>
                  <a:lnTo>
                    <a:pt x="476" y="384"/>
                  </a:lnTo>
                  <a:lnTo>
                    <a:pt x="476" y="384"/>
                  </a:lnTo>
                  <a:lnTo>
                    <a:pt x="474" y="374"/>
                  </a:lnTo>
                  <a:lnTo>
                    <a:pt x="470" y="366"/>
                  </a:lnTo>
                  <a:lnTo>
                    <a:pt x="464" y="360"/>
                  </a:lnTo>
                  <a:lnTo>
                    <a:pt x="456" y="358"/>
                  </a:lnTo>
                  <a:lnTo>
                    <a:pt x="456" y="358"/>
                  </a:lnTo>
                  <a:close/>
                  <a:moveTo>
                    <a:pt x="454" y="370"/>
                  </a:moveTo>
                  <a:lnTo>
                    <a:pt x="454" y="370"/>
                  </a:lnTo>
                  <a:lnTo>
                    <a:pt x="458" y="370"/>
                  </a:lnTo>
                  <a:lnTo>
                    <a:pt x="460" y="374"/>
                  </a:lnTo>
                  <a:lnTo>
                    <a:pt x="462" y="378"/>
                  </a:lnTo>
                  <a:lnTo>
                    <a:pt x="464" y="384"/>
                  </a:lnTo>
                  <a:lnTo>
                    <a:pt x="464" y="384"/>
                  </a:lnTo>
                  <a:lnTo>
                    <a:pt x="464" y="390"/>
                  </a:lnTo>
                  <a:lnTo>
                    <a:pt x="462" y="396"/>
                  </a:lnTo>
                  <a:lnTo>
                    <a:pt x="458" y="398"/>
                  </a:lnTo>
                  <a:lnTo>
                    <a:pt x="454" y="398"/>
                  </a:lnTo>
                  <a:lnTo>
                    <a:pt x="454" y="398"/>
                  </a:lnTo>
                  <a:lnTo>
                    <a:pt x="450" y="398"/>
                  </a:lnTo>
                  <a:lnTo>
                    <a:pt x="446" y="394"/>
                  </a:lnTo>
                  <a:lnTo>
                    <a:pt x="446" y="376"/>
                  </a:lnTo>
                  <a:lnTo>
                    <a:pt x="446" y="376"/>
                  </a:lnTo>
                  <a:lnTo>
                    <a:pt x="450" y="372"/>
                  </a:lnTo>
                  <a:lnTo>
                    <a:pt x="454" y="370"/>
                  </a:lnTo>
                  <a:lnTo>
                    <a:pt x="454" y="370"/>
                  </a:lnTo>
                  <a:close/>
                  <a:moveTo>
                    <a:pt x="320" y="364"/>
                  </a:moveTo>
                  <a:lnTo>
                    <a:pt x="320" y="364"/>
                  </a:lnTo>
                  <a:lnTo>
                    <a:pt x="314" y="360"/>
                  </a:lnTo>
                  <a:lnTo>
                    <a:pt x="308" y="358"/>
                  </a:lnTo>
                  <a:lnTo>
                    <a:pt x="308" y="358"/>
                  </a:lnTo>
                  <a:lnTo>
                    <a:pt x="300" y="360"/>
                  </a:lnTo>
                  <a:lnTo>
                    <a:pt x="294" y="366"/>
                  </a:lnTo>
                  <a:lnTo>
                    <a:pt x="290" y="374"/>
                  </a:lnTo>
                  <a:lnTo>
                    <a:pt x="290" y="384"/>
                  </a:lnTo>
                  <a:lnTo>
                    <a:pt x="290" y="384"/>
                  </a:lnTo>
                  <a:lnTo>
                    <a:pt x="290" y="394"/>
                  </a:lnTo>
                  <a:lnTo>
                    <a:pt x="294" y="404"/>
                  </a:lnTo>
                  <a:lnTo>
                    <a:pt x="300" y="408"/>
                  </a:lnTo>
                  <a:lnTo>
                    <a:pt x="308" y="410"/>
                  </a:lnTo>
                  <a:lnTo>
                    <a:pt x="308" y="410"/>
                  </a:lnTo>
                  <a:lnTo>
                    <a:pt x="314" y="408"/>
                  </a:lnTo>
                  <a:lnTo>
                    <a:pt x="320" y="406"/>
                  </a:lnTo>
                  <a:lnTo>
                    <a:pt x="320" y="406"/>
                  </a:lnTo>
                  <a:lnTo>
                    <a:pt x="320" y="406"/>
                  </a:lnTo>
                  <a:lnTo>
                    <a:pt x="318" y="410"/>
                  </a:lnTo>
                  <a:lnTo>
                    <a:pt x="318" y="414"/>
                  </a:lnTo>
                  <a:lnTo>
                    <a:pt x="312" y="418"/>
                  </a:lnTo>
                  <a:lnTo>
                    <a:pt x="304" y="420"/>
                  </a:lnTo>
                  <a:lnTo>
                    <a:pt x="302" y="420"/>
                  </a:lnTo>
                  <a:lnTo>
                    <a:pt x="308" y="428"/>
                  </a:lnTo>
                  <a:lnTo>
                    <a:pt x="308" y="428"/>
                  </a:lnTo>
                  <a:lnTo>
                    <a:pt x="308" y="428"/>
                  </a:lnTo>
                  <a:lnTo>
                    <a:pt x="318" y="428"/>
                  </a:lnTo>
                  <a:lnTo>
                    <a:pt x="326" y="422"/>
                  </a:lnTo>
                  <a:lnTo>
                    <a:pt x="330" y="416"/>
                  </a:lnTo>
                  <a:lnTo>
                    <a:pt x="332" y="404"/>
                  </a:lnTo>
                  <a:lnTo>
                    <a:pt x="332" y="360"/>
                  </a:lnTo>
                  <a:lnTo>
                    <a:pt x="320" y="360"/>
                  </a:lnTo>
                  <a:lnTo>
                    <a:pt x="320" y="364"/>
                  </a:lnTo>
                  <a:close/>
                  <a:moveTo>
                    <a:pt x="320" y="374"/>
                  </a:moveTo>
                  <a:lnTo>
                    <a:pt x="320" y="394"/>
                  </a:lnTo>
                  <a:lnTo>
                    <a:pt x="320" y="394"/>
                  </a:lnTo>
                  <a:lnTo>
                    <a:pt x="316" y="398"/>
                  </a:lnTo>
                  <a:lnTo>
                    <a:pt x="310" y="398"/>
                  </a:lnTo>
                  <a:lnTo>
                    <a:pt x="310" y="398"/>
                  </a:lnTo>
                  <a:lnTo>
                    <a:pt x="308" y="398"/>
                  </a:lnTo>
                  <a:lnTo>
                    <a:pt x="304" y="396"/>
                  </a:lnTo>
                  <a:lnTo>
                    <a:pt x="302" y="392"/>
                  </a:lnTo>
                  <a:lnTo>
                    <a:pt x="302" y="384"/>
                  </a:lnTo>
                  <a:lnTo>
                    <a:pt x="302" y="384"/>
                  </a:lnTo>
                  <a:lnTo>
                    <a:pt x="302" y="376"/>
                  </a:lnTo>
                  <a:lnTo>
                    <a:pt x="304" y="372"/>
                  </a:lnTo>
                  <a:lnTo>
                    <a:pt x="308" y="370"/>
                  </a:lnTo>
                  <a:lnTo>
                    <a:pt x="310" y="370"/>
                  </a:lnTo>
                  <a:lnTo>
                    <a:pt x="310" y="370"/>
                  </a:lnTo>
                  <a:lnTo>
                    <a:pt x="316" y="372"/>
                  </a:lnTo>
                  <a:lnTo>
                    <a:pt x="320" y="374"/>
                  </a:lnTo>
                  <a:lnTo>
                    <a:pt x="320" y="374"/>
                  </a:lnTo>
                  <a:close/>
                  <a:moveTo>
                    <a:pt x="368" y="372"/>
                  </a:moveTo>
                  <a:lnTo>
                    <a:pt x="368" y="372"/>
                  </a:lnTo>
                  <a:lnTo>
                    <a:pt x="374" y="370"/>
                  </a:lnTo>
                  <a:lnTo>
                    <a:pt x="382" y="368"/>
                  </a:lnTo>
                  <a:lnTo>
                    <a:pt x="382" y="368"/>
                  </a:lnTo>
                  <a:lnTo>
                    <a:pt x="388" y="370"/>
                  </a:lnTo>
                  <a:lnTo>
                    <a:pt x="390" y="372"/>
                  </a:lnTo>
                  <a:lnTo>
                    <a:pt x="390" y="376"/>
                  </a:lnTo>
                  <a:lnTo>
                    <a:pt x="390" y="380"/>
                  </a:lnTo>
                  <a:lnTo>
                    <a:pt x="390" y="380"/>
                  </a:lnTo>
                  <a:lnTo>
                    <a:pt x="380" y="376"/>
                  </a:lnTo>
                  <a:lnTo>
                    <a:pt x="380" y="376"/>
                  </a:lnTo>
                  <a:lnTo>
                    <a:pt x="372" y="378"/>
                  </a:lnTo>
                  <a:lnTo>
                    <a:pt x="366" y="380"/>
                  </a:lnTo>
                  <a:lnTo>
                    <a:pt x="362" y="386"/>
                  </a:lnTo>
                  <a:lnTo>
                    <a:pt x="360" y="392"/>
                  </a:lnTo>
                  <a:lnTo>
                    <a:pt x="360" y="392"/>
                  </a:lnTo>
                  <a:lnTo>
                    <a:pt x="362" y="400"/>
                  </a:lnTo>
                  <a:lnTo>
                    <a:pt x="366" y="406"/>
                  </a:lnTo>
                  <a:lnTo>
                    <a:pt x="372" y="410"/>
                  </a:lnTo>
                  <a:lnTo>
                    <a:pt x="378" y="410"/>
                  </a:lnTo>
                  <a:lnTo>
                    <a:pt x="378" y="410"/>
                  </a:lnTo>
                  <a:lnTo>
                    <a:pt x="384" y="408"/>
                  </a:lnTo>
                  <a:lnTo>
                    <a:pt x="390" y="406"/>
                  </a:lnTo>
                  <a:lnTo>
                    <a:pt x="390" y="410"/>
                  </a:lnTo>
                  <a:lnTo>
                    <a:pt x="402" y="410"/>
                  </a:lnTo>
                  <a:lnTo>
                    <a:pt x="402" y="376"/>
                  </a:lnTo>
                  <a:lnTo>
                    <a:pt x="402" y="376"/>
                  </a:lnTo>
                  <a:lnTo>
                    <a:pt x="400" y="368"/>
                  </a:lnTo>
                  <a:lnTo>
                    <a:pt x="398" y="364"/>
                  </a:lnTo>
                  <a:lnTo>
                    <a:pt x="390" y="360"/>
                  </a:lnTo>
                  <a:lnTo>
                    <a:pt x="382" y="358"/>
                  </a:lnTo>
                  <a:lnTo>
                    <a:pt x="382" y="358"/>
                  </a:lnTo>
                  <a:lnTo>
                    <a:pt x="372" y="360"/>
                  </a:lnTo>
                  <a:lnTo>
                    <a:pt x="364" y="364"/>
                  </a:lnTo>
                  <a:lnTo>
                    <a:pt x="368" y="372"/>
                  </a:lnTo>
                  <a:close/>
                  <a:moveTo>
                    <a:pt x="372" y="392"/>
                  </a:moveTo>
                  <a:lnTo>
                    <a:pt x="372" y="392"/>
                  </a:lnTo>
                  <a:lnTo>
                    <a:pt x="372" y="390"/>
                  </a:lnTo>
                  <a:lnTo>
                    <a:pt x="374" y="388"/>
                  </a:lnTo>
                  <a:lnTo>
                    <a:pt x="380" y="386"/>
                  </a:lnTo>
                  <a:lnTo>
                    <a:pt x="380" y="386"/>
                  </a:lnTo>
                  <a:lnTo>
                    <a:pt x="386" y="386"/>
                  </a:lnTo>
                  <a:lnTo>
                    <a:pt x="390" y="388"/>
                  </a:lnTo>
                  <a:lnTo>
                    <a:pt x="390" y="394"/>
                  </a:lnTo>
                  <a:lnTo>
                    <a:pt x="390" y="394"/>
                  </a:lnTo>
                  <a:lnTo>
                    <a:pt x="386" y="398"/>
                  </a:lnTo>
                  <a:lnTo>
                    <a:pt x="380" y="400"/>
                  </a:lnTo>
                  <a:lnTo>
                    <a:pt x="380" y="400"/>
                  </a:lnTo>
                  <a:lnTo>
                    <a:pt x="374" y="398"/>
                  </a:lnTo>
                  <a:lnTo>
                    <a:pt x="372" y="396"/>
                  </a:lnTo>
                  <a:lnTo>
                    <a:pt x="372" y="392"/>
                  </a:lnTo>
                  <a:lnTo>
                    <a:pt x="372" y="392"/>
                  </a:lnTo>
                  <a:close/>
                  <a:moveTo>
                    <a:pt x="514" y="394"/>
                  </a:moveTo>
                  <a:lnTo>
                    <a:pt x="514" y="394"/>
                  </a:lnTo>
                  <a:lnTo>
                    <a:pt x="510" y="398"/>
                  </a:lnTo>
                  <a:lnTo>
                    <a:pt x="506" y="398"/>
                  </a:lnTo>
                  <a:lnTo>
                    <a:pt x="506" y="398"/>
                  </a:lnTo>
                  <a:lnTo>
                    <a:pt x="500" y="398"/>
                  </a:lnTo>
                  <a:lnTo>
                    <a:pt x="496" y="394"/>
                  </a:lnTo>
                  <a:lnTo>
                    <a:pt x="494" y="388"/>
                  </a:lnTo>
                  <a:lnTo>
                    <a:pt x="524" y="388"/>
                  </a:lnTo>
                  <a:lnTo>
                    <a:pt x="524" y="388"/>
                  </a:lnTo>
                  <a:lnTo>
                    <a:pt x="524" y="384"/>
                  </a:lnTo>
                  <a:lnTo>
                    <a:pt x="524" y="384"/>
                  </a:lnTo>
                  <a:lnTo>
                    <a:pt x="524" y="374"/>
                  </a:lnTo>
                  <a:lnTo>
                    <a:pt x="518" y="366"/>
                  </a:lnTo>
                  <a:lnTo>
                    <a:pt x="512" y="360"/>
                  </a:lnTo>
                  <a:lnTo>
                    <a:pt x="504" y="358"/>
                  </a:lnTo>
                  <a:lnTo>
                    <a:pt x="504" y="358"/>
                  </a:lnTo>
                  <a:lnTo>
                    <a:pt x="496" y="360"/>
                  </a:lnTo>
                  <a:lnTo>
                    <a:pt x="488" y="366"/>
                  </a:lnTo>
                  <a:lnTo>
                    <a:pt x="484" y="374"/>
                  </a:lnTo>
                  <a:lnTo>
                    <a:pt x="482" y="384"/>
                  </a:lnTo>
                  <a:lnTo>
                    <a:pt x="482" y="384"/>
                  </a:lnTo>
                  <a:lnTo>
                    <a:pt x="484" y="396"/>
                  </a:lnTo>
                  <a:lnTo>
                    <a:pt x="488" y="404"/>
                  </a:lnTo>
                  <a:lnTo>
                    <a:pt x="496" y="408"/>
                  </a:lnTo>
                  <a:lnTo>
                    <a:pt x="506" y="410"/>
                  </a:lnTo>
                  <a:lnTo>
                    <a:pt x="506" y="410"/>
                  </a:lnTo>
                  <a:lnTo>
                    <a:pt x="514" y="408"/>
                  </a:lnTo>
                  <a:lnTo>
                    <a:pt x="522" y="402"/>
                  </a:lnTo>
                  <a:lnTo>
                    <a:pt x="514" y="394"/>
                  </a:lnTo>
                  <a:close/>
                  <a:moveTo>
                    <a:pt x="494" y="380"/>
                  </a:moveTo>
                  <a:lnTo>
                    <a:pt x="494" y="380"/>
                  </a:lnTo>
                  <a:lnTo>
                    <a:pt x="496" y="376"/>
                  </a:lnTo>
                  <a:lnTo>
                    <a:pt x="498" y="372"/>
                  </a:lnTo>
                  <a:lnTo>
                    <a:pt x="500" y="370"/>
                  </a:lnTo>
                  <a:lnTo>
                    <a:pt x="504" y="370"/>
                  </a:lnTo>
                  <a:lnTo>
                    <a:pt x="504" y="370"/>
                  </a:lnTo>
                  <a:lnTo>
                    <a:pt x="508" y="370"/>
                  </a:lnTo>
                  <a:lnTo>
                    <a:pt x="510" y="372"/>
                  </a:lnTo>
                  <a:lnTo>
                    <a:pt x="512" y="380"/>
                  </a:lnTo>
                  <a:lnTo>
                    <a:pt x="494" y="380"/>
                  </a:lnTo>
                  <a:close/>
                  <a:moveTo>
                    <a:pt x="632" y="394"/>
                  </a:moveTo>
                  <a:lnTo>
                    <a:pt x="632" y="394"/>
                  </a:lnTo>
                  <a:lnTo>
                    <a:pt x="628" y="398"/>
                  </a:lnTo>
                  <a:lnTo>
                    <a:pt x="622" y="398"/>
                  </a:lnTo>
                  <a:lnTo>
                    <a:pt x="622" y="398"/>
                  </a:lnTo>
                  <a:lnTo>
                    <a:pt x="616" y="398"/>
                  </a:lnTo>
                  <a:lnTo>
                    <a:pt x="612" y="394"/>
                  </a:lnTo>
                  <a:lnTo>
                    <a:pt x="612" y="388"/>
                  </a:lnTo>
                  <a:lnTo>
                    <a:pt x="642" y="388"/>
                  </a:lnTo>
                  <a:lnTo>
                    <a:pt x="642" y="388"/>
                  </a:lnTo>
                  <a:lnTo>
                    <a:pt x="642" y="384"/>
                  </a:lnTo>
                  <a:lnTo>
                    <a:pt x="642" y="384"/>
                  </a:lnTo>
                  <a:lnTo>
                    <a:pt x="640" y="374"/>
                  </a:lnTo>
                  <a:lnTo>
                    <a:pt x="636" y="366"/>
                  </a:lnTo>
                  <a:lnTo>
                    <a:pt x="630" y="360"/>
                  </a:lnTo>
                  <a:lnTo>
                    <a:pt x="620" y="358"/>
                  </a:lnTo>
                  <a:lnTo>
                    <a:pt x="620" y="358"/>
                  </a:lnTo>
                  <a:lnTo>
                    <a:pt x="612" y="360"/>
                  </a:lnTo>
                  <a:lnTo>
                    <a:pt x="606" y="366"/>
                  </a:lnTo>
                  <a:lnTo>
                    <a:pt x="600" y="374"/>
                  </a:lnTo>
                  <a:lnTo>
                    <a:pt x="598" y="384"/>
                  </a:lnTo>
                  <a:lnTo>
                    <a:pt x="598" y="384"/>
                  </a:lnTo>
                  <a:lnTo>
                    <a:pt x="600" y="396"/>
                  </a:lnTo>
                  <a:lnTo>
                    <a:pt x="606" y="404"/>
                  </a:lnTo>
                  <a:lnTo>
                    <a:pt x="612" y="408"/>
                  </a:lnTo>
                  <a:lnTo>
                    <a:pt x="622" y="410"/>
                  </a:lnTo>
                  <a:lnTo>
                    <a:pt x="622" y="410"/>
                  </a:lnTo>
                  <a:lnTo>
                    <a:pt x="632" y="408"/>
                  </a:lnTo>
                  <a:lnTo>
                    <a:pt x="640" y="402"/>
                  </a:lnTo>
                  <a:lnTo>
                    <a:pt x="632" y="394"/>
                  </a:lnTo>
                  <a:close/>
                  <a:moveTo>
                    <a:pt x="612" y="380"/>
                  </a:moveTo>
                  <a:lnTo>
                    <a:pt x="612" y="380"/>
                  </a:lnTo>
                  <a:lnTo>
                    <a:pt x="612" y="376"/>
                  </a:lnTo>
                  <a:lnTo>
                    <a:pt x="614" y="372"/>
                  </a:lnTo>
                  <a:lnTo>
                    <a:pt x="616" y="370"/>
                  </a:lnTo>
                  <a:lnTo>
                    <a:pt x="620" y="370"/>
                  </a:lnTo>
                  <a:lnTo>
                    <a:pt x="620" y="370"/>
                  </a:lnTo>
                  <a:lnTo>
                    <a:pt x="624" y="370"/>
                  </a:lnTo>
                  <a:lnTo>
                    <a:pt x="628" y="372"/>
                  </a:lnTo>
                  <a:lnTo>
                    <a:pt x="630" y="380"/>
                  </a:lnTo>
                  <a:lnTo>
                    <a:pt x="612" y="380"/>
                  </a:lnTo>
                  <a:close/>
                  <a:moveTo>
                    <a:pt x="582" y="392"/>
                  </a:moveTo>
                  <a:lnTo>
                    <a:pt x="582" y="392"/>
                  </a:lnTo>
                  <a:lnTo>
                    <a:pt x="584" y="396"/>
                  </a:lnTo>
                  <a:lnTo>
                    <a:pt x="588" y="398"/>
                  </a:lnTo>
                  <a:lnTo>
                    <a:pt x="588" y="398"/>
                  </a:lnTo>
                  <a:lnTo>
                    <a:pt x="594" y="396"/>
                  </a:lnTo>
                  <a:lnTo>
                    <a:pt x="594" y="408"/>
                  </a:lnTo>
                  <a:lnTo>
                    <a:pt x="594" y="408"/>
                  </a:lnTo>
                  <a:lnTo>
                    <a:pt x="588" y="410"/>
                  </a:lnTo>
                  <a:lnTo>
                    <a:pt x="584" y="410"/>
                  </a:lnTo>
                  <a:lnTo>
                    <a:pt x="584" y="410"/>
                  </a:lnTo>
                  <a:lnTo>
                    <a:pt x="578" y="408"/>
                  </a:lnTo>
                  <a:lnTo>
                    <a:pt x="572" y="406"/>
                  </a:lnTo>
                  <a:lnTo>
                    <a:pt x="570" y="400"/>
                  </a:lnTo>
                  <a:lnTo>
                    <a:pt x="570" y="396"/>
                  </a:lnTo>
                  <a:lnTo>
                    <a:pt x="570" y="372"/>
                  </a:lnTo>
                  <a:lnTo>
                    <a:pt x="562" y="372"/>
                  </a:lnTo>
                  <a:lnTo>
                    <a:pt x="562" y="360"/>
                  </a:lnTo>
                  <a:lnTo>
                    <a:pt x="570" y="360"/>
                  </a:lnTo>
                  <a:lnTo>
                    <a:pt x="570" y="348"/>
                  </a:lnTo>
                  <a:lnTo>
                    <a:pt x="582" y="342"/>
                  </a:lnTo>
                  <a:lnTo>
                    <a:pt x="582" y="360"/>
                  </a:lnTo>
                  <a:lnTo>
                    <a:pt x="594" y="360"/>
                  </a:lnTo>
                  <a:lnTo>
                    <a:pt x="594" y="372"/>
                  </a:lnTo>
                  <a:lnTo>
                    <a:pt x="582" y="372"/>
                  </a:lnTo>
                  <a:lnTo>
                    <a:pt x="582" y="392"/>
                  </a:lnTo>
                  <a:close/>
                  <a:moveTo>
                    <a:pt x="558" y="408"/>
                  </a:moveTo>
                  <a:lnTo>
                    <a:pt x="558" y="408"/>
                  </a:lnTo>
                  <a:lnTo>
                    <a:pt x="554" y="410"/>
                  </a:lnTo>
                  <a:lnTo>
                    <a:pt x="548" y="410"/>
                  </a:lnTo>
                  <a:lnTo>
                    <a:pt x="548" y="410"/>
                  </a:lnTo>
                  <a:lnTo>
                    <a:pt x="542" y="408"/>
                  </a:lnTo>
                  <a:lnTo>
                    <a:pt x="538" y="406"/>
                  </a:lnTo>
                  <a:lnTo>
                    <a:pt x="536" y="400"/>
                  </a:lnTo>
                  <a:lnTo>
                    <a:pt x="536" y="396"/>
                  </a:lnTo>
                  <a:lnTo>
                    <a:pt x="536" y="372"/>
                  </a:lnTo>
                  <a:lnTo>
                    <a:pt x="528" y="372"/>
                  </a:lnTo>
                  <a:lnTo>
                    <a:pt x="528" y="360"/>
                  </a:lnTo>
                  <a:lnTo>
                    <a:pt x="536" y="360"/>
                  </a:lnTo>
                  <a:lnTo>
                    <a:pt x="536" y="348"/>
                  </a:lnTo>
                  <a:lnTo>
                    <a:pt x="548" y="342"/>
                  </a:lnTo>
                  <a:lnTo>
                    <a:pt x="548" y="360"/>
                  </a:lnTo>
                  <a:lnTo>
                    <a:pt x="558" y="360"/>
                  </a:lnTo>
                  <a:lnTo>
                    <a:pt x="558" y="372"/>
                  </a:lnTo>
                  <a:lnTo>
                    <a:pt x="548" y="372"/>
                  </a:lnTo>
                  <a:lnTo>
                    <a:pt x="548" y="392"/>
                  </a:lnTo>
                  <a:lnTo>
                    <a:pt x="548" y="392"/>
                  </a:lnTo>
                  <a:lnTo>
                    <a:pt x="548" y="396"/>
                  </a:lnTo>
                  <a:lnTo>
                    <a:pt x="552" y="398"/>
                  </a:lnTo>
                  <a:lnTo>
                    <a:pt x="552" y="398"/>
                  </a:lnTo>
                  <a:lnTo>
                    <a:pt x="560" y="396"/>
                  </a:lnTo>
                  <a:lnTo>
                    <a:pt x="558" y="408"/>
                  </a:lnTo>
                  <a:close/>
                  <a:moveTo>
                    <a:pt x="678" y="374"/>
                  </a:moveTo>
                  <a:lnTo>
                    <a:pt x="678" y="374"/>
                  </a:lnTo>
                  <a:lnTo>
                    <a:pt x="674" y="372"/>
                  </a:lnTo>
                  <a:lnTo>
                    <a:pt x="670" y="372"/>
                  </a:lnTo>
                  <a:lnTo>
                    <a:pt x="670" y="372"/>
                  </a:lnTo>
                  <a:lnTo>
                    <a:pt x="666" y="372"/>
                  </a:lnTo>
                  <a:lnTo>
                    <a:pt x="664" y="374"/>
                  </a:lnTo>
                  <a:lnTo>
                    <a:pt x="662" y="378"/>
                  </a:lnTo>
                  <a:lnTo>
                    <a:pt x="662" y="382"/>
                  </a:lnTo>
                  <a:lnTo>
                    <a:pt x="662" y="410"/>
                  </a:lnTo>
                  <a:lnTo>
                    <a:pt x="650" y="410"/>
                  </a:lnTo>
                  <a:lnTo>
                    <a:pt x="650" y="360"/>
                  </a:lnTo>
                  <a:lnTo>
                    <a:pt x="662" y="360"/>
                  </a:lnTo>
                  <a:lnTo>
                    <a:pt x="662" y="364"/>
                  </a:lnTo>
                  <a:lnTo>
                    <a:pt x="662" y="364"/>
                  </a:lnTo>
                  <a:lnTo>
                    <a:pt x="666" y="360"/>
                  </a:lnTo>
                  <a:lnTo>
                    <a:pt x="672" y="358"/>
                  </a:lnTo>
                  <a:lnTo>
                    <a:pt x="672" y="358"/>
                  </a:lnTo>
                  <a:lnTo>
                    <a:pt x="678" y="360"/>
                  </a:lnTo>
                  <a:lnTo>
                    <a:pt x="682" y="362"/>
                  </a:lnTo>
                  <a:lnTo>
                    <a:pt x="678" y="374"/>
                  </a:lnTo>
                  <a:close/>
                  <a:moveTo>
                    <a:pt x="132" y="346"/>
                  </a:moveTo>
                  <a:lnTo>
                    <a:pt x="132" y="354"/>
                  </a:lnTo>
                  <a:lnTo>
                    <a:pt x="120" y="354"/>
                  </a:lnTo>
                  <a:lnTo>
                    <a:pt x="120" y="340"/>
                  </a:lnTo>
                  <a:lnTo>
                    <a:pt x="132" y="340"/>
                  </a:lnTo>
                  <a:lnTo>
                    <a:pt x="132" y="346"/>
                  </a:lnTo>
                  <a:close/>
                  <a:moveTo>
                    <a:pt x="216" y="360"/>
                  </a:moveTo>
                  <a:lnTo>
                    <a:pt x="228" y="360"/>
                  </a:lnTo>
                  <a:lnTo>
                    <a:pt x="228" y="382"/>
                  </a:lnTo>
                  <a:lnTo>
                    <a:pt x="228" y="410"/>
                  </a:lnTo>
                  <a:lnTo>
                    <a:pt x="216" y="410"/>
                  </a:lnTo>
                  <a:lnTo>
                    <a:pt x="216" y="360"/>
                  </a:lnTo>
                  <a:close/>
                  <a:moveTo>
                    <a:pt x="228" y="346"/>
                  </a:moveTo>
                  <a:lnTo>
                    <a:pt x="228" y="354"/>
                  </a:lnTo>
                  <a:lnTo>
                    <a:pt x="216" y="354"/>
                  </a:lnTo>
                  <a:lnTo>
                    <a:pt x="216" y="340"/>
                  </a:lnTo>
                  <a:lnTo>
                    <a:pt x="228" y="340"/>
                  </a:lnTo>
                  <a:lnTo>
                    <a:pt x="228" y="346"/>
                  </a:lnTo>
                  <a:close/>
                  <a:moveTo>
                    <a:pt x="560" y="450"/>
                  </a:moveTo>
                  <a:lnTo>
                    <a:pt x="560" y="450"/>
                  </a:lnTo>
                  <a:lnTo>
                    <a:pt x="556" y="446"/>
                  </a:lnTo>
                  <a:lnTo>
                    <a:pt x="550" y="444"/>
                  </a:lnTo>
                  <a:lnTo>
                    <a:pt x="550" y="444"/>
                  </a:lnTo>
                  <a:lnTo>
                    <a:pt x="542" y="446"/>
                  </a:lnTo>
                  <a:lnTo>
                    <a:pt x="536" y="452"/>
                  </a:lnTo>
                  <a:lnTo>
                    <a:pt x="532" y="460"/>
                  </a:lnTo>
                  <a:lnTo>
                    <a:pt x="530" y="470"/>
                  </a:lnTo>
                  <a:lnTo>
                    <a:pt x="530" y="470"/>
                  </a:lnTo>
                  <a:lnTo>
                    <a:pt x="532" y="480"/>
                  </a:lnTo>
                  <a:lnTo>
                    <a:pt x="536" y="488"/>
                  </a:lnTo>
                  <a:lnTo>
                    <a:pt x="542" y="494"/>
                  </a:lnTo>
                  <a:lnTo>
                    <a:pt x="550" y="496"/>
                  </a:lnTo>
                  <a:lnTo>
                    <a:pt x="550" y="496"/>
                  </a:lnTo>
                  <a:lnTo>
                    <a:pt x="556" y="494"/>
                  </a:lnTo>
                  <a:lnTo>
                    <a:pt x="560" y="490"/>
                  </a:lnTo>
                  <a:lnTo>
                    <a:pt x="560" y="494"/>
                  </a:lnTo>
                  <a:lnTo>
                    <a:pt x="572" y="494"/>
                  </a:lnTo>
                  <a:lnTo>
                    <a:pt x="572" y="426"/>
                  </a:lnTo>
                  <a:lnTo>
                    <a:pt x="560" y="432"/>
                  </a:lnTo>
                  <a:lnTo>
                    <a:pt x="560" y="450"/>
                  </a:lnTo>
                  <a:close/>
                  <a:moveTo>
                    <a:pt x="552" y="484"/>
                  </a:moveTo>
                  <a:lnTo>
                    <a:pt x="552" y="484"/>
                  </a:lnTo>
                  <a:lnTo>
                    <a:pt x="548" y="484"/>
                  </a:lnTo>
                  <a:lnTo>
                    <a:pt x="546" y="482"/>
                  </a:lnTo>
                  <a:lnTo>
                    <a:pt x="544" y="478"/>
                  </a:lnTo>
                  <a:lnTo>
                    <a:pt x="542" y="470"/>
                  </a:lnTo>
                  <a:lnTo>
                    <a:pt x="542" y="470"/>
                  </a:lnTo>
                  <a:lnTo>
                    <a:pt x="544" y="462"/>
                  </a:lnTo>
                  <a:lnTo>
                    <a:pt x="546" y="458"/>
                  </a:lnTo>
                  <a:lnTo>
                    <a:pt x="548" y="456"/>
                  </a:lnTo>
                  <a:lnTo>
                    <a:pt x="552" y="456"/>
                  </a:lnTo>
                  <a:lnTo>
                    <a:pt x="552" y="456"/>
                  </a:lnTo>
                  <a:lnTo>
                    <a:pt x="558" y="458"/>
                  </a:lnTo>
                  <a:lnTo>
                    <a:pt x="560" y="460"/>
                  </a:lnTo>
                  <a:lnTo>
                    <a:pt x="560" y="480"/>
                  </a:lnTo>
                  <a:lnTo>
                    <a:pt x="560" y="480"/>
                  </a:lnTo>
                  <a:lnTo>
                    <a:pt x="558" y="484"/>
                  </a:lnTo>
                  <a:lnTo>
                    <a:pt x="552" y="484"/>
                  </a:lnTo>
                  <a:lnTo>
                    <a:pt x="552" y="484"/>
                  </a:lnTo>
                  <a:close/>
                  <a:moveTo>
                    <a:pt x="148" y="460"/>
                  </a:moveTo>
                  <a:lnTo>
                    <a:pt x="148" y="460"/>
                  </a:lnTo>
                  <a:lnTo>
                    <a:pt x="146" y="458"/>
                  </a:lnTo>
                  <a:lnTo>
                    <a:pt x="140" y="456"/>
                  </a:lnTo>
                  <a:lnTo>
                    <a:pt x="140" y="456"/>
                  </a:lnTo>
                  <a:lnTo>
                    <a:pt x="138" y="458"/>
                  </a:lnTo>
                  <a:lnTo>
                    <a:pt x="134" y="460"/>
                  </a:lnTo>
                  <a:lnTo>
                    <a:pt x="132" y="464"/>
                  </a:lnTo>
                  <a:lnTo>
                    <a:pt x="132" y="468"/>
                  </a:lnTo>
                  <a:lnTo>
                    <a:pt x="132" y="494"/>
                  </a:lnTo>
                  <a:lnTo>
                    <a:pt x="120" y="494"/>
                  </a:lnTo>
                  <a:lnTo>
                    <a:pt x="120" y="446"/>
                  </a:lnTo>
                  <a:lnTo>
                    <a:pt x="132" y="446"/>
                  </a:lnTo>
                  <a:lnTo>
                    <a:pt x="132" y="450"/>
                  </a:lnTo>
                  <a:lnTo>
                    <a:pt x="132" y="450"/>
                  </a:lnTo>
                  <a:lnTo>
                    <a:pt x="138" y="446"/>
                  </a:lnTo>
                  <a:lnTo>
                    <a:pt x="144" y="444"/>
                  </a:lnTo>
                  <a:lnTo>
                    <a:pt x="144" y="444"/>
                  </a:lnTo>
                  <a:lnTo>
                    <a:pt x="148" y="446"/>
                  </a:lnTo>
                  <a:lnTo>
                    <a:pt x="152" y="448"/>
                  </a:lnTo>
                  <a:lnTo>
                    <a:pt x="148" y="460"/>
                  </a:lnTo>
                  <a:close/>
                  <a:moveTo>
                    <a:pt x="54" y="446"/>
                  </a:moveTo>
                  <a:lnTo>
                    <a:pt x="66" y="446"/>
                  </a:lnTo>
                  <a:lnTo>
                    <a:pt x="52" y="494"/>
                  </a:lnTo>
                  <a:lnTo>
                    <a:pt x="42" y="494"/>
                  </a:lnTo>
                  <a:lnTo>
                    <a:pt x="36" y="474"/>
                  </a:lnTo>
                  <a:lnTo>
                    <a:pt x="36" y="474"/>
                  </a:lnTo>
                  <a:lnTo>
                    <a:pt x="34" y="464"/>
                  </a:lnTo>
                  <a:lnTo>
                    <a:pt x="34" y="464"/>
                  </a:lnTo>
                  <a:lnTo>
                    <a:pt x="30" y="474"/>
                  </a:lnTo>
                  <a:lnTo>
                    <a:pt x="26" y="494"/>
                  </a:lnTo>
                  <a:lnTo>
                    <a:pt x="14" y="494"/>
                  </a:lnTo>
                  <a:lnTo>
                    <a:pt x="14" y="494"/>
                  </a:lnTo>
                  <a:lnTo>
                    <a:pt x="0" y="446"/>
                  </a:lnTo>
                  <a:lnTo>
                    <a:pt x="14" y="446"/>
                  </a:lnTo>
                  <a:lnTo>
                    <a:pt x="18" y="464"/>
                  </a:lnTo>
                  <a:lnTo>
                    <a:pt x="18" y="464"/>
                  </a:lnTo>
                  <a:lnTo>
                    <a:pt x="20" y="476"/>
                  </a:lnTo>
                  <a:lnTo>
                    <a:pt x="20" y="476"/>
                  </a:lnTo>
                  <a:lnTo>
                    <a:pt x="24" y="464"/>
                  </a:lnTo>
                  <a:lnTo>
                    <a:pt x="28" y="446"/>
                  </a:lnTo>
                  <a:lnTo>
                    <a:pt x="38" y="446"/>
                  </a:lnTo>
                  <a:lnTo>
                    <a:pt x="44" y="464"/>
                  </a:lnTo>
                  <a:lnTo>
                    <a:pt x="44" y="464"/>
                  </a:lnTo>
                  <a:lnTo>
                    <a:pt x="46" y="476"/>
                  </a:lnTo>
                  <a:lnTo>
                    <a:pt x="46" y="476"/>
                  </a:lnTo>
                  <a:lnTo>
                    <a:pt x="50" y="464"/>
                  </a:lnTo>
                  <a:lnTo>
                    <a:pt x="54" y="446"/>
                  </a:lnTo>
                  <a:close/>
                  <a:moveTo>
                    <a:pt x="90" y="444"/>
                  </a:moveTo>
                  <a:lnTo>
                    <a:pt x="90" y="444"/>
                  </a:lnTo>
                  <a:lnTo>
                    <a:pt x="82" y="446"/>
                  </a:lnTo>
                  <a:lnTo>
                    <a:pt x="74" y="452"/>
                  </a:lnTo>
                  <a:lnTo>
                    <a:pt x="70" y="460"/>
                  </a:lnTo>
                  <a:lnTo>
                    <a:pt x="68" y="470"/>
                  </a:lnTo>
                  <a:lnTo>
                    <a:pt x="68" y="470"/>
                  </a:lnTo>
                  <a:lnTo>
                    <a:pt x="70" y="480"/>
                  </a:lnTo>
                  <a:lnTo>
                    <a:pt x="74" y="488"/>
                  </a:lnTo>
                  <a:lnTo>
                    <a:pt x="82" y="494"/>
                  </a:lnTo>
                  <a:lnTo>
                    <a:pt x="90" y="496"/>
                  </a:lnTo>
                  <a:lnTo>
                    <a:pt x="90" y="496"/>
                  </a:lnTo>
                  <a:lnTo>
                    <a:pt x="100" y="494"/>
                  </a:lnTo>
                  <a:lnTo>
                    <a:pt x="106" y="488"/>
                  </a:lnTo>
                  <a:lnTo>
                    <a:pt x="110" y="480"/>
                  </a:lnTo>
                  <a:lnTo>
                    <a:pt x="112" y="470"/>
                  </a:lnTo>
                  <a:lnTo>
                    <a:pt x="112" y="470"/>
                  </a:lnTo>
                  <a:lnTo>
                    <a:pt x="110" y="460"/>
                  </a:lnTo>
                  <a:lnTo>
                    <a:pt x="106" y="452"/>
                  </a:lnTo>
                  <a:lnTo>
                    <a:pt x="100" y="446"/>
                  </a:lnTo>
                  <a:lnTo>
                    <a:pt x="90" y="444"/>
                  </a:lnTo>
                  <a:lnTo>
                    <a:pt x="90" y="444"/>
                  </a:lnTo>
                  <a:close/>
                  <a:moveTo>
                    <a:pt x="90" y="484"/>
                  </a:moveTo>
                  <a:lnTo>
                    <a:pt x="90" y="484"/>
                  </a:lnTo>
                  <a:lnTo>
                    <a:pt x="86" y="484"/>
                  </a:lnTo>
                  <a:lnTo>
                    <a:pt x="84" y="480"/>
                  </a:lnTo>
                  <a:lnTo>
                    <a:pt x="82" y="476"/>
                  </a:lnTo>
                  <a:lnTo>
                    <a:pt x="80" y="470"/>
                  </a:lnTo>
                  <a:lnTo>
                    <a:pt x="80" y="470"/>
                  </a:lnTo>
                  <a:lnTo>
                    <a:pt x="82" y="464"/>
                  </a:lnTo>
                  <a:lnTo>
                    <a:pt x="84" y="460"/>
                  </a:lnTo>
                  <a:lnTo>
                    <a:pt x="86" y="456"/>
                  </a:lnTo>
                  <a:lnTo>
                    <a:pt x="90" y="456"/>
                  </a:lnTo>
                  <a:lnTo>
                    <a:pt x="90" y="456"/>
                  </a:lnTo>
                  <a:lnTo>
                    <a:pt x="94" y="456"/>
                  </a:lnTo>
                  <a:lnTo>
                    <a:pt x="98" y="460"/>
                  </a:lnTo>
                  <a:lnTo>
                    <a:pt x="100" y="464"/>
                  </a:lnTo>
                  <a:lnTo>
                    <a:pt x="100" y="470"/>
                  </a:lnTo>
                  <a:lnTo>
                    <a:pt x="100" y="470"/>
                  </a:lnTo>
                  <a:lnTo>
                    <a:pt x="100" y="476"/>
                  </a:lnTo>
                  <a:lnTo>
                    <a:pt x="98" y="480"/>
                  </a:lnTo>
                  <a:lnTo>
                    <a:pt x="94" y="484"/>
                  </a:lnTo>
                  <a:lnTo>
                    <a:pt x="90" y="484"/>
                  </a:lnTo>
                  <a:lnTo>
                    <a:pt x="90" y="484"/>
                  </a:lnTo>
                  <a:close/>
                  <a:moveTo>
                    <a:pt x="500" y="460"/>
                  </a:moveTo>
                  <a:lnTo>
                    <a:pt x="500" y="460"/>
                  </a:lnTo>
                  <a:lnTo>
                    <a:pt x="496" y="458"/>
                  </a:lnTo>
                  <a:lnTo>
                    <a:pt x="492" y="456"/>
                  </a:lnTo>
                  <a:lnTo>
                    <a:pt x="492" y="456"/>
                  </a:lnTo>
                  <a:lnTo>
                    <a:pt x="488" y="458"/>
                  </a:lnTo>
                  <a:lnTo>
                    <a:pt x="486" y="460"/>
                  </a:lnTo>
                  <a:lnTo>
                    <a:pt x="484" y="464"/>
                  </a:lnTo>
                  <a:lnTo>
                    <a:pt x="484" y="468"/>
                  </a:lnTo>
                  <a:lnTo>
                    <a:pt x="484" y="494"/>
                  </a:lnTo>
                  <a:lnTo>
                    <a:pt x="472" y="494"/>
                  </a:lnTo>
                  <a:lnTo>
                    <a:pt x="472" y="446"/>
                  </a:lnTo>
                  <a:lnTo>
                    <a:pt x="484" y="446"/>
                  </a:lnTo>
                  <a:lnTo>
                    <a:pt x="484" y="450"/>
                  </a:lnTo>
                  <a:lnTo>
                    <a:pt x="484" y="450"/>
                  </a:lnTo>
                  <a:lnTo>
                    <a:pt x="488" y="446"/>
                  </a:lnTo>
                  <a:lnTo>
                    <a:pt x="494" y="444"/>
                  </a:lnTo>
                  <a:lnTo>
                    <a:pt x="494" y="444"/>
                  </a:lnTo>
                  <a:lnTo>
                    <a:pt x="500" y="446"/>
                  </a:lnTo>
                  <a:lnTo>
                    <a:pt x="504" y="448"/>
                  </a:lnTo>
                  <a:lnTo>
                    <a:pt x="500" y="460"/>
                  </a:lnTo>
                  <a:close/>
                  <a:moveTo>
                    <a:pt x="406" y="446"/>
                  </a:moveTo>
                  <a:lnTo>
                    <a:pt x="418" y="446"/>
                  </a:lnTo>
                  <a:lnTo>
                    <a:pt x="404" y="494"/>
                  </a:lnTo>
                  <a:lnTo>
                    <a:pt x="394" y="494"/>
                  </a:lnTo>
                  <a:lnTo>
                    <a:pt x="388" y="474"/>
                  </a:lnTo>
                  <a:lnTo>
                    <a:pt x="388" y="474"/>
                  </a:lnTo>
                  <a:lnTo>
                    <a:pt x="384" y="464"/>
                  </a:lnTo>
                  <a:lnTo>
                    <a:pt x="384" y="464"/>
                  </a:lnTo>
                  <a:lnTo>
                    <a:pt x="382" y="474"/>
                  </a:lnTo>
                  <a:lnTo>
                    <a:pt x="376" y="494"/>
                  </a:lnTo>
                  <a:lnTo>
                    <a:pt x="366" y="494"/>
                  </a:lnTo>
                  <a:lnTo>
                    <a:pt x="366" y="494"/>
                  </a:lnTo>
                  <a:lnTo>
                    <a:pt x="352" y="446"/>
                  </a:lnTo>
                  <a:lnTo>
                    <a:pt x="366" y="446"/>
                  </a:lnTo>
                  <a:lnTo>
                    <a:pt x="370" y="464"/>
                  </a:lnTo>
                  <a:lnTo>
                    <a:pt x="370" y="464"/>
                  </a:lnTo>
                  <a:lnTo>
                    <a:pt x="372" y="476"/>
                  </a:lnTo>
                  <a:lnTo>
                    <a:pt x="372" y="476"/>
                  </a:lnTo>
                  <a:lnTo>
                    <a:pt x="374" y="464"/>
                  </a:lnTo>
                  <a:lnTo>
                    <a:pt x="380" y="446"/>
                  </a:lnTo>
                  <a:lnTo>
                    <a:pt x="390" y="446"/>
                  </a:lnTo>
                  <a:lnTo>
                    <a:pt x="396" y="464"/>
                  </a:lnTo>
                  <a:lnTo>
                    <a:pt x="396" y="464"/>
                  </a:lnTo>
                  <a:lnTo>
                    <a:pt x="398" y="476"/>
                  </a:lnTo>
                  <a:lnTo>
                    <a:pt x="398" y="476"/>
                  </a:lnTo>
                  <a:lnTo>
                    <a:pt x="400" y="464"/>
                  </a:lnTo>
                  <a:lnTo>
                    <a:pt x="406" y="446"/>
                  </a:lnTo>
                  <a:close/>
                  <a:moveTo>
                    <a:pt x="442" y="444"/>
                  </a:moveTo>
                  <a:lnTo>
                    <a:pt x="442" y="444"/>
                  </a:lnTo>
                  <a:lnTo>
                    <a:pt x="434" y="446"/>
                  </a:lnTo>
                  <a:lnTo>
                    <a:pt x="426" y="452"/>
                  </a:lnTo>
                  <a:lnTo>
                    <a:pt x="422" y="460"/>
                  </a:lnTo>
                  <a:lnTo>
                    <a:pt x="420" y="470"/>
                  </a:lnTo>
                  <a:lnTo>
                    <a:pt x="420" y="470"/>
                  </a:lnTo>
                  <a:lnTo>
                    <a:pt x="422" y="480"/>
                  </a:lnTo>
                  <a:lnTo>
                    <a:pt x="426" y="488"/>
                  </a:lnTo>
                  <a:lnTo>
                    <a:pt x="434" y="494"/>
                  </a:lnTo>
                  <a:lnTo>
                    <a:pt x="442" y="496"/>
                  </a:lnTo>
                  <a:lnTo>
                    <a:pt x="442" y="496"/>
                  </a:lnTo>
                  <a:lnTo>
                    <a:pt x="450" y="494"/>
                  </a:lnTo>
                  <a:lnTo>
                    <a:pt x="458" y="488"/>
                  </a:lnTo>
                  <a:lnTo>
                    <a:pt x="462" y="480"/>
                  </a:lnTo>
                  <a:lnTo>
                    <a:pt x="464" y="470"/>
                  </a:lnTo>
                  <a:lnTo>
                    <a:pt x="464" y="470"/>
                  </a:lnTo>
                  <a:lnTo>
                    <a:pt x="462" y="460"/>
                  </a:lnTo>
                  <a:lnTo>
                    <a:pt x="458" y="452"/>
                  </a:lnTo>
                  <a:lnTo>
                    <a:pt x="450" y="446"/>
                  </a:lnTo>
                  <a:lnTo>
                    <a:pt x="442" y="444"/>
                  </a:lnTo>
                  <a:lnTo>
                    <a:pt x="442" y="444"/>
                  </a:lnTo>
                  <a:close/>
                  <a:moveTo>
                    <a:pt x="442" y="484"/>
                  </a:moveTo>
                  <a:lnTo>
                    <a:pt x="442" y="484"/>
                  </a:lnTo>
                  <a:lnTo>
                    <a:pt x="438" y="484"/>
                  </a:lnTo>
                  <a:lnTo>
                    <a:pt x="434" y="480"/>
                  </a:lnTo>
                  <a:lnTo>
                    <a:pt x="432" y="476"/>
                  </a:lnTo>
                  <a:lnTo>
                    <a:pt x="432" y="470"/>
                  </a:lnTo>
                  <a:lnTo>
                    <a:pt x="432" y="470"/>
                  </a:lnTo>
                  <a:lnTo>
                    <a:pt x="432" y="464"/>
                  </a:lnTo>
                  <a:lnTo>
                    <a:pt x="434" y="460"/>
                  </a:lnTo>
                  <a:lnTo>
                    <a:pt x="438" y="456"/>
                  </a:lnTo>
                  <a:lnTo>
                    <a:pt x="442" y="456"/>
                  </a:lnTo>
                  <a:lnTo>
                    <a:pt x="442" y="456"/>
                  </a:lnTo>
                  <a:lnTo>
                    <a:pt x="446" y="456"/>
                  </a:lnTo>
                  <a:lnTo>
                    <a:pt x="450" y="460"/>
                  </a:lnTo>
                  <a:lnTo>
                    <a:pt x="452" y="464"/>
                  </a:lnTo>
                  <a:lnTo>
                    <a:pt x="452" y="470"/>
                  </a:lnTo>
                  <a:lnTo>
                    <a:pt x="452" y="470"/>
                  </a:lnTo>
                  <a:lnTo>
                    <a:pt x="452" y="476"/>
                  </a:lnTo>
                  <a:lnTo>
                    <a:pt x="450" y="480"/>
                  </a:lnTo>
                  <a:lnTo>
                    <a:pt x="446" y="484"/>
                  </a:lnTo>
                  <a:lnTo>
                    <a:pt x="442" y="484"/>
                  </a:lnTo>
                  <a:lnTo>
                    <a:pt x="442" y="484"/>
                  </a:lnTo>
                  <a:close/>
                  <a:moveTo>
                    <a:pt x="186" y="462"/>
                  </a:moveTo>
                  <a:lnTo>
                    <a:pt x="200" y="494"/>
                  </a:lnTo>
                  <a:lnTo>
                    <a:pt x="186" y="494"/>
                  </a:lnTo>
                  <a:lnTo>
                    <a:pt x="176" y="472"/>
                  </a:lnTo>
                  <a:lnTo>
                    <a:pt x="170" y="480"/>
                  </a:lnTo>
                  <a:lnTo>
                    <a:pt x="170" y="494"/>
                  </a:lnTo>
                  <a:lnTo>
                    <a:pt x="158" y="494"/>
                  </a:lnTo>
                  <a:lnTo>
                    <a:pt x="158" y="432"/>
                  </a:lnTo>
                  <a:lnTo>
                    <a:pt x="170" y="426"/>
                  </a:lnTo>
                  <a:lnTo>
                    <a:pt x="170" y="464"/>
                  </a:lnTo>
                  <a:lnTo>
                    <a:pt x="170" y="464"/>
                  </a:lnTo>
                  <a:lnTo>
                    <a:pt x="174" y="458"/>
                  </a:lnTo>
                  <a:lnTo>
                    <a:pt x="184" y="446"/>
                  </a:lnTo>
                  <a:lnTo>
                    <a:pt x="198" y="446"/>
                  </a:lnTo>
                  <a:lnTo>
                    <a:pt x="186" y="462"/>
                  </a:lnTo>
                  <a:close/>
                  <a:moveTo>
                    <a:pt x="242" y="494"/>
                  </a:moveTo>
                  <a:lnTo>
                    <a:pt x="230" y="494"/>
                  </a:lnTo>
                  <a:lnTo>
                    <a:pt x="230" y="446"/>
                  </a:lnTo>
                  <a:lnTo>
                    <a:pt x="242" y="446"/>
                  </a:lnTo>
                  <a:lnTo>
                    <a:pt x="242" y="450"/>
                  </a:lnTo>
                  <a:lnTo>
                    <a:pt x="242" y="450"/>
                  </a:lnTo>
                  <a:lnTo>
                    <a:pt x="248" y="446"/>
                  </a:lnTo>
                  <a:lnTo>
                    <a:pt x="254" y="444"/>
                  </a:lnTo>
                  <a:lnTo>
                    <a:pt x="254" y="444"/>
                  </a:lnTo>
                  <a:lnTo>
                    <a:pt x="262" y="446"/>
                  </a:lnTo>
                  <a:lnTo>
                    <a:pt x="268" y="450"/>
                  </a:lnTo>
                  <a:lnTo>
                    <a:pt x="272" y="458"/>
                  </a:lnTo>
                  <a:lnTo>
                    <a:pt x="272" y="466"/>
                  </a:lnTo>
                  <a:lnTo>
                    <a:pt x="272" y="494"/>
                  </a:lnTo>
                  <a:lnTo>
                    <a:pt x="260" y="494"/>
                  </a:lnTo>
                  <a:lnTo>
                    <a:pt x="260" y="468"/>
                  </a:lnTo>
                  <a:lnTo>
                    <a:pt x="260" y="468"/>
                  </a:lnTo>
                  <a:lnTo>
                    <a:pt x="260" y="462"/>
                  </a:lnTo>
                  <a:lnTo>
                    <a:pt x="258" y="458"/>
                  </a:lnTo>
                  <a:lnTo>
                    <a:pt x="256" y="456"/>
                  </a:lnTo>
                  <a:lnTo>
                    <a:pt x="252" y="456"/>
                  </a:lnTo>
                  <a:lnTo>
                    <a:pt x="252" y="456"/>
                  </a:lnTo>
                  <a:lnTo>
                    <a:pt x="248" y="456"/>
                  </a:lnTo>
                  <a:lnTo>
                    <a:pt x="244" y="458"/>
                  </a:lnTo>
                  <a:lnTo>
                    <a:pt x="244" y="462"/>
                  </a:lnTo>
                  <a:lnTo>
                    <a:pt x="242" y="468"/>
                  </a:lnTo>
                  <a:lnTo>
                    <a:pt x="242" y="494"/>
                  </a:lnTo>
                  <a:close/>
                  <a:moveTo>
                    <a:pt x="310" y="450"/>
                  </a:moveTo>
                  <a:lnTo>
                    <a:pt x="310" y="450"/>
                  </a:lnTo>
                  <a:lnTo>
                    <a:pt x="306" y="446"/>
                  </a:lnTo>
                  <a:lnTo>
                    <a:pt x="300" y="444"/>
                  </a:lnTo>
                  <a:lnTo>
                    <a:pt x="300" y="444"/>
                  </a:lnTo>
                  <a:lnTo>
                    <a:pt x="292" y="446"/>
                  </a:lnTo>
                  <a:lnTo>
                    <a:pt x="286" y="452"/>
                  </a:lnTo>
                  <a:lnTo>
                    <a:pt x="282" y="460"/>
                  </a:lnTo>
                  <a:lnTo>
                    <a:pt x="280" y="470"/>
                  </a:lnTo>
                  <a:lnTo>
                    <a:pt x="280" y="470"/>
                  </a:lnTo>
                  <a:lnTo>
                    <a:pt x="282" y="480"/>
                  </a:lnTo>
                  <a:lnTo>
                    <a:pt x="286" y="488"/>
                  </a:lnTo>
                  <a:lnTo>
                    <a:pt x="292" y="494"/>
                  </a:lnTo>
                  <a:lnTo>
                    <a:pt x="300" y="496"/>
                  </a:lnTo>
                  <a:lnTo>
                    <a:pt x="300" y="496"/>
                  </a:lnTo>
                  <a:lnTo>
                    <a:pt x="306" y="494"/>
                  </a:lnTo>
                  <a:lnTo>
                    <a:pt x="310" y="490"/>
                  </a:lnTo>
                  <a:lnTo>
                    <a:pt x="310" y="492"/>
                  </a:lnTo>
                  <a:lnTo>
                    <a:pt x="310" y="492"/>
                  </a:lnTo>
                  <a:lnTo>
                    <a:pt x="310" y="496"/>
                  </a:lnTo>
                  <a:lnTo>
                    <a:pt x="310" y="500"/>
                  </a:lnTo>
                  <a:lnTo>
                    <a:pt x="304" y="504"/>
                  </a:lnTo>
                  <a:lnTo>
                    <a:pt x="296" y="506"/>
                  </a:lnTo>
                  <a:lnTo>
                    <a:pt x="294" y="506"/>
                  </a:lnTo>
                  <a:lnTo>
                    <a:pt x="300" y="514"/>
                  </a:lnTo>
                  <a:lnTo>
                    <a:pt x="300" y="514"/>
                  </a:lnTo>
                  <a:lnTo>
                    <a:pt x="300" y="514"/>
                  </a:lnTo>
                  <a:lnTo>
                    <a:pt x="310" y="512"/>
                  </a:lnTo>
                  <a:lnTo>
                    <a:pt x="318" y="508"/>
                  </a:lnTo>
                  <a:lnTo>
                    <a:pt x="322" y="500"/>
                  </a:lnTo>
                  <a:lnTo>
                    <a:pt x="324" y="490"/>
                  </a:lnTo>
                  <a:lnTo>
                    <a:pt x="324" y="446"/>
                  </a:lnTo>
                  <a:lnTo>
                    <a:pt x="310" y="446"/>
                  </a:lnTo>
                  <a:lnTo>
                    <a:pt x="310" y="450"/>
                  </a:lnTo>
                  <a:close/>
                  <a:moveTo>
                    <a:pt x="310" y="460"/>
                  </a:moveTo>
                  <a:lnTo>
                    <a:pt x="310" y="480"/>
                  </a:lnTo>
                  <a:lnTo>
                    <a:pt x="310" y="480"/>
                  </a:lnTo>
                  <a:lnTo>
                    <a:pt x="308" y="484"/>
                  </a:lnTo>
                  <a:lnTo>
                    <a:pt x="302" y="484"/>
                  </a:lnTo>
                  <a:lnTo>
                    <a:pt x="302" y="484"/>
                  </a:lnTo>
                  <a:lnTo>
                    <a:pt x="300" y="484"/>
                  </a:lnTo>
                  <a:lnTo>
                    <a:pt x="296" y="482"/>
                  </a:lnTo>
                  <a:lnTo>
                    <a:pt x="294" y="478"/>
                  </a:lnTo>
                  <a:lnTo>
                    <a:pt x="294" y="470"/>
                  </a:lnTo>
                  <a:lnTo>
                    <a:pt x="294" y="470"/>
                  </a:lnTo>
                  <a:lnTo>
                    <a:pt x="294" y="462"/>
                  </a:lnTo>
                  <a:lnTo>
                    <a:pt x="296" y="458"/>
                  </a:lnTo>
                  <a:lnTo>
                    <a:pt x="300" y="456"/>
                  </a:lnTo>
                  <a:lnTo>
                    <a:pt x="302" y="456"/>
                  </a:lnTo>
                  <a:lnTo>
                    <a:pt x="302" y="456"/>
                  </a:lnTo>
                  <a:lnTo>
                    <a:pt x="308" y="458"/>
                  </a:lnTo>
                  <a:lnTo>
                    <a:pt x="310" y="460"/>
                  </a:lnTo>
                  <a:lnTo>
                    <a:pt x="310" y="460"/>
                  </a:lnTo>
                  <a:close/>
                  <a:moveTo>
                    <a:pt x="208" y="446"/>
                  </a:moveTo>
                  <a:lnTo>
                    <a:pt x="220" y="446"/>
                  </a:lnTo>
                  <a:lnTo>
                    <a:pt x="220" y="468"/>
                  </a:lnTo>
                  <a:lnTo>
                    <a:pt x="220" y="494"/>
                  </a:lnTo>
                  <a:lnTo>
                    <a:pt x="208" y="494"/>
                  </a:lnTo>
                  <a:lnTo>
                    <a:pt x="208" y="446"/>
                  </a:lnTo>
                  <a:close/>
                  <a:moveTo>
                    <a:pt x="220" y="432"/>
                  </a:moveTo>
                  <a:lnTo>
                    <a:pt x="220" y="438"/>
                  </a:lnTo>
                  <a:lnTo>
                    <a:pt x="208" y="438"/>
                  </a:lnTo>
                  <a:lnTo>
                    <a:pt x="208" y="426"/>
                  </a:lnTo>
                  <a:lnTo>
                    <a:pt x="220" y="426"/>
                  </a:lnTo>
                  <a:lnTo>
                    <a:pt x="220" y="432"/>
                  </a:lnTo>
                  <a:close/>
                  <a:moveTo>
                    <a:pt x="510" y="432"/>
                  </a:moveTo>
                  <a:lnTo>
                    <a:pt x="522" y="426"/>
                  </a:lnTo>
                  <a:lnTo>
                    <a:pt x="522" y="470"/>
                  </a:lnTo>
                  <a:lnTo>
                    <a:pt x="522" y="494"/>
                  </a:lnTo>
                  <a:lnTo>
                    <a:pt x="510" y="494"/>
                  </a:lnTo>
                  <a:lnTo>
                    <a:pt x="510" y="432"/>
                  </a:lnTo>
                  <a:close/>
                  <a:moveTo>
                    <a:pt x="88" y="166"/>
                  </a:moveTo>
                  <a:lnTo>
                    <a:pt x="188" y="166"/>
                  </a:lnTo>
                  <a:lnTo>
                    <a:pt x="188" y="108"/>
                  </a:lnTo>
                  <a:lnTo>
                    <a:pt x="88" y="108"/>
                  </a:lnTo>
                  <a:lnTo>
                    <a:pt x="88" y="62"/>
                  </a:lnTo>
                  <a:lnTo>
                    <a:pt x="198" y="62"/>
                  </a:lnTo>
                  <a:lnTo>
                    <a:pt x="162" y="0"/>
                  </a:lnTo>
                  <a:lnTo>
                    <a:pt x="6" y="0"/>
                  </a:lnTo>
                  <a:lnTo>
                    <a:pt x="6" y="274"/>
                  </a:lnTo>
                  <a:lnTo>
                    <a:pt x="226" y="274"/>
                  </a:lnTo>
                  <a:lnTo>
                    <a:pt x="226" y="212"/>
                  </a:lnTo>
                  <a:lnTo>
                    <a:pt x="88" y="212"/>
                  </a:lnTo>
                  <a:lnTo>
                    <a:pt x="88" y="166"/>
                  </a:lnTo>
                  <a:close/>
                  <a:moveTo>
                    <a:pt x="374" y="0"/>
                  </a:moveTo>
                  <a:lnTo>
                    <a:pt x="326" y="90"/>
                  </a:lnTo>
                  <a:lnTo>
                    <a:pt x="280" y="0"/>
                  </a:lnTo>
                  <a:lnTo>
                    <a:pt x="188" y="0"/>
                  </a:lnTo>
                  <a:lnTo>
                    <a:pt x="284" y="166"/>
                  </a:lnTo>
                  <a:lnTo>
                    <a:pt x="284" y="274"/>
                  </a:lnTo>
                  <a:lnTo>
                    <a:pt x="366" y="274"/>
                  </a:lnTo>
                  <a:lnTo>
                    <a:pt x="366" y="166"/>
                  </a:lnTo>
                  <a:lnTo>
                    <a:pt x="464" y="0"/>
                  </a:lnTo>
                  <a:lnTo>
                    <a:pt x="37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lnSpc>
                  <a:spcPts val="1197"/>
                </a:lnSpc>
                <a:spcBef>
                  <a:spcPct val="0"/>
                </a:spcBef>
                <a:spcAft>
                  <a:spcPct val="0"/>
                </a:spcAft>
              </a:pPr>
              <a:endParaRPr lang="en-GB" sz="1697">
                <a:solidFill>
                  <a:srgbClr val="010024"/>
                </a:solidFill>
                <a:latin typeface="EYInterstate Regular" pitchFamily="1" charset="0"/>
              </a:endParaRPr>
            </a:p>
          </p:txBody>
        </p:sp>
      </p:grpSp>
      <p:sp>
        <p:nvSpPr>
          <p:cNvPr id="215044" name="Rectangle 4"/>
          <p:cNvSpPr>
            <a:spLocks noGrp="1" noChangeArrowheads="1"/>
          </p:cNvSpPr>
          <p:nvPr>
            <p:ph type="ctrTitle" hasCustomPrompt="1"/>
          </p:nvPr>
        </p:nvSpPr>
        <p:spPr>
          <a:xfrm>
            <a:off x="4707165" y="1265149"/>
            <a:ext cx="3674783" cy="282129"/>
          </a:xfrm>
        </p:spPr>
        <p:txBody>
          <a:bodyPr/>
          <a:lstStyle>
            <a:lvl1pPr>
              <a:lnSpc>
                <a:spcPts val="2232"/>
              </a:lnSpc>
              <a:defRPr b="1">
                <a:solidFill>
                  <a:srgbClr val="000000"/>
                </a:solidFill>
                <a:latin typeface="+mj-lt"/>
              </a:defRPr>
            </a:lvl1pPr>
          </a:lstStyle>
          <a:p>
            <a:pPr lvl="0"/>
            <a:r>
              <a:rPr lang="pl-PL" noProof="0" dirty="0" smtClean="0"/>
              <a:t>Tytuł oferty</a:t>
            </a:r>
            <a:endParaRPr lang="en-GB" noProof="0" dirty="0" smtClean="0"/>
          </a:p>
        </p:txBody>
      </p:sp>
      <p:sp>
        <p:nvSpPr>
          <p:cNvPr id="14" name="Text Placeholder 14"/>
          <p:cNvSpPr>
            <a:spLocks noGrp="1"/>
          </p:cNvSpPr>
          <p:nvPr>
            <p:ph type="body" sz="quarter" idx="10" hasCustomPrompt="1"/>
          </p:nvPr>
        </p:nvSpPr>
        <p:spPr>
          <a:xfrm>
            <a:off x="4707165" y="1713257"/>
            <a:ext cx="3674783" cy="282129"/>
          </a:xfrm>
          <a:prstGeom prst="rect">
            <a:avLst/>
          </a:prstGeom>
        </p:spPr>
        <p:txBody>
          <a:bodyPr lIns="0" tIns="0" rIns="0" bIns="0">
            <a:spAutoFit/>
          </a:bodyPr>
          <a:lstStyle>
            <a:lvl1pPr>
              <a:defRPr kumimoji="0" lang="en-GB" sz="1508" b="0" i="0" u="none" strike="noStrike" kern="0" cap="none" spc="0" normalizeH="0" baseline="0" dirty="0">
                <a:ln>
                  <a:noFill/>
                </a:ln>
                <a:solidFill>
                  <a:srgbClr val="000000"/>
                </a:solidFill>
                <a:effectLst/>
                <a:uLnTx/>
                <a:uFillTx/>
                <a:latin typeface="EYInterstate Regular" pitchFamily="2" charset="0"/>
                <a:ea typeface="+mj-ea"/>
                <a:cs typeface="+mj-cs"/>
              </a:defRPr>
            </a:lvl1pPr>
          </a:lstStyle>
          <a:p>
            <a:pPr marL="0" marR="0" lvl="0" indent="0" algn="l" defTabSz="822487" rtl="0" eaLnBrk="1" fontAlgn="base" latinLnBrk="0" hangingPunct="1">
              <a:lnSpc>
                <a:spcPts val="2232"/>
              </a:lnSpc>
              <a:spcBef>
                <a:spcPct val="0"/>
              </a:spcBef>
              <a:spcAft>
                <a:spcPct val="0"/>
              </a:spcAft>
              <a:buClrTx/>
              <a:buSzTx/>
              <a:buFontTx/>
              <a:buNone/>
              <a:tabLst/>
              <a:defRPr/>
            </a:pPr>
            <a:r>
              <a:rPr lang="pl-PL" dirty="0" smtClean="0"/>
              <a:t>Data</a:t>
            </a:r>
            <a:endParaRPr lang="en-US" dirty="0" smtClean="0"/>
          </a:p>
        </p:txBody>
      </p:sp>
    </p:spTree>
    <p:extLst>
      <p:ext uri="{BB962C8B-B14F-4D97-AF65-F5344CB8AC3E}">
        <p14:creationId xmlns:p14="http://schemas.microsoft.com/office/powerpoint/2010/main" val="948867493"/>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2_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lIns="89177" tIns="44589" rIns="89177" bIns="44589" anchor="ctr"/>
          <a:lstStyle/>
          <a:p>
            <a:pPr algn="ctr" fontAlgn="base">
              <a:lnSpc>
                <a:spcPts val="1197"/>
              </a:lnSpc>
              <a:spcBef>
                <a:spcPct val="0"/>
              </a:spcBef>
              <a:spcAft>
                <a:spcPct val="0"/>
              </a:spcAft>
            </a:pPr>
            <a:endParaRPr lang="en-US" sz="941" dirty="0">
              <a:solidFill>
                <a:srgbClr val="FFFFFF"/>
              </a:solidFill>
              <a:latin typeface="EYInterstate Light" panose="02000506000000020004" pitchFamily="2" charset="0"/>
            </a:endParaRPr>
          </a:p>
        </p:txBody>
      </p:sp>
      <p:sp>
        <p:nvSpPr>
          <p:cNvPr id="4" name="Title 5"/>
          <p:cNvSpPr>
            <a:spLocks noGrp="1"/>
          </p:cNvSpPr>
          <p:nvPr>
            <p:ph type="title"/>
          </p:nvPr>
        </p:nvSpPr>
        <p:spPr>
          <a:xfrm>
            <a:off x="457202" y="431644"/>
            <a:ext cx="8232775" cy="320601"/>
          </a:xfrm>
        </p:spPr>
        <p:txBody>
          <a:bodyPr anchor="ctr" anchorCtr="0"/>
          <a:lstStyle>
            <a:lvl1pPr>
              <a:defRPr/>
            </a:lvl1pPr>
          </a:lstStyle>
          <a:p>
            <a:r>
              <a:rPr lang="en-US" dirty="0" smtClean="0"/>
              <a:t>Click to edit Master title style</a:t>
            </a:r>
            <a:endParaRPr lang="pl-PL" dirty="0"/>
          </a:p>
        </p:txBody>
      </p:sp>
    </p:spTree>
    <p:extLst>
      <p:ext uri="{BB962C8B-B14F-4D97-AF65-F5344CB8AC3E}">
        <p14:creationId xmlns:p14="http://schemas.microsoft.com/office/powerpoint/2010/main" val="1851449911"/>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10" name="Rectangle 1"/>
          <p:cNvSpPr>
            <a:spLocks noChangeAspect="1"/>
          </p:cNvSpPr>
          <p:nvPr userDrawn="1"/>
        </p:nvSpPr>
        <p:spPr>
          <a:xfrm>
            <a:off x="1932781" y="777240"/>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000000"/>
              </a:solidFill>
            </a:endParaRPr>
          </a:p>
        </p:txBody>
      </p:sp>
      <p:sp>
        <p:nvSpPr>
          <p:cNvPr id="12"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smtClean="0"/>
              <a:t>Click to edit Master title style</a:t>
            </a:r>
            <a:endParaRPr lang="en-GB" dirty="0"/>
          </a:p>
        </p:txBody>
      </p:sp>
      <p:sp>
        <p:nvSpPr>
          <p:cNvPr id="15" name="Subtitle 2"/>
          <p:cNvSpPr>
            <a:spLocks noGrp="1"/>
          </p:cNvSpPr>
          <p:nvPr>
            <p:ph type="subTitle" idx="1"/>
          </p:nvPr>
        </p:nvSpPr>
        <p:spPr>
          <a:xfrm>
            <a:off x="2212848" y="3220754"/>
            <a:ext cx="621792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a:p>
        </p:txBody>
      </p:sp>
    </p:spTree>
    <p:extLst>
      <p:ext uri="{BB962C8B-B14F-4D97-AF65-F5344CB8AC3E}">
        <p14:creationId xmlns:p14="http://schemas.microsoft.com/office/powerpoint/2010/main" val="338023368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675" y="5879592"/>
            <a:ext cx="3780000" cy="61875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 y="777240"/>
            <a:ext cx="6753225" cy="3400425"/>
          </a:xfrm>
          <a:prstGeom prst="rect">
            <a:avLst/>
          </a:prstGeom>
        </p:spPr>
      </p:pic>
      <p:sp>
        <p:nvSpPr>
          <p:cNvPr id="17" name="Subtitle 2"/>
          <p:cNvSpPr>
            <a:spLocks noGrp="1"/>
          </p:cNvSpPr>
          <p:nvPr>
            <p:ph type="subTitle" idx="1"/>
          </p:nvPr>
        </p:nvSpPr>
        <p:spPr>
          <a:xfrm>
            <a:off x="886968" y="3258529"/>
            <a:ext cx="5943432"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a:p>
        </p:txBody>
      </p:sp>
      <p:sp>
        <p:nvSpPr>
          <p:cNvPr id="18" name="Title 1"/>
          <p:cNvSpPr>
            <a:spLocks noGrp="1"/>
          </p:cNvSpPr>
          <p:nvPr>
            <p:ph type="ctrTitle"/>
          </p:nvPr>
        </p:nvSpPr>
        <p:spPr>
          <a:xfrm>
            <a:off x="886968" y="2288083"/>
            <a:ext cx="5943432" cy="860400"/>
          </a:xfrm>
          <a:prstGeom prst="rect">
            <a:avLst/>
          </a:prstGeom>
        </p:spPr>
        <p:txBody>
          <a:bodyPr/>
          <a:lstStyle>
            <a:lvl1pPr>
              <a:defRPr>
                <a:solidFill>
                  <a:srgbClr val="404040"/>
                </a:solidFill>
                <a:latin typeface="+mn-lt"/>
                <a:cs typeface="Arial" pitchFamily="34"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418079484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a:defRPr>
                <a:solidFill>
                  <a:schemeClr val="bg1"/>
                </a:solidFill>
                <a:latin typeface="+mn-lt"/>
                <a:cs typeface="Arial" pitchFamily="34" charset="0"/>
              </a:defRPr>
            </a:lvl1pPr>
            <a:lvl2pPr>
              <a:defRPr>
                <a:solidFill>
                  <a:schemeClr val="bg1"/>
                </a:solidFill>
                <a:latin typeface="+mn-lt"/>
                <a:cs typeface="Arial" pitchFamily="34" charset="0"/>
              </a:defRPr>
            </a:lvl2pPr>
            <a:lvl3pPr>
              <a:defRPr>
                <a:solidFill>
                  <a:schemeClr val="bg1"/>
                </a:solidFill>
                <a:latin typeface="+mn-lt"/>
                <a:cs typeface="Arial" pitchFamily="34" charset="0"/>
              </a:defRPr>
            </a:lvl3pPr>
            <a:lvl4pPr>
              <a:defRPr>
                <a:solidFill>
                  <a:schemeClr val="bg1"/>
                </a:solidFill>
                <a:latin typeface="+mn-lt"/>
                <a:cs typeface="Arial" pitchFamily="34" charset="0"/>
              </a:defRPr>
            </a:lvl4pPr>
            <a:lvl5pPr>
              <a:defRPr>
                <a:solidFill>
                  <a:schemeClr val="bg1"/>
                </a:solidFill>
                <a:latin typeface="+mn-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4" name="Date Placeholder 3"/>
          <p:cNvSpPr>
            <a:spLocks noGrp="1"/>
          </p:cNvSpPr>
          <p:nvPr>
            <p:ph type="dt" sz="half" idx="10"/>
          </p:nvPr>
        </p:nvSpPr>
        <p:spPr/>
        <p:txBody>
          <a:bodyPr/>
          <a:lstStyle/>
          <a:p>
            <a:fld id="{6C3A1F65-A43C-406F-9DCA-0607A2063CB0}" type="datetime1">
              <a:rPr lang="en-US" smtClean="0">
                <a:solidFill>
                  <a:srgbClr val="646464"/>
                </a:solidFill>
              </a:rPr>
              <a:pPr/>
              <a:t>10/11/2018</a:t>
            </a:fld>
            <a:endParaRPr lang="en-US" dirty="0">
              <a:solidFill>
                <a:srgbClr val="646464"/>
              </a:solidFill>
            </a:endParaRPr>
          </a:p>
        </p:txBody>
      </p:sp>
      <p:sp>
        <p:nvSpPr>
          <p:cNvPr id="5" name="Footer Placeholder 4"/>
          <p:cNvSpPr>
            <a:spLocks noGrp="1"/>
          </p:cNvSpPr>
          <p:nvPr>
            <p:ph type="ftr" sz="quarter" idx="11"/>
          </p:nvPr>
        </p:nvSpPr>
        <p:spPr/>
        <p:txBody>
          <a:bodyPr/>
          <a:lstStyle/>
          <a:p>
            <a:r>
              <a:rPr lang="en-GB" smtClean="0">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392975522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4" name="Date Placeholder 3"/>
          <p:cNvSpPr>
            <a:spLocks noGrp="1"/>
          </p:cNvSpPr>
          <p:nvPr>
            <p:ph type="dt" sz="half" idx="10"/>
          </p:nvPr>
        </p:nvSpPr>
        <p:spPr/>
        <p:txBody>
          <a:bodyPr/>
          <a:lstStyle/>
          <a:p>
            <a:fld id="{3B6C0FA9-9B78-4C60-B08D-8098EC11DCE1}" type="datetime1">
              <a:rPr lang="en-US" smtClean="0">
                <a:solidFill>
                  <a:srgbClr val="646464"/>
                </a:solidFill>
              </a:rPr>
              <a:pPr/>
              <a:t>10/11/2018</a:t>
            </a:fld>
            <a:endParaRPr lang="en-US" dirty="0">
              <a:solidFill>
                <a:srgbClr val="646464"/>
              </a:solidFill>
            </a:endParaRPr>
          </a:p>
        </p:txBody>
      </p:sp>
      <p:sp>
        <p:nvSpPr>
          <p:cNvPr id="5" name="Footer Placeholder 4"/>
          <p:cNvSpPr>
            <a:spLocks noGrp="1"/>
          </p:cNvSpPr>
          <p:nvPr>
            <p:ph type="ftr" sz="quarter" idx="11"/>
          </p:nvPr>
        </p:nvSpPr>
        <p:spPr/>
        <p:txBody>
          <a:bodyPr/>
          <a:lstStyle/>
          <a:p>
            <a:r>
              <a:rPr lang="en-GB" smtClean="0">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366704215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4" name="Date Placeholder 3"/>
          <p:cNvSpPr>
            <a:spLocks noGrp="1"/>
          </p:cNvSpPr>
          <p:nvPr>
            <p:ph type="dt" sz="half" idx="10"/>
          </p:nvPr>
        </p:nvSpPr>
        <p:spPr/>
        <p:txBody>
          <a:bodyPr/>
          <a:lstStyle/>
          <a:p>
            <a:fld id="{C3228621-EC4E-4F19-9D14-71B8B74F5831}" type="datetime1">
              <a:rPr lang="en-US" smtClean="0">
                <a:solidFill>
                  <a:srgbClr val="646464"/>
                </a:solidFill>
              </a:rPr>
              <a:pPr/>
              <a:t>10/11/2018</a:t>
            </a:fld>
            <a:endParaRPr lang="en-US" dirty="0">
              <a:solidFill>
                <a:srgbClr val="646464"/>
              </a:solidFill>
            </a:endParaRPr>
          </a:p>
        </p:txBody>
      </p:sp>
      <p:sp>
        <p:nvSpPr>
          <p:cNvPr id="5" name="Footer Placeholder 4"/>
          <p:cNvSpPr>
            <a:spLocks noGrp="1"/>
          </p:cNvSpPr>
          <p:nvPr>
            <p:ph type="ftr" sz="quarter" idx="11"/>
          </p:nvPr>
        </p:nvSpPr>
        <p:spPr/>
        <p:txBody>
          <a:bodyPr/>
          <a:lstStyle/>
          <a:p>
            <a:r>
              <a:rPr lang="en-GB" smtClean="0">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415066759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6" name="Title 5"/>
          <p:cNvSpPr>
            <a:spLocks noGrp="1"/>
          </p:cNvSpPr>
          <p:nvPr>
            <p:ph type="title"/>
          </p:nvPr>
        </p:nvSpPr>
        <p:spPr>
          <a:xfrm>
            <a:off x="457200" y="201600"/>
            <a:ext cx="8232775" cy="860400"/>
          </a:xfrm>
          <a:prstGeom prst="rect">
            <a:avLst/>
          </a:prstGeom>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F7F5671D-8A65-4061-B13A-59C8FFDEFFBE}" type="datetime1">
              <a:rPr lang="en-US" smtClean="0">
                <a:solidFill>
                  <a:srgbClr val="646464"/>
                </a:solidFill>
              </a:rPr>
              <a:pPr/>
              <a:t>10/11/2018</a:t>
            </a:fld>
            <a:endParaRPr lang="en-US" dirty="0">
              <a:solidFill>
                <a:srgbClr val="646464"/>
              </a:solidFill>
            </a:endParaRPr>
          </a:p>
        </p:txBody>
      </p:sp>
      <p:sp>
        <p:nvSpPr>
          <p:cNvPr id="3" name="Footer Placeholder 2"/>
          <p:cNvSpPr>
            <a:spLocks noGrp="1"/>
          </p:cNvSpPr>
          <p:nvPr>
            <p:ph type="ftr" sz="quarter" idx="11"/>
          </p:nvPr>
        </p:nvSpPr>
        <p:spPr/>
        <p:txBody>
          <a:bodyPr/>
          <a:lstStyle/>
          <a:p>
            <a:r>
              <a:rPr lang="en-GB" smtClean="0">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345522944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6" name="Title 5"/>
          <p:cNvSpPr>
            <a:spLocks noGrp="1"/>
          </p:cNvSpPr>
          <p:nvPr>
            <p:ph type="title"/>
          </p:nvPr>
        </p:nvSpPr>
        <p:spPr>
          <a:xfrm>
            <a:off x="457200" y="201600"/>
            <a:ext cx="8232775" cy="860400"/>
          </a:xfrm>
          <a:prstGeom prst="rect">
            <a:avLst/>
          </a:prstGeom>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8D8A08F3-A41D-4491-9B73-455C1B1FEB11}" type="datetime1">
              <a:rPr lang="en-US" smtClean="0">
                <a:solidFill>
                  <a:srgbClr val="646464"/>
                </a:solidFill>
              </a:rPr>
              <a:pPr/>
              <a:t>10/11/2018</a:t>
            </a:fld>
            <a:endParaRPr lang="en-US" dirty="0">
              <a:solidFill>
                <a:srgbClr val="646464"/>
              </a:solidFill>
            </a:endParaRPr>
          </a:p>
        </p:txBody>
      </p:sp>
      <p:sp>
        <p:nvSpPr>
          <p:cNvPr id="3" name="Footer Placeholder 2"/>
          <p:cNvSpPr>
            <a:spLocks noGrp="1"/>
          </p:cNvSpPr>
          <p:nvPr>
            <p:ph type="ftr" sz="quarter" idx="11"/>
          </p:nvPr>
        </p:nvSpPr>
        <p:spPr/>
        <p:txBody>
          <a:bodyPr/>
          <a:lstStyle/>
          <a:p>
            <a:r>
              <a:rPr lang="en-GB" smtClean="0">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197375912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426464"/>
            <a:ext cx="4038600" cy="4698111"/>
          </a:xfrm>
          <a:prstGeom prst="rect">
            <a:avLst/>
          </a:prstGeo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426464"/>
            <a:ext cx="4038600" cy="4698111"/>
          </a:xfrm>
          <a:prstGeom prst="rect">
            <a:avLst/>
          </a:prstGeo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7" name="Date Placeholder 6"/>
          <p:cNvSpPr>
            <a:spLocks noGrp="1"/>
          </p:cNvSpPr>
          <p:nvPr>
            <p:ph type="dt" sz="half" idx="10"/>
          </p:nvPr>
        </p:nvSpPr>
        <p:spPr/>
        <p:txBody>
          <a:bodyPr/>
          <a:lstStyle/>
          <a:p>
            <a:fld id="{76651528-F54F-4E5F-9668-34300DF617A5}" type="datetime1">
              <a:rPr lang="en-US" smtClean="0">
                <a:solidFill>
                  <a:srgbClr val="646464"/>
                </a:solidFill>
              </a:rPr>
              <a:pPr/>
              <a:t>10/11/2018</a:t>
            </a:fld>
            <a:endParaRPr lang="en-US" dirty="0">
              <a:solidFill>
                <a:srgbClr val="646464"/>
              </a:solidFill>
            </a:endParaRPr>
          </a:p>
        </p:txBody>
      </p:sp>
      <p:sp>
        <p:nvSpPr>
          <p:cNvPr id="9" name="Footer Placeholder 8"/>
          <p:cNvSpPr>
            <a:spLocks noGrp="1"/>
          </p:cNvSpPr>
          <p:nvPr>
            <p:ph type="ftr" sz="quarter" idx="11"/>
          </p:nvPr>
        </p:nvSpPr>
        <p:spPr/>
        <p:txBody>
          <a:bodyPr/>
          <a:lstStyle/>
          <a:p>
            <a:r>
              <a:rPr lang="en-GB" smtClean="0">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181371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by Jare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rgbClr val="646464"/>
                </a:solidFill>
                <a:latin typeface="EYInterstate Light" panose="02000506000000020004" pitchFamily="2" charset="0"/>
              </a:defRPr>
            </a:lvl1pPr>
          </a:lstStyle>
          <a:p>
            <a:r>
              <a:rPr lang="en-US" dirty="0" smtClean="0"/>
              <a:t>Click to edit Master title style</a:t>
            </a:r>
            <a:endParaRPr lang="pl-PL" dirty="0"/>
          </a:p>
        </p:txBody>
      </p:sp>
      <p:sp>
        <p:nvSpPr>
          <p:cNvPr id="3" name="Freeform 5"/>
          <p:cNvSpPr>
            <a:spLocks/>
          </p:cNvSpPr>
          <p:nvPr userDrawn="1"/>
        </p:nvSpPr>
        <p:spPr bwMode="gray">
          <a:xfrm>
            <a:off x="496293"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a:blip r:embed="rId2"/>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cs typeface="Arial" pitchFamily="34" charset="0"/>
            </a:endParaRPr>
          </a:p>
        </p:txBody>
      </p:sp>
    </p:spTree>
    <p:extLst>
      <p:ext uri="{BB962C8B-B14F-4D97-AF65-F5344CB8AC3E}">
        <p14:creationId xmlns:p14="http://schemas.microsoft.com/office/powerpoint/2010/main" val="3276718961"/>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7" name="Date Placeholder 6"/>
          <p:cNvSpPr>
            <a:spLocks noGrp="1"/>
          </p:cNvSpPr>
          <p:nvPr>
            <p:ph type="dt" sz="half" idx="14"/>
          </p:nvPr>
        </p:nvSpPr>
        <p:spPr/>
        <p:txBody>
          <a:bodyPr/>
          <a:lstStyle/>
          <a:p>
            <a:fld id="{72761AEC-75A2-4523-9F3D-31373A266A70}" type="datetime1">
              <a:rPr lang="en-US" smtClean="0">
                <a:solidFill>
                  <a:srgbClr val="646464"/>
                </a:solidFill>
              </a:rPr>
              <a:pPr/>
              <a:t>10/11/2018</a:t>
            </a:fld>
            <a:endParaRPr lang="en-US" dirty="0">
              <a:solidFill>
                <a:srgbClr val="646464"/>
              </a:solidFill>
            </a:endParaRPr>
          </a:p>
        </p:txBody>
      </p:sp>
      <p:sp>
        <p:nvSpPr>
          <p:cNvPr id="12" name="Footer Placeholder 11"/>
          <p:cNvSpPr>
            <a:spLocks noGrp="1"/>
          </p:cNvSpPr>
          <p:nvPr>
            <p:ph type="ftr" sz="quarter" idx="15"/>
          </p:nvPr>
        </p:nvSpPr>
        <p:spPr/>
        <p:txBody>
          <a:bodyPr/>
          <a:lstStyle/>
          <a:p>
            <a:r>
              <a:rPr lang="en-GB" smtClean="0">
                <a:solidFill>
                  <a:srgbClr val="646464"/>
                </a:solidFill>
              </a:rPr>
              <a:t>Presentation title</a:t>
            </a:r>
            <a:endParaRPr lang="en-GB" dirty="0">
              <a:solidFill>
                <a:srgbClr val="646464"/>
              </a:solidFill>
            </a:endParaRPr>
          </a:p>
        </p:txBody>
      </p:sp>
      <p:sp>
        <p:nvSpPr>
          <p:cNvPr id="13" name="Content Placeholder 2"/>
          <p:cNvSpPr>
            <a:spLocks noGrp="1"/>
          </p:cNvSpPr>
          <p:nvPr>
            <p:ph sz="half" idx="1"/>
          </p:nvPr>
        </p:nvSpPr>
        <p:spPr>
          <a:xfrm>
            <a:off x="457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Content Placeholder 3"/>
          <p:cNvSpPr>
            <a:spLocks noGrp="1"/>
          </p:cNvSpPr>
          <p:nvPr>
            <p:ph sz="half" idx="2"/>
          </p:nvPr>
        </p:nvSpPr>
        <p:spPr>
          <a:xfrm>
            <a:off x="4651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9"/>
          <p:cNvSpPr>
            <a:spLocks noGrp="1"/>
          </p:cNvSpPr>
          <p:nvPr>
            <p:ph type="body" sz="quarter" idx="12"/>
          </p:nvPr>
        </p:nvSpPr>
        <p:spPr>
          <a:xfrm>
            <a:off x="457200" y="1426464"/>
            <a:ext cx="4042800" cy="640800"/>
          </a:xfrm>
          <a:prstGeom prst="rect">
            <a:avLst/>
          </a:prstGeom>
        </p:spPr>
        <p:txBody>
          <a:bodyPr anchor="t" anchorCtr="0"/>
          <a:lstStyle>
            <a:lvl1pPr>
              <a:buNone/>
              <a:defRPr b="1">
                <a:solidFill>
                  <a:schemeClr val="bg1"/>
                </a:solidFill>
              </a:defRPr>
            </a:lvl1pPr>
          </a:lstStyle>
          <a:p>
            <a:pPr lvl="0"/>
            <a:r>
              <a:rPr lang="en-US" smtClean="0"/>
              <a:t>Click to edit Master text styles</a:t>
            </a:r>
          </a:p>
        </p:txBody>
      </p:sp>
      <p:sp>
        <p:nvSpPr>
          <p:cNvPr id="16" name="Text Placeholder 9"/>
          <p:cNvSpPr>
            <a:spLocks noGrp="1"/>
          </p:cNvSpPr>
          <p:nvPr>
            <p:ph type="body" sz="quarter" idx="13"/>
          </p:nvPr>
        </p:nvSpPr>
        <p:spPr>
          <a:xfrm>
            <a:off x="4651200" y="1426464"/>
            <a:ext cx="4042800" cy="640800"/>
          </a:xfrm>
          <a:prstGeom prst="rect">
            <a:avLst/>
          </a:prstGeom>
        </p:spPr>
        <p:txBody>
          <a:bodyPr anchor="t" anchorCtr="0"/>
          <a:lstStyle>
            <a:lvl1pPr>
              <a:buNone/>
              <a:defRPr b="1">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33472346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4128"/>
            <a:ext cx="8229600" cy="1643063"/>
          </a:xfrm>
          <a:prstGeom prst="rect">
            <a:avLst/>
          </a:prstGeom>
        </p:spPr>
        <p:txBody>
          <a:bodyPr/>
          <a:lstStyle>
            <a:lvl1pPr marL="0" indent="0" algn="l">
              <a:lnSpc>
                <a:spcPct val="85000"/>
              </a:lnSpc>
              <a:spcBef>
                <a:spcPts val="0"/>
              </a:spcBef>
              <a:buNone/>
              <a:defRPr sz="5000" b="1">
                <a:solidFill>
                  <a:schemeClr val="bg2"/>
                </a:solidFill>
                <a:latin typeface="+mn-lt"/>
                <a:cs typeface="Arial" pitchFamily="34" charset="0"/>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6" name="Date Placeholder 5"/>
          <p:cNvSpPr>
            <a:spLocks noGrp="1"/>
          </p:cNvSpPr>
          <p:nvPr>
            <p:ph type="dt" sz="half" idx="12"/>
          </p:nvPr>
        </p:nvSpPr>
        <p:spPr/>
        <p:txBody>
          <a:bodyPr/>
          <a:lstStyle/>
          <a:p>
            <a:fld id="{83564861-CEF4-47BB-8F57-C8D7E7945AFA}" type="datetime1">
              <a:rPr lang="en-US" smtClean="0">
                <a:solidFill>
                  <a:srgbClr val="646464"/>
                </a:solidFill>
              </a:rPr>
              <a:pPr/>
              <a:t>10/11/2018</a:t>
            </a:fld>
            <a:endParaRPr lang="en-US" dirty="0">
              <a:solidFill>
                <a:srgbClr val="646464"/>
              </a:solidFill>
            </a:endParaRPr>
          </a:p>
        </p:txBody>
      </p:sp>
      <p:sp>
        <p:nvSpPr>
          <p:cNvPr id="7" name="Footer Placeholder 6"/>
          <p:cNvSpPr>
            <a:spLocks noGrp="1"/>
          </p:cNvSpPr>
          <p:nvPr>
            <p:ph type="ftr" sz="quarter" idx="13"/>
          </p:nvPr>
        </p:nvSpPr>
        <p:spPr/>
        <p:txBody>
          <a:bodyPr/>
          <a:lstStyle/>
          <a:p>
            <a:r>
              <a:rPr lang="en-GB" smtClean="0">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385425442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smtClean="0"/>
              <a:t>Click to edit Master title style</a:t>
            </a:r>
            <a:endParaRPr lang="en-US" dirty="0"/>
          </a:p>
        </p:txBody>
      </p:sp>
      <p:sp>
        <p:nvSpPr>
          <p:cNvPr id="3077"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646464"/>
              </a:solidFill>
              <a:cs typeface="Arial" pitchFamily="34" charset="0"/>
            </a:endParaRPr>
          </a:p>
        </p:txBody>
      </p:sp>
      <p:sp>
        <p:nvSpPr>
          <p:cNvPr id="5" name="Date Placeholder 4"/>
          <p:cNvSpPr>
            <a:spLocks noGrp="1"/>
          </p:cNvSpPr>
          <p:nvPr>
            <p:ph type="dt" sz="half" idx="10"/>
          </p:nvPr>
        </p:nvSpPr>
        <p:spPr/>
        <p:txBody>
          <a:bodyPr/>
          <a:lstStyle/>
          <a:p>
            <a:fld id="{C7C34244-F45D-4139-8748-62D35520446D}" type="datetime1">
              <a:rPr lang="en-US" smtClean="0">
                <a:solidFill>
                  <a:srgbClr val="646464"/>
                </a:solidFill>
              </a:rPr>
              <a:pPr/>
              <a:t>10/11/2018</a:t>
            </a:fld>
            <a:endParaRPr lang="en-US" dirty="0">
              <a:solidFill>
                <a:srgbClr val="646464"/>
              </a:solidFill>
            </a:endParaRPr>
          </a:p>
        </p:txBody>
      </p:sp>
      <p:sp>
        <p:nvSpPr>
          <p:cNvPr id="6" name="Footer Placeholder 5"/>
          <p:cNvSpPr>
            <a:spLocks noGrp="1"/>
          </p:cNvSpPr>
          <p:nvPr>
            <p:ph type="ftr" sz="quarter" idx="11"/>
          </p:nvPr>
        </p:nvSpPr>
        <p:spPr/>
        <p:txBody>
          <a:bodyPr/>
          <a:lstStyle/>
          <a:p>
            <a:r>
              <a:rPr lang="en-GB" smtClean="0">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342690880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smtClean="0"/>
              <a:t>Click to edit Master title style</a:t>
            </a:r>
            <a:endParaRPr lang="en-US" dirty="0"/>
          </a:p>
        </p:txBody>
      </p:sp>
      <p:sp>
        <p:nvSpPr>
          <p:cNvPr id="4101"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646464"/>
              </a:solidFill>
              <a:cs typeface="Arial" pitchFamily="34" charset="0"/>
            </a:endParaRPr>
          </a:p>
        </p:txBody>
      </p:sp>
      <p:sp>
        <p:nvSpPr>
          <p:cNvPr id="5" name="Date Placeholder 4"/>
          <p:cNvSpPr>
            <a:spLocks noGrp="1"/>
          </p:cNvSpPr>
          <p:nvPr>
            <p:ph type="dt" sz="half" idx="10"/>
          </p:nvPr>
        </p:nvSpPr>
        <p:spPr/>
        <p:txBody>
          <a:bodyPr/>
          <a:lstStyle/>
          <a:p>
            <a:fld id="{A3190151-6DE1-4A91-811A-B43744758175}" type="datetime1">
              <a:rPr lang="en-US" smtClean="0">
                <a:solidFill>
                  <a:srgbClr val="646464"/>
                </a:solidFill>
              </a:rPr>
              <a:pPr/>
              <a:t>10/11/2018</a:t>
            </a:fld>
            <a:endParaRPr lang="en-US" dirty="0">
              <a:solidFill>
                <a:srgbClr val="646464"/>
              </a:solidFill>
            </a:endParaRPr>
          </a:p>
        </p:txBody>
      </p:sp>
      <p:sp>
        <p:nvSpPr>
          <p:cNvPr id="6" name="Footer Placeholder 5"/>
          <p:cNvSpPr>
            <a:spLocks noGrp="1"/>
          </p:cNvSpPr>
          <p:nvPr>
            <p:ph type="ftr" sz="quarter" idx="11"/>
          </p:nvPr>
        </p:nvSpPr>
        <p:spPr/>
        <p:txBody>
          <a:bodyPr/>
          <a:lstStyle/>
          <a:p>
            <a:r>
              <a:rPr lang="en-GB" smtClean="0">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1226077129"/>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smtClean="0"/>
              <a:t>Click to edit Master title style</a:t>
            </a:r>
            <a:endParaRPr lang="en-US" dirty="0"/>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646464"/>
              </a:solidFill>
              <a:cs typeface="Arial" pitchFamily="34" charset="0"/>
            </a:endParaRPr>
          </a:p>
        </p:txBody>
      </p:sp>
      <p:sp>
        <p:nvSpPr>
          <p:cNvPr id="5" name="Date Placeholder 4"/>
          <p:cNvSpPr>
            <a:spLocks noGrp="1"/>
          </p:cNvSpPr>
          <p:nvPr>
            <p:ph type="dt" sz="half" idx="10"/>
          </p:nvPr>
        </p:nvSpPr>
        <p:spPr/>
        <p:txBody>
          <a:bodyPr/>
          <a:lstStyle/>
          <a:p>
            <a:fld id="{4BF4CB93-1620-413F-815D-8E906DAD5849}" type="datetime1">
              <a:rPr lang="en-US" smtClean="0">
                <a:solidFill>
                  <a:srgbClr val="646464"/>
                </a:solidFill>
              </a:rPr>
              <a:pPr/>
              <a:t>10/11/2018</a:t>
            </a:fld>
            <a:endParaRPr lang="en-US" dirty="0">
              <a:solidFill>
                <a:srgbClr val="646464"/>
              </a:solidFill>
            </a:endParaRPr>
          </a:p>
        </p:txBody>
      </p:sp>
      <p:sp>
        <p:nvSpPr>
          <p:cNvPr id="6" name="Footer Placeholder 5"/>
          <p:cNvSpPr>
            <a:spLocks noGrp="1"/>
          </p:cNvSpPr>
          <p:nvPr>
            <p:ph type="ftr" sz="quarter" idx="11"/>
          </p:nvPr>
        </p:nvSpPr>
        <p:spPr/>
        <p:txBody>
          <a:bodyPr/>
          <a:lstStyle/>
          <a:p>
            <a:r>
              <a:rPr lang="en-GB" smtClean="0">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1182789762"/>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dirty="0">
              <a:solidFill>
                <a:srgbClr val="646464"/>
              </a:solidFill>
              <a:cs typeface="Arial" pitchFamily="34" charset="0"/>
            </a:endParaRPr>
          </a:p>
        </p:txBody>
      </p:sp>
      <p:sp>
        <p:nvSpPr>
          <p:cNvPr id="4" name="Date Placeholder 3"/>
          <p:cNvSpPr>
            <a:spLocks noGrp="1"/>
          </p:cNvSpPr>
          <p:nvPr>
            <p:ph type="dt" sz="half" idx="10"/>
          </p:nvPr>
        </p:nvSpPr>
        <p:spPr/>
        <p:txBody>
          <a:bodyPr/>
          <a:lstStyle/>
          <a:p>
            <a:fld id="{4F293026-4B77-4446-910F-5874D0CA9081}" type="datetime1">
              <a:rPr lang="en-US" smtClean="0">
                <a:solidFill>
                  <a:srgbClr val="646464"/>
                </a:solidFill>
              </a:rPr>
              <a:pPr/>
              <a:t>10/11/2018</a:t>
            </a:fld>
            <a:endParaRPr lang="en-US" dirty="0">
              <a:solidFill>
                <a:srgbClr val="646464"/>
              </a:solidFill>
            </a:endParaRPr>
          </a:p>
        </p:txBody>
      </p:sp>
      <p:sp>
        <p:nvSpPr>
          <p:cNvPr id="5" name="Footer Placeholder 4"/>
          <p:cNvSpPr>
            <a:spLocks noGrp="1"/>
          </p:cNvSpPr>
          <p:nvPr>
            <p:ph type="ftr" sz="quarter" idx="11"/>
          </p:nvPr>
        </p:nvSpPr>
        <p:spPr/>
        <p:txBody>
          <a:bodyPr/>
          <a:lstStyle/>
          <a:p>
            <a:r>
              <a:rPr lang="en-GB" smtClean="0">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3045298520"/>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a:prstGeom prst="rect">
            <a:avLst/>
          </a:prstGeo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655075111"/>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8489307"/>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pl-PL"/>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pl-PL"/>
          </a:p>
        </p:txBody>
      </p:sp>
      <p:sp>
        <p:nvSpPr>
          <p:cNvPr id="4" name="Date Placeholder 3"/>
          <p:cNvSpPr>
            <a:spLocks noGrp="1"/>
          </p:cNvSpPr>
          <p:nvPr>
            <p:ph type="dt" sz="half" idx="10"/>
          </p:nvPr>
        </p:nvSpPr>
        <p:spPr/>
        <p:txBody>
          <a:bodyPr/>
          <a:lstStyle/>
          <a:p>
            <a:fld id="{67DDB471-FFC9-46BD-BD18-79C247C5CE16}" type="datetime1">
              <a:rPr lang="en-US" smtClean="0"/>
              <a:t>10/11/2018</a:t>
            </a:fld>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83844870"/>
      </p:ext>
    </p:extLst>
  </p:cSld>
  <p:clrMapOvr>
    <a:masterClrMapping/>
  </p:clrMapOvr>
  <p:hf sldNum="0" hdr="0"/>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p>
            <a:fld id="{67DDB471-FFC9-46BD-BD18-79C247C5CE16}" type="datetime1">
              <a:rPr lang="en-US" smtClean="0"/>
              <a:t>10/11/2018</a:t>
            </a:fld>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5710589"/>
      </p:ext>
    </p:extLst>
  </p:cSld>
  <p:clrMapOvr>
    <a:masterClrMapping/>
  </p:clrMapOvr>
  <p:hf sldNum="0"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smtClean="0"/>
              <a:t>Presentation title</a:t>
            </a:r>
            <a:endParaRPr lang="en-GB" dirty="0"/>
          </a:p>
        </p:txBody>
      </p:sp>
      <p:sp>
        <p:nvSpPr>
          <p:cNvPr id="4" name="Date Placeholder 3"/>
          <p:cNvSpPr>
            <a:spLocks noGrp="1"/>
          </p:cNvSpPr>
          <p:nvPr>
            <p:ph type="dt" sz="half" idx="11"/>
          </p:nvPr>
        </p:nvSpPr>
        <p:spPr/>
        <p:txBody>
          <a:bodyPr/>
          <a:lstStyle/>
          <a:p>
            <a:fld id="{67DDB471-FFC9-46BD-BD18-79C247C5CE16}" type="datetime1">
              <a:rPr lang="en-US" smtClean="0"/>
              <a:t>10/11/2018</a:t>
            </a:fld>
            <a:endParaRPr lang="en-US" dirty="0"/>
          </a:p>
        </p:txBody>
      </p:sp>
    </p:spTree>
    <p:extLst>
      <p:ext uri="{BB962C8B-B14F-4D97-AF65-F5344CB8AC3E}">
        <p14:creationId xmlns:p14="http://schemas.microsoft.com/office/powerpoint/2010/main" val="2963667784"/>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pl-PL"/>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DDB471-FFC9-46BD-BD18-79C247C5CE16}" type="datetime1">
              <a:rPr lang="en-US" smtClean="0"/>
              <a:t>10/11/2018</a:t>
            </a:fld>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98602783"/>
      </p:ext>
    </p:extLst>
  </p:cSld>
  <p:clrMapOvr>
    <a:masterClrMapping/>
  </p:clrMapOvr>
  <p:hf sldNum="0" hdr="0"/>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5" name="Date Placeholder 4"/>
          <p:cNvSpPr>
            <a:spLocks noGrp="1"/>
          </p:cNvSpPr>
          <p:nvPr>
            <p:ph type="dt" sz="half" idx="10"/>
          </p:nvPr>
        </p:nvSpPr>
        <p:spPr/>
        <p:txBody>
          <a:bodyPr/>
          <a:lstStyle/>
          <a:p>
            <a:fld id="{67DDB471-FFC9-46BD-BD18-79C247C5CE16}" type="datetime1">
              <a:rPr lang="en-US" smtClean="0"/>
              <a:t>10/11/2018</a:t>
            </a:fld>
            <a:endParaRPr lang="en-US" dirty="0"/>
          </a:p>
        </p:txBody>
      </p:sp>
      <p:sp>
        <p:nvSpPr>
          <p:cNvPr id="6" name="Footer Placeholder 5"/>
          <p:cNvSpPr>
            <a:spLocks noGrp="1"/>
          </p:cNvSpPr>
          <p:nvPr>
            <p:ph type="ftr" sz="quarter" idx="11"/>
          </p:nvPr>
        </p:nvSpPr>
        <p:spPr/>
        <p:txBody>
          <a:bodyPr/>
          <a:lstStyle/>
          <a:p>
            <a:r>
              <a:rPr lang="en-GB" smtClean="0"/>
              <a:t>Presentation title</a:t>
            </a:r>
            <a:endParaRPr lang="en-GB"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75107042"/>
      </p:ext>
    </p:extLst>
  </p:cSld>
  <p:clrMapOvr>
    <a:masterClrMapping/>
  </p:clrMapOvr>
  <p:hf sldNum="0" hdr="0"/>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pl-PL"/>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7" name="Date Placeholder 6"/>
          <p:cNvSpPr>
            <a:spLocks noGrp="1"/>
          </p:cNvSpPr>
          <p:nvPr>
            <p:ph type="dt" sz="half" idx="10"/>
          </p:nvPr>
        </p:nvSpPr>
        <p:spPr/>
        <p:txBody>
          <a:bodyPr/>
          <a:lstStyle/>
          <a:p>
            <a:fld id="{67DDB471-FFC9-46BD-BD18-79C247C5CE16}" type="datetime1">
              <a:rPr lang="en-US" smtClean="0"/>
              <a:t>10/11/2018</a:t>
            </a:fld>
            <a:endParaRPr lang="en-US" dirty="0"/>
          </a:p>
        </p:txBody>
      </p:sp>
      <p:sp>
        <p:nvSpPr>
          <p:cNvPr id="8" name="Footer Placeholder 7"/>
          <p:cNvSpPr>
            <a:spLocks noGrp="1"/>
          </p:cNvSpPr>
          <p:nvPr>
            <p:ph type="ftr" sz="quarter" idx="11"/>
          </p:nvPr>
        </p:nvSpPr>
        <p:spPr/>
        <p:txBody>
          <a:bodyPr/>
          <a:lstStyle/>
          <a:p>
            <a:r>
              <a:rPr lang="en-GB" smtClean="0"/>
              <a:t>Presentation title</a:t>
            </a:r>
            <a:endParaRPr lang="en-GB"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61034264"/>
      </p:ext>
    </p:extLst>
  </p:cSld>
  <p:clrMapOvr>
    <a:masterClrMapping/>
  </p:clrMapOvr>
  <p:hf sldNum="0" hdr="0"/>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Date Placeholder 2"/>
          <p:cNvSpPr>
            <a:spLocks noGrp="1"/>
          </p:cNvSpPr>
          <p:nvPr>
            <p:ph type="dt" sz="half" idx="10"/>
          </p:nvPr>
        </p:nvSpPr>
        <p:spPr/>
        <p:txBody>
          <a:bodyPr/>
          <a:lstStyle/>
          <a:p>
            <a:fld id="{F7F5671D-8A65-4061-B13A-59C8FFDEFFBE}" type="datetime1">
              <a:rPr lang="en-US" smtClean="0"/>
              <a:t>10/11/2018</a:t>
            </a:fld>
            <a:endParaRPr lang="en-US" dirty="0"/>
          </a:p>
        </p:txBody>
      </p:sp>
      <p:sp>
        <p:nvSpPr>
          <p:cNvPr id="4" name="Footer Placeholder 3"/>
          <p:cNvSpPr>
            <a:spLocks noGrp="1"/>
          </p:cNvSpPr>
          <p:nvPr>
            <p:ph type="ftr" sz="quarter" idx="11"/>
          </p:nvPr>
        </p:nvSpPr>
        <p:spPr/>
        <p:txBody>
          <a:bodyPr/>
          <a:lstStyle/>
          <a:p>
            <a:r>
              <a:rPr lang="en-GB" smtClean="0"/>
              <a:t>Presentation title</a:t>
            </a:r>
            <a:endParaRPr lang="en-GB"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3171791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37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Tree>
    <p:extLst>
      <p:ext uri="{BB962C8B-B14F-4D97-AF65-F5344CB8AC3E}">
        <p14:creationId xmlns:p14="http://schemas.microsoft.com/office/powerpoint/2010/main" val="43161954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DDB471-FFC9-46BD-BD18-79C247C5CE16}" type="datetime1">
              <a:rPr lang="en-US" smtClean="0"/>
              <a:t>10/11/2018</a:t>
            </a:fld>
            <a:endParaRPr lang="en-US" dirty="0"/>
          </a:p>
        </p:txBody>
      </p:sp>
      <p:sp>
        <p:nvSpPr>
          <p:cNvPr id="3" name="Footer Placeholder 2"/>
          <p:cNvSpPr>
            <a:spLocks noGrp="1"/>
          </p:cNvSpPr>
          <p:nvPr>
            <p:ph type="ftr" sz="quarter" idx="11"/>
          </p:nvPr>
        </p:nvSpPr>
        <p:spPr/>
        <p:txBody>
          <a:bodyPr/>
          <a:lstStyle/>
          <a:p>
            <a:r>
              <a:rPr lang="en-GB" smtClean="0"/>
              <a:t>Presentation title</a:t>
            </a:r>
            <a:endParaRPr lang="en-GB"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1252051"/>
      </p:ext>
    </p:extLst>
  </p:cSld>
  <p:clrMapOvr>
    <a:masterClrMapping/>
  </p:clrMapOvr>
  <p:hf sldNum="0" hdr="0"/>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pl-PL"/>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DDB471-FFC9-46BD-BD18-79C247C5CE16}" type="datetime1">
              <a:rPr lang="en-US" smtClean="0"/>
              <a:t>10/11/2018</a:t>
            </a:fld>
            <a:endParaRPr lang="en-US" dirty="0"/>
          </a:p>
        </p:txBody>
      </p:sp>
      <p:sp>
        <p:nvSpPr>
          <p:cNvPr id="6" name="Footer Placeholder 5"/>
          <p:cNvSpPr>
            <a:spLocks noGrp="1"/>
          </p:cNvSpPr>
          <p:nvPr>
            <p:ph type="ftr" sz="quarter" idx="11"/>
          </p:nvPr>
        </p:nvSpPr>
        <p:spPr/>
        <p:txBody>
          <a:bodyPr/>
          <a:lstStyle/>
          <a:p>
            <a:r>
              <a:rPr lang="en-GB" smtClean="0"/>
              <a:t>Presentation title</a:t>
            </a:r>
            <a:endParaRPr lang="en-GB"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49551992"/>
      </p:ext>
    </p:extLst>
  </p:cSld>
  <p:clrMapOvr>
    <a:masterClrMapping/>
  </p:clrMapOvr>
  <p:hf sldNum="0" hdr="0"/>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pl-PL"/>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l-PL"/>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DDB471-FFC9-46BD-BD18-79C247C5CE16}" type="datetime1">
              <a:rPr lang="en-US" smtClean="0"/>
              <a:t>10/11/2018</a:t>
            </a:fld>
            <a:endParaRPr lang="en-US" dirty="0"/>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26725206"/>
      </p:ext>
    </p:extLst>
  </p:cSld>
  <p:clrMapOvr>
    <a:masterClrMapping/>
  </p:clrMapOvr>
  <p:hf sldNum="0" hdr="0"/>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p>
            <a:fld id="{67DDB471-FFC9-46BD-BD18-79C247C5CE16}" type="datetime1">
              <a:rPr lang="en-US" smtClean="0"/>
              <a:t>10/11/2018</a:t>
            </a:fld>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02407743"/>
      </p:ext>
    </p:extLst>
  </p:cSld>
  <p:clrMapOvr>
    <a:masterClrMapping/>
  </p:clrMapOvr>
  <p:hf sldNum="0" hdr="0"/>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pl-PL"/>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p>
            <a:fld id="{67DDB471-FFC9-46BD-BD18-79C247C5CE16}" type="datetime1">
              <a:rPr lang="en-US" smtClean="0"/>
              <a:t>10/11/2018</a:t>
            </a:fld>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56488069"/>
      </p:ext>
    </p:extLst>
  </p:cSld>
  <p:clrMapOvr>
    <a:masterClrMapping/>
  </p:clrMapOvr>
  <p:hf sldNum="0" hdr="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16" name="Rectangle 1"/>
          <p:cNvSpPr>
            <a:spLocks noChangeAspect="1"/>
          </p:cNvSpPr>
          <p:nvPr userDrawn="1"/>
        </p:nvSpPr>
        <p:spPr>
          <a:xfrm>
            <a:off x="1932781" y="777240"/>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7"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
        <p:nvSpPr>
          <p:cNvPr id="18" name="Subtitle 2"/>
          <p:cNvSpPr>
            <a:spLocks noGrp="1"/>
          </p:cNvSpPr>
          <p:nvPr>
            <p:ph type="subTitle" idx="1"/>
          </p:nvPr>
        </p:nvSpPr>
        <p:spPr>
          <a:xfrm>
            <a:off x="2212848" y="3220754"/>
            <a:ext cx="621792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0" indent="0" algn="l">
              <a:buNone/>
              <a:defRPr sz="1600">
                <a:solidFill>
                  <a:srgbClr val="404040"/>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Tree>
    <p:extLst>
      <p:ext uri="{BB962C8B-B14F-4D97-AF65-F5344CB8AC3E}">
        <p14:creationId xmlns:p14="http://schemas.microsoft.com/office/powerpoint/2010/main" val="367415810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3" name="Freeform 5"/>
          <p:cNvSpPr>
            <a:spLocks noChangeAspect="1"/>
          </p:cNvSpPr>
          <p:nvPr userDrawn="1"/>
        </p:nvSpPr>
        <p:spPr bwMode="gray">
          <a:xfrm rot="10800000">
            <a:off x="3277045" y="457200"/>
            <a:ext cx="5413248"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 name="Title 1"/>
          <p:cNvSpPr>
            <a:spLocks noGrp="1"/>
          </p:cNvSpPr>
          <p:nvPr>
            <p:ph type="ctrTitle"/>
          </p:nvPr>
        </p:nvSpPr>
        <p:spPr>
          <a:xfrm>
            <a:off x="3557109" y="1677507"/>
            <a:ext cx="4901184" cy="860400"/>
          </a:xfr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
        <p:nvSpPr>
          <p:cNvPr id="5" name="Subtitle 2"/>
          <p:cNvSpPr>
            <a:spLocks noGrp="1"/>
          </p:cNvSpPr>
          <p:nvPr>
            <p:ph type="subTitle" idx="1"/>
          </p:nvPr>
        </p:nvSpPr>
        <p:spPr>
          <a:xfrm>
            <a:off x="3557109" y="2685128"/>
            <a:ext cx="4901184"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Tree>
    <p:extLst>
      <p:ext uri="{BB962C8B-B14F-4D97-AF65-F5344CB8AC3E}">
        <p14:creationId xmlns:p14="http://schemas.microsoft.com/office/powerpoint/2010/main" val="212162635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779463"/>
            <a:ext cx="6753225" cy="3400425"/>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7" name="Subtitle 2"/>
          <p:cNvSpPr>
            <a:spLocks noGrp="1"/>
          </p:cNvSpPr>
          <p:nvPr>
            <p:ph type="subTitle" idx="1"/>
          </p:nvPr>
        </p:nvSpPr>
        <p:spPr>
          <a:xfrm>
            <a:off x="886968" y="3258529"/>
            <a:ext cx="5943432"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
        <p:nvSpPr>
          <p:cNvPr id="8" name="Title 1"/>
          <p:cNvSpPr>
            <a:spLocks noGrp="1"/>
          </p:cNvSpPr>
          <p:nvPr>
            <p:ph type="ctrTitle"/>
          </p:nvPr>
        </p:nvSpPr>
        <p:spPr>
          <a:xfrm>
            <a:off x="886968" y="2288083"/>
            <a:ext cx="5943432" cy="860400"/>
          </a:xfrm>
          <a:prstGeom prst="rect">
            <a:avLst/>
          </a:prstGeo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37223587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9998090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81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457200" y="201600"/>
            <a:ext cx="8232775" cy="860400"/>
          </a:xfrm>
          <a:prstGeom prst="rect">
            <a:avLst/>
          </a:prstGeom>
        </p:spPr>
        <p:txBody>
          <a:bodyPr/>
          <a:lstStyle>
            <a:lvl1pPr>
              <a:defRPr sz="2400">
                <a:solidFill>
                  <a:schemeClr val="bg1"/>
                </a:solidFill>
                <a:latin typeface="EYInterstate Light" panose="02000506000000020004" pitchFamily="2"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177448"/>
            <a:ext cx="4114800" cy="4947128"/>
          </a:xfrm>
          <a:prstGeom prst="rect">
            <a:avLst/>
          </a:prstGeom>
        </p:spPr>
        <p:txBody>
          <a:bodyPr/>
          <a:lstStyle>
            <a:lvl1pPr marL="225425" indent="-225425">
              <a:defRPr sz="1200">
                <a:solidFill>
                  <a:srgbClr val="646464"/>
                </a:solidFill>
                <a:latin typeface="+mn-lt"/>
                <a:cs typeface="Arial" pitchFamily="34" charset="0"/>
              </a:defRPr>
            </a:lvl1pPr>
            <a:lvl2pPr>
              <a:defRPr sz="1200">
                <a:solidFill>
                  <a:srgbClr val="646464"/>
                </a:solidFill>
                <a:latin typeface="+mn-lt"/>
                <a:cs typeface="Arial" pitchFamily="34" charset="0"/>
              </a:defRPr>
            </a:lvl2pPr>
            <a:lvl3pPr>
              <a:defRPr sz="1200">
                <a:solidFill>
                  <a:srgbClr val="646464"/>
                </a:solidFill>
                <a:latin typeface="+mn-lt"/>
                <a:cs typeface="Arial" pitchFamily="34" charset="0"/>
              </a:defRPr>
            </a:lvl3pPr>
            <a:lvl4pPr>
              <a:defRPr sz="1200">
                <a:solidFill>
                  <a:srgbClr val="646464"/>
                </a:solidFill>
                <a:latin typeface="+mn-lt"/>
                <a:cs typeface="Arial" pitchFamily="34" charset="0"/>
              </a:defRPr>
            </a:lvl4pPr>
            <a:lvl5pPr>
              <a:defRPr sz="1200">
                <a:solidFill>
                  <a:srgbClr val="646464"/>
                </a:solidFill>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fld id="{6C3A1F65-A43C-406F-9DCA-0607A2063CB0}" type="datetime1">
              <a:rPr lang="en-US" smtClean="0"/>
              <a:t>10/11/2018</a:t>
            </a:fld>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57200"/>
            <a:ext cx="5413375" cy="4572000"/>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7" name="Title 1"/>
          <p:cNvSpPr>
            <a:spLocks noGrp="1"/>
          </p:cNvSpPr>
          <p:nvPr>
            <p:ph type="ctrTitle"/>
          </p:nvPr>
        </p:nvSpPr>
        <p:spPr>
          <a:xfrm>
            <a:off x="886968" y="1799130"/>
            <a:ext cx="4643060" cy="860400"/>
          </a:xfrm>
          <a:prstGeom prst="rect">
            <a:avLst/>
          </a:prstGeo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
        <p:nvSpPr>
          <p:cNvPr id="8" name="Subtitle 2"/>
          <p:cNvSpPr>
            <a:spLocks noGrp="1"/>
          </p:cNvSpPr>
          <p:nvPr>
            <p:ph type="subTitle" idx="1"/>
          </p:nvPr>
        </p:nvSpPr>
        <p:spPr>
          <a:xfrm>
            <a:off x="886968" y="2769576"/>
            <a:ext cx="4643060"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Tree>
    <p:extLst>
      <p:ext uri="{BB962C8B-B14F-4D97-AF65-F5344CB8AC3E}">
        <p14:creationId xmlns:p14="http://schemas.microsoft.com/office/powerpoint/2010/main" val="1597294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25600"/>
            <a:ext cx="8229600" cy="46989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6" name="Date Placeholder 5"/>
          <p:cNvSpPr>
            <a:spLocks noGrp="1"/>
          </p:cNvSpPr>
          <p:nvPr>
            <p:ph type="dt" sz="half" idx="10"/>
          </p:nvPr>
        </p:nvSpPr>
        <p:spPr/>
        <p:txBody>
          <a:bodyPr/>
          <a:lstStyle/>
          <a:p>
            <a:fld id="{3D2E01E0-6BB5-4049-AB6B-92BD280F450A}" type="datetime1">
              <a:rPr lang="en-US" smtClean="0"/>
              <a:t>10/11/2018</a:t>
            </a:fld>
            <a:endParaRPr lang="en-US" dirty="0"/>
          </a:p>
        </p:txBody>
      </p:sp>
      <p:sp>
        <p:nvSpPr>
          <p:cNvPr id="9" name="Footer Placeholder 8"/>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568748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latin typeface="+mn-lt"/>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fld id="{E9618226-3C7B-4DA6-AA6D-443B8FC4BCE3}" type="datetime1">
              <a:rPr lang="en-US" smtClean="0"/>
              <a:t>10/11/2018</a:t>
            </a:fld>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128910944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latin typeface="+mn-lt"/>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fld id="{427FADF5-AE72-4091-8ABF-102505365728}" type="datetime1">
              <a:rPr lang="en-US" smtClean="0"/>
              <a:t>10/11/2018</a:t>
            </a:fld>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3461901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smtClean="0"/>
              <a:t>Click to edit Master title style</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0"/>
          </p:nvPr>
        </p:nvSpPr>
        <p:spPr/>
        <p:txBody>
          <a:bodyPr/>
          <a:lstStyle/>
          <a:p>
            <a:fld id="{B143BDAB-ACEF-46FC-8F4F-73DE5BE35F5D}" type="datetime1">
              <a:rPr lang="en-US" smtClean="0"/>
              <a:t>10/11/2018</a:t>
            </a:fld>
            <a:endParaRPr lang="en-US" dirty="0"/>
          </a:p>
        </p:txBody>
      </p:sp>
      <p:sp>
        <p:nvSpPr>
          <p:cNvPr id="6" name="Footer Placeholder 5"/>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76933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smtClean="0"/>
              <a:t>Click to edit Master title style</a:t>
            </a:r>
            <a:endParaRPr lang="en-GB" dirty="0"/>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0"/>
          </p:nvPr>
        </p:nvSpPr>
        <p:spPr/>
        <p:txBody>
          <a:bodyPr/>
          <a:lstStyle/>
          <a:p>
            <a:fld id="{086A3952-3FF2-4240-932E-D4E0261FBA0A}" type="datetime1">
              <a:rPr lang="en-US" smtClean="0"/>
              <a:t>10/11/2018</a:t>
            </a:fld>
            <a:endParaRPr lang="en-US" dirty="0"/>
          </a:p>
        </p:txBody>
      </p:sp>
      <p:sp>
        <p:nvSpPr>
          <p:cNvPr id="6" name="Footer Placeholder 5"/>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19545533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426464"/>
            <a:ext cx="4038600" cy="4691061"/>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26464"/>
            <a:ext cx="4038600" cy="4691061"/>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Date Placeholder 6"/>
          <p:cNvSpPr>
            <a:spLocks noGrp="1"/>
          </p:cNvSpPr>
          <p:nvPr>
            <p:ph type="dt" sz="half" idx="10"/>
          </p:nvPr>
        </p:nvSpPr>
        <p:spPr/>
        <p:txBody>
          <a:bodyPr/>
          <a:lstStyle/>
          <a:p>
            <a:fld id="{F8752211-7D5F-415B-B75D-BCD26DD3E8C7}" type="datetime1">
              <a:rPr lang="en-US" smtClean="0"/>
              <a:t>10/11/2018</a:t>
            </a:fld>
            <a:endParaRPr lang="en-US" dirty="0"/>
          </a:p>
        </p:txBody>
      </p:sp>
      <p:sp>
        <p:nvSpPr>
          <p:cNvPr id="9" name="Footer Placeholder 8"/>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161464287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51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7200" y="1426464"/>
            <a:ext cx="4042800" cy="640800"/>
          </a:xfrm>
          <a:prstGeom prst="rect">
            <a:avLst/>
          </a:prstGeo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4651200" y="1426464"/>
            <a:ext cx="4042800" cy="640800"/>
          </a:xfrm>
          <a:prstGeom prst="rect">
            <a:avLst/>
          </a:prstGeom>
        </p:spPr>
        <p:txBody>
          <a:bodyPr anchor="t" anchorCtr="0"/>
          <a:lstStyle>
            <a:lvl1pPr>
              <a:buNone/>
              <a:defRPr b="1">
                <a:solidFill>
                  <a:schemeClr val="bg1"/>
                </a:solidFill>
              </a:defRPr>
            </a:lvl1pPr>
          </a:lstStyle>
          <a:p>
            <a:pPr lvl="0"/>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4"/>
          </p:nvPr>
        </p:nvSpPr>
        <p:spPr/>
        <p:txBody>
          <a:bodyPr/>
          <a:lstStyle/>
          <a:p>
            <a:fld id="{DA99C06F-5945-424E-9904-3A2EBAC6D469}" type="datetime1">
              <a:rPr lang="en-US" smtClean="0"/>
              <a:t>10/11/2018</a:t>
            </a:fld>
            <a:endParaRPr lang="en-US" dirty="0"/>
          </a:p>
        </p:txBody>
      </p:sp>
      <p:sp>
        <p:nvSpPr>
          <p:cNvPr id="6" name="Footer Placeholder 5"/>
          <p:cNvSpPr>
            <a:spLocks noGrp="1"/>
          </p:cNvSpPr>
          <p:nvPr>
            <p:ph type="ftr" sz="quarter" idx="15"/>
          </p:nvPr>
        </p:nvSpPr>
        <p:spPr/>
        <p:txBody>
          <a:bodyPr/>
          <a:lstStyle/>
          <a:p>
            <a:r>
              <a:rPr lang="en-GB" smtClean="0"/>
              <a:t>Presentation title</a:t>
            </a:r>
            <a:endParaRPr lang="en-GB" dirty="0"/>
          </a:p>
        </p:txBody>
      </p:sp>
    </p:spTree>
    <p:extLst>
      <p:ext uri="{BB962C8B-B14F-4D97-AF65-F5344CB8AC3E}">
        <p14:creationId xmlns:p14="http://schemas.microsoft.com/office/powerpoint/2010/main" val="187587927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4128"/>
            <a:ext cx="8229600" cy="1643063"/>
          </a:xfrm>
          <a:prstGeom prst="rect">
            <a:avLst/>
          </a:prstGeom>
        </p:spPr>
        <p:txBody>
          <a:bodyPr/>
          <a:lstStyle>
            <a:lvl1pPr marL="0" indent="0" algn="l">
              <a:lnSpc>
                <a:spcPct val="85000"/>
              </a:lnSpc>
              <a:spcBef>
                <a:spcPts val="0"/>
              </a:spcBef>
              <a:buNone/>
              <a:defRPr sz="5000"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endParaRPr>
          </a:p>
        </p:txBody>
      </p:sp>
      <p:sp>
        <p:nvSpPr>
          <p:cNvPr id="6" name="Date Placeholder 5"/>
          <p:cNvSpPr>
            <a:spLocks noGrp="1"/>
          </p:cNvSpPr>
          <p:nvPr>
            <p:ph type="dt" sz="half" idx="12"/>
          </p:nvPr>
        </p:nvSpPr>
        <p:spPr/>
        <p:txBody>
          <a:bodyPr/>
          <a:lstStyle/>
          <a:p>
            <a:fld id="{DCC5C602-90A6-4ED3-AE25-4BE928FAA0C0}" type="datetime1">
              <a:rPr lang="en-US" smtClean="0"/>
              <a:t>10/11/2018</a:t>
            </a:fld>
            <a:endParaRPr lang="en-US" dirty="0"/>
          </a:p>
        </p:txBody>
      </p:sp>
      <p:sp>
        <p:nvSpPr>
          <p:cNvPr id="7" name="Footer Placeholder 6"/>
          <p:cNvSpPr>
            <a:spLocks noGrp="1"/>
          </p:cNvSpPr>
          <p:nvPr>
            <p:ph type="ftr" sz="quarter" idx="13"/>
          </p:nvPr>
        </p:nvSpPr>
        <p:spPr/>
        <p:txBody>
          <a:bodyPr/>
          <a:lstStyle/>
          <a:p>
            <a:r>
              <a:rPr lang="en-GB" smtClean="0"/>
              <a:t>Presentation title</a:t>
            </a:r>
            <a:endParaRPr lang="en-GB" dirty="0"/>
          </a:p>
        </p:txBody>
      </p:sp>
    </p:spTree>
    <p:extLst>
      <p:ext uri="{BB962C8B-B14F-4D97-AF65-F5344CB8AC3E}">
        <p14:creationId xmlns:p14="http://schemas.microsoft.com/office/powerpoint/2010/main" val="2615625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5" name="Date Placeholder 4"/>
          <p:cNvSpPr>
            <a:spLocks noGrp="1"/>
          </p:cNvSpPr>
          <p:nvPr>
            <p:ph type="dt" sz="half" idx="10"/>
          </p:nvPr>
        </p:nvSpPr>
        <p:spPr/>
        <p:txBody>
          <a:bodyPr/>
          <a:lstStyle/>
          <a:p>
            <a:fld id="{58134D23-4610-45AD-B69F-B3346BC286F6}" type="datetime1">
              <a:rPr lang="en-US" smtClean="0"/>
              <a:t>10/11/2018</a:t>
            </a:fld>
            <a:endParaRPr lang="en-US" dirty="0"/>
          </a:p>
        </p:txBody>
      </p:sp>
      <p:sp>
        <p:nvSpPr>
          <p:cNvPr id="7" name="Footer Placeholder 6"/>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20448329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extLst>
              <p:ext uri="{D42A27DB-BD31-4B8C-83A1-F6EECF244321}">
                <p14:modId xmlns:p14="http://schemas.microsoft.com/office/powerpoint/2010/main" val="5552217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81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fld id="{3B6C0FA9-9B78-4C60-B08D-8098EC11DCE1}" type="datetime1">
              <a:rPr lang="en-US" smtClean="0"/>
              <a:t>10/11/2018</a:t>
            </a:fld>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356315184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5" name="Date Placeholder 4"/>
          <p:cNvSpPr>
            <a:spLocks noGrp="1"/>
          </p:cNvSpPr>
          <p:nvPr>
            <p:ph type="dt" sz="half" idx="10"/>
          </p:nvPr>
        </p:nvSpPr>
        <p:spPr/>
        <p:txBody>
          <a:bodyPr/>
          <a:lstStyle/>
          <a:p>
            <a:fld id="{A15327CA-793E-46B0-B694-82B2A5A28B12}" type="datetime1">
              <a:rPr lang="en-US" smtClean="0"/>
              <a:t>10/11/2018</a:t>
            </a:fld>
            <a:endParaRPr lang="en-US" dirty="0"/>
          </a:p>
        </p:txBody>
      </p:sp>
      <p:sp>
        <p:nvSpPr>
          <p:cNvPr id="7" name="Footer Placeholder 6"/>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393080655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5" name="Freeform 5"/>
          <p:cNvSpPr>
            <a:spLocks/>
          </p:cNvSpPr>
          <p:nvPr userDrawn="1"/>
        </p:nvSpPr>
        <p:spPr bwMode="gray">
          <a:xfrm>
            <a:off x="457200" y="1033272"/>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 name="Date Placeholder 5"/>
          <p:cNvSpPr>
            <a:spLocks noGrp="1"/>
          </p:cNvSpPr>
          <p:nvPr>
            <p:ph type="dt" sz="half" idx="10"/>
          </p:nvPr>
        </p:nvSpPr>
        <p:spPr/>
        <p:txBody>
          <a:bodyPr/>
          <a:lstStyle/>
          <a:p>
            <a:fld id="{F93AD6B1-28EC-47A9-BDCC-33E508E071F9}" type="datetime1">
              <a:rPr lang="en-US" smtClean="0"/>
              <a:t>10/11/2018</a:t>
            </a:fld>
            <a:endParaRPr lang="en-US" dirty="0"/>
          </a:p>
        </p:txBody>
      </p:sp>
      <p:sp>
        <p:nvSpPr>
          <p:cNvPr id="7" name="Footer Placeholder 6"/>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393080655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endParaRPr>
          </a:p>
        </p:txBody>
      </p:sp>
      <p:sp>
        <p:nvSpPr>
          <p:cNvPr id="4" name="Date Placeholder 3"/>
          <p:cNvSpPr>
            <a:spLocks noGrp="1"/>
          </p:cNvSpPr>
          <p:nvPr>
            <p:ph type="dt" sz="half" idx="10"/>
          </p:nvPr>
        </p:nvSpPr>
        <p:spPr/>
        <p:txBody>
          <a:bodyPr/>
          <a:lstStyle/>
          <a:p>
            <a:fld id="{BC5982DF-EA56-4348-BA65-CCF92F45D182}" type="datetime1">
              <a:rPr lang="en-US" smtClean="0"/>
              <a:t>10/11/2018</a:t>
            </a:fld>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166112614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a:prstGeom prst="rect">
            <a:avLst/>
          </a:prstGeo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241939769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03728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1" name=""/>
        <p:cNvGrpSpPr/>
        <p:nvPr/>
      </p:nvGrpSpPr>
      <p:grpSpPr>
        <a:xfrm>
          <a:off x="0" y="0"/>
          <a:ext cx="0" cy="0"/>
          <a:chOff x="0" y="0"/>
          <a:chExt cx="0" cy="0"/>
        </a:xfrm>
      </p:grpSpPr>
      <p:sp>
        <p:nvSpPr>
          <p:cNvPr id="215044" name="Rectangle 4"/>
          <p:cNvSpPr>
            <a:spLocks noGrp="1" noChangeArrowheads="1"/>
          </p:cNvSpPr>
          <p:nvPr>
            <p:ph type="ctrTitle" hasCustomPrompt="1"/>
          </p:nvPr>
        </p:nvSpPr>
        <p:spPr>
          <a:xfrm>
            <a:off x="528073" y="1334260"/>
            <a:ext cx="3674783" cy="282129"/>
          </a:xfrm>
        </p:spPr>
        <p:txBody>
          <a:bodyPr/>
          <a:lstStyle>
            <a:lvl1pPr>
              <a:lnSpc>
                <a:spcPts val="2232"/>
              </a:lnSpc>
              <a:defRPr b="1">
                <a:solidFill>
                  <a:srgbClr val="404040"/>
                </a:solidFill>
                <a:latin typeface="+mj-lt"/>
              </a:defRPr>
            </a:lvl1pPr>
          </a:lstStyle>
          <a:p>
            <a:pPr lvl="0"/>
            <a:r>
              <a:rPr lang="en-US" noProof="0" dirty="0" smtClean="0"/>
              <a:t>Proposal title</a:t>
            </a:r>
            <a:endParaRPr lang="en-GB" noProof="0" dirty="0" smtClean="0"/>
          </a:p>
        </p:txBody>
      </p:sp>
      <p:sp>
        <p:nvSpPr>
          <p:cNvPr id="14" name="Text Placeholder 14"/>
          <p:cNvSpPr>
            <a:spLocks noGrp="1"/>
          </p:cNvSpPr>
          <p:nvPr>
            <p:ph type="body" sz="quarter" idx="10"/>
          </p:nvPr>
        </p:nvSpPr>
        <p:spPr>
          <a:xfrm>
            <a:off x="528073" y="1782369"/>
            <a:ext cx="3674783" cy="282129"/>
          </a:xfrm>
          <a:prstGeom prst="rect">
            <a:avLst/>
          </a:prstGeom>
        </p:spPr>
        <p:txBody>
          <a:bodyPr lIns="0" tIns="0" rIns="0" bIns="0">
            <a:spAutoFit/>
          </a:bodyPr>
          <a:lstStyle>
            <a:lvl1pPr>
              <a:defRPr kumimoji="0" lang="en-GB" sz="1508" b="0" i="0" u="none" strike="noStrike" kern="0" cap="none" spc="0" normalizeH="0" baseline="0" dirty="0">
                <a:ln>
                  <a:noFill/>
                </a:ln>
                <a:solidFill>
                  <a:srgbClr val="404040"/>
                </a:solidFill>
                <a:effectLst/>
                <a:uLnTx/>
                <a:uFillTx/>
                <a:latin typeface="EYInterstate Regular" pitchFamily="2" charset="0"/>
                <a:ea typeface="+mj-ea"/>
                <a:cs typeface="+mj-cs"/>
              </a:defRPr>
            </a:lvl1pPr>
          </a:lstStyle>
          <a:p>
            <a:pPr marL="0" marR="0" lvl="0" indent="0" algn="l" defTabSz="822487" rtl="0" eaLnBrk="1" fontAlgn="base" latinLnBrk="0" hangingPunct="1">
              <a:lnSpc>
                <a:spcPts val="2232"/>
              </a:lnSpc>
              <a:spcBef>
                <a:spcPct val="0"/>
              </a:spcBef>
              <a:spcAft>
                <a:spcPct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6779785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Freeform 7"/>
          <p:cNvSpPr>
            <a:spLocks/>
          </p:cNvSpPr>
          <p:nvPr/>
        </p:nvSpPr>
        <p:spPr bwMode="auto">
          <a:xfrm>
            <a:off x="366520" y="390200"/>
            <a:ext cx="3181938" cy="2845141"/>
          </a:xfrm>
          <a:custGeom>
            <a:avLst/>
            <a:gdLst>
              <a:gd name="T0" fmla="*/ 0 w 2344"/>
              <a:gd name="T1" fmla="*/ 414 h 1976"/>
              <a:gd name="T2" fmla="*/ 0 w 2344"/>
              <a:gd name="T3" fmla="*/ 1976 h 1976"/>
              <a:gd name="T4" fmla="*/ 2344 w 2344"/>
              <a:gd name="T5" fmla="*/ 1976 h 1976"/>
              <a:gd name="T6" fmla="*/ 2344 w 2344"/>
              <a:gd name="T7" fmla="*/ 0 h 1976"/>
              <a:gd name="T8" fmla="*/ 0 w 2344"/>
              <a:gd name="T9" fmla="*/ 414 h 1976"/>
            </a:gdLst>
            <a:ahLst/>
            <a:cxnLst>
              <a:cxn ang="0">
                <a:pos x="T0" y="T1"/>
              </a:cxn>
              <a:cxn ang="0">
                <a:pos x="T2" y="T3"/>
              </a:cxn>
              <a:cxn ang="0">
                <a:pos x="T4" y="T5"/>
              </a:cxn>
              <a:cxn ang="0">
                <a:pos x="T6" y="T7"/>
              </a:cxn>
              <a:cxn ang="0">
                <a:pos x="T8" y="T9"/>
              </a:cxn>
            </a:cxnLst>
            <a:rect l="0" t="0" r="r" b="b"/>
            <a:pathLst>
              <a:path w="2344" h="1976">
                <a:moveTo>
                  <a:pt x="0" y="414"/>
                </a:moveTo>
                <a:lnTo>
                  <a:pt x="0" y="1976"/>
                </a:lnTo>
                <a:lnTo>
                  <a:pt x="2344" y="1976"/>
                </a:lnTo>
                <a:lnTo>
                  <a:pt x="2344" y="0"/>
                </a:lnTo>
                <a:lnTo>
                  <a:pt x="0" y="414"/>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562" tIns="37781" rIns="75562" bIns="37781"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grpSp>
        <p:nvGrpSpPr>
          <p:cNvPr id="13" name="Group 12"/>
          <p:cNvGrpSpPr/>
          <p:nvPr/>
        </p:nvGrpSpPr>
        <p:grpSpPr>
          <a:xfrm>
            <a:off x="7866013" y="5349326"/>
            <a:ext cx="925803" cy="1146120"/>
            <a:chOff x="9040813" y="5535613"/>
            <a:chExt cx="1082675" cy="1263650"/>
          </a:xfrm>
        </p:grpSpPr>
        <p:sp>
          <p:nvSpPr>
            <p:cNvPr id="10" name="Freeform 11"/>
            <p:cNvSpPr>
              <a:spLocks/>
            </p:cNvSpPr>
            <p:nvPr/>
          </p:nvSpPr>
          <p:spPr bwMode="auto">
            <a:xfrm>
              <a:off x="9040813" y="5535613"/>
              <a:ext cx="866775" cy="314325"/>
            </a:xfrm>
            <a:custGeom>
              <a:avLst/>
              <a:gdLst>
                <a:gd name="T0" fmla="*/ 546 w 546"/>
                <a:gd name="T1" fmla="*/ 0 h 198"/>
                <a:gd name="T2" fmla="*/ 0 w 546"/>
                <a:gd name="T3" fmla="*/ 198 h 198"/>
                <a:gd name="T4" fmla="*/ 546 w 546"/>
                <a:gd name="T5" fmla="*/ 102 h 198"/>
                <a:gd name="T6" fmla="*/ 546 w 546"/>
                <a:gd name="T7" fmla="*/ 0 h 198"/>
              </a:gdLst>
              <a:ahLst/>
              <a:cxnLst>
                <a:cxn ang="0">
                  <a:pos x="T0" y="T1"/>
                </a:cxn>
                <a:cxn ang="0">
                  <a:pos x="T2" y="T3"/>
                </a:cxn>
                <a:cxn ang="0">
                  <a:pos x="T4" y="T5"/>
                </a:cxn>
                <a:cxn ang="0">
                  <a:pos x="T6" y="T7"/>
                </a:cxn>
              </a:cxnLst>
              <a:rect l="0" t="0" r="r" b="b"/>
              <a:pathLst>
                <a:path w="546" h="198">
                  <a:moveTo>
                    <a:pt x="546" y="0"/>
                  </a:moveTo>
                  <a:lnTo>
                    <a:pt x="0" y="198"/>
                  </a:lnTo>
                  <a:lnTo>
                    <a:pt x="546" y="102"/>
                  </a:lnTo>
                  <a:lnTo>
                    <a:pt x="546" y="0"/>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11" name="Freeform 12"/>
            <p:cNvSpPr>
              <a:spLocks noEditPoints="1"/>
            </p:cNvSpPr>
            <p:nvPr/>
          </p:nvSpPr>
          <p:spPr bwMode="auto">
            <a:xfrm>
              <a:off x="9040813" y="5983288"/>
              <a:ext cx="1082675" cy="815975"/>
            </a:xfrm>
            <a:custGeom>
              <a:avLst/>
              <a:gdLst>
                <a:gd name="T0" fmla="*/ 6 w 682"/>
                <a:gd name="T1" fmla="*/ 342 h 514"/>
                <a:gd name="T2" fmla="*/ 38 w 682"/>
                <a:gd name="T3" fmla="*/ 380 h 514"/>
                <a:gd name="T4" fmla="*/ 34 w 682"/>
                <a:gd name="T5" fmla="*/ 354 h 514"/>
                <a:gd name="T6" fmla="*/ 78 w 682"/>
                <a:gd name="T7" fmla="*/ 392 h 514"/>
                <a:gd name="T8" fmla="*/ 96 w 682"/>
                <a:gd name="T9" fmla="*/ 406 h 514"/>
                <a:gd name="T10" fmla="*/ 250 w 682"/>
                <a:gd name="T11" fmla="*/ 364 h 514"/>
                <a:gd name="T12" fmla="*/ 266 w 682"/>
                <a:gd name="T13" fmla="*/ 372 h 514"/>
                <a:gd name="T14" fmla="*/ 132 w 682"/>
                <a:gd name="T15" fmla="*/ 380 h 514"/>
                <a:gd name="T16" fmla="*/ 164 w 682"/>
                <a:gd name="T17" fmla="*/ 374 h 514"/>
                <a:gd name="T18" fmla="*/ 192 w 682"/>
                <a:gd name="T19" fmla="*/ 364 h 514"/>
                <a:gd name="T20" fmla="*/ 192 w 682"/>
                <a:gd name="T21" fmla="*/ 374 h 514"/>
                <a:gd name="T22" fmla="*/ 446 w 682"/>
                <a:gd name="T23" fmla="*/ 406 h 514"/>
                <a:gd name="T24" fmla="*/ 456 w 682"/>
                <a:gd name="T25" fmla="*/ 358 h 514"/>
                <a:gd name="T26" fmla="*/ 446 w 682"/>
                <a:gd name="T27" fmla="*/ 394 h 514"/>
                <a:gd name="T28" fmla="*/ 290 w 682"/>
                <a:gd name="T29" fmla="*/ 384 h 514"/>
                <a:gd name="T30" fmla="*/ 304 w 682"/>
                <a:gd name="T31" fmla="*/ 420 h 514"/>
                <a:gd name="T32" fmla="*/ 320 w 682"/>
                <a:gd name="T33" fmla="*/ 394 h 514"/>
                <a:gd name="T34" fmla="*/ 316 w 682"/>
                <a:gd name="T35" fmla="*/ 372 h 514"/>
                <a:gd name="T36" fmla="*/ 380 w 682"/>
                <a:gd name="T37" fmla="*/ 376 h 514"/>
                <a:gd name="T38" fmla="*/ 402 w 682"/>
                <a:gd name="T39" fmla="*/ 410 h 514"/>
                <a:gd name="T40" fmla="*/ 374 w 682"/>
                <a:gd name="T41" fmla="*/ 388 h 514"/>
                <a:gd name="T42" fmla="*/ 514 w 682"/>
                <a:gd name="T43" fmla="*/ 394 h 514"/>
                <a:gd name="T44" fmla="*/ 512 w 682"/>
                <a:gd name="T45" fmla="*/ 360 h 514"/>
                <a:gd name="T46" fmla="*/ 522 w 682"/>
                <a:gd name="T47" fmla="*/ 402 h 514"/>
                <a:gd name="T48" fmla="*/ 632 w 682"/>
                <a:gd name="T49" fmla="*/ 394 h 514"/>
                <a:gd name="T50" fmla="*/ 620 w 682"/>
                <a:gd name="T51" fmla="*/ 358 h 514"/>
                <a:gd name="T52" fmla="*/ 632 w 682"/>
                <a:gd name="T53" fmla="*/ 394 h 514"/>
                <a:gd name="T54" fmla="*/ 584 w 682"/>
                <a:gd name="T55" fmla="*/ 396 h 514"/>
                <a:gd name="T56" fmla="*/ 562 w 682"/>
                <a:gd name="T57" fmla="*/ 372 h 514"/>
                <a:gd name="T58" fmla="*/ 548 w 682"/>
                <a:gd name="T59" fmla="*/ 410 h 514"/>
                <a:gd name="T60" fmla="*/ 548 w 682"/>
                <a:gd name="T61" fmla="*/ 372 h 514"/>
                <a:gd name="T62" fmla="*/ 664 w 682"/>
                <a:gd name="T63" fmla="*/ 374 h 514"/>
                <a:gd name="T64" fmla="*/ 678 w 682"/>
                <a:gd name="T65" fmla="*/ 374 h 514"/>
                <a:gd name="T66" fmla="*/ 228 w 682"/>
                <a:gd name="T67" fmla="*/ 354 h 514"/>
                <a:gd name="T68" fmla="*/ 530 w 682"/>
                <a:gd name="T69" fmla="*/ 470 h 514"/>
                <a:gd name="T70" fmla="*/ 552 w 682"/>
                <a:gd name="T71" fmla="*/ 484 h 514"/>
                <a:gd name="T72" fmla="*/ 560 w 682"/>
                <a:gd name="T73" fmla="*/ 480 h 514"/>
                <a:gd name="T74" fmla="*/ 120 w 682"/>
                <a:gd name="T75" fmla="*/ 494 h 514"/>
                <a:gd name="T76" fmla="*/ 42 w 682"/>
                <a:gd name="T77" fmla="*/ 494 h 514"/>
                <a:gd name="T78" fmla="*/ 20 w 682"/>
                <a:gd name="T79" fmla="*/ 476 h 514"/>
                <a:gd name="T80" fmla="*/ 70 w 682"/>
                <a:gd name="T81" fmla="*/ 460 h 514"/>
                <a:gd name="T82" fmla="*/ 106 w 682"/>
                <a:gd name="T83" fmla="*/ 452 h 514"/>
                <a:gd name="T84" fmla="*/ 90 w 682"/>
                <a:gd name="T85" fmla="*/ 456 h 514"/>
                <a:gd name="T86" fmla="*/ 496 w 682"/>
                <a:gd name="T87" fmla="*/ 458 h 514"/>
                <a:gd name="T88" fmla="*/ 494 w 682"/>
                <a:gd name="T89" fmla="*/ 444 h 514"/>
                <a:gd name="T90" fmla="*/ 376 w 682"/>
                <a:gd name="T91" fmla="*/ 494 h 514"/>
                <a:gd name="T92" fmla="*/ 398 w 682"/>
                <a:gd name="T93" fmla="*/ 476 h 514"/>
                <a:gd name="T94" fmla="*/ 442 w 682"/>
                <a:gd name="T95" fmla="*/ 496 h 514"/>
                <a:gd name="T96" fmla="*/ 438 w 682"/>
                <a:gd name="T97" fmla="*/ 484 h 514"/>
                <a:gd name="T98" fmla="*/ 452 w 682"/>
                <a:gd name="T99" fmla="*/ 470 h 514"/>
                <a:gd name="T100" fmla="*/ 170 w 682"/>
                <a:gd name="T101" fmla="*/ 426 h 514"/>
                <a:gd name="T102" fmla="*/ 254 w 682"/>
                <a:gd name="T103" fmla="*/ 444 h 514"/>
                <a:gd name="T104" fmla="*/ 252 w 682"/>
                <a:gd name="T105" fmla="*/ 456 h 514"/>
                <a:gd name="T106" fmla="*/ 280 w 682"/>
                <a:gd name="T107" fmla="*/ 470 h 514"/>
                <a:gd name="T108" fmla="*/ 296 w 682"/>
                <a:gd name="T109" fmla="*/ 506 h 514"/>
                <a:gd name="T110" fmla="*/ 310 w 682"/>
                <a:gd name="T111" fmla="*/ 480 h 514"/>
                <a:gd name="T112" fmla="*/ 308 w 682"/>
                <a:gd name="T113" fmla="*/ 458 h 514"/>
                <a:gd name="T114" fmla="*/ 220 w 682"/>
                <a:gd name="T115" fmla="*/ 432 h 514"/>
                <a:gd name="T116" fmla="*/ 6 w 682"/>
                <a:gd name="T117" fmla="*/ 0 h 514"/>
                <a:gd name="T118" fmla="*/ 464 w 682"/>
                <a:gd name="T11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2" h="514">
                  <a:moveTo>
                    <a:pt x="58" y="388"/>
                  </a:moveTo>
                  <a:lnTo>
                    <a:pt x="58" y="388"/>
                  </a:lnTo>
                  <a:lnTo>
                    <a:pt x="56" y="382"/>
                  </a:lnTo>
                  <a:lnTo>
                    <a:pt x="54" y="378"/>
                  </a:lnTo>
                  <a:lnTo>
                    <a:pt x="48" y="372"/>
                  </a:lnTo>
                  <a:lnTo>
                    <a:pt x="48" y="372"/>
                  </a:lnTo>
                  <a:lnTo>
                    <a:pt x="54" y="368"/>
                  </a:lnTo>
                  <a:lnTo>
                    <a:pt x="56" y="360"/>
                  </a:lnTo>
                  <a:lnTo>
                    <a:pt x="56" y="360"/>
                  </a:lnTo>
                  <a:lnTo>
                    <a:pt x="54" y="352"/>
                  </a:lnTo>
                  <a:lnTo>
                    <a:pt x="50" y="346"/>
                  </a:lnTo>
                  <a:lnTo>
                    <a:pt x="44" y="344"/>
                  </a:lnTo>
                  <a:lnTo>
                    <a:pt x="34" y="342"/>
                  </a:lnTo>
                  <a:lnTo>
                    <a:pt x="6" y="342"/>
                  </a:lnTo>
                  <a:lnTo>
                    <a:pt x="6" y="410"/>
                  </a:lnTo>
                  <a:lnTo>
                    <a:pt x="34" y="410"/>
                  </a:lnTo>
                  <a:lnTo>
                    <a:pt x="34" y="410"/>
                  </a:lnTo>
                  <a:lnTo>
                    <a:pt x="44" y="408"/>
                  </a:lnTo>
                  <a:lnTo>
                    <a:pt x="52" y="404"/>
                  </a:lnTo>
                  <a:lnTo>
                    <a:pt x="56" y="396"/>
                  </a:lnTo>
                  <a:lnTo>
                    <a:pt x="58" y="388"/>
                  </a:lnTo>
                  <a:lnTo>
                    <a:pt x="58" y="388"/>
                  </a:lnTo>
                  <a:close/>
                  <a:moveTo>
                    <a:pt x="34" y="398"/>
                  </a:moveTo>
                  <a:lnTo>
                    <a:pt x="18" y="398"/>
                  </a:lnTo>
                  <a:lnTo>
                    <a:pt x="18" y="378"/>
                  </a:lnTo>
                  <a:lnTo>
                    <a:pt x="34" y="378"/>
                  </a:lnTo>
                  <a:lnTo>
                    <a:pt x="34" y="378"/>
                  </a:lnTo>
                  <a:lnTo>
                    <a:pt x="38" y="380"/>
                  </a:lnTo>
                  <a:lnTo>
                    <a:pt x="42" y="380"/>
                  </a:lnTo>
                  <a:lnTo>
                    <a:pt x="44" y="384"/>
                  </a:lnTo>
                  <a:lnTo>
                    <a:pt x="44" y="388"/>
                  </a:lnTo>
                  <a:lnTo>
                    <a:pt x="44" y="388"/>
                  </a:lnTo>
                  <a:lnTo>
                    <a:pt x="44" y="392"/>
                  </a:lnTo>
                  <a:lnTo>
                    <a:pt x="42" y="396"/>
                  </a:lnTo>
                  <a:lnTo>
                    <a:pt x="38" y="398"/>
                  </a:lnTo>
                  <a:lnTo>
                    <a:pt x="34" y="398"/>
                  </a:lnTo>
                  <a:lnTo>
                    <a:pt x="34" y="398"/>
                  </a:lnTo>
                  <a:close/>
                  <a:moveTo>
                    <a:pt x="34" y="368"/>
                  </a:moveTo>
                  <a:lnTo>
                    <a:pt x="18" y="368"/>
                  </a:lnTo>
                  <a:lnTo>
                    <a:pt x="18" y="354"/>
                  </a:lnTo>
                  <a:lnTo>
                    <a:pt x="34" y="354"/>
                  </a:lnTo>
                  <a:lnTo>
                    <a:pt x="34" y="354"/>
                  </a:lnTo>
                  <a:lnTo>
                    <a:pt x="40" y="356"/>
                  </a:lnTo>
                  <a:lnTo>
                    <a:pt x="42" y="358"/>
                  </a:lnTo>
                  <a:lnTo>
                    <a:pt x="42" y="360"/>
                  </a:lnTo>
                  <a:lnTo>
                    <a:pt x="42" y="360"/>
                  </a:lnTo>
                  <a:lnTo>
                    <a:pt x="40" y="366"/>
                  </a:lnTo>
                  <a:lnTo>
                    <a:pt x="38" y="366"/>
                  </a:lnTo>
                  <a:lnTo>
                    <a:pt x="34" y="368"/>
                  </a:lnTo>
                  <a:lnTo>
                    <a:pt x="34" y="368"/>
                  </a:lnTo>
                  <a:close/>
                  <a:moveTo>
                    <a:pt x="66" y="388"/>
                  </a:moveTo>
                  <a:lnTo>
                    <a:pt x="66" y="360"/>
                  </a:lnTo>
                  <a:lnTo>
                    <a:pt x="78" y="360"/>
                  </a:lnTo>
                  <a:lnTo>
                    <a:pt x="78" y="388"/>
                  </a:lnTo>
                  <a:lnTo>
                    <a:pt x="78" y="388"/>
                  </a:lnTo>
                  <a:lnTo>
                    <a:pt x="78" y="392"/>
                  </a:lnTo>
                  <a:lnTo>
                    <a:pt x="80" y="396"/>
                  </a:lnTo>
                  <a:lnTo>
                    <a:pt x="84" y="398"/>
                  </a:lnTo>
                  <a:lnTo>
                    <a:pt x="88" y="400"/>
                  </a:lnTo>
                  <a:lnTo>
                    <a:pt x="88" y="400"/>
                  </a:lnTo>
                  <a:lnTo>
                    <a:pt x="92" y="398"/>
                  </a:lnTo>
                  <a:lnTo>
                    <a:pt x="94" y="396"/>
                  </a:lnTo>
                  <a:lnTo>
                    <a:pt x="96" y="392"/>
                  </a:lnTo>
                  <a:lnTo>
                    <a:pt x="96" y="388"/>
                  </a:lnTo>
                  <a:lnTo>
                    <a:pt x="96" y="360"/>
                  </a:lnTo>
                  <a:lnTo>
                    <a:pt x="108" y="360"/>
                  </a:lnTo>
                  <a:lnTo>
                    <a:pt x="108" y="410"/>
                  </a:lnTo>
                  <a:lnTo>
                    <a:pt x="96" y="410"/>
                  </a:lnTo>
                  <a:lnTo>
                    <a:pt x="96" y="406"/>
                  </a:lnTo>
                  <a:lnTo>
                    <a:pt x="96" y="406"/>
                  </a:lnTo>
                  <a:lnTo>
                    <a:pt x="92" y="408"/>
                  </a:lnTo>
                  <a:lnTo>
                    <a:pt x="84" y="410"/>
                  </a:lnTo>
                  <a:lnTo>
                    <a:pt x="84" y="410"/>
                  </a:lnTo>
                  <a:lnTo>
                    <a:pt x="80" y="410"/>
                  </a:lnTo>
                  <a:lnTo>
                    <a:pt x="74" y="408"/>
                  </a:lnTo>
                  <a:lnTo>
                    <a:pt x="70" y="402"/>
                  </a:lnTo>
                  <a:lnTo>
                    <a:pt x="66" y="394"/>
                  </a:lnTo>
                  <a:lnTo>
                    <a:pt x="66" y="388"/>
                  </a:lnTo>
                  <a:lnTo>
                    <a:pt x="66" y="388"/>
                  </a:lnTo>
                  <a:close/>
                  <a:moveTo>
                    <a:pt x="250" y="410"/>
                  </a:moveTo>
                  <a:lnTo>
                    <a:pt x="238" y="410"/>
                  </a:lnTo>
                  <a:lnTo>
                    <a:pt x="238" y="360"/>
                  </a:lnTo>
                  <a:lnTo>
                    <a:pt x="250" y="360"/>
                  </a:lnTo>
                  <a:lnTo>
                    <a:pt x="250" y="364"/>
                  </a:lnTo>
                  <a:lnTo>
                    <a:pt x="250" y="364"/>
                  </a:lnTo>
                  <a:lnTo>
                    <a:pt x="256" y="360"/>
                  </a:lnTo>
                  <a:lnTo>
                    <a:pt x="262" y="358"/>
                  </a:lnTo>
                  <a:lnTo>
                    <a:pt x="262" y="358"/>
                  </a:lnTo>
                  <a:lnTo>
                    <a:pt x="270" y="360"/>
                  </a:lnTo>
                  <a:lnTo>
                    <a:pt x="276" y="364"/>
                  </a:lnTo>
                  <a:lnTo>
                    <a:pt x="280" y="372"/>
                  </a:lnTo>
                  <a:lnTo>
                    <a:pt x="280" y="382"/>
                  </a:lnTo>
                  <a:lnTo>
                    <a:pt x="280" y="410"/>
                  </a:lnTo>
                  <a:lnTo>
                    <a:pt x="268" y="410"/>
                  </a:lnTo>
                  <a:lnTo>
                    <a:pt x="268" y="382"/>
                  </a:lnTo>
                  <a:lnTo>
                    <a:pt x="268" y="382"/>
                  </a:lnTo>
                  <a:lnTo>
                    <a:pt x="268" y="376"/>
                  </a:lnTo>
                  <a:lnTo>
                    <a:pt x="266" y="372"/>
                  </a:lnTo>
                  <a:lnTo>
                    <a:pt x="264" y="370"/>
                  </a:lnTo>
                  <a:lnTo>
                    <a:pt x="260" y="370"/>
                  </a:lnTo>
                  <a:lnTo>
                    <a:pt x="260" y="370"/>
                  </a:lnTo>
                  <a:lnTo>
                    <a:pt x="256" y="370"/>
                  </a:lnTo>
                  <a:lnTo>
                    <a:pt x="254" y="374"/>
                  </a:lnTo>
                  <a:lnTo>
                    <a:pt x="252" y="376"/>
                  </a:lnTo>
                  <a:lnTo>
                    <a:pt x="250" y="382"/>
                  </a:lnTo>
                  <a:lnTo>
                    <a:pt x="250" y="410"/>
                  </a:lnTo>
                  <a:close/>
                  <a:moveTo>
                    <a:pt x="132" y="380"/>
                  </a:moveTo>
                  <a:lnTo>
                    <a:pt x="132" y="410"/>
                  </a:lnTo>
                  <a:lnTo>
                    <a:pt x="120" y="410"/>
                  </a:lnTo>
                  <a:lnTo>
                    <a:pt x="120" y="360"/>
                  </a:lnTo>
                  <a:lnTo>
                    <a:pt x="132" y="360"/>
                  </a:lnTo>
                  <a:lnTo>
                    <a:pt x="132" y="380"/>
                  </a:lnTo>
                  <a:close/>
                  <a:moveTo>
                    <a:pt x="142" y="346"/>
                  </a:moveTo>
                  <a:lnTo>
                    <a:pt x="154" y="340"/>
                  </a:lnTo>
                  <a:lnTo>
                    <a:pt x="154" y="348"/>
                  </a:lnTo>
                  <a:lnTo>
                    <a:pt x="154" y="410"/>
                  </a:lnTo>
                  <a:lnTo>
                    <a:pt x="142" y="410"/>
                  </a:lnTo>
                  <a:lnTo>
                    <a:pt x="142" y="346"/>
                  </a:lnTo>
                  <a:close/>
                  <a:moveTo>
                    <a:pt x="192" y="364"/>
                  </a:moveTo>
                  <a:lnTo>
                    <a:pt x="192" y="364"/>
                  </a:lnTo>
                  <a:lnTo>
                    <a:pt x="188" y="360"/>
                  </a:lnTo>
                  <a:lnTo>
                    <a:pt x="182" y="358"/>
                  </a:lnTo>
                  <a:lnTo>
                    <a:pt x="182" y="358"/>
                  </a:lnTo>
                  <a:lnTo>
                    <a:pt x="174" y="360"/>
                  </a:lnTo>
                  <a:lnTo>
                    <a:pt x="168" y="366"/>
                  </a:lnTo>
                  <a:lnTo>
                    <a:pt x="164" y="374"/>
                  </a:lnTo>
                  <a:lnTo>
                    <a:pt x="162" y="384"/>
                  </a:lnTo>
                  <a:lnTo>
                    <a:pt x="162" y="384"/>
                  </a:lnTo>
                  <a:lnTo>
                    <a:pt x="164" y="394"/>
                  </a:lnTo>
                  <a:lnTo>
                    <a:pt x="168" y="404"/>
                  </a:lnTo>
                  <a:lnTo>
                    <a:pt x="174" y="408"/>
                  </a:lnTo>
                  <a:lnTo>
                    <a:pt x="182" y="410"/>
                  </a:lnTo>
                  <a:lnTo>
                    <a:pt x="182" y="410"/>
                  </a:lnTo>
                  <a:lnTo>
                    <a:pt x="188" y="408"/>
                  </a:lnTo>
                  <a:lnTo>
                    <a:pt x="192" y="406"/>
                  </a:lnTo>
                  <a:lnTo>
                    <a:pt x="192" y="410"/>
                  </a:lnTo>
                  <a:lnTo>
                    <a:pt x="204" y="410"/>
                  </a:lnTo>
                  <a:lnTo>
                    <a:pt x="204" y="340"/>
                  </a:lnTo>
                  <a:lnTo>
                    <a:pt x="192" y="346"/>
                  </a:lnTo>
                  <a:lnTo>
                    <a:pt x="192" y="364"/>
                  </a:lnTo>
                  <a:close/>
                  <a:moveTo>
                    <a:pt x="184" y="398"/>
                  </a:moveTo>
                  <a:lnTo>
                    <a:pt x="184" y="398"/>
                  </a:lnTo>
                  <a:lnTo>
                    <a:pt x="180" y="398"/>
                  </a:lnTo>
                  <a:lnTo>
                    <a:pt x="178" y="396"/>
                  </a:lnTo>
                  <a:lnTo>
                    <a:pt x="176" y="392"/>
                  </a:lnTo>
                  <a:lnTo>
                    <a:pt x="174" y="384"/>
                  </a:lnTo>
                  <a:lnTo>
                    <a:pt x="174" y="384"/>
                  </a:lnTo>
                  <a:lnTo>
                    <a:pt x="176" y="376"/>
                  </a:lnTo>
                  <a:lnTo>
                    <a:pt x="178" y="372"/>
                  </a:lnTo>
                  <a:lnTo>
                    <a:pt x="180" y="370"/>
                  </a:lnTo>
                  <a:lnTo>
                    <a:pt x="184" y="370"/>
                  </a:lnTo>
                  <a:lnTo>
                    <a:pt x="184" y="370"/>
                  </a:lnTo>
                  <a:lnTo>
                    <a:pt x="190" y="372"/>
                  </a:lnTo>
                  <a:lnTo>
                    <a:pt x="192" y="374"/>
                  </a:lnTo>
                  <a:lnTo>
                    <a:pt x="192" y="394"/>
                  </a:lnTo>
                  <a:lnTo>
                    <a:pt x="192" y="394"/>
                  </a:lnTo>
                  <a:lnTo>
                    <a:pt x="190" y="398"/>
                  </a:lnTo>
                  <a:lnTo>
                    <a:pt x="184" y="398"/>
                  </a:lnTo>
                  <a:lnTo>
                    <a:pt x="184" y="398"/>
                  </a:lnTo>
                  <a:close/>
                  <a:moveTo>
                    <a:pt x="456" y="358"/>
                  </a:moveTo>
                  <a:lnTo>
                    <a:pt x="456" y="358"/>
                  </a:lnTo>
                  <a:lnTo>
                    <a:pt x="452" y="360"/>
                  </a:lnTo>
                  <a:lnTo>
                    <a:pt x="446" y="364"/>
                  </a:lnTo>
                  <a:lnTo>
                    <a:pt x="446" y="340"/>
                  </a:lnTo>
                  <a:lnTo>
                    <a:pt x="434" y="346"/>
                  </a:lnTo>
                  <a:lnTo>
                    <a:pt x="434" y="410"/>
                  </a:lnTo>
                  <a:lnTo>
                    <a:pt x="446" y="410"/>
                  </a:lnTo>
                  <a:lnTo>
                    <a:pt x="446" y="406"/>
                  </a:lnTo>
                  <a:lnTo>
                    <a:pt x="446" y="406"/>
                  </a:lnTo>
                  <a:lnTo>
                    <a:pt x="450" y="408"/>
                  </a:lnTo>
                  <a:lnTo>
                    <a:pt x="458" y="410"/>
                  </a:lnTo>
                  <a:lnTo>
                    <a:pt x="458" y="410"/>
                  </a:lnTo>
                  <a:lnTo>
                    <a:pt x="466" y="408"/>
                  </a:lnTo>
                  <a:lnTo>
                    <a:pt x="472" y="404"/>
                  </a:lnTo>
                  <a:lnTo>
                    <a:pt x="474" y="396"/>
                  </a:lnTo>
                  <a:lnTo>
                    <a:pt x="476" y="384"/>
                  </a:lnTo>
                  <a:lnTo>
                    <a:pt x="476" y="384"/>
                  </a:lnTo>
                  <a:lnTo>
                    <a:pt x="474" y="374"/>
                  </a:lnTo>
                  <a:lnTo>
                    <a:pt x="470" y="366"/>
                  </a:lnTo>
                  <a:lnTo>
                    <a:pt x="464" y="360"/>
                  </a:lnTo>
                  <a:lnTo>
                    <a:pt x="456" y="358"/>
                  </a:lnTo>
                  <a:lnTo>
                    <a:pt x="456" y="358"/>
                  </a:lnTo>
                  <a:close/>
                  <a:moveTo>
                    <a:pt x="454" y="370"/>
                  </a:moveTo>
                  <a:lnTo>
                    <a:pt x="454" y="370"/>
                  </a:lnTo>
                  <a:lnTo>
                    <a:pt x="458" y="370"/>
                  </a:lnTo>
                  <a:lnTo>
                    <a:pt x="460" y="374"/>
                  </a:lnTo>
                  <a:lnTo>
                    <a:pt x="462" y="378"/>
                  </a:lnTo>
                  <a:lnTo>
                    <a:pt x="464" y="384"/>
                  </a:lnTo>
                  <a:lnTo>
                    <a:pt x="464" y="384"/>
                  </a:lnTo>
                  <a:lnTo>
                    <a:pt x="464" y="390"/>
                  </a:lnTo>
                  <a:lnTo>
                    <a:pt x="462" y="396"/>
                  </a:lnTo>
                  <a:lnTo>
                    <a:pt x="458" y="398"/>
                  </a:lnTo>
                  <a:lnTo>
                    <a:pt x="454" y="398"/>
                  </a:lnTo>
                  <a:lnTo>
                    <a:pt x="454" y="398"/>
                  </a:lnTo>
                  <a:lnTo>
                    <a:pt x="450" y="398"/>
                  </a:lnTo>
                  <a:lnTo>
                    <a:pt x="446" y="394"/>
                  </a:lnTo>
                  <a:lnTo>
                    <a:pt x="446" y="376"/>
                  </a:lnTo>
                  <a:lnTo>
                    <a:pt x="446" y="376"/>
                  </a:lnTo>
                  <a:lnTo>
                    <a:pt x="450" y="372"/>
                  </a:lnTo>
                  <a:lnTo>
                    <a:pt x="454" y="370"/>
                  </a:lnTo>
                  <a:lnTo>
                    <a:pt x="454" y="370"/>
                  </a:lnTo>
                  <a:close/>
                  <a:moveTo>
                    <a:pt x="320" y="364"/>
                  </a:moveTo>
                  <a:lnTo>
                    <a:pt x="320" y="364"/>
                  </a:lnTo>
                  <a:lnTo>
                    <a:pt x="314" y="360"/>
                  </a:lnTo>
                  <a:lnTo>
                    <a:pt x="308" y="358"/>
                  </a:lnTo>
                  <a:lnTo>
                    <a:pt x="308" y="358"/>
                  </a:lnTo>
                  <a:lnTo>
                    <a:pt x="300" y="360"/>
                  </a:lnTo>
                  <a:lnTo>
                    <a:pt x="294" y="366"/>
                  </a:lnTo>
                  <a:lnTo>
                    <a:pt x="290" y="374"/>
                  </a:lnTo>
                  <a:lnTo>
                    <a:pt x="290" y="384"/>
                  </a:lnTo>
                  <a:lnTo>
                    <a:pt x="290" y="384"/>
                  </a:lnTo>
                  <a:lnTo>
                    <a:pt x="290" y="394"/>
                  </a:lnTo>
                  <a:lnTo>
                    <a:pt x="294" y="404"/>
                  </a:lnTo>
                  <a:lnTo>
                    <a:pt x="300" y="408"/>
                  </a:lnTo>
                  <a:lnTo>
                    <a:pt x="308" y="410"/>
                  </a:lnTo>
                  <a:lnTo>
                    <a:pt x="308" y="410"/>
                  </a:lnTo>
                  <a:lnTo>
                    <a:pt x="314" y="408"/>
                  </a:lnTo>
                  <a:lnTo>
                    <a:pt x="320" y="406"/>
                  </a:lnTo>
                  <a:lnTo>
                    <a:pt x="320" y="406"/>
                  </a:lnTo>
                  <a:lnTo>
                    <a:pt x="320" y="406"/>
                  </a:lnTo>
                  <a:lnTo>
                    <a:pt x="318" y="410"/>
                  </a:lnTo>
                  <a:lnTo>
                    <a:pt x="318" y="414"/>
                  </a:lnTo>
                  <a:lnTo>
                    <a:pt x="312" y="418"/>
                  </a:lnTo>
                  <a:lnTo>
                    <a:pt x="304" y="420"/>
                  </a:lnTo>
                  <a:lnTo>
                    <a:pt x="302" y="420"/>
                  </a:lnTo>
                  <a:lnTo>
                    <a:pt x="308" y="428"/>
                  </a:lnTo>
                  <a:lnTo>
                    <a:pt x="308" y="428"/>
                  </a:lnTo>
                  <a:lnTo>
                    <a:pt x="308" y="428"/>
                  </a:lnTo>
                  <a:lnTo>
                    <a:pt x="318" y="428"/>
                  </a:lnTo>
                  <a:lnTo>
                    <a:pt x="326" y="422"/>
                  </a:lnTo>
                  <a:lnTo>
                    <a:pt x="330" y="416"/>
                  </a:lnTo>
                  <a:lnTo>
                    <a:pt x="332" y="404"/>
                  </a:lnTo>
                  <a:lnTo>
                    <a:pt x="332" y="360"/>
                  </a:lnTo>
                  <a:lnTo>
                    <a:pt x="320" y="360"/>
                  </a:lnTo>
                  <a:lnTo>
                    <a:pt x="320" y="364"/>
                  </a:lnTo>
                  <a:close/>
                  <a:moveTo>
                    <a:pt x="320" y="374"/>
                  </a:moveTo>
                  <a:lnTo>
                    <a:pt x="320" y="394"/>
                  </a:lnTo>
                  <a:lnTo>
                    <a:pt x="320" y="394"/>
                  </a:lnTo>
                  <a:lnTo>
                    <a:pt x="316" y="398"/>
                  </a:lnTo>
                  <a:lnTo>
                    <a:pt x="310" y="398"/>
                  </a:lnTo>
                  <a:lnTo>
                    <a:pt x="310" y="398"/>
                  </a:lnTo>
                  <a:lnTo>
                    <a:pt x="308" y="398"/>
                  </a:lnTo>
                  <a:lnTo>
                    <a:pt x="304" y="396"/>
                  </a:lnTo>
                  <a:lnTo>
                    <a:pt x="302" y="392"/>
                  </a:lnTo>
                  <a:lnTo>
                    <a:pt x="302" y="384"/>
                  </a:lnTo>
                  <a:lnTo>
                    <a:pt x="302" y="384"/>
                  </a:lnTo>
                  <a:lnTo>
                    <a:pt x="302" y="376"/>
                  </a:lnTo>
                  <a:lnTo>
                    <a:pt x="304" y="372"/>
                  </a:lnTo>
                  <a:lnTo>
                    <a:pt x="308" y="370"/>
                  </a:lnTo>
                  <a:lnTo>
                    <a:pt x="310" y="370"/>
                  </a:lnTo>
                  <a:lnTo>
                    <a:pt x="310" y="370"/>
                  </a:lnTo>
                  <a:lnTo>
                    <a:pt x="316" y="372"/>
                  </a:lnTo>
                  <a:lnTo>
                    <a:pt x="320" y="374"/>
                  </a:lnTo>
                  <a:lnTo>
                    <a:pt x="320" y="374"/>
                  </a:lnTo>
                  <a:close/>
                  <a:moveTo>
                    <a:pt x="368" y="372"/>
                  </a:moveTo>
                  <a:lnTo>
                    <a:pt x="368" y="372"/>
                  </a:lnTo>
                  <a:lnTo>
                    <a:pt x="374" y="370"/>
                  </a:lnTo>
                  <a:lnTo>
                    <a:pt x="382" y="368"/>
                  </a:lnTo>
                  <a:lnTo>
                    <a:pt x="382" y="368"/>
                  </a:lnTo>
                  <a:lnTo>
                    <a:pt x="388" y="370"/>
                  </a:lnTo>
                  <a:lnTo>
                    <a:pt x="390" y="372"/>
                  </a:lnTo>
                  <a:lnTo>
                    <a:pt x="390" y="376"/>
                  </a:lnTo>
                  <a:lnTo>
                    <a:pt x="390" y="380"/>
                  </a:lnTo>
                  <a:lnTo>
                    <a:pt x="390" y="380"/>
                  </a:lnTo>
                  <a:lnTo>
                    <a:pt x="380" y="376"/>
                  </a:lnTo>
                  <a:lnTo>
                    <a:pt x="380" y="376"/>
                  </a:lnTo>
                  <a:lnTo>
                    <a:pt x="372" y="378"/>
                  </a:lnTo>
                  <a:lnTo>
                    <a:pt x="366" y="380"/>
                  </a:lnTo>
                  <a:lnTo>
                    <a:pt x="362" y="386"/>
                  </a:lnTo>
                  <a:lnTo>
                    <a:pt x="360" y="392"/>
                  </a:lnTo>
                  <a:lnTo>
                    <a:pt x="360" y="392"/>
                  </a:lnTo>
                  <a:lnTo>
                    <a:pt x="362" y="400"/>
                  </a:lnTo>
                  <a:lnTo>
                    <a:pt x="366" y="406"/>
                  </a:lnTo>
                  <a:lnTo>
                    <a:pt x="372" y="410"/>
                  </a:lnTo>
                  <a:lnTo>
                    <a:pt x="378" y="410"/>
                  </a:lnTo>
                  <a:lnTo>
                    <a:pt x="378" y="410"/>
                  </a:lnTo>
                  <a:lnTo>
                    <a:pt x="384" y="408"/>
                  </a:lnTo>
                  <a:lnTo>
                    <a:pt x="390" y="406"/>
                  </a:lnTo>
                  <a:lnTo>
                    <a:pt x="390" y="410"/>
                  </a:lnTo>
                  <a:lnTo>
                    <a:pt x="402" y="410"/>
                  </a:lnTo>
                  <a:lnTo>
                    <a:pt x="402" y="376"/>
                  </a:lnTo>
                  <a:lnTo>
                    <a:pt x="402" y="376"/>
                  </a:lnTo>
                  <a:lnTo>
                    <a:pt x="400" y="368"/>
                  </a:lnTo>
                  <a:lnTo>
                    <a:pt x="398" y="364"/>
                  </a:lnTo>
                  <a:lnTo>
                    <a:pt x="390" y="360"/>
                  </a:lnTo>
                  <a:lnTo>
                    <a:pt x="382" y="358"/>
                  </a:lnTo>
                  <a:lnTo>
                    <a:pt x="382" y="358"/>
                  </a:lnTo>
                  <a:lnTo>
                    <a:pt x="372" y="360"/>
                  </a:lnTo>
                  <a:lnTo>
                    <a:pt x="364" y="364"/>
                  </a:lnTo>
                  <a:lnTo>
                    <a:pt x="368" y="372"/>
                  </a:lnTo>
                  <a:close/>
                  <a:moveTo>
                    <a:pt x="372" y="392"/>
                  </a:moveTo>
                  <a:lnTo>
                    <a:pt x="372" y="392"/>
                  </a:lnTo>
                  <a:lnTo>
                    <a:pt x="372" y="390"/>
                  </a:lnTo>
                  <a:lnTo>
                    <a:pt x="374" y="388"/>
                  </a:lnTo>
                  <a:lnTo>
                    <a:pt x="380" y="386"/>
                  </a:lnTo>
                  <a:lnTo>
                    <a:pt x="380" y="386"/>
                  </a:lnTo>
                  <a:lnTo>
                    <a:pt x="386" y="386"/>
                  </a:lnTo>
                  <a:lnTo>
                    <a:pt x="390" y="388"/>
                  </a:lnTo>
                  <a:lnTo>
                    <a:pt x="390" y="394"/>
                  </a:lnTo>
                  <a:lnTo>
                    <a:pt x="390" y="394"/>
                  </a:lnTo>
                  <a:lnTo>
                    <a:pt x="386" y="398"/>
                  </a:lnTo>
                  <a:lnTo>
                    <a:pt x="380" y="400"/>
                  </a:lnTo>
                  <a:lnTo>
                    <a:pt x="380" y="400"/>
                  </a:lnTo>
                  <a:lnTo>
                    <a:pt x="374" y="398"/>
                  </a:lnTo>
                  <a:lnTo>
                    <a:pt x="372" y="396"/>
                  </a:lnTo>
                  <a:lnTo>
                    <a:pt x="372" y="392"/>
                  </a:lnTo>
                  <a:lnTo>
                    <a:pt x="372" y="392"/>
                  </a:lnTo>
                  <a:close/>
                  <a:moveTo>
                    <a:pt x="514" y="394"/>
                  </a:moveTo>
                  <a:lnTo>
                    <a:pt x="514" y="394"/>
                  </a:lnTo>
                  <a:lnTo>
                    <a:pt x="510" y="398"/>
                  </a:lnTo>
                  <a:lnTo>
                    <a:pt x="506" y="398"/>
                  </a:lnTo>
                  <a:lnTo>
                    <a:pt x="506" y="398"/>
                  </a:lnTo>
                  <a:lnTo>
                    <a:pt x="500" y="398"/>
                  </a:lnTo>
                  <a:lnTo>
                    <a:pt x="496" y="394"/>
                  </a:lnTo>
                  <a:lnTo>
                    <a:pt x="494" y="388"/>
                  </a:lnTo>
                  <a:lnTo>
                    <a:pt x="524" y="388"/>
                  </a:lnTo>
                  <a:lnTo>
                    <a:pt x="524" y="388"/>
                  </a:lnTo>
                  <a:lnTo>
                    <a:pt x="524" y="384"/>
                  </a:lnTo>
                  <a:lnTo>
                    <a:pt x="524" y="384"/>
                  </a:lnTo>
                  <a:lnTo>
                    <a:pt x="524" y="374"/>
                  </a:lnTo>
                  <a:lnTo>
                    <a:pt x="518" y="366"/>
                  </a:lnTo>
                  <a:lnTo>
                    <a:pt x="512" y="360"/>
                  </a:lnTo>
                  <a:lnTo>
                    <a:pt x="504" y="358"/>
                  </a:lnTo>
                  <a:lnTo>
                    <a:pt x="504" y="358"/>
                  </a:lnTo>
                  <a:lnTo>
                    <a:pt x="496" y="360"/>
                  </a:lnTo>
                  <a:lnTo>
                    <a:pt x="488" y="366"/>
                  </a:lnTo>
                  <a:lnTo>
                    <a:pt x="484" y="374"/>
                  </a:lnTo>
                  <a:lnTo>
                    <a:pt x="482" y="384"/>
                  </a:lnTo>
                  <a:lnTo>
                    <a:pt x="482" y="384"/>
                  </a:lnTo>
                  <a:lnTo>
                    <a:pt x="484" y="396"/>
                  </a:lnTo>
                  <a:lnTo>
                    <a:pt x="488" y="404"/>
                  </a:lnTo>
                  <a:lnTo>
                    <a:pt x="496" y="408"/>
                  </a:lnTo>
                  <a:lnTo>
                    <a:pt x="506" y="410"/>
                  </a:lnTo>
                  <a:lnTo>
                    <a:pt x="506" y="410"/>
                  </a:lnTo>
                  <a:lnTo>
                    <a:pt x="514" y="408"/>
                  </a:lnTo>
                  <a:lnTo>
                    <a:pt x="522" y="402"/>
                  </a:lnTo>
                  <a:lnTo>
                    <a:pt x="514" y="394"/>
                  </a:lnTo>
                  <a:close/>
                  <a:moveTo>
                    <a:pt x="494" y="380"/>
                  </a:moveTo>
                  <a:lnTo>
                    <a:pt x="494" y="380"/>
                  </a:lnTo>
                  <a:lnTo>
                    <a:pt x="496" y="376"/>
                  </a:lnTo>
                  <a:lnTo>
                    <a:pt x="498" y="372"/>
                  </a:lnTo>
                  <a:lnTo>
                    <a:pt x="500" y="370"/>
                  </a:lnTo>
                  <a:lnTo>
                    <a:pt x="504" y="370"/>
                  </a:lnTo>
                  <a:lnTo>
                    <a:pt x="504" y="370"/>
                  </a:lnTo>
                  <a:lnTo>
                    <a:pt x="508" y="370"/>
                  </a:lnTo>
                  <a:lnTo>
                    <a:pt x="510" y="372"/>
                  </a:lnTo>
                  <a:lnTo>
                    <a:pt x="512" y="380"/>
                  </a:lnTo>
                  <a:lnTo>
                    <a:pt x="494" y="380"/>
                  </a:lnTo>
                  <a:close/>
                  <a:moveTo>
                    <a:pt x="632" y="394"/>
                  </a:moveTo>
                  <a:lnTo>
                    <a:pt x="632" y="394"/>
                  </a:lnTo>
                  <a:lnTo>
                    <a:pt x="628" y="398"/>
                  </a:lnTo>
                  <a:lnTo>
                    <a:pt x="622" y="398"/>
                  </a:lnTo>
                  <a:lnTo>
                    <a:pt x="622" y="398"/>
                  </a:lnTo>
                  <a:lnTo>
                    <a:pt x="616" y="398"/>
                  </a:lnTo>
                  <a:lnTo>
                    <a:pt x="612" y="394"/>
                  </a:lnTo>
                  <a:lnTo>
                    <a:pt x="612" y="388"/>
                  </a:lnTo>
                  <a:lnTo>
                    <a:pt x="642" y="388"/>
                  </a:lnTo>
                  <a:lnTo>
                    <a:pt x="642" y="388"/>
                  </a:lnTo>
                  <a:lnTo>
                    <a:pt x="642" y="384"/>
                  </a:lnTo>
                  <a:lnTo>
                    <a:pt x="642" y="384"/>
                  </a:lnTo>
                  <a:lnTo>
                    <a:pt x="640" y="374"/>
                  </a:lnTo>
                  <a:lnTo>
                    <a:pt x="636" y="366"/>
                  </a:lnTo>
                  <a:lnTo>
                    <a:pt x="630" y="360"/>
                  </a:lnTo>
                  <a:lnTo>
                    <a:pt x="620" y="358"/>
                  </a:lnTo>
                  <a:lnTo>
                    <a:pt x="620" y="358"/>
                  </a:lnTo>
                  <a:lnTo>
                    <a:pt x="612" y="360"/>
                  </a:lnTo>
                  <a:lnTo>
                    <a:pt x="606" y="366"/>
                  </a:lnTo>
                  <a:lnTo>
                    <a:pt x="600" y="374"/>
                  </a:lnTo>
                  <a:lnTo>
                    <a:pt x="598" y="384"/>
                  </a:lnTo>
                  <a:lnTo>
                    <a:pt x="598" y="384"/>
                  </a:lnTo>
                  <a:lnTo>
                    <a:pt x="600" y="396"/>
                  </a:lnTo>
                  <a:lnTo>
                    <a:pt x="606" y="404"/>
                  </a:lnTo>
                  <a:lnTo>
                    <a:pt x="612" y="408"/>
                  </a:lnTo>
                  <a:lnTo>
                    <a:pt x="622" y="410"/>
                  </a:lnTo>
                  <a:lnTo>
                    <a:pt x="622" y="410"/>
                  </a:lnTo>
                  <a:lnTo>
                    <a:pt x="632" y="408"/>
                  </a:lnTo>
                  <a:lnTo>
                    <a:pt x="640" y="402"/>
                  </a:lnTo>
                  <a:lnTo>
                    <a:pt x="632" y="394"/>
                  </a:lnTo>
                  <a:close/>
                  <a:moveTo>
                    <a:pt x="612" y="380"/>
                  </a:moveTo>
                  <a:lnTo>
                    <a:pt x="612" y="380"/>
                  </a:lnTo>
                  <a:lnTo>
                    <a:pt x="612" y="376"/>
                  </a:lnTo>
                  <a:lnTo>
                    <a:pt x="614" y="372"/>
                  </a:lnTo>
                  <a:lnTo>
                    <a:pt x="616" y="370"/>
                  </a:lnTo>
                  <a:lnTo>
                    <a:pt x="620" y="370"/>
                  </a:lnTo>
                  <a:lnTo>
                    <a:pt x="620" y="370"/>
                  </a:lnTo>
                  <a:lnTo>
                    <a:pt x="624" y="370"/>
                  </a:lnTo>
                  <a:lnTo>
                    <a:pt x="628" y="372"/>
                  </a:lnTo>
                  <a:lnTo>
                    <a:pt x="630" y="380"/>
                  </a:lnTo>
                  <a:lnTo>
                    <a:pt x="612" y="380"/>
                  </a:lnTo>
                  <a:close/>
                  <a:moveTo>
                    <a:pt x="582" y="392"/>
                  </a:moveTo>
                  <a:lnTo>
                    <a:pt x="582" y="392"/>
                  </a:lnTo>
                  <a:lnTo>
                    <a:pt x="584" y="396"/>
                  </a:lnTo>
                  <a:lnTo>
                    <a:pt x="588" y="398"/>
                  </a:lnTo>
                  <a:lnTo>
                    <a:pt x="588" y="398"/>
                  </a:lnTo>
                  <a:lnTo>
                    <a:pt x="594" y="396"/>
                  </a:lnTo>
                  <a:lnTo>
                    <a:pt x="594" y="408"/>
                  </a:lnTo>
                  <a:lnTo>
                    <a:pt x="594" y="408"/>
                  </a:lnTo>
                  <a:lnTo>
                    <a:pt x="588" y="410"/>
                  </a:lnTo>
                  <a:lnTo>
                    <a:pt x="584" y="410"/>
                  </a:lnTo>
                  <a:lnTo>
                    <a:pt x="584" y="410"/>
                  </a:lnTo>
                  <a:lnTo>
                    <a:pt x="578" y="408"/>
                  </a:lnTo>
                  <a:lnTo>
                    <a:pt x="572" y="406"/>
                  </a:lnTo>
                  <a:lnTo>
                    <a:pt x="570" y="400"/>
                  </a:lnTo>
                  <a:lnTo>
                    <a:pt x="570" y="396"/>
                  </a:lnTo>
                  <a:lnTo>
                    <a:pt x="570" y="372"/>
                  </a:lnTo>
                  <a:lnTo>
                    <a:pt x="562" y="372"/>
                  </a:lnTo>
                  <a:lnTo>
                    <a:pt x="562" y="360"/>
                  </a:lnTo>
                  <a:lnTo>
                    <a:pt x="570" y="360"/>
                  </a:lnTo>
                  <a:lnTo>
                    <a:pt x="570" y="348"/>
                  </a:lnTo>
                  <a:lnTo>
                    <a:pt x="582" y="342"/>
                  </a:lnTo>
                  <a:lnTo>
                    <a:pt x="582" y="360"/>
                  </a:lnTo>
                  <a:lnTo>
                    <a:pt x="594" y="360"/>
                  </a:lnTo>
                  <a:lnTo>
                    <a:pt x="594" y="372"/>
                  </a:lnTo>
                  <a:lnTo>
                    <a:pt x="582" y="372"/>
                  </a:lnTo>
                  <a:lnTo>
                    <a:pt x="582" y="392"/>
                  </a:lnTo>
                  <a:close/>
                  <a:moveTo>
                    <a:pt x="558" y="408"/>
                  </a:moveTo>
                  <a:lnTo>
                    <a:pt x="558" y="408"/>
                  </a:lnTo>
                  <a:lnTo>
                    <a:pt x="554" y="410"/>
                  </a:lnTo>
                  <a:lnTo>
                    <a:pt x="548" y="410"/>
                  </a:lnTo>
                  <a:lnTo>
                    <a:pt x="548" y="410"/>
                  </a:lnTo>
                  <a:lnTo>
                    <a:pt x="542" y="408"/>
                  </a:lnTo>
                  <a:lnTo>
                    <a:pt x="538" y="406"/>
                  </a:lnTo>
                  <a:lnTo>
                    <a:pt x="536" y="400"/>
                  </a:lnTo>
                  <a:lnTo>
                    <a:pt x="536" y="396"/>
                  </a:lnTo>
                  <a:lnTo>
                    <a:pt x="536" y="372"/>
                  </a:lnTo>
                  <a:lnTo>
                    <a:pt x="528" y="372"/>
                  </a:lnTo>
                  <a:lnTo>
                    <a:pt x="528" y="360"/>
                  </a:lnTo>
                  <a:lnTo>
                    <a:pt x="536" y="360"/>
                  </a:lnTo>
                  <a:lnTo>
                    <a:pt x="536" y="348"/>
                  </a:lnTo>
                  <a:lnTo>
                    <a:pt x="548" y="342"/>
                  </a:lnTo>
                  <a:lnTo>
                    <a:pt x="548" y="360"/>
                  </a:lnTo>
                  <a:lnTo>
                    <a:pt x="558" y="360"/>
                  </a:lnTo>
                  <a:lnTo>
                    <a:pt x="558" y="372"/>
                  </a:lnTo>
                  <a:lnTo>
                    <a:pt x="548" y="372"/>
                  </a:lnTo>
                  <a:lnTo>
                    <a:pt x="548" y="392"/>
                  </a:lnTo>
                  <a:lnTo>
                    <a:pt x="548" y="392"/>
                  </a:lnTo>
                  <a:lnTo>
                    <a:pt x="548" y="396"/>
                  </a:lnTo>
                  <a:lnTo>
                    <a:pt x="552" y="398"/>
                  </a:lnTo>
                  <a:lnTo>
                    <a:pt x="552" y="398"/>
                  </a:lnTo>
                  <a:lnTo>
                    <a:pt x="560" y="396"/>
                  </a:lnTo>
                  <a:lnTo>
                    <a:pt x="558" y="408"/>
                  </a:lnTo>
                  <a:close/>
                  <a:moveTo>
                    <a:pt x="678" y="374"/>
                  </a:moveTo>
                  <a:lnTo>
                    <a:pt x="678" y="374"/>
                  </a:lnTo>
                  <a:lnTo>
                    <a:pt x="674" y="372"/>
                  </a:lnTo>
                  <a:lnTo>
                    <a:pt x="670" y="372"/>
                  </a:lnTo>
                  <a:lnTo>
                    <a:pt x="670" y="372"/>
                  </a:lnTo>
                  <a:lnTo>
                    <a:pt x="666" y="372"/>
                  </a:lnTo>
                  <a:lnTo>
                    <a:pt x="664" y="374"/>
                  </a:lnTo>
                  <a:lnTo>
                    <a:pt x="662" y="378"/>
                  </a:lnTo>
                  <a:lnTo>
                    <a:pt x="662" y="382"/>
                  </a:lnTo>
                  <a:lnTo>
                    <a:pt x="662" y="410"/>
                  </a:lnTo>
                  <a:lnTo>
                    <a:pt x="650" y="410"/>
                  </a:lnTo>
                  <a:lnTo>
                    <a:pt x="650" y="360"/>
                  </a:lnTo>
                  <a:lnTo>
                    <a:pt x="662" y="360"/>
                  </a:lnTo>
                  <a:lnTo>
                    <a:pt x="662" y="364"/>
                  </a:lnTo>
                  <a:lnTo>
                    <a:pt x="662" y="364"/>
                  </a:lnTo>
                  <a:lnTo>
                    <a:pt x="666" y="360"/>
                  </a:lnTo>
                  <a:lnTo>
                    <a:pt x="672" y="358"/>
                  </a:lnTo>
                  <a:lnTo>
                    <a:pt x="672" y="358"/>
                  </a:lnTo>
                  <a:lnTo>
                    <a:pt x="678" y="360"/>
                  </a:lnTo>
                  <a:lnTo>
                    <a:pt x="682" y="362"/>
                  </a:lnTo>
                  <a:lnTo>
                    <a:pt x="678" y="374"/>
                  </a:lnTo>
                  <a:close/>
                  <a:moveTo>
                    <a:pt x="132" y="346"/>
                  </a:moveTo>
                  <a:lnTo>
                    <a:pt x="132" y="354"/>
                  </a:lnTo>
                  <a:lnTo>
                    <a:pt x="120" y="354"/>
                  </a:lnTo>
                  <a:lnTo>
                    <a:pt x="120" y="340"/>
                  </a:lnTo>
                  <a:lnTo>
                    <a:pt x="132" y="340"/>
                  </a:lnTo>
                  <a:lnTo>
                    <a:pt x="132" y="346"/>
                  </a:lnTo>
                  <a:close/>
                  <a:moveTo>
                    <a:pt x="216" y="360"/>
                  </a:moveTo>
                  <a:lnTo>
                    <a:pt x="228" y="360"/>
                  </a:lnTo>
                  <a:lnTo>
                    <a:pt x="228" y="382"/>
                  </a:lnTo>
                  <a:lnTo>
                    <a:pt x="228" y="410"/>
                  </a:lnTo>
                  <a:lnTo>
                    <a:pt x="216" y="410"/>
                  </a:lnTo>
                  <a:lnTo>
                    <a:pt x="216" y="360"/>
                  </a:lnTo>
                  <a:close/>
                  <a:moveTo>
                    <a:pt x="228" y="346"/>
                  </a:moveTo>
                  <a:lnTo>
                    <a:pt x="228" y="354"/>
                  </a:lnTo>
                  <a:lnTo>
                    <a:pt x="216" y="354"/>
                  </a:lnTo>
                  <a:lnTo>
                    <a:pt x="216" y="340"/>
                  </a:lnTo>
                  <a:lnTo>
                    <a:pt x="228" y="340"/>
                  </a:lnTo>
                  <a:lnTo>
                    <a:pt x="228" y="346"/>
                  </a:lnTo>
                  <a:close/>
                  <a:moveTo>
                    <a:pt x="560" y="450"/>
                  </a:moveTo>
                  <a:lnTo>
                    <a:pt x="560" y="450"/>
                  </a:lnTo>
                  <a:lnTo>
                    <a:pt x="556" y="446"/>
                  </a:lnTo>
                  <a:lnTo>
                    <a:pt x="550" y="444"/>
                  </a:lnTo>
                  <a:lnTo>
                    <a:pt x="550" y="444"/>
                  </a:lnTo>
                  <a:lnTo>
                    <a:pt x="542" y="446"/>
                  </a:lnTo>
                  <a:lnTo>
                    <a:pt x="536" y="452"/>
                  </a:lnTo>
                  <a:lnTo>
                    <a:pt x="532" y="460"/>
                  </a:lnTo>
                  <a:lnTo>
                    <a:pt x="530" y="470"/>
                  </a:lnTo>
                  <a:lnTo>
                    <a:pt x="530" y="470"/>
                  </a:lnTo>
                  <a:lnTo>
                    <a:pt x="532" y="480"/>
                  </a:lnTo>
                  <a:lnTo>
                    <a:pt x="536" y="488"/>
                  </a:lnTo>
                  <a:lnTo>
                    <a:pt x="542" y="494"/>
                  </a:lnTo>
                  <a:lnTo>
                    <a:pt x="550" y="496"/>
                  </a:lnTo>
                  <a:lnTo>
                    <a:pt x="550" y="496"/>
                  </a:lnTo>
                  <a:lnTo>
                    <a:pt x="556" y="494"/>
                  </a:lnTo>
                  <a:lnTo>
                    <a:pt x="560" y="490"/>
                  </a:lnTo>
                  <a:lnTo>
                    <a:pt x="560" y="494"/>
                  </a:lnTo>
                  <a:lnTo>
                    <a:pt x="572" y="494"/>
                  </a:lnTo>
                  <a:lnTo>
                    <a:pt x="572" y="426"/>
                  </a:lnTo>
                  <a:lnTo>
                    <a:pt x="560" y="432"/>
                  </a:lnTo>
                  <a:lnTo>
                    <a:pt x="560" y="450"/>
                  </a:lnTo>
                  <a:close/>
                  <a:moveTo>
                    <a:pt x="552" y="484"/>
                  </a:moveTo>
                  <a:lnTo>
                    <a:pt x="552" y="484"/>
                  </a:lnTo>
                  <a:lnTo>
                    <a:pt x="548" y="484"/>
                  </a:lnTo>
                  <a:lnTo>
                    <a:pt x="546" y="482"/>
                  </a:lnTo>
                  <a:lnTo>
                    <a:pt x="544" y="478"/>
                  </a:lnTo>
                  <a:lnTo>
                    <a:pt x="542" y="470"/>
                  </a:lnTo>
                  <a:lnTo>
                    <a:pt x="542" y="470"/>
                  </a:lnTo>
                  <a:lnTo>
                    <a:pt x="544" y="462"/>
                  </a:lnTo>
                  <a:lnTo>
                    <a:pt x="546" y="458"/>
                  </a:lnTo>
                  <a:lnTo>
                    <a:pt x="548" y="456"/>
                  </a:lnTo>
                  <a:lnTo>
                    <a:pt x="552" y="456"/>
                  </a:lnTo>
                  <a:lnTo>
                    <a:pt x="552" y="456"/>
                  </a:lnTo>
                  <a:lnTo>
                    <a:pt x="558" y="458"/>
                  </a:lnTo>
                  <a:lnTo>
                    <a:pt x="560" y="460"/>
                  </a:lnTo>
                  <a:lnTo>
                    <a:pt x="560" y="480"/>
                  </a:lnTo>
                  <a:lnTo>
                    <a:pt x="560" y="480"/>
                  </a:lnTo>
                  <a:lnTo>
                    <a:pt x="558" y="484"/>
                  </a:lnTo>
                  <a:lnTo>
                    <a:pt x="552" y="484"/>
                  </a:lnTo>
                  <a:lnTo>
                    <a:pt x="552" y="484"/>
                  </a:lnTo>
                  <a:close/>
                  <a:moveTo>
                    <a:pt x="148" y="460"/>
                  </a:moveTo>
                  <a:lnTo>
                    <a:pt x="148" y="460"/>
                  </a:lnTo>
                  <a:lnTo>
                    <a:pt x="146" y="458"/>
                  </a:lnTo>
                  <a:lnTo>
                    <a:pt x="140" y="456"/>
                  </a:lnTo>
                  <a:lnTo>
                    <a:pt x="140" y="456"/>
                  </a:lnTo>
                  <a:lnTo>
                    <a:pt x="138" y="458"/>
                  </a:lnTo>
                  <a:lnTo>
                    <a:pt x="134" y="460"/>
                  </a:lnTo>
                  <a:lnTo>
                    <a:pt x="132" y="464"/>
                  </a:lnTo>
                  <a:lnTo>
                    <a:pt x="132" y="468"/>
                  </a:lnTo>
                  <a:lnTo>
                    <a:pt x="132" y="494"/>
                  </a:lnTo>
                  <a:lnTo>
                    <a:pt x="120" y="494"/>
                  </a:lnTo>
                  <a:lnTo>
                    <a:pt x="120" y="446"/>
                  </a:lnTo>
                  <a:lnTo>
                    <a:pt x="132" y="446"/>
                  </a:lnTo>
                  <a:lnTo>
                    <a:pt x="132" y="450"/>
                  </a:lnTo>
                  <a:lnTo>
                    <a:pt x="132" y="450"/>
                  </a:lnTo>
                  <a:lnTo>
                    <a:pt x="138" y="446"/>
                  </a:lnTo>
                  <a:lnTo>
                    <a:pt x="144" y="444"/>
                  </a:lnTo>
                  <a:lnTo>
                    <a:pt x="144" y="444"/>
                  </a:lnTo>
                  <a:lnTo>
                    <a:pt x="148" y="446"/>
                  </a:lnTo>
                  <a:lnTo>
                    <a:pt x="152" y="448"/>
                  </a:lnTo>
                  <a:lnTo>
                    <a:pt x="148" y="460"/>
                  </a:lnTo>
                  <a:close/>
                  <a:moveTo>
                    <a:pt x="54" y="446"/>
                  </a:moveTo>
                  <a:lnTo>
                    <a:pt x="66" y="446"/>
                  </a:lnTo>
                  <a:lnTo>
                    <a:pt x="52" y="494"/>
                  </a:lnTo>
                  <a:lnTo>
                    <a:pt x="42" y="494"/>
                  </a:lnTo>
                  <a:lnTo>
                    <a:pt x="36" y="474"/>
                  </a:lnTo>
                  <a:lnTo>
                    <a:pt x="36" y="474"/>
                  </a:lnTo>
                  <a:lnTo>
                    <a:pt x="34" y="464"/>
                  </a:lnTo>
                  <a:lnTo>
                    <a:pt x="34" y="464"/>
                  </a:lnTo>
                  <a:lnTo>
                    <a:pt x="30" y="474"/>
                  </a:lnTo>
                  <a:lnTo>
                    <a:pt x="26" y="494"/>
                  </a:lnTo>
                  <a:lnTo>
                    <a:pt x="14" y="494"/>
                  </a:lnTo>
                  <a:lnTo>
                    <a:pt x="14" y="494"/>
                  </a:lnTo>
                  <a:lnTo>
                    <a:pt x="0" y="446"/>
                  </a:lnTo>
                  <a:lnTo>
                    <a:pt x="14" y="446"/>
                  </a:lnTo>
                  <a:lnTo>
                    <a:pt x="18" y="464"/>
                  </a:lnTo>
                  <a:lnTo>
                    <a:pt x="18" y="464"/>
                  </a:lnTo>
                  <a:lnTo>
                    <a:pt x="20" y="476"/>
                  </a:lnTo>
                  <a:lnTo>
                    <a:pt x="20" y="476"/>
                  </a:lnTo>
                  <a:lnTo>
                    <a:pt x="24" y="464"/>
                  </a:lnTo>
                  <a:lnTo>
                    <a:pt x="28" y="446"/>
                  </a:lnTo>
                  <a:lnTo>
                    <a:pt x="38" y="446"/>
                  </a:lnTo>
                  <a:lnTo>
                    <a:pt x="44" y="464"/>
                  </a:lnTo>
                  <a:lnTo>
                    <a:pt x="44" y="464"/>
                  </a:lnTo>
                  <a:lnTo>
                    <a:pt x="46" y="476"/>
                  </a:lnTo>
                  <a:lnTo>
                    <a:pt x="46" y="476"/>
                  </a:lnTo>
                  <a:lnTo>
                    <a:pt x="50" y="464"/>
                  </a:lnTo>
                  <a:lnTo>
                    <a:pt x="54" y="446"/>
                  </a:lnTo>
                  <a:close/>
                  <a:moveTo>
                    <a:pt x="90" y="444"/>
                  </a:moveTo>
                  <a:lnTo>
                    <a:pt x="90" y="444"/>
                  </a:lnTo>
                  <a:lnTo>
                    <a:pt x="82" y="446"/>
                  </a:lnTo>
                  <a:lnTo>
                    <a:pt x="74" y="452"/>
                  </a:lnTo>
                  <a:lnTo>
                    <a:pt x="70" y="460"/>
                  </a:lnTo>
                  <a:lnTo>
                    <a:pt x="68" y="470"/>
                  </a:lnTo>
                  <a:lnTo>
                    <a:pt x="68" y="470"/>
                  </a:lnTo>
                  <a:lnTo>
                    <a:pt x="70" y="480"/>
                  </a:lnTo>
                  <a:lnTo>
                    <a:pt x="74" y="488"/>
                  </a:lnTo>
                  <a:lnTo>
                    <a:pt x="82" y="494"/>
                  </a:lnTo>
                  <a:lnTo>
                    <a:pt x="90" y="496"/>
                  </a:lnTo>
                  <a:lnTo>
                    <a:pt x="90" y="496"/>
                  </a:lnTo>
                  <a:lnTo>
                    <a:pt x="100" y="494"/>
                  </a:lnTo>
                  <a:lnTo>
                    <a:pt x="106" y="488"/>
                  </a:lnTo>
                  <a:lnTo>
                    <a:pt x="110" y="480"/>
                  </a:lnTo>
                  <a:lnTo>
                    <a:pt x="112" y="470"/>
                  </a:lnTo>
                  <a:lnTo>
                    <a:pt x="112" y="470"/>
                  </a:lnTo>
                  <a:lnTo>
                    <a:pt x="110" y="460"/>
                  </a:lnTo>
                  <a:lnTo>
                    <a:pt x="106" y="452"/>
                  </a:lnTo>
                  <a:lnTo>
                    <a:pt x="100" y="446"/>
                  </a:lnTo>
                  <a:lnTo>
                    <a:pt x="90" y="444"/>
                  </a:lnTo>
                  <a:lnTo>
                    <a:pt x="90" y="444"/>
                  </a:lnTo>
                  <a:close/>
                  <a:moveTo>
                    <a:pt x="90" y="484"/>
                  </a:moveTo>
                  <a:lnTo>
                    <a:pt x="90" y="484"/>
                  </a:lnTo>
                  <a:lnTo>
                    <a:pt x="86" y="484"/>
                  </a:lnTo>
                  <a:lnTo>
                    <a:pt x="84" y="480"/>
                  </a:lnTo>
                  <a:lnTo>
                    <a:pt x="82" y="476"/>
                  </a:lnTo>
                  <a:lnTo>
                    <a:pt x="80" y="470"/>
                  </a:lnTo>
                  <a:lnTo>
                    <a:pt x="80" y="470"/>
                  </a:lnTo>
                  <a:lnTo>
                    <a:pt x="82" y="464"/>
                  </a:lnTo>
                  <a:lnTo>
                    <a:pt x="84" y="460"/>
                  </a:lnTo>
                  <a:lnTo>
                    <a:pt x="86" y="456"/>
                  </a:lnTo>
                  <a:lnTo>
                    <a:pt x="90" y="456"/>
                  </a:lnTo>
                  <a:lnTo>
                    <a:pt x="90" y="456"/>
                  </a:lnTo>
                  <a:lnTo>
                    <a:pt x="94" y="456"/>
                  </a:lnTo>
                  <a:lnTo>
                    <a:pt x="98" y="460"/>
                  </a:lnTo>
                  <a:lnTo>
                    <a:pt x="100" y="464"/>
                  </a:lnTo>
                  <a:lnTo>
                    <a:pt x="100" y="470"/>
                  </a:lnTo>
                  <a:lnTo>
                    <a:pt x="100" y="470"/>
                  </a:lnTo>
                  <a:lnTo>
                    <a:pt x="100" y="476"/>
                  </a:lnTo>
                  <a:lnTo>
                    <a:pt x="98" y="480"/>
                  </a:lnTo>
                  <a:lnTo>
                    <a:pt x="94" y="484"/>
                  </a:lnTo>
                  <a:lnTo>
                    <a:pt x="90" y="484"/>
                  </a:lnTo>
                  <a:lnTo>
                    <a:pt x="90" y="484"/>
                  </a:lnTo>
                  <a:close/>
                  <a:moveTo>
                    <a:pt x="500" y="460"/>
                  </a:moveTo>
                  <a:lnTo>
                    <a:pt x="500" y="460"/>
                  </a:lnTo>
                  <a:lnTo>
                    <a:pt x="496" y="458"/>
                  </a:lnTo>
                  <a:lnTo>
                    <a:pt x="492" y="456"/>
                  </a:lnTo>
                  <a:lnTo>
                    <a:pt x="492" y="456"/>
                  </a:lnTo>
                  <a:lnTo>
                    <a:pt x="488" y="458"/>
                  </a:lnTo>
                  <a:lnTo>
                    <a:pt x="486" y="460"/>
                  </a:lnTo>
                  <a:lnTo>
                    <a:pt x="484" y="464"/>
                  </a:lnTo>
                  <a:lnTo>
                    <a:pt x="484" y="468"/>
                  </a:lnTo>
                  <a:lnTo>
                    <a:pt x="484" y="494"/>
                  </a:lnTo>
                  <a:lnTo>
                    <a:pt x="472" y="494"/>
                  </a:lnTo>
                  <a:lnTo>
                    <a:pt x="472" y="446"/>
                  </a:lnTo>
                  <a:lnTo>
                    <a:pt x="484" y="446"/>
                  </a:lnTo>
                  <a:lnTo>
                    <a:pt x="484" y="450"/>
                  </a:lnTo>
                  <a:lnTo>
                    <a:pt x="484" y="450"/>
                  </a:lnTo>
                  <a:lnTo>
                    <a:pt x="488" y="446"/>
                  </a:lnTo>
                  <a:lnTo>
                    <a:pt x="494" y="444"/>
                  </a:lnTo>
                  <a:lnTo>
                    <a:pt x="494" y="444"/>
                  </a:lnTo>
                  <a:lnTo>
                    <a:pt x="500" y="446"/>
                  </a:lnTo>
                  <a:lnTo>
                    <a:pt x="504" y="448"/>
                  </a:lnTo>
                  <a:lnTo>
                    <a:pt x="500" y="460"/>
                  </a:lnTo>
                  <a:close/>
                  <a:moveTo>
                    <a:pt x="406" y="446"/>
                  </a:moveTo>
                  <a:lnTo>
                    <a:pt x="418" y="446"/>
                  </a:lnTo>
                  <a:lnTo>
                    <a:pt x="404" y="494"/>
                  </a:lnTo>
                  <a:lnTo>
                    <a:pt x="394" y="494"/>
                  </a:lnTo>
                  <a:lnTo>
                    <a:pt x="388" y="474"/>
                  </a:lnTo>
                  <a:lnTo>
                    <a:pt x="388" y="474"/>
                  </a:lnTo>
                  <a:lnTo>
                    <a:pt x="384" y="464"/>
                  </a:lnTo>
                  <a:lnTo>
                    <a:pt x="384" y="464"/>
                  </a:lnTo>
                  <a:lnTo>
                    <a:pt x="382" y="474"/>
                  </a:lnTo>
                  <a:lnTo>
                    <a:pt x="376" y="494"/>
                  </a:lnTo>
                  <a:lnTo>
                    <a:pt x="366" y="494"/>
                  </a:lnTo>
                  <a:lnTo>
                    <a:pt x="366" y="494"/>
                  </a:lnTo>
                  <a:lnTo>
                    <a:pt x="352" y="446"/>
                  </a:lnTo>
                  <a:lnTo>
                    <a:pt x="366" y="446"/>
                  </a:lnTo>
                  <a:lnTo>
                    <a:pt x="370" y="464"/>
                  </a:lnTo>
                  <a:lnTo>
                    <a:pt x="370" y="464"/>
                  </a:lnTo>
                  <a:lnTo>
                    <a:pt x="372" y="476"/>
                  </a:lnTo>
                  <a:lnTo>
                    <a:pt x="372" y="476"/>
                  </a:lnTo>
                  <a:lnTo>
                    <a:pt x="374" y="464"/>
                  </a:lnTo>
                  <a:lnTo>
                    <a:pt x="380" y="446"/>
                  </a:lnTo>
                  <a:lnTo>
                    <a:pt x="390" y="446"/>
                  </a:lnTo>
                  <a:lnTo>
                    <a:pt x="396" y="464"/>
                  </a:lnTo>
                  <a:lnTo>
                    <a:pt x="396" y="464"/>
                  </a:lnTo>
                  <a:lnTo>
                    <a:pt x="398" y="476"/>
                  </a:lnTo>
                  <a:lnTo>
                    <a:pt x="398" y="476"/>
                  </a:lnTo>
                  <a:lnTo>
                    <a:pt x="400" y="464"/>
                  </a:lnTo>
                  <a:lnTo>
                    <a:pt x="406" y="446"/>
                  </a:lnTo>
                  <a:close/>
                  <a:moveTo>
                    <a:pt x="442" y="444"/>
                  </a:moveTo>
                  <a:lnTo>
                    <a:pt x="442" y="444"/>
                  </a:lnTo>
                  <a:lnTo>
                    <a:pt x="434" y="446"/>
                  </a:lnTo>
                  <a:lnTo>
                    <a:pt x="426" y="452"/>
                  </a:lnTo>
                  <a:lnTo>
                    <a:pt x="422" y="460"/>
                  </a:lnTo>
                  <a:lnTo>
                    <a:pt x="420" y="470"/>
                  </a:lnTo>
                  <a:lnTo>
                    <a:pt x="420" y="470"/>
                  </a:lnTo>
                  <a:lnTo>
                    <a:pt x="422" y="480"/>
                  </a:lnTo>
                  <a:lnTo>
                    <a:pt x="426" y="488"/>
                  </a:lnTo>
                  <a:lnTo>
                    <a:pt x="434" y="494"/>
                  </a:lnTo>
                  <a:lnTo>
                    <a:pt x="442" y="496"/>
                  </a:lnTo>
                  <a:lnTo>
                    <a:pt x="442" y="496"/>
                  </a:lnTo>
                  <a:lnTo>
                    <a:pt x="450" y="494"/>
                  </a:lnTo>
                  <a:lnTo>
                    <a:pt x="458" y="488"/>
                  </a:lnTo>
                  <a:lnTo>
                    <a:pt x="462" y="480"/>
                  </a:lnTo>
                  <a:lnTo>
                    <a:pt x="464" y="470"/>
                  </a:lnTo>
                  <a:lnTo>
                    <a:pt x="464" y="470"/>
                  </a:lnTo>
                  <a:lnTo>
                    <a:pt x="462" y="460"/>
                  </a:lnTo>
                  <a:lnTo>
                    <a:pt x="458" y="452"/>
                  </a:lnTo>
                  <a:lnTo>
                    <a:pt x="450" y="446"/>
                  </a:lnTo>
                  <a:lnTo>
                    <a:pt x="442" y="444"/>
                  </a:lnTo>
                  <a:lnTo>
                    <a:pt x="442" y="444"/>
                  </a:lnTo>
                  <a:close/>
                  <a:moveTo>
                    <a:pt x="442" y="484"/>
                  </a:moveTo>
                  <a:lnTo>
                    <a:pt x="442" y="484"/>
                  </a:lnTo>
                  <a:lnTo>
                    <a:pt x="438" y="484"/>
                  </a:lnTo>
                  <a:lnTo>
                    <a:pt x="434" y="480"/>
                  </a:lnTo>
                  <a:lnTo>
                    <a:pt x="432" y="476"/>
                  </a:lnTo>
                  <a:lnTo>
                    <a:pt x="432" y="470"/>
                  </a:lnTo>
                  <a:lnTo>
                    <a:pt x="432" y="470"/>
                  </a:lnTo>
                  <a:lnTo>
                    <a:pt x="432" y="464"/>
                  </a:lnTo>
                  <a:lnTo>
                    <a:pt x="434" y="460"/>
                  </a:lnTo>
                  <a:lnTo>
                    <a:pt x="438" y="456"/>
                  </a:lnTo>
                  <a:lnTo>
                    <a:pt x="442" y="456"/>
                  </a:lnTo>
                  <a:lnTo>
                    <a:pt x="442" y="456"/>
                  </a:lnTo>
                  <a:lnTo>
                    <a:pt x="446" y="456"/>
                  </a:lnTo>
                  <a:lnTo>
                    <a:pt x="450" y="460"/>
                  </a:lnTo>
                  <a:lnTo>
                    <a:pt x="452" y="464"/>
                  </a:lnTo>
                  <a:lnTo>
                    <a:pt x="452" y="470"/>
                  </a:lnTo>
                  <a:lnTo>
                    <a:pt x="452" y="470"/>
                  </a:lnTo>
                  <a:lnTo>
                    <a:pt x="452" y="476"/>
                  </a:lnTo>
                  <a:lnTo>
                    <a:pt x="450" y="480"/>
                  </a:lnTo>
                  <a:lnTo>
                    <a:pt x="446" y="484"/>
                  </a:lnTo>
                  <a:lnTo>
                    <a:pt x="442" y="484"/>
                  </a:lnTo>
                  <a:lnTo>
                    <a:pt x="442" y="484"/>
                  </a:lnTo>
                  <a:close/>
                  <a:moveTo>
                    <a:pt x="186" y="462"/>
                  </a:moveTo>
                  <a:lnTo>
                    <a:pt x="200" y="494"/>
                  </a:lnTo>
                  <a:lnTo>
                    <a:pt x="186" y="494"/>
                  </a:lnTo>
                  <a:lnTo>
                    <a:pt x="176" y="472"/>
                  </a:lnTo>
                  <a:lnTo>
                    <a:pt x="170" y="480"/>
                  </a:lnTo>
                  <a:lnTo>
                    <a:pt x="170" y="494"/>
                  </a:lnTo>
                  <a:lnTo>
                    <a:pt x="158" y="494"/>
                  </a:lnTo>
                  <a:lnTo>
                    <a:pt x="158" y="432"/>
                  </a:lnTo>
                  <a:lnTo>
                    <a:pt x="170" y="426"/>
                  </a:lnTo>
                  <a:lnTo>
                    <a:pt x="170" y="464"/>
                  </a:lnTo>
                  <a:lnTo>
                    <a:pt x="170" y="464"/>
                  </a:lnTo>
                  <a:lnTo>
                    <a:pt x="174" y="458"/>
                  </a:lnTo>
                  <a:lnTo>
                    <a:pt x="184" y="446"/>
                  </a:lnTo>
                  <a:lnTo>
                    <a:pt x="198" y="446"/>
                  </a:lnTo>
                  <a:lnTo>
                    <a:pt x="186" y="462"/>
                  </a:lnTo>
                  <a:close/>
                  <a:moveTo>
                    <a:pt x="242" y="494"/>
                  </a:moveTo>
                  <a:lnTo>
                    <a:pt x="230" y="494"/>
                  </a:lnTo>
                  <a:lnTo>
                    <a:pt x="230" y="446"/>
                  </a:lnTo>
                  <a:lnTo>
                    <a:pt x="242" y="446"/>
                  </a:lnTo>
                  <a:lnTo>
                    <a:pt x="242" y="450"/>
                  </a:lnTo>
                  <a:lnTo>
                    <a:pt x="242" y="450"/>
                  </a:lnTo>
                  <a:lnTo>
                    <a:pt x="248" y="446"/>
                  </a:lnTo>
                  <a:lnTo>
                    <a:pt x="254" y="444"/>
                  </a:lnTo>
                  <a:lnTo>
                    <a:pt x="254" y="444"/>
                  </a:lnTo>
                  <a:lnTo>
                    <a:pt x="262" y="446"/>
                  </a:lnTo>
                  <a:lnTo>
                    <a:pt x="268" y="450"/>
                  </a:lnTo>
                  <a:lnTo>
                    <a:pt x="272" y="458"/>
                  </a:lnTo>
                  <a:lnTo>
                    <a:pt x="272" y="466"/>
                  </a:lnTo>
                  <a:lnTo>
                    <a:pt x="272" y="494"/>
                  </a:lnTo>
                  <a:lnTo>
                    <a:pt x="260" y="494"/>
                  </a:lnTo>
                  <a:lnTo>
                    <a:pt x="260" y="468"/>
                  </a:lnTo>
                  <a:lnTo>
                    <a:pt x="260" y="468"/>
                  </a:lnTo>
                  <a:lnTo>
                    <a:pt x="260" y="462"/>
                  </a:lnTo>
                  <a:lnTo>
                    <a:pt x="258" y="458"/>
                  </a:lnTo>
                  <a:lnTo>
                    <a:pt x="256" y="456"/>
                  </a:lnTo>
                  <a:lnTo>
                    <a:pt x="252" y="456"/>
                  </a:lnTo>
                  <a:lnTo>
                    <a:pt x="252" y="456"/>
                  </a:lnTo>
                  <a:lnTo>
                    <a:pt x="248" y="456"/>
                  </a:lnTo>
                  <a:lnTo>
                    <a:pt x="244" y="458"/>
                  </a:lnTo>
                  <a:lnTo>
                    <a:pt x="244" y="462"/>
                  </a:lnTo>
                  <a:lnTo>
                    <a:pt x="242" y="468"/>
                  </a:lnTo>
                  <a:lnTo>
                    <a:pt x="242" y="494"/>
                  </a:lnTo>
                  <a:close/>
                  <a:moveTo>
                    <a:pt x="310" y="450"/>
                  </a:moveTo>
                  <a:lnTo>
                    <a:pt x="310" y="450"/>
                  </a:lnTo>
                  <a:lnTo>
                    <a:pt x="306" y="446"/>
                  </a:lnTo>
                  <a:lnTo>
                    <a:pt x="300" y="444"/>
                  </a:lnTo>
                  <a:lnTo>
                    <a:pt x="300" y="444"/>
                  </a:lnTo>
                  <a:lnTo>
                    <a:pt x="292" y="446"/>
                  </a:lnTo>
                  <a:lnTo>
                    <a:pt x="286" y="452"/>
                  </a:lnTo>
                  <a:lnTo>
                    <a:pt x="282" y="460"/>
                  </a:lnTo>
                  <a:lnTo>
                    <a:pt x="280" y="470"/>
                  </a:lnTo>
                  <a:lnTo>
                    <a:pt x="280" y="470"/>
                  </a:lnTo>
                  <a:lnTo>
                    <a:pt x="282" y="480"/>
                  </a:lnTo>
                  <a:lnTo>
                    <a:pt x="286" y="488"/>
                  </a:lnTo>
                  <a:lnTo>
                    <a:pt x="292" y="494"/>
                  </a:lnTo>
                  <a:lnTo>
                    <a:pt x="300" y="496"/>
                  </a:lnTo>
                  <a:lnTo>
                    <a:pt x="300" y="496"/>
                  </a:lnTo>
                  <a:lnTo>
                    <a:pt x="306" y="494"/>
                  </a:lnTo>
                  <a:lnTo>
                    <a:pt x="310" y="490"/>
                  </a:lnTo>
                  <a:lnTo>
                    <a:pt x="310" y="492"/>
                  </a:lnTo>
                  <a:lnTo>
                    <a:pt x="310" y="492"/>
                  </a:lnTo>
                  <a:lnTo>
                    <a:pt x="310" y="496"/>
                  </a:lnTo>
                  <a:lnTo>
                    <a:pt x="310" y="500"/>
                  </a:lnTo>
                  <a:lnTo>
                    <a:pt x="304" y="504"/>
                  </a:lnTo>
                  <a:lnTo>
                    <a:pt x="296" y="506"/>
                  </a:lnTo>
                  <a:lnTo>
                    <a:pt x="294" y="506"/>
                  </a:lnTo>
                  <a:lnTo>
                    <a:pt x="300" y="514"/>
                  </a:lnTo>
                  <a:lnTo>
                    <a:pt x="300" y="514"/>
                  </a:lnTo>
                  <a:lnTo>
                    <a:pt x="300" y="514"/>
                  </a:lnTo>
                  <a:lnTo>
                    <a:pt x="310" y="512"/>
                  </a:lnTo>
                  <a:lnTo>
                    <a:pt x="318" y="508"/>
                  </a:lnTo>
                  <a:lnTo>
                    <a:pt x="322" y="500"/>
                  </a:lnTo>
                  <a:lnTo>
                    <a:pt x="324" y="490"/>
                  </a:lnTo>
                  <a:lnTo>
                    <a:pt x="324" y="446"/>
                  </a:lnTo>
                  <a:lnTo>
                    <a:pt x="310" y="446"/>
                  </a:lnTo>
                  <a:lnTo>
                    <a:pt x="310" y="450"/>
                  </a:lnTo>
                  <a:close/>
                  <a:moveTo>
                    <a:pt x="310" y="460"/>
                  </a:moveTo>
                  <a:lnTo>
                    <a:pt x="310" y="480"/>
                  </a:lnTo>
                  <a:lnTo>
                    <a:pt x="310" y="480"/>
                  </a:lnTo>
                  <a:lnTo>
                    <a:pt x="308" y="484"/>
                  </a:lnTo>
                  <a:lnTo>
                    <a:pt x="302" y="484"/>
                  </a:lnTo>
                  <a:lnTo>
                    <a:pt x="302" y="484"/>
                  </a:lnTo>
                  <a:lnTo>
                    <a:pt x="300" y="484"/>
                  </a:lnTo>
                  <a:lnTo>
                    <a:pt x="296" y="482"/>
                  </a:lnTo>
                  <a:lnTo>
                    <a:pt x="294" y="478"/>
                  </a:lnTo>
                  <a:lnTo>
                    <a:pt x="294" y="470"/>
                  </a:lnTo>
                  <a:lnTo>
                    <a:pt x="294" y="470"/>
                  </a:lnTo>
                  <a:lnTo>
                    <a:pt x="294" y="462"/>
                  </a:lnTo>
                  <a:lnTo>
                    <a:pt x="296" y="458"/>
                  </a:lnTo>
                  <a:lnTo>
                    <a:pt x="300" y="456"/>
                  </a:lnTo>
                  <a:lnTo>
                    <a:pt x="302" y="456"/>
                  </a:lnTo>
                  <a:lnTo>
                    <a:pt x="302" y="456"/>
                  </a:lnTo>
                  <a:lnTo>
                    <a:pt x="308" y="458"/>
                  </a:lnTo>
                  <a:lnTo>
                    <a:pt x="310" y="460"/>
                  </a:lnTo>
                  <a:lnTo>
                    <a:pt x="310" y="460"/>
                  </a:lnTo>
                  <a:close/>
                  <a:moveTo>
                    <a:pt x="208" y="446"/>
                  </a:moveTo>
                  <a:lnTo>
                    <a:pt x="220" y="446"/>
                  </a:lnTo>
                  <a:lnTo>
                    <a:pt x="220" y="468"/>
                  </a:lnTo>
                  <a:lnTo>
                    <a:pt x="220" y="494"/>
                  </a:lnTo>
                  <a:lnTo>
                    <a:pt x="208" y="494"/>
                  </a:lnTo>
                  <a:lnTo>
                    <a:pt x="208" y="446"/>
                  </a:lnTo>
                  <a:close/>
                  <a:moveTo>
                    <a:pt x="220" y="432"/>
                  </a:moveTo>
                  <a:lnTo>
                    <a:pt x="220" y="438"/>
                  </a:lnTo>
                  <a:lnTo>
                    <a:pt x="208" y="438"/>
                  </a:lnTo>
                  <a:lnTo>
                    <a:pt x="208" y="426"/>
                  </a:lnTo>
                  <a:lnTo>
                    <a:pt x="220" y="426"/>
                  </a:lnTo>
                  <a:lnTo>
                    <a:pt x="220" y="432"/>
                  </a:lnTo>
                  <a:close/>
                  <a:moveTo>
                    <a:pt x="510" y="432"/>
                  </a:moveTo>
                  <a:lnTo>
                    <a:pt x="522" y="426"/>
                  </a:lnTo>
                  <a:lnTo>
                    <a:pt x="522" y="470"/>
                  </a:lnTo>
                  <a:lnTo>
                    <a:pt x="522" y="494"/>
                  </a:lnTo>
                  <a:lnTo>
                    <a:pt x="510" y="494"/>
                  </a:lnTo>
                  <a:lnTo>
                    <a:pt x="510" y="432"/>
                  </a:lnTo>
                  <a:close/>
                  <a:moveTo>
                    <a:pt x="88" y="166"/>
                  </a:moveTo>
                  <a:lnTo>
                    <a:pt x="188" y="166"/>
                  </a:lnTo>
                  <a:lnTo>
                    <a:pt x="188" y="108"/>
                  </a:lnTo>
                  <a:lnTo>
                    <a:pt x="88" y="108"/>
                  </a:lnTo>
                  <a:lnTo>
                    <a:pt x="88" y="62"/>
                  </a:lnTo>
                  <a:lnTo>
                    <a:pt x="198" y="62"/>
                  </a:lnTo>
                  <a:lnTo>
                    <a:pt x="162" y="0"/>
                  </a:lnTo>
                  <a:lnTo>
                    <a:pt x="6" y="0"/>
                  </a:lnTo>
                  <a:lnTo>
                    <a:pt x="6" y="274"/>
                  </a:lnTo>
                  <a:lnTo>
                    <a:pt x="226" y="274"/>
                  </a:lnTo>
                  <a:lnTo>
                    <a:pt x="226" y="212"/>
                  </a:lnTo>
                  <a:lnTo>
                    <a:pt x="88" y="212"/>
                  </a:lnTo>
                  <a:lnTo>
                    <a:pt x="88" y="166"/>
                  </a:lnTo>
                  <a:close/>
                  <a:moveTo>
                    <a:pt x="374" y="0"/>
                  </a:moveTo>
                  <a:lnTo>
                    <a:pt x="326" y="90"/>
                  </a:lnTo>
                  <a:lnTo>
                    <a:pt x="280" y="0"/>
                  </a:lnTo>
                  <a:lnTo>
                    <a:pt x="188" y="0"/>
                  </a:lnTo>
                  <a:lnTo>
                    <a:pt x="284" y="166"/>
                  </a:lnTo>
                  <a:lnTo>
                    <a:pt x="284" y="274"/>
                  </a:lnTo>
                  <a:lnTo>
                    <a:pt x="366" y="274"/>
                  </a:lnTo>
                  <a:lnTo>
                    <a:pt x="366" y="166"/>
                  </a:lnTo>
                  <a:lnTo>
                    <a:pt x="464" y="0"/>
                  </a:lnTo>
                  <a:lnTo>
                    <a:pt x="374" y="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grpSp>
      <p:sp>
        <p:nvSpPr>
          <p:cNvPr id="215044" name="Rectangle 4"/>
          <p:cNvSpPr>
            <a:spLocks noGrp="1" noChangeArrowheads="1"/>
          </p:cNvSpPr>
          <p:nvPr>
            <p:ph type="ctrTitle" hasCustomPrompt="1"/>
          </p:nvPr>
        </p:nvSpPr>
        <p:spPr>
          <a:xfrm>
            <a:off x="529417" y="1137154"/>
            <a:ext cx="2619398" cy="282129"/>
          </a:xfrm>
        </p:spPr>
        <p:txBody>
          <a:bodyPr/>
          <a:lstStyle>
            <a:lvl1pPr>
              <a:lnSpc>
                <a:spcPts val="2232"/>
              </a:lnSpc>
              <a:defRPr b="1">
                <a:solidFill>
                  <a:srgbClr val="404040"/>
                </a:solidFill>
                <a:latin typeface="+mj-lt"/>
              </a:defRPr>
            </a:lvl1pPr>
          </a:lstStyle>
          <a:p>
            <a:pPr lvl="0"/>
            <a:r>
              <a:rPr lang="en-US" noProof="0" dirty="0" smtClean="0"/>
              <a:t>Proposal title</a:t>
            </a:r>
            <a:endParaRPr lang="en-GB" noProof="0" dirty="0" smtClean="0"/>
          </a:p>
        </p:txBody>
      </p:sp>
      <p:sp>
        <p:nvSpPr>
          <p:cNvPr id="15" name="Text Placeholder 14"/>
          <p:cNvSpPr>
            <a:spLocks noGrp="1"/>
          </p:cNvSpPr>
          <p:nvPr>
            <p:ph type="body" sz="quarter" idx="10" hasCustomPrompt="1"/>
          </p:nvPr>
        </p:nvSpPr>
        <p:spPr>
          <a:xfrm>
            <a:off x="529417" y="1583670"/>
            <a:ext cx="2619398" cy="282129"/>
          </a:xfrm>
          <a:prstGeom prst="rect">
            <a:avLst/>
          </a:prstGeom>
        </p:spPr>
        <p:txBody>
          <a:bodyPr lIns="0" tIns="0" rIns="0" bIns="0">
            <a:spAutoFit/>
          </a:bodyPr>
          <a:lstStyle>
            <a:lvl1pPr>
              <a:defRPr kumimoji="0" lang="en-GB" sz="1508" b="0" i="0" u="none" strike="noStrike" kern="0" cap="none" spc="0" normalizeH="0" baseline="0" dirty="0">
                <a:ln>
                  <a:noFill/>
                </a:ln>
                <a:solidFill>
                  <a:srgbClr val="404040"/>
                </a:solidFill>
                <a:effectLst/>
                <a:uLnTx/>
                <a:uFillTx/>
                <a:latin typeface="EYInterstate Regular" pitchFamily="2" charset="0"/>
                <a:ea typeface="+mj-ea"/>
                <a:cs typeface="+mj-cs"/>
              </a:defRPr>
            </a:lvl1pPr>
          </a:lstStyle>
          <a:p>
            <a:pPr marL="0" marR="0" lvl="0" indent="0" algn="l" defTabSz="822487" rtl="0" eaLnBrk="1" fontAlgn="base" latinLnBrk="0" hangingPunct="1">
              <a:lnSpc>
                <a:spcPts val="2232"/>
              </a:lnSpc>
              <a:spcBef>
                <a:spcPct val="0"/>
              </a:spcBef>
              <a:spcAft>
                <a:spcPct val="0"/>
              </a:spcAft>
              <a:buClrTx/>
              <a:buSzTx/>
              <a:buFontTx/>
              <a:buNone/>
              <a:tabLst/>
              <a:defRPr/>
            </a:pPr>
            <a:r>
              <a:rPr lang="en-US" dirty="0" smtClean="0"/>
              <a:t>Date</a:t>
            </a:r>
            <a:endParaRPr lang="en-GB" dirty="0"/>
          </a:p>
        </p:txBody>
      </p:sp>
    </p:spTree>
    <p:extLst>
      <p:ext uri="{BB962C8B-B14F-4D97-AF65-F5344CB8AC3E}">
        <p14:creationId xmlns:p14="http://schemas.microsoft.com/office/powerpoint/2010/main" val="338937095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6" name="Freeform 6"/>
          <p:cNvSpPr>
            <a:spLocks/>
          </p:cNvSpPr>
          <p:nvPr/>
        </p:nvSpPr>
        <p:spPr bwMode="auto">
          <a:xfrm>
            <a:off x="366520" y="390200"/>
            <a:ext cx="3181938" cy="3973983"/>
          </a:xfrm>
          <a:custGeom>
            <a:avLst/>
            <a:gdLst>
              <a:gd name="T0" fmla="*/ 0 w 2344"/>
              <a:gd name="T1" fmla="*/ 414 h 2760"/>
              <a:gd name="T2" fmla="*/ 0 w 2344"/>
              <a:gd name="T3" fmla="*/ 2760 h 2760"/>
              <a:gd name="T4" fmla="*/ 2344 w 2344"/>
              <a:gd name="T5" fmla="*/ 2760 h 2760"/>
              <a:gd name="T6" fmla="*/ 2344 w 2344"/>
              <a:gd name="T7" fmla="*/ 0 h 2760"/>
              <a:gd name="T8" fmla="*/ 0 w 2344"/>
              <a:gd name="T9" fmla="*/ 414 h 2760"/>
            </a:gdLst>
            <a:ahLst/>
            <a:cxnLst>
              <a:cxn ang="0">
                <a:pos x="T0" y="T1"/>
              </a:cxn>
              <a:cxn ang="0">
                <a:pos x="T2" y="T3"/>
              </a:cxn>
              <a:cxn ang="0">
                <a:pos x="T4" y="T5"/>
              </a:cxn>
              <a:cxn ang="0">
                <a:pos x="T6" y="T7"/>
              </a:cxn>
              <a:cxn ang="0">
                <a:pos x="T8" y="T9"/>
              </a:cxn>
            </a:cxnLst>
            <a:rect l="0" t="0" r="r" b="b"/>
            <a:pathLst>
              <a:path w="2344" h="2760">
                <a:moveTo>
                  <a:pt x="0" y="414"/>
                </a:moveTo>
                <a:lnTo>
                  <a:pt x="0" y="2760"/>
                </a:lnTo>
                <a:lnTo>
                  <a:pt x="2344" y="2760"/>
                </a:lnTo>
                <a:lnTo>
                  <a:pt x="2344" y="0"/>
                </a:lnTo>
                <a:lnTo>
                  <a:pt x="0" y="414"/>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562" tIns="37781" rIns="75562" bIns="37781"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grpSp>
        <p:nvGrpSpPr>
          <p:cNvPr id="13" name="Group 12"/>
          <p:cNvGrpSpPr/>
          <p:nvPr/>
        </p:nvGrpSpPr>
        <p:grpSpPr>
          <a:xfrm>
            <a:off x="7866013" y="5349326"/>
            <a:ext cx="925803" cy="1146120"/>
            <a:chOff x="9040813" y="5535613"/>
            <a:chExt cx="1082675" cy="1263650"/>
          </a:xfrm>
        </p:grpSpPr>
        <p:sp>
          <p:nvSpPr>
            <p:cNvPr id="10" name="Freeform 11"/>
            <p:cNvSpPr>
              <a:spLocks/>
            </p:cNvSpPr>
            <p:nvPr/>
          </p:nvSpPr>
          <p:spPr bwMode="auto">
            <a:xfrm>
              <a:off x="9040813" y="5535613"/>
              <a:ext cx="866775" cy="314325"/>
            </a:xfrm>
            <a:custGeom>
              <a:avLst/>
              <a:gdLst>
                <a:gd name="T0" fmla="*/ 546 w 546"/>
                <a:gd name="T1" fmla="*/ 0 h 198"/>
                <a:gd name="T2" fmla="*/ 0 w 546"/>
                <a:gd name="T3" fmla="*/ 198 h 198"/>
                <a:gd name="T4" fmla="*/ 546 w 546"/>
                <a:gd name="T5" fmla="*/ 102 h 198"/>
                <a:gd name="T6" fmla="*/ 546 w 546"/>
                <a:gd name="T7" fmla="*/ 0 h 198"/>
              </a:gdLst>
              <a:ahLst/>
              <a:cxnLst>
                <a:cxn ang="0">
                  <a:pos x="T0" y="T1"/>
                </a:cxn>
                <a:cxn ang="0">
                  <a:pos x="T2" y="T3"/>
                </a:cxn>
                <a:cxn ang="0">
                  <a:pos x="T4" y="T5"/>
                </a:cxn>
                <a:cxn ang="0">
                  <a:pos x="T6" y="T7"/>
                </a:cxn>
              </a:cxnLst>
              <a:rect l="0" t="0" r="r" b="b"/>
              <a:pathLst>
                <a:path w="546" h="198">
                  <a:moveTo>
                    <a:pt x="546" y="0"/>
                  </a:moveTo>
                  <a:lnTo>
                    <a:pt x="0" y="198"/>
                  </a:lnTo>
                  <a:lnTo>
                    <a:pt x="546" y="102"/>
                  </a:lnTo>
                  <a:lnTo>
                    <a:pt x="546" y="0"/>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11" name="Freeform 12"/>
            <p:cNvSpPr>
              <a:spLocks noEditPoints="1"/>
            </p:cNvSpPr>
            <p:nvPr/>
          </p:nvSpPr>
          <p:spPr bwMode="auto">
            <a:xfrm>
              <a:off x="9040813" y="5983288"/>
              <a:ext cx="1082675" cy="815975"/>
            </a:xfrm>
            <a:custGeom>
              <a:avLst/>
              <a:gdLst>
                <a:gd name="T0" fmla="*/ 6 w 682"/>
                <a:gd name="T1" fmla="*/ 342 h 514"/>
                <a:gd name="T2" fmla="*/ 38 w 682"/>
                <a:gd name="T3" fmla="*/ 380 h 514"/>
                <a:gd name="T4" fmla="*/ 34 w 682"/>
                <a:gd name="T5" fmla="*/ 354 h 514"/>
                <a:gd name="T6" fmla="*/ 78 w 682"/>
                <a:gd name="T7" fmla="*/ 392 h 514"/>
                <a:gd name="T8" fmla="*/ 96 w 682"/>
                <a:gd name="T9" fmla="*/ 406 h 514"/>
                <a:gd name="T10" fmla="*/ 250 w 682"/>
                <a:gd name="T11" fmla="*/ 364 h 514"/>
                <a:gd name="T12" fmla="*/ 266 w 682"/>
                <a:gd name="T13" fmla="*/ 372 h 514"/>
                <a:gd name="T14" fmla="*/ 132 w 682"/>
                <a:gd name="T15" fmla="*/ 380 h 514"/>
                <a:gd name="T16" fmla="*/ 164 w 682"/>
                <a:gd name="T17" fmla="*/ 374 h 514"/>
                <a:gd name="T18" fmla="*/ 192 w 682"/>
                <a:gd name="T19" fmla="*/ 364 h 514"/>
                <a:gd name="T20" fmla="*/ 192 w 682"/>
                <a:gd name="T21" fmla="*/ 374 h 514"/>
                <a:gd name="T22" fmla="*/ 446 w 682"/>
                <a:gd name="T23" fmla="*/ 406 h 514"/>
                <a:gd name="T24" fmla="*/ 456 w 682"/>
                <a:gd name="T25" fmla="*/ 358 h 514"/>
                <a:gd name="T26" fmla="*/ 446 w 682"/>
                <a:gd name="T27" fmla="*/ 394 h 514"/>
                <a:gd name="T28" fmla="*/ 290 w 682"/>
                <a:gd name="T29" fmla="*/ 384 h 514"/>
                <a:gd name="T30" fmla="*/ 304 w 682"/>
                <a:gd name="T31" fmla="*/ 420 h 514"/>
                <a:gd name="T32" fmla="*/ 320 w 682"/>
                <a:gd name="T33" fmla="*/ 394 h 514"/>
                <a:gd name="T34" fmla="*/ 316 w 682"/>
                <a:gd name="T35" fmla="*/ 372 h 514"/>
                <a:gd name="T36" fmla="*/ 380 w 682"/>
                <a:gd name="T37" fmla="*/ 376 h 514"/>
                <a:gd name="T38" fmla="*/ 402 w 682"/>
                <a:gd name="T39" fmla="*/ 410 h 514"/>
                <a:gd name="T40" fmla="*/ 374 w 682"/>
                <a:gd name="T41" fmla="*/ 388 h 514"/>
                <a:gd name="T42" fmla="*/ 514 w 682"/>
                <a:gd name="T43" fmla="*/ 394 h 514"/>
                <a:gd name="T44" fmla="*/ 512 w 682"/>
                <a:gd name="T45" fmla="*/ 360 h 514"/>
                <a:gd name="T46" fmla="*/ 522 w 682"/>
                <a:gd name="T47" fmla="*/ 402 h 514"/>
                <a:gd name="T48" fmla="*/ 632 w 682"/>
                <a:gd name="T49" fmla="*/ 394 h 514"/>
                <a:gd name="T50" fmla="*/ 620 w 682"/>
                <a:gd name="T51" fmla="*/ 358 h 514"/>
                <a:gd name="T52" fmla="*/ 632 w 682"/>
                <a:gd name="T53" fmla="*/ 394 h 514"/>
                <a:gd name="T54" fmla="*/ 584 w 682"/>
                <a:gd name="T55" fmla="*/ 396 h 514"/>
                <a:gd name="T56" fmla="*/ 562 w 682"/>
                <a:gd name="T57" fmla="*/ 372 h 514"/>
                <a:gd name="T58" fmla="*/ 548 w 682"/>
                <a:gd name="T59" fmla="*/ 410 h 514"/>
                <a:gd name="T60" fmla="*/ 548 w 682"/>
                <a:gd name="T61" fmla="*/ 372 h 514"/>
                <a:gd name="T62" fmla="*/ 664 w 682"/>
                <a:gd name="T63" fmla="*/ 374 h 514"/>
                <a:gd name="T64" fmla="*/ 678 w 682"/>
                <a:gd name="T65" fmla="*/ 374 h 514"/>
                <a:gd name="T66" fmla="*/ 228 w 682"/>
                <a:gd name="T67" fmla="*/ 354 h 514"/>
                <a:gd name="T68" fmla="*/ 530 w 682"/>
                <a:gd name="T69" fmla="*/ 470 h 514"/>
                <a:gd name="T70" fmla="*/ 552 w 682"/>
                <a:gd name="T71" fmla="*/ 484 h 514"/>
                <a:gd name="T72" fmla="*/ 560 w 682"/>
                <a:gd name="T73" fmla="*/ 480 h 514"/>
                <a:gd name="T74" fmla="*/ 120 w 682"/>
                <a:gd name="T75" fmla="*/ 494 h 514"/>
                <a:gd name="T76" fmla="*/ 42 w 682"/>
                <a:gd name="T77" fmla="*/ 494 h 514"/>
                <a:gd name="T78" fmla="*/ 20 w 682"/>
                <a:gd name="T79" fmla="*/ 476 h 514"/>
                <a:gd name="T80" fmla="*/ 70 w 682"/>
                <a:gd name="T81" fmla="*/ 460 h 514"/>
                <a:gd name="T82" fmla="*/ 106 w 682"/>
                <a:gd name="T83" fmla="*/ 452 h 514"/>
                <a:gd name="T84" fmla="*/ 90 w 682"/>
                <a:gd name="T85" fmla="*/ 456 h 514"/>
                <a:gd name="T86" fmla="*/ 496 w 682"/>
                <a:gd name="T87" fmla="*/ 458 h 514"/>
                <a:gd name="T88" fmla="*/ 494 w 682"/>
                <a:gd name="T89" fmla="*/ 444 h 514"/>
                <a:gd name="T90" fmla="*/ 376 w 682"/>
                <a:gd name="T91" fmla="*/ 494 h 514"/>
                <a:gd name="T92" fmla="*/ 398 w 682"/>
                <a:gd name="T93" fmla="*/ 476 h 514"/>
                <a:gd name="T94" fmla="*/ 442 w 682"/>
                <a:gd name="T95" fmla="*/ 496 h 514"/>
                <a:gd name="T96" fmla="*/ 438 w 682"/>
                <a:gd name="T97" fmla="*/ 484 h 514"/>
                <a:gd name="T98" fmla="*/ 452 w 682"/>
                <a:gd name="T99" fmla="*/ 470 h 514"/>
                <a:gd name="T100" fmla="*/ 170 w 682"/>
                <a:gd name="T101" fmla="*/ 426 h 514"/>
                <a:gd name="T102" fmla="*/ 254 w 682"/>
                <a:gd name="T103" fmla="*/ 444 h 514"/>
                <a:gd name="T104" fmla="*/ 252 w 682"/>
                <a:gd name="T105" fmla="*/ 456 h 514"/>
                <a:gd name="T106" fmla="*/ 280 w 682"/>
                <a:gd name="T107" fmla="*/ 470 h 514"/>
                <a:gd name="T108" fmla="*/ 296 w 682"/>
                <a:gd name="T109" fmla="*/ 506 h 514"/>
                <a:gd name="T110" fmla="*/ 310 w 682"/>
                <a:gd name="T111" fmla="*/ 480 h 514"/>
                <a:gd name="T112" fmla="*/ 308 w 682"/>
                <a:gd name="T113" fmla="*/ 458 h 514"/>
                <a:gd name="T114" fmla="*/ 220 w 682"/>
                <a:gd name="T115" fmla="*/ 432 h 514"/>
                <a:gd name="T116" fmla="*/ 6 w 682"/>
                <a:gd name="T117" fmla="*/ 0 h 514"/>
                <a:gd name="T118" fmla="*/ 464 w 682"/>
                <a:gd name="T11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2" h="514">
                  <a:moveTo>
                    <a:pt x="58" y="388"/>
                  </a:moveTo>
                  <a:lnTo>
                    <a:pt x="58" y="388"/>
                  </a:lnTo>
                  <a:lnTo>
                    <a:pt x="56" y="382"/>
                  </a:lnTo>
                  <a:lnTo>
                    <a:pt x="54" y="378"/>
                  </a:lnTo>
                  <a:lnTo>
                    <a:pt x="48" y="372"/>
                  </a:lnTo>
                  <a:lnTo>
                    <a:pt x="48" y="372"/>
                  </a:lnTo>
                  <a:lnTo>
                    <a:pt x="54" y="368"/>
                  </a:lnTo>
                  <a:lnTo>
                    <a:pt x="56" y="360"/>
                  </a:lnTo>
                  <a:lnTo>
                    <a:pt x="56" y="360"/>
                  </a:lnTo>
                  <a:lnTo>
                    <a:pt x="54" y="352"/>
                  </a:lnTo>
                  <a:lnTo>
                    <a:pt x="50" y="346"/>
                  </a:lnTo>
                  <a:lnTo>
                    <a:pt x="44" y="344"/>
                  </a:lnTo>
                  <a:lnTo>
                    <a:pt x="34" y="342"/>
                  </a:lnTo>
                  <a:lnTo>
                    <a:pt x="6" y="342"/>
                  </a:lnTo>
                  <a:lnTo>
                    <a:pt x="6" y="410"/>
                  </a:lnTo>
                  <a:lnTo>
                    <a:pt x="34" y="410"/>
                  </a:lnTo>
                  <a:lnTo>
                    <a:pt x="34" y="410"/>
                  </a:lnTo>
                  <a:lnTo>
                    <a:pt x="44" y="408"/>
                  </a:lnTo>
                  <a:lnTo>
                    <a:pt x="52" y="404"/>
                  </a:lnTo>
                  <a:lnTo>
                    <a:pt x="56" y="396"/>
                  </a:lnTo>
                  <a:lnTo>
                    <a:pt x="58" y="388"/>
                  </a:lnTo>
                  <a:lnTo>
                    <a:pt x="58" y="388"/>
                  </a:lnTo>
                  <a:close/>
                  <a:moveTo>
                    <a:pt x="34" y="398"/>
                  </a:moveTo>
                  <a:lnTo>
                    <a:pt x="18" y="398"/>
                  </a:lnTo>
                  <a:lnTo>
                    <a:pt x="18" y="378"/>
                  </a:lnTo>
                  <a:lnTo>
                    <a:pt x="34" y="378"/>
                  </a:lnTo>
                  <a:lnTo>
                    <a:pt x="34" y="378"/>
                  </a:lnTo>
                  <a:lnTo>
                    <a:pt x="38" y="380"/>
                  </a:lnTo>
                  <a:lnTo>
                    <a:pt x="42" y="380"/>
                  </a:lnTo>
                  <a:lnTo>
                    <a:pt x="44" y="384"/>
                  </a:lnTo>
                  <a:lnTo>
                    <a:pt x="44" y="388"/>
                  </a:lnTo>
                  <a:lnTo>
                    <a:pt x="44" y="388"/>
                  </a:lnTo>
                  <a:lnTo>
                    <a:pt x="44" y="392"/>
                  </a:lnTo>
                  <a:lnTo>
                    <a:pt x="42" y="396"/>
                  </a:lnTo>
                  <a:lnTo>
                    <a:pt x="38" y="398"/>
                  </a:lnTo>
                  <a:lnTo>
                    <a:pt x="34" y="398"/>
                  </a:lnTo>
                  <a:lnTo>
                    <a:pt x="34" y="398"/>
                  </a:lnTo>
                  <a:close/>
                  <a:moveTo>
                    <a:pt x="34" y="368"/>
                  </a:moveTo>
                  <a:lnTo>
                    <a:pt x="18" y="368"/>
                  </a:lnTo>
                  <a:lnTo>
                    <a:pt x="18" y="354"/>
                  </a:lnTo>
                  <a:lnTo>
                    <a:pt x="34" y="354"/>
                  </a:lnTo>
                  <a:lnTo>
                    <a:pt x="34" y="354"/>
                  </a:lnTo>
                  <a:lnTo>
                    <a:pt x="40" y="356"/>
                  </a:lnTo>
                  <a:lnTo>
                    <a:pt x="42" y="358"/>
                  </a:lnTo>
                  <a:lnTo>
                    <a:pt x="42" y="360"/>
                  </a:lnTo>
                  <a:lnTo>
                    <a:pt x="42" y="360"/>
                  </a:lnTo>
                  <a:lnTo>
                    <a:pt x="40" y="366"/>
                  </a:lnTo>
                  <a:lnTo>
                    <a:pt x="38" y="366"/>
                  </a:lnTo>
                  <a:lnTo>
                    <a:pt x="34" y="368"/>
                  </a:lnTo>
                  <a:lnTo>
                    <a:pt x="34" y="368"/>
                  </a:lnTo>
                  <a:close/>
                  <a:moveTo>
                    <a:pt x="66" y="388"/>
                  </a:moveTo>
                  <a:lnTo>
                    <a:pt x="66" y="360"/>
                  </a:lnTo>
                  <a:lnTo>
                    <a:pt x="78" y="360"/>
                  </a:lnTo>
                  <a:lnTo>
                    <a:pt x="78" y="388"/>
                  </a:lnTo>
                  <a:lnTo>
                    <a:pt x="78" y="388"/>
                  </a:lnTo>
                  <a:lnTo>
                    <a:pt x="78" y="392"/>
                  </a:lnTo>
                  <a:lnTo>
                    <a:pt x="80" y="396"/>
                  </a:lnTo>
                  <a:lnTo>
                    <a:pt x="84" y="398"/>
                  </a:lnTo>
                  <a:lnTo>
                    <a:pt x="88" y="400"/>
                  </a:lnTo>
                  <a:lnTo>
                    <a:pt x="88" y="400"/>
                  </a:lnTo>
                  <a:lnTo>
                    <a:pt x="92" y="398"/>
                  </a:lnTo>
                  <a:lnTo>
                    <a:pt x="94" y="396"/>
                  </a:lnTo>
                  <a:lnTo>
                    <a:pt x="96" y="392"/>
                  </a:lnTo>
                  <a:lnTo>
                    <a:pt x="96" y="388"/>
                  </a:lnTo>
                  <a:lnTo>
                    <a:pt x="96" y="360"/>
                  </a:lnTo>
                  <a:lnTo>
                    <a:pt x="108" y="360"/>
                  </a:lnTo>
                  <a:lnTo>
                    <a:pt x="108" y="410"/>
                  </a:lnTo>
                  <a:lnTo>
                    <a:pt x="96" y="410"/>
                  </a:lnTo>
                  <a:lnTo>
                    <a:pt x="96" y="406"/>
                  </a:lnTo>
                  <a:lnTo>
                    <a:pt x="96" y="406"/>
                  </a:lnTo>
                  <a:lnTo>
                    <a:pt x="92" y="408"/>
                  </a:lnTo>
                  <a:lnTo>
                    <a:pt x="84" y="410"/>
                  </a:lnTo>
                  <a:lnTo>
                    <a:pt x="84" y="410"/>
                  </a:lnTo>
                  <a:lnTo>
                    <a:pt x="80" y="410"/>
                  </a:lnTo>
                  <a:lnTo>
                    <a:pt x="74" y="408"/>
                  </a:lnTo>
                  <a:lnTo>
                    <a:pt x="70" y="402"/>
                  </a:lnTo>
                  <a:lnTo>
                    <a:pt x="66" y="394"/>
                  </a:lnTo>
                  <a:lnTo>
                    <a:pt x="66" y="388"/>
                  </a:lnTo>
                  <a:lnTo>
                    <a:pt x="66" y="388"/>
                  </a:lnTo>
                  <a:close/>
                  <a:moveTo>
                    <a:pt x="250" y="410"/>
                  </a:moveTo>
                  <a:lnTo>
                    <a:pt x="238" y="410"/>
                  </a:lnTo>
                  <a:lnTo>
                    <a:pt x="238" y="360"/>
                  </a:lnTo>
                  <a:lnTo>
                    <a:pt x="250" y="360"/>
                  </a:lnTo>
                  <a:lnTo>
                    <a:pt x="250" y="364"/>
                  </a:lnTo>
                  <a:lnTo>
                    <a:pt x="250" y="364"/>
                  </a:lnTo>
                  <a:lnTo>
                    <a:pt x="256" y="360"/>
                  </a:lnTo>
                  <a:lnTo>
                    <a:pt x="262" y="358"/>
                  </a:lnTo>
                  <a:lnTo>
                    <a:pt x="262" y="358"/>
                  </a:lnTo>
                  <a:lnTo>
                    <a:pt x="270" y="360"/>
                  </a:lnTo>
                  <a:lnTo>
                    <a:pt x="276" y="364"/>
                  </a:lnTo>
                  <a:lnTo>
                    <a:pt x="280" y="372"/>
                  </a:lnTo>
                  <a:lnTo>
                    <a:pt x="280" y="382"/>
                  </a:lnTo>
                  <a:lnTo>
                    <a:pt x="280" y="410"/>
                  </a:lnTo>
                  <a:lnTo>
                    <a:pt x="268" y="410"/>
                  </a:lnTo>
                  <a:lnTo>
                    <a:pt x="268" y="382"/>
                  </a:lnTo>
                  <a:lnTo>
                    <a:pt x="268" y="382"/>
                  </a:lnTo>
                  <a:lnTo>
                    <a:pt x="268" y="376"/>
                  </a:lnTo>
                  <a:lnTo>
                    <a:pt x="266" y="372"/>
                  </a:lnTo>
                  <a:lnTo>
                    <a:pt x="264" y="370"/>
                  </a:lnTo>
                  <a:lnTo>
                    <a:pt x="260" y="370"/>
                  </a:lnTo>
                  <a:lnTo>
                    <a:pt x="260" y="370"/>
                  </a:lnTo>
                  <a:lnTo>
                    <a:pt x="256" y="370"/>
                  </a:lnTo>
                  <a:lnTo>
                    <a:pt x="254" y="374"/>
                  </a:lnTo>
                  <a:lnTo>
                    <a:pt x="252" y="376"/>
                  </a:lnTo>
                  <a:lnTo>
                    <a:pt x="250" y="382"/>
                  </a:lnTo>
                  <a:lnTo>
                    <a:pt x="250" y="410"/>
                  </a:lnTo>
                  <a:close/>
                  <a:moveTo>
                    <a:pt x="132" y="380"/>
                  </a:moveTo>
                  <a:lnTo>
                    <a:pt x="132" y="410"/>
                  </a:lnTo>
                  <a:lnTo>
                    <a:pt x="120" y="410"/>
                  </a:lnTo>
                  <a:lnTo>
                    <a:pt x="120" y="360"/>
                  </a:lnTo>
                  <a:lnTo>
                    <a:pt x="132" y="360"/>
                  </a:lnTo>
                  <a:lnTo>
                    <a:pt x="132" y="380"/>
                  </a:lnTo>
                  <a:close/>
                  <a:moveTo>
                    <a:pt x="142" y="346"/>
                  </a:moveTo>
                  <a:lnTo>
                    <a:pt x="154" y="340"/>
                  </a:lnTo>
                  <a:lnTo>
                    <a:pt x="154" y="348"/>
                  </a:lnTo>
                  <a:lnTo>
                    <a:pt x="154" y="410"/>
                  </a:lnTo>
                  <a:lnTo>
                    <a:pt x="142" y="410"/>
                  </a:lnTo>
                  <a:lnTo>
                    <a:pt x="142" y="346"/>
                  </a:lnTo>
                  <a:close/>
                  <a:moveTo>
                    <a:pt x="192" y="364"/>
                  </a:moveTo>
                  <a:lnTo>
                    <a:pt x="192" y="364"/>
                  </a:lnTo>
                  <a:lnTo>
                    <a:pt x="188" y="360"/>
                  </a:lnTo>
                  <a:lnTo>
                    <a:pt x="182" y="358"/>
                  </a:lnTo>
                  <a:lnTo>
                    <a:pt x="182" y="358"/>
                  </a:lnTo>
                  <a:lnTo>
                    <a:pt x="174" y="360"/>
                  </a:lnTo>
                  <a:lnTo>
                    <a:pt x="168" y="366"/>
                  </a:lnTo>
                  <a:lnTo>
                    <a:pt x="164" y="374"/>
                  </a:lnTo>
                  <a:lnTo>
                    <a:pt x="162" y="384"/>
                  </a:lnTo>
                  <a:lnTo>
                    <a:pt x="162" y="384"/>
                  </a:lnTo>
                  <a:lnTo>
                    <a:pt x="164" y="394"/>
                  </a:lnTo>
                  <a:lnTo>
                    <a:pt x="168" y="404"/>
                  </a:lnTo>
                  <a:lnTo>
                    <a:pt x="174" y="408"/>
                  </a:lnTo>
                  <a:lnTo>
                    <a:pt x="182" y="410"/>
                  </a:lnTo>
                  <a:lnTo>
                    <a:pt x="182" y="410"/>
                  </a:lnTo>
                  <a:lnTo>
                    <a:pt x="188" y="408"/>
                  </a:lnTo>
                  <a:lnTo>
                    <a:pt x="192" y="406"/>
                  </a:lnTo>
                  <a:lnTo>
                    <a:pt x="192" y="410"/>
                  </a:lnTo>
                  <a:lnTo>
                    <a:pt x="204" y="410"/>
                  </a:lnTo>
                  <a:lnTo>
                    <a:pt x="204" y="340"/>
                  </a:lnTo>
                  <a:lnTo>
                    <a:pt x="192" y="346"/>
                  </a:lnTo>
                  <a:lnTo>
                    <a:pt x="192" y="364"/>
                  </a:lnTo>
                  <a:close/>
                  <a:moveTo>
                    <a:pt x="184" y="398"/>
                  </a:moveTo>
                  <a:lnTo>
                    <a:pt x="184" y="398"/>
                  </a:lnTo>
                  <a:lnTo>
                    <a:pt x="180" y="398"/>
                  </a:lnTo>
                  <a:lnTo>
                    <a:pt x="178" y="396"/>
                  </a:lnTo>
                  <a:lnTo>
                    <a:pt x="176" y="392"/>
                  </a:lnTo>
                  <a:lnTo>
                    <a:pt x="174" y="384"/>
                  </a:lnTo>
                  <a:lnTo>
                    <a:pt x="174" y="384"/>
                  </a:lnTo>
                  <a:lnTo>
                    <a:pt x="176" y="376"/>
                  </a:lnTo>
                  <a:lnTo>
                    <a:pt x="178" y="372"/>
                  </a:lnTo>
                  <a:lnTo>
                    <a:pt x="180" y="370"/>
                  </a:lnTo>
                  <a:lnTo>
                    <a:pt x="184" y="370"/>
                  </a:lnTo>
                  <a:lnTo>
                    <a:pt x="184" y="370"/>
                  </a:lnTo>
                  <a:lnTo>
                    <a:pt x="190" y="372"/>
                  </a:lnTo>
                  <a:lnTo>
                    <a:pt x="192" y="374"/>
                  </a:lnTo>
                  <a:lnTo>
                    <a:pt x="192" y="394"/>
                  </a:lnTo>
                  <a:lnTo>
                    <a:pt x="192" y="394"/>
                  </a:lnTo>
                  <a:lnTo>
                    <a:pt x="190" y="398"/>
                  </a:lnTo>
                  <a:lnTo>
                    <a:pt x="184" y="398"/>
                  </a:lnTo>
                  <a:lnTo>
                    <a:pt x="184" y="398"/>
                  </a:lnTo>
                  <a:close/>
                  <a:moveTo>
                    <a:pt x="456" y="358"/>
                  </a:moveTo>
                  <a:lnTo>
                    <a:pt x="456" y="358"/>
                  </a:lnTo>
                  <a:lnTo>
                    <a:pt x="452" y="360"/>
                  </a:lnTo>
                  <a:lnTo>
                    <a:pt x="446" y="364"/>
                  </a:lnTo>
                  <a:lnTo>
                    <a:pt x="446" y="340"/>
                  </a:lnTo>
                  <a:lnTo>
                    <a:pt x="434" y="346"/>
                  </a:lnTo>
                  <a:lnTo>
                    <a:pt x="434" y="410"/>
                  </a:lnTo>
                  <a:lnTo>
                    <a:pt x="446" y="410"/>
                  </a:lnTo>
                  <a:lnTo>
                    <a:pt x="446" y="406"/>
                  </a:lnTo>
                  <a:lnTo>
                    <a:pt x="446" y="406"/>
                  </a:lnTo>
                  <a:lnTo>
                    <a:pt x="450" y="408"/>
                  </a:lnTo>
                  <a:lnTo>
                    <a:pt x="458" y="410"/>
                  </a:lnTo>
                  <a:lnTo>
                    <a:pt x="458" y="410"/>
                  </a:lnTo>
                  <a:lnTo>
                    <a:pt x="466" y="408"/>
                  </a:lnTo>
                  <a:lnTo>
                    <a:pt x="472" y="404"/>
                  </a:lnTo>
                  <a:lnTo>
                    <a:pt x="474" y="396"/>
                  </a:lnTo>
                  <a:lnTo>
                    <a:pt x="476" y="384"/>
                  </a:lnTo>
                  <a:lnTo>
                    <a:pt x="476" y="384"/>
                  </a:lnTo>
                  <a:lnTo>
                    <a:pt x="474" y="374"/>
                  </a:lnTo>
                  <a:lnTo>
                    <a:pt x="470" y="366"/>
                  </a:lnTo>
                  <a:lnTo>
                    <a:pt x="464" y="360"/>
                  </a:lnTo>
                  <a:lnTo>
                    <a:pt x="456" y="358"/>
                  </a:lnTo>
                  <a:lnTo>
                    <a:pt x="456" y="358"/>
                  </a:lnTo>
                  <a:close/>
                  <a:moveTo>
                    <a:pt x="454" y="370"/>
                  </a:moveTo>
                  <a:lnTo>
                    <a:pt x="454" y="370"/>
                  </a:lnTo>
                  <a:lnTo>
                    <a:pt x="458" y="370"/>
                  </a:lnTo>
                  <a:lnTo>
                    <a:pt x="460" y="374"/>
                  </a:lnTo>
                  <a:lnTo>
                    <a:pt x="462" y="378"/>
                  </a:lnTo>
                  <a:lnTo>
                    <a:pt x="464" y="384"/>
                  </a:lnTo>
                  <a:lnTo>
                    <a:pt x="464" y="384"/>
                  </a:lnTo>
                  <a:lnTo>
                    <a:pt x="464" y="390"/>
                  </a:lnTo>
                  <a:lnTo>
                    <a:pt x="462" y="396"/>
                  </a:lnTo>
                  <a:lnTo>
                    <a:pt x="458" y="398"/>
                  </a:lnTo>
                  <a:lnTo>
                    <a:pt x="454" y="398"/>
                  </a:lnTo>
                  <a:lnTo>
                    <a:pt x="454" y="398"/>
                  </a:lnTo>
                  <a:lnTo>
                    <a:pt x="450" y="398"/>
                  </a:lnTo>
                  <a:lnTo>
                    <a:pt x="446" y="394"/>
                  </a:lnTo>
                  <a:lnTo>
                    <a:pt x="446" y="376"/>
                  </a:lnTo>
                  <a:lnTo>
                    <a:pt x="446" y="376"/>
                  </a:lnTo>
                  <a:lnTo>
                    <a:pt x="450" y="372"/>
                  </a:lnTo>
                  <a:lnTo>
                    <a:pt x="454" y="370"/>
                  </a:lnTo>
                  <a:lnTo>
                    <a:pt x="454" y="370"/>
                  </a:lnTo>
                  <a:close/>
                  <a:moveTo>
                    <a:pt x="320" y="364"/>
                  </a:moveTo>
                  <a:lnTo>
                    <a:pt x="320" y="364"/>
                  </a:lnTo>
                  <a:lnTo>
                    <a:pt x="314" y="360"/>
                  </a:lnTo>
                  <a:lnTo>
                    <a:pt x="308" y="358"/>
                  </a:lnTo>
                  <a:lnTo>
                    <a:pt x="308" y="358"/>
                  </a:lnTo>
                  <a:lnTo>
                    <a:pt x="300" y="360"/>
                  </a:lnTo>
                  <a:lnTo>
                    <a:pt x="294" y="366"/>
                  </a:lnTo>
                  <a:lnTo>
                    <a:pt x="290" y="374"/>
                  </a:lnTo>
                  <a:lnTo>
                    <a:pt x="290" y="384"/>
                  </a:lnTo>
                  <a:lnTo>
                    <a:pt x="290" y="384"/>
                  </a:lnTo>
                  <a:lnTo>
                    <a:pt x="290" y="394"/>
                  </a:lnTo>
                  <a:lnTo>
                    <a:pt x="294" y="404"/>
                  </a:lnTo>
                  <a:lnTo>
                    <a:pt x="300" y="408"/>
                  </a:lnTo>
                  <a:lnTo>
                    <a:pt x="308" y="410"/>
                  </a:lnTo>
                  <a:lnTo>
                    <a:pt x="308" y="410"/>
                  </a:lnTo>
                  <a:lnTo>
                    <a:pt x="314" y="408"/>
                  </a:lnTo>
                  <a:lnTo>
                    <a:pt x="320" y="406"/>
                  </a:lnTo>
                  <a:lnTo>
                    <a:pt x="320" y="406"/>
                  </a:lnTo>
                  <a:lnTo>
                    <a:pt x="320" y="406"/>
                  </a:lnTo>
                  <a:lnTo>
                    <a:pt x="318" y="410"/>
                  </a:lnTo>
                  <a:lnTo>
                    <a:pt x="318" y="414"/>
                  </a:lnTo>
                  <a:lnTo>
                    <a:pt x="312" y="418"/>
                  </a:lnTo>
                  <a:lnTo>
                    <a:pt x="304" y="420"/>
                  </a:lnTo>
                  <a:lnTo>
                    <a:pt x="302" y="420"/>
                  </a:lnTo>
                  <a:lnTo>
                    <a:pt x="308" y="428"/>
                  </a:lnTo>
                  <a:lnTo>
                    <a:pt x="308" y="428"/>
                  </a:lnTo>
                  <a:lnTo>
                    <a:pt x="308" y="428"/>
                  </a:lnTo>
                  <a:lnTo>
                    <a:pt x="318" y="428"/>
                  </a:lnTo>
                  <a:lnTo>
                    <a:pt x="326" y="422"/>
                  </a:lnTo>
                  <a:lnTo>
                    <a:pt x="330" y="416"/>
                  </a:lnTo>
                  <a:lnTo>
                    <a:pt x="332" y="404"/>
                  </a:lnTo>
                  <a:lnTo>
                    <a:pt x="332" y="360"/>
                  </a:lnTo>
                  <a:lnTo>
                    <a:pt x="320" y="360"/>
                  </a:lnTo>
                  <a:lnTo>
                    <a:pt x="320" y="364"/>
                  </a:lnTo>
                  <a:close/>
                  <a:moveTo>
                    <a:pt x="320" y="374"/>
                  </a:moveTo>
                  <a:lnTo>
                    <a:pt x="320" y="394"/>
                  </a:lnTo>
                  <a:lnTo>
                    <a:pt x="320" y="394"/>
                  </a:lnTo>
                  <a:lnTo>
                    <a:pt x="316" y="398"/>
                  </a:lnTo>
                  <a:lnTo>
                    <a:pt x="310" y="398"/>
                  </a:lnTo>
                  <a:lnTo>
                    <a:pt x="310" y="398"/>
                  </a:lnTo>
                  <a:lnTo>
                    <a:pt x="308" y="398"/>
                  </a:lnTo>
                  <a:lnTo>
                    <a:pt x="304" y="396"/>
                  </a:lnTo>
                  <a:lnTo>
                    <a:pt x="302" y="392"/>
                  </a:lnTo>
                  <a:lnTo>
                    <a:pt x="302" y="384"/>
                  </a:lnTo>
                  <a:lnTo>
                    <a:pt x="302" y="384"/>
                  </a:lnTo>
                  <a:lnTo>
                    <a:pt x="302" y="376"/>
                  </a:lnTo>
                  <a:lnTo>
                    <a:pt x="304" y="372"/>
                  </a:lnTo>
                  <a:lnTo>
                    <a:pt x="308" y="370"/>
                  </a:lnTo>
                  <a:lnTo>
                    <a:pt x="310" y="370"/>
                  </a:lnTo>
                  <a:lnTo>
                    <a:pt x="310" y="370"/>
                  </a:lnTo>
                  <a:lnTo>
                    <a:pt x="316" y="372"/>
                  </a:lnTo>
                  <a:lnTo>
                    <a:pt x="320" y="374"/>
                  </a:lnTo>
                  <a:lnTo>
                    <a:pt x="320" y="374"/>
                  </a:lnTo>
                  <a:close/>
                  <a:moveTo>
                    <a:pt x="368" y="372"/>
                  </a:moveTo>
                  <a:lnTo>
                    <a:pt x="368" y="372"/>
                  </a:lnTo>
                  <a:lnTo>
                    <a:pt x="374" y="370"/>
                  </a:lnTo>
                  <a:lnTo>
                    <a:pt x="382" y="368"/>
                  </a:lnTo>
                  <a:lnTo>
                    <a:pt x="382" y="368"/>
                  </a:lnTo>
                  <a:lnTo>
                    <a:pt x="388" y="370"/>
                  </a:lnTo>
                  <a:lnTo>
                    <a:pt x="390" y="372"/>
                  </a:lnTo>
                  <a:lnTo>
                    <a:pt x="390" y="376"/>
                  </a:lnTo>
                  <a:lnTo>
                    <a:pt x="390" y="380"/>
                  </a:lnTo>
                  <a:lnTo>
                    <a:pt x="390" y="380"/>
                  </a:lnTo>
                  <a:lnTo>
                    <a:pt x="380" y="376"/>
                  </a:lnTo>
                  <a:lnTo>
                    <a:pt x="380" y="376"/>
                  </a:lnTo>
                  <a:lnTo>
                    <a:pt x="372" y="378"/>
                  </a:lnTo>
                  <a:lnTo>
                    <a:pt x="366" y="380"/>
                  </a:lnTo>
                  <a:lnTo>
                    <a:pt x="362" y="386"/>
                  </a:lnTo>
                  <a:lnTo>
                    <a:pt x="360" y="392"/>
                  </a:lnTo>
                  <a:lnTo>
                    <a:pt x="360" y="392"/>
                  </a:lnTo>
                  <a:lnTo>
                    <a:pt x="362" y="400"/>
                  </a:lnTo>
                  <a:lnTo>
                    <a:pt x="366" y="406"/>
                  </a:lnTo>
                  <a:lnTo>
                    <a:pt x="372" y="410"/>
                  </a:lnTo>
                  <a:lnTo>
                    <a:pt x="378" y="410"/>
                  </a:lnTo>
                  <a:lnTo>
                    <a:pt x="378" y="410"/>
                  </a:lnTo>
                  <a:lnTo>
                    <a:pt x="384" y="408"/>
                  </a:lnTo>
                  <a:lnTo>
                    <a:pt x="390" y="406"/>
                  </a:lnTo>
                  <a:lnTo>
                    <a:pt x="390" y="410"/>
                  </a:lnTo>
                  <a:lnTo>
                    <a:pt x="402" y="410"/>
                  </a:lnTo>
                  <a:lnTo>
                    <a:pt x="402" y="376"/>
                  </a:lnTo>
                  <a:lnTo>
                    <a:pt x="402" y="376"/>
                  </a:lnTo>
                  <a:lnTo>
                    <a:pt x="400" y="368"/>
                  </a:lnTo>
                  <a:lnTo>
                    <a:pt x="398" y="364"/>
                  </a:lnTo>
                  <a:lnTo>
                    <a:pt x="390" y="360"/>
                  </a:lnTo>
                  <a:lnTo>
                    <a:pt x="382" y="358"/>
                  </a:lnTo>
                  <a:lnTo>
                    <a:pt x="382" y="358"/>
                  </a:lnTo>
                  <a:lnTo>
                    <a:pt x="372" y="360"/>
                  </a:lnTo>
                  <a:lnTo>
                    <a:pt x="364" y="364"/>
                  </a:lnTo>
                  <a:lnTo>
                    <a:pt x="368" y="372"/>
                  </a:lnTo>
                  <a:close/>
                  <a:moveTo>
                    <a:pt x="372" y="392"/>
                  </a:moveTo>
                  <a:lnTo>
                    <a:pt x="372" y="392"/>
                  </a:lnTo>
                  <a:lnTo>
                    <a:pt x="372" y="390"/>
                  </a:lnTo>
                  <a:lnTo>
                    <a:pt x="374" y="388"/>
                  </a:lnTo>
                  <a:lnTo>
                    <a:pt x="380" y="386"/>
                  </a:lnTo>
                  <a:lnTo>
                    <a:pt x="380" y="386"/>
                  </a:lnTo>
                  <a:lnTo>
                    <a:pt x="386" y="386"/>
                  </a:lnTo>
                  <a:lnTo>
                    <a:pt x="390" y="388"/>
                  </a:lnTo>
                  <a:lnTo>
                    <a:pt x="390" y="394"/>
                  </a:lnTo>
                  <a:lnTo>
                    <a:pt x="390" y="394"/>
                  </a:lnTo>
                  <a:lnTo>
                    <a:pt x="386" y="398"/>
                  </a:lnTo>
                  <a:lnTo>
                    <a:pt x="380" y="400"/>
                  </a:lnTo>
                  <a:lnTo>
                    <a:pt x="380" y="400"/>
                  </a:lnTo>
                  <a:lnTo>
                    <a:pt x="374" y="398"/>
                  </a:lnTo>
                  <a:lnTo>
                    <a:pt x="372" y="396"/>
                  </a:lnTo>
                  <a:lnTo>
                    <a:pt x="372" y="392"/>
                  </a:lnTo>
                  <a:lnTo>
                    <a:pt x="372" y="392"/>
                  </a:lnTo>
                  <a:close/>
                  <a:moveTo>
                    <a:pt x="514" y="394"/>
                  </a:moveTo>
                  <a:lnTo>
                    <a:pt x="514" y="394"/>
                  </a:lnTo>
                  <a:lnTo>
                    <a:pt x="510" y="398"/>
                  </a:lnTo>
                  <a:lnTo>
                    <a:pt x="506" y="398"/>
                  </a:lnTo>
                  <a:lnTo>
                    <a:pt x="506" y="398"/>
                  </a:lnTo>
                  <a:lnTo>
                    <a:pt x="500" y="398"/>
                  </a:lnTo>
                  <a:lnTo>
                    <a:pt x="496" y="394"/>
                  </a:lnTo>
                  <a:lnTo>
                    <a:pt x="494" y="388"/>
                  </a:lnTo>
                  <a:lnTo>
                    <a:pt x="524" y="388"/>
                  </a:lnTo>
                  <a:lnTo>
                    <a:pt x="524" y="388"/>
                  </a:lnTo>
                  <a:lnTo>
                    <a:pt x="524" y="384"/>
                  </a:lnTo>
                  <a:lnTo>
                    <a:pt x="524" y="384"/>
                  </a:lnTo>
                  <a:lnTo>
                    <a:pt x="524" y="374"/>
                  </a:lnTo>
                  <a:lnTo>
                    <a:pt x="518" y="366"/>
                  </a:lnTo>
                  <a:lnTo>
                    <a:pt x="512" y="360"/>
                  </a:lnTo>
                  <a:lnTo>
                    <a:pt x="504" y="358"/>
                  </a:lnTo>
                  <a:lnTo>
                    <a:pt x="504" y="358"/>
                  </a:lnTo>
                  <a:lnTo>
                    <a:pt x="496" y="360"/>
                  </a:lnTo>
                  <a:lnTo>
                    <a:pt x="488" y="366"/>
                  </a:lnTo>
                  <a:lnTo>
                    <a:pt x="484" y="374"/>
                  </a:lnTo>
                  <a:lnTo>
                    <a:pt x="482" y="384"/>
                  </a:lnTo>
                  <a:lnTo>
                    <a:pt x="482" y="384"/>
                  </a:lnTo>
                  <a:lnTo>
                    <a:pt x="484" y="396"/>
                  </a:lnTo>
                  <a:lnTo>
                    <a:pt x="488" y="404"/>
                  </a:lnTo>
                  <a:lnTo>
                    <a:pt x="496" y="408"/>
                  </a:lnTo>
                  <a:lnTo>
                    <a:pt x="506" y="410"/>
                  </a:lnTo>
                  <a:lnTo>
                    <a:pt x="506" y="410"/>
                  </a:lnTo>
                  <a:lnTo>
                    <a:pt x="514" y="408"/>
                  </a:lnTo>
                  <a:lnTo>
                    <a:pt x="522" y="402"/>
                  </a:lnTo>
                  <a:lnTo>
                    <a:pt x="514" y="394"/>
                  </a:lnTo>
                  <a:close/>
                  <a:moveTo>
                    <a:pt x="494" y="380"/>
                  </a:moveTo>
                  <a:lnTo>
                    <a:pt x="494" y="380"/>
                  </a:lnTo>
                  <a:lnTo>
                    <a:pt x="496" y="376"/>
                  </a:lnTo>
                  <a:lnTo>
                    <a:pt x="498" y="372"/>
                  </a:lnTo>
                  <a:lnTo>
                    <a:pt x="500" y="370"/>
                  </a:lnTo>
                  <a:lnTo>
                    <a:pt x="504" y="370"/>
                  </a:lnTo>
                  <a:lnTo>
                    <a:pt x="504" y="370"/>
                  </a:lnTo>
                  <a:lnTo>
                    <a:pt x="508" y="370"/>
                  </a:lnTo>
                  <a:lnTo>
                    <a:pt x="510" y="372"/>
                  </a:lnTo>
                  <a:lnTo>
                    <a:pt x="512" y="380"/>
                  </a:lnTo>
                  <a:lnTo>
                    <a:pt x="494" y="380"/>
                  </a:lnTo>
                  <a:close/>
                  <a:moveTo>
                    <a:pt x="632" y="394"/>
                  </a:moveTo>
                  <a:lnTo>
                    <a:pt x="632" y="394"/>
                  </a:lnTo>
                  <a:lnTo>
                    <a:pt x="628" y="398"/>
                  </a:lnTo>
                  <a:lnTo>
                    <a:pt x="622" y="398"/>
                  </a:lnTo>
                  <a:lnTo>
                    <a:pt x="622" y="398"/>
                  </a:lnTo>
                  <a:lnTo>
                    <a:pt x="616" y="398"/>
                  </a:lnTo>
                  <a:lnTo>
                    <a:pt x="612" y="394"/>
                  </a:lnTo>
                  <a:lnTo>
                    <a:pt x="612" y="388"/>
                  </a:lnTo>
                  <a:lnTo>
                    <a:pt x="642" y="388"/>
                  </a:lnTo>
                  <a:lnTo>
                    <a:pt x="642" y="388"/>
                  </a:lnTo>
                  <a:lnTo>
                    <a:pt x="642" y="384"/>
                  </a:lnTo>
                  <a:lnTo>
                    <a:pt x="642" y="384"/>
                  </a:lnTo>
                  <a:lnTo>
                    <a:pt x="640" y="374"/>
                  </a:lnTo>
                  <a:lnTo>
                    <a:pt x="636" y="366"/>
                  </a:lnTo>
                  <a:lnTo>
                    <a:pt x="630" y="360"/>
                  </a:lnTo>
                  <a:lnTo>
                    <a:pt x="620" y="358"/>
                  </a:lnTo>
                  <a:lnTo>
                    <a:pt x="620" y="358"/>
                  </a:lnTo>
                  <a:lnTo>
                    <a:pt x="612" y="360"/>
                  </a:lnTo>
                  <a:lnTo>
                    <a:pt x="606" y="366"/>
                  </a:lnTo>
                  <a:lnTo>
                    <a:pt x="600" y="374"/>
                  </a:lnTo>
                  <a:lnTo>
                    <a:pt x="598" y="384"/>
                  </a:lnTo>
                  <a:lnTo>
                    <a:pt x="598" y="384"/>
                  </a:lnTo>
                  <a:lnTo>
                    <a:pt x="600" y="396"/>
                  </a:lnTo>
                  <a:lnTo>
                    <a:pt x="606" y="404"/>
                  </a:lnTo>
                  <a:lnTo>
                    <a:pt x="612" y="408"/>
                  </a:lnTo>
                  <a:lnTo>
                    <a:pt x="622" y="410"/>
                  </a:lnTo>
                  <a:lnTo>
                    <a:pt x="622" y="410"/>
                  </a:lnTo>
                  <a:lnTo>
                    <a:pt x="632" y="408"/>
                  </a:lnTo>
                  <a:lnTo>
                    <a:pt x="640" y="402"/>
                  </a:lnTo>
                  <a:lnTo>
                    <a:pt x="632" y="394"/>
                  </a:lnTo>
                  <a:close/>
                  <a:moveTo>
                    <a:pt x="612" y="380"/>
                  </a:moveTo>
                  <a:lnTo>
                    <a:pt x="612" y="380"/>
                  </a:lnTo>
                  <a:lnTo>
                    <a:pt x="612" y="376"/>
                  </a:lnTo>
                  <a:lnTo>
                    <a:pt x="614" y="372"/>
                  </a:lnTo>
                  <a:lnTo>
                    <a:pt x="616" y="370"/>
                  </a:lnTo>
                  <a:lnTo>
                    <a:pt x="620" y="370"/>
                  </a:lnTo>
                  <a:lnTo>
                    <a:pt x="620" y="370"/>
                  </a:lnTo>
                  <a:lnTo>
                    <a:pt x="624" y="370"/>
                  </a:lnTo>
                  <a:lnTo>
                    <a:pt x="628" y="372"/>
                  </a:lnTo>
                  <a:lnTo>
                    <a:pt x="630" y="380"/>
                  </a:lnTo>
                  <a:lnTo>
                    <a:pt x="612" y="380"/>
                  </a:lnTo>
                  <a:close/>
                  <a:moveTo>
                    <a:pt x="582" y="392"/>
                  </a:moveTo>
                  <a:lnTo>
                    <a:pt x="582" y="392"/>
                  </a:lnTo>
                  <a:lnTo>
                    <a:pt x="584" y="396"/>
                  </a:lnTo>
                  <a:lnTo>
                    <a:pt x="588" y="398"/>
                  </a:lnTo>
                  <a:lnTo>
                    <a:pt x="588" y="398"/>
                  </a:lnTo>
                  <a:lnTo>
                    <a:pt x="594" y="396"/>
                  </a:lnTo>
                  <a:lnTo>
                    <a:pt x="594" y="408"/>
                  </a:lnTo>
                  <a:lnTo>
                    <a:pt x="594" y="408"/>
                  </a:lnTo>
                  <a:lnTo>
                    <a:pt x="588" y="410"/>
                  </a:lnTo>
                  <a:lnTo>
                    <a:pt x="584" y="410"/>
                  </a:lnTo>
                  <a:lnTo>
                    <a:pt x="584" y="410"/>
                  </a:lnTo>
                  <a:lnTo>
                    <a:pt x="578" y="408"/>
                  </a:lnTo>
                  <a:lnTo>
                    <a:pt x="572" y="406"/>
                  </a:lnTo>
                  <a:lnTo>
                    <a:pt x="570" y="400"/>
                  </a:lnTo>
                  <a:lnTo>
                    <a:pt x="570" y="396"/>
                  </a:lnTo>
                  <a:lnTo>
                    <a:pt x="570" y="372"/>
                  </a:lnTo>
                  <a:lnTo>
                    <a:pt x="562" y="372"/>
                  </a:lnTo>
                  <a:lnTo>
                    <a:pt x="562" y="360"/>
                  </a:lnTo>
                  <a:lnTo>
                    <a:pt x="570" y="360"/>
                  </a:lnTo>
                  <a:lnTo>
                    <a:pt x="570" y="348"/>
                  </a:lnTo>
                  <a:lnTo>
                    <a:pt x="582" y="342"/>
                  </a:lnTo>
                  <a:lnTo>
                    <a:pt x="582" y="360"/>
                  </a:lnTo>
                  <a:lnTo>
                    <a:pt x="594" y="360"/>
                  </a:lnTo>
                  <a:lnTo>
                    <a:pt x="594" y="372"/>
                  </a:lnTo>
                  <a:lnTo>
                    <a:pt x="582" y="372"/>
                  </a:lnTo>
                  <a:lnTo>
                    <a:pt x="582" y="392"/>
                  </a:lnTo>
                  <a:close/>
                  <a:moveTo>
                    <a:pt x="558" y="408"/>
                  </a:moveTo>
                  <a:lnTo>
                    <a:pt x="558" y="408"/>
                  </a:lnTo>
                  <a:lnTo>
                    <a:pt x="554" y="410"/>
                  </a:lnTo>
                  <a:lnTo>
                    <a:pt x="548" y="410"/>
                  </a:lnTo>
                  <a:lnTo>
                    <a:pt x="548" y="410"/>
                  </a:lnTo>
                  <a:lnTo>
                    <a:pt x="542" y="408"/>
                  </a:lnTo>
                  <a:lnTo>
                    <a:pt x="538" y="406"/>
                  </a:lnTo>
                  <a:lnTo>
                    <a:pt x="536" y="400"/>
                  </a:lnTo>
                  <a:lnTo>
                    <a:pt x="536" y="396"/>
                  </a:lnTo>
                  <a:lnTo>
                    <a:pt x="536" y="372"/>
                  </a:lnTo>
                  <a:lnTo>
                    <a:pt x="528" y="372"/>
                  </a:lnTo>
                  <a:lnTo>
                    <a:pt x="528" y="360"/>
                  </a:lnTo>
                  <a:lnTo>
                    <a:pt x="536" y="360"/>
                  </a:lnTo>
                  <a:lnTo>
                    <a:pt x="536" y="348"/>
                  </a:lnTo>
                  <a:lnTo>
                    <a:pt x="548" y="342"/>
                  </a:lnTo>
                  <a:lnTo>
                    <a:pt x="548" y="360"/>
                  </a:lnTo>
                  <a:lnTo>
                    <a:pt x="558" y="360"/>
                  </a:lnTo>
                  <a:lnTo>
                    <a:pt x="558" y="372"/>
                  </a:lnTo>
                  <a:lnTo>
                    <a:pt x="548" y="372"/>
                  </a:lnTo>
                  <a:lnTo>
                    <a:pt x="548" y="392"/>
                  </a:lnTo>
                  <a:lnTo>
                    <a:pt x="548" y="392"/>
                  </a:lnTo>
                  <a:lnTo>
                    <a:pt x="548" y="396"/>
                  </a:lnTo>
                  <a:lnTo>
                    <a:pt x="552" y="398"/>
                  </a:lnTo>
                  <a:lnTo>
                    <a:pt x="552" y="398"/>
                  </a:lnTo>
                  <a:lnTo>
                    <a:pt x="560" y="396"/>
                  </a:lnTo>
                  <a:lnTo>
                    <a:pt x="558" y="408"/>
                  </a:lnTo>
                  <a:close/>
                  <a:moveTo>
                    <a:pt x="678" y="374"/>
                  </a:moveTo>
                  <a:lnTo>
                    <a:pt x="678" y="374"/>
                  </a:lnTo>
                  <a:lnTo>
                    <a:pt x="674" y="372"/>
                  </a:lnTo>
                  <a:lnTo>
                    <a:pt x="670" y="372"/>
                  </a:lnTo>
                  <a:lnTo>
                    <a:pt x="670" y="372"/>
                  </a:lnTo>
                  <a:lnTo>
                    <a:pt x="666" y="372"/>
                  </a:lnTo>
                  <a:lnTo>
                    <a:pt x="664" y="374"/>
                  </a:lnTo>
                  <a:lnTo>
                    <a:pt x="662" y="378"/>
                  </a:lnTo>
                  <a:lnTo>
                    <a:pt x="662" y="382"/>
                  </a:lnTo>
                  <a:lnTo>
                    <a:pt x="662" y="410"/>
                  </a:lnTo>
                  <a:lnTo>
                    <a:pt x="650" y="410"/>
                  </a:lnTo>
                  <a:lnTo>
                    <a:pt x="650" y="360"/>
                  </a:lnTo>
                  <a:lnTo>
                    <a:pt x="662" y="360"/>
                  </a:lnTo>
                  <a:lnTo>
                    <a:pt x="662" y="364"/>
                  </a:lnTo>
                  <a:lnTo>
                    <a:pt x="662" y="364"/>
                  </a:lnTo>
                  <a:lnTo>
                    <a:pt x="666" y="360"/>
                  </a:lnTo>
                  <a:lnTo>
                    <a:pt x="672" y="358"/>
                  </a:lnTo>
                  <a:lnTo>
                    <a:pt x="672" y="358"/>
                  </a:lnTo>
                  <a:lnTo>
                    <a:pt x="678" y="360"/>
                  </a:lnTo>
                  <a:lnTo>
                    <a:pt x="682" y="362"/>
                  </a:lnTo>
                  <a:lnTo>
                    <a:pt x="678" y="374"/>
                  </a:lnTo>
                  <a:close/>
                  <a:moveTo>
                    <a:pt x="132" y="346"/>
                  </a:moveTo>
                  <a:lnTo>
                    <a:pt x="132" y="354"/>
                  </a:lnTo>
                  <a:lnTo>
                    <a:pt x="120" y="354"/>
                  </a:lnTo>
                  <a:lnTo>
                    <a:pt x="120" y="340"/>
                  </a:lnTo>
                  <a:lnTo>
                    <a:pt x="132" y="340"/>
                  </a:lnTo>
                  <a:lnTo>
                    <a:pt x="132" y="346"/>
                  </a:lnTo>
                  <a:close/>
                  <a:moveTo>
                    <a:pt x="216" y="360"/>
                  </a:moveTo>
                  <a:lnTo>
                    <a:pt x="228" y="360"/>
                  </a:lnTo>
                  <a:lnTo>
                    <a:pt x="228" y="382"/>
                  </a:lnTo>
                  <a:lnTo>
                    <a:pt x="228" y="410"/>
                  </a:lnTo>
                  <a:lnTo>
                    <a:pt x="216" y="410"/>
                  </a:lnTo>
                  <a:lnTo>
                    <a:pt x="216" y="360"/>
                  </a:lnTo>
                  <a:close/>
                  <a:moveTo>
                    <a:pt x="228" y="346"/>
                  </a:moveTo>
                  <a:lnTo>
                    <a:pt x="228" y="354"/>
                  </a:lnTo>
                  <a:lnTo>
                    <a:pt x="216" y="354"/>
                  </a:lnTo>
                  <a:lnTo>
                    <a:pt x="216" y="340"/>
                  </a:lnTo>
                  <a:lnTo>
                    <a:pt x="228" y="340"/>
                  </a:lnTo>
                  <a:lnTo>
                    <a:pt x="228" y="346"/>
                  </a:lnTo>
                  <a:close/>
                  <a:moveTo>
                    <a:pt x="560" y="450"/>
                  </a:moveTo>
                  <a:lnTo>
                    <a:pt x="560" y="450"/>
                  </a:lnTo>
                  <a:lnTo>
                    <a:pt x="556" y="446"/>
                  </a:lnTo>
                  <a:lnTo>
                    <a:pt x="550" y="444"/>
                  </a:lnTo>
                  <a:lnTo>
                    <a:pt x="550" y="444"/>
                  </a:lnTo>
                  <a:lnTo>
                    <a:pt x="542" y="446"/>
                  </a:lnTo>
                  <a:lnTo>
                    <a:pt x="536" y="452"/>
                  </a:lnTo>
                  <a:lnTo>
                    <a:pt x="532" y="460"/>
                  </a:lnTo>
                  <a:lnTo>
                    <a:pt x="530" y="470"/>
                  </a:lnTo>
                  <a:lnTo>
                    <a:pt x="530" y="470"/>
                  </a:lnTo>
                  <a:lnTo>
                    <a:pt x="532" y="480"/>
                  </a:lnTo>
                  <a:lnTo>
                    <a:pt x="536" y="488"/>
                  </a:lnTo>
                  <a:lnTo>
                    <a:pt x="542" y="494"/>
                  </a:lnTo>
                  <a:lnTo>
                    <a:pt x="550" y="496"/>
                  </a:lnTo>
                  <a:lnTo>
                    <a:pt x="550" y="496"/>
                  </a:lnTo>
                  <a:lnTo>
                    <a:pt x="556" y="494"/>
                  </a:lnTo>
                  <a:lnTo>
                    <a:pt x="560" y="490"/>
                  </a:lnTo>
                  <a:lnTo>
                    <a:pt x="560" y="494"/>
                  </a:lnTo>
                  <a:lnTo>
                    <a:pt x="572" y="494"/>
                  </a:lnTo>
                  <a:lnTo>
                    <a:pt x="572" y="426"/>
                  </a:lnTo>
                  <a:lnTo>
                    <a:pt x="560" y="432"/>
                  </a:lnTo>
                  <a:lnTo>
                    <a:pt x="560" y="450"/>
                  </a:lnTo>
                  <a:close/>
                  <a:moveTo>
                    <a:pt x="552" y="484"/>
                  </a:moveTo>
                  <a:lnTo>
                    <a:pt x="552" y="484"/>
                  </a:lnTo>
                  <a:lnTo>
                    <a:pt x="548" y="484"/>
                  </a:lnTo>
                  <a:lnTo>
                    <a:pt x="546" y="482"/>
                  </a:lnTo>
                  <a:lnTo>
                    <a:pt x="544" y="478"/>
                  </a:lnTo>
                  <a:lnTo>
                    <a:pt x="542" y="470"/>
                  </a:lnTo>
                  <a:lnTo>
                    <a:pt x="542" y="470"/>
                  </a:lnTo>
                  <a:lnTo>
                    <a:pt x="544" y="462"/>
                  </a:lnTo>
                  <a:lnTo>
                    <a:pt x="546" y="458"/>
                  </a:lnTo>
                  <a:lnTo>
                    <a:pt x="548" y="456"/>
                  </a:lnTo>
                  <a:lnTo>
                    <a:pt x="552" y="456"/>
                  </a:lnTo>
                  <a:lnTo>
                    <a:pt x="552" y="456"/>
                  </a:lnTo>
                  <a:lnTo>
                    <a:pt x="558" y="458"/>
                  </a:lnTo>
                  <a:lnTo>
                    <a:pt x="560" y="460"/>
                  </a:lnTo>
                  <a:lnTo>
                    <a:pt x="560" y="480"/>
                  </a:lnTo>
                  <a:lnTo>
                    <a:pt x="560" y="480"/>
                  </a:lnTo>
                  <a:lnTo>
                    <a:pt x="558" y="484"/>
                  </a:lnTo>
                  <a:lnTo>
                    <a:pt x="552" y="484"/>
                  </a:lnTo>
                  <a:lnTo>
                    <a:pt x="552" y="484"/>
                  </a:lnTo>
                  <a:close/>
                  <a:moveTo>
                    <a:pt x="148" y="460"/>
                  </a:moveTo>
                  <a:lnTo>
                    <a:pt x="148" y="460"/>
                  </a:lnTo>
                  <a:lnTo>
                    <a:pt x="146" y="458"/>
                  </a:lnTo>
                  <a:lnTo>
                    <a:pt x="140" y="456"/>
                  </a:lnTo>
                  <a:lnTo>
                    <a:pt x="140" y="456"/>
                  </a:lnTo>
                  <a:lnTo>
                    <a:pt x="138" y="458"/>
                  </a:lnTo>
                  <a:lnTo>
                    <a:pt x="134" y="460"/>
                  </a:lnTo>
                  <a:lnTo>
                    <a:pt x="132" y="464"/>
                  </a:lnTo>
                  <a:lnTo>
                    <a:pt x="132" y="468"/>
                  </a:lnTo>
                  <a:lnTo>
                    <a:pt x="132" y="494"/>
                  </a:lnTo>
                  <a:lnTo>
                    <a:pt x="120" y="494"/>
                  </a:lnTo>
                  <a:lnTo>
                    <a:pt x="120" y="446"/>
                  </a:lnTo>
                  <a:lnTo>
                    <a:pt x="132" y="446"/>
                  </a:lnTo>
                  <a:lnTo>
                    <a:pt x="132" y="450"/>
                  </a:lnTo>
                  <a:lnTo>
                    <a:pt x="132" y="450"/>
                  </a:lnTo>
                  <a:lnTo>
                    <a:pt x="138" y="446"/>
                  </a:lnTo>
                  <a:lnTo>
                    <a:pt x="144" y="444"/>
                  </a:lnTo>
                  <a:lnTo>
                    <a:pt x="144" y="444"/>
                  </a:lnTo>
                  <a:lnTo>
                    <a:pt x="148" y="446"/>
                  </a:lnTo>
                  <a:lnTo>
                    <a:pt x="152" y="448"/>
                  </a:lnTo>
                  <a:lnTo>
                    <a:pt x="148" y="460"/>
                  </a:lnTo>
                  <a:close/>
                  <a:moveTo>
                    <a:pt x="54" y="446"/>
                  </a:moveTo>
                  <a:lnTo>
                    <a:pt x="66" y="446"/>
                  </a:lnTo>
                  <a:lnTo>
                    <a:pt x="52" y="494"/>
                  </a:lnTo>
                  <a:lnTo>
                    <a:pt x="42" y="494"/>
                  </a:lnTo>
                  <a:lnTo>
                    <a:pt x="36" y="474"/>
                  </a:lnTo>
                  <a:lnTo>
                    <a:pt x="36" y="474"/>
                  </a:lnTo>
                  <a:lnTo>
                    <a:pt x="34" y="464"/>
                  </a:lnTo>
                  <a:lnTo>
                    <a:pt x="34" y="464"/>
                  </a:lnTo>
                  <a:lnTo>
                    <a:pt x="30" y="474"/>
                  </a:lnTo>
                  <a:lnTo>
                    <a:pt x="26" y="494"/>
                  </a:lnTo>
                  <a:lnTo>
                    <a:pt x="14" y="494"/>
                  </a:lnTo>
                  <a:lnTo>
                    <a:pt x="14" y="494"/>
                  </a:lnTo>
                  <a:lnTo>
                    <a:pt x="0" y="446"/>
                  </a:lnTo>
                  <a:lnTo>
                    <a:pt x="14" y="446"/>
                  </a:lnTo>
                  <a:lnTo>
                    <a:pt x="18" y="464"/>
                  </a:lnTo>
                  <a:lnTo>
                    <a:pt x="18" y="464"/>
                  </a:lnTo>
                  <a:lnTo>
                    <a:pt x="20" y="476"/>
                  </a:lnTo>
                  <a:lnTo>
                    <a:pt x="20" y="476"/>
                  </a:lnTo>
                  <a:lnTo>
                    <a:pt x="24" y="464"/>
                  </a:lnTo>
                  <a:lnTo>
                    <a:pt x="28" y="446"/>
                  </a:lnTo>
                  <a:lnTo>
                    <a:pt x="38" y="446"/>
                  </a:lnTo>
                  <a:lnTo>
                    <a:pt x="44" y="464"/>
                  </a:lnTo>
                  <a:lnTo>
                    <a:pt x="44" y="464"/>
                  </a:lnTo>
                  <a:lnTo>
                    <a:pt x="46" y="476"/>
                  </a:lnTo>
                  <a:lnTo>
                    <a:pt x="46" y="476"/>
                  </a:lnTo>
                  <a:lnTo>
                    <a:pt x="50" y="464"/>
                  </a:lnTo>
                  <a:lnTo>
                    <a:pt x="54" y="446"/>
                  </a:lnTo>
                  <a:close/>
                  <a:moveTo>
                    <a:pt x="90" y="444"/>
                  </a:moveTo>
                  <a:lnTo>
                    <a:pt x="90" y="444"/>
                  </a:lnTo>
                  <a:lnTo>
                    <a:pt x="82" y="446"/>
                  </a:lnTo>
                  <a:lnTo>
                    <a:pt x="74" y="452"/>
                  </a:lnTo>
                  <a:lnTo>
                    <a:pt x="70" y="460"/>
                  </a:lnTo>
                  <a:lnTo>
                    <a:pt x="68" y="470"/>
                  </a:lnTo>
                  <a:lnTo>
                    <a:pt x="68" y="470"/>
                  </a:lnTo>
                  <a:lnTo>
                    <a:pt x="70" y="480"/>
                  </a:lnTo>
                  <a:lnTo>
                    <a:pt x="74" y="488"/>
                  </a:lnTo>
                  <a:lnTo>
                    <a:pt x="82" y="494"/>
                  </a:lnTo>
                  <a:lnTo>
                    <a:pt x="90" y="496"/>
                  </a:lnTo>
                  <a:lnTo>
                    <a:pt x="90" y="496"/>
                  </a:lnTo>
                  <a:lnTo>
                    <a:pt x="100" y="494"/>
                  </a:lnTo>
                  <a:lnTo>
                    <a:pt x="106" y="488"/>
                  </a:lnTo>
                  <a:lnTo>
                    <a:pt x="110" y="480"/>
                  </a:lnTo>
                  <a:lnTo>
                    <a:pt x="112" y="470"/>
                  </a:lnTo>
                  <a:lnTo>
                    <a:pt x="112" y="470"/>
                  </a:lnTo>
                  <a:lnTo>
                    <a:pt x="110" y="460"/>
                  </a:lnTo>
                  <a:lnTo>
                    <a:pt x="106" y="452"/>
                  </a:lnTo>
                  <a:lnTo>
                    <a:pt x="100" y="446"/>
                  </a:lnTo>
                  <a:lnTo>
                    <a:pt x="90" y="444"/>
                  </a:lnTo>
                  <a:lnTo>
                    <a:pt x="90" y="444"/>
                  </a:lnTo>
                  <a:close/>
                  <a:moveTo>
                    <a:pt x="90" y="484"/>
                  </a:moveTo>
                  <a:lnTo>
                    <a:pt x="90" y="484"/>
                  </a:lnTo>
                  <a:lnTo>
                    <a:pt x="86" y="484"/>
                  </a:lnTo>
                  <a:lnTo>
                    <a:pt x="84" y="480"/>
                  </a:lnTo>
                  <a:lnTo>
                    <a:pt x="82" y="476"/>
                  </a:lnTo>
                  <a:lnTo>
                    <a:pt x="80" y="470"/>
                  </a:lnTo>
                  <a:lnTo>
                    <a:pt x="80" y="470"/>
                  </a:lnTo>
                  <a:lnTo>
                    <a:pt x="82" y="464"/>
                  </a:lnTo>
                  <a:lnTo>
                    <a:pt x="84" y="460"/>
                  </a:lnTo>
                  <a:lnTo>
                    <a:pt x="86" y="456"/>
                  </a:lnTo>
                  <a:lnTo>
                    <a:pt x="90" y="456"/>
                  </a:lnTo>
                  <a:lnTo>
                    <a:pt x="90" y="456"/>
                  </a:lnTo>
                  <a:lnTo>
                    <a:pt x="94" y="456"/>
                  </a:lnTo>
                  <a:lnTo>
                    <a:pt x="98" y="460"/>
                  </a:lnTo>
                  <a:lnTo>
                    <a:pt x="100" y="464"/>
                  </a:lnTo>
                  <a:lnTo>
                    <a:pt x="100" y="470"/>
                  </a:lnTo>
                  <a:lnTo>
                    <a:pt x="100" y="470"/>
                  </a:lnTo>
                  <a:lnTo>
                    <a:pt x="100" y="476"/>
                  </a:lnTo>
                  <a:lnTo>
                    <a:pt x="98" y="480"/>
                  </a:lnTo>
                  <a:lnTo>
                    <a:pt x="94" y="484"/>
                  </a:lnTo>
                  <a:lnTo>
                    <a:pt x="90" y="484"/>
                  </a:lnTo>
                  <a:lnTo>
                    <a:pt x="90" y="484"/>
                  </a:lnTo>
                  <a:close/>
                  <a:moveTo>
                    <a:pt x="500" y="460"/>
                  </a:moveTo>
                  <a:lnTo>
                    <a:pt x="500" y="460"/>
                  </a:lnTo>
                  <a:lnTo>
                    <a:pt x="496" y="458"/>
                  </a:lnTo>
                  <a:lnTo>
                    <a:pt x="492" y="456"/>
                  </a:lnTo>
                  <a:lnTo>
                    <a:pt x="492" y="456"/>
                  </a:lnTo>
                  <a:lnTo>
                    <a:pt x="488" y="458"/>
                  </a:lnTo>
                  <a:lnTo>
                    <a:pt x="486" y="460"/>
                  </a:lnTo>
                  <a:lnTo>
                    <a:pt x="484" y="464"/>
                  </a:lnTo>
                  <a:lnTo>
                    <a:pt x="484" y="468"/>
                  </a:lnTo>
                  <a:lnTo>
                    <a:pt x="484" y="494"/>
                  </a:lnTo>
                  <a:lnTo>
                    <a:pt x="472" y="494"/>
                  </a:lnTo>
                  <a:lnTo>
                    <a:pt x="472" y="446"/>
                  </a:lnTo>
                  <a:lnTo>
                    <a:pt x="484" y="446"/>
                  </a:lnTo>
                  <a:lnTo>
                    <a:pt x="484" y="450"/>
                  </a:lnTo>
                  <a:lnTo>
                    <a:pt x="484" y="450"/>
                  </a:lnTo>
                  <a:lnTo>
                    <a:pt x="488" y="446"/>
                  </a:lnTo>
                  <a:lnTo>
                    <a:pt x="494" y="444"/>
                  </a:lnTo>
                  <a:lnTo>
                    <a:pt x="494" y="444"/>
                  </a:lnTo>
                  <a:lnTo>
                    <a:pt x="500" y="446"/>
                  </a:lnTo>
                  <a:lnTo>
                    <a:pt x="504" y="448"/>
                  </a:lnTo>
                  <a:lnTo>
                    <a:pt x="500" y="460"/>
                  </a:lnTo>
                  <a:close/>
                  <a:moveTo>
                    <a:pt x="406" y="446"/>
                  </a:moveTo>
                  <a:lnTo>
                    <a:pt x="418" y="446"/>
                  </a:lnTo>
                  <a:lnTo>
                    <a:pt x="404" y="494"/>
                  </a:lnTo>
                  <a:lnTo>
                    <a:pt x="394" y="494"/>
                  </a:lnTo>
                  <a:lnTo>
                    <a:pt x="388" y="474"/>
                  </a:lnTo>
                  <a:lnTo>
                    <a:pt x="388" y="474"/>
                  </a:lnTo>
                  <a:lnTo>
                    <a:pt x="384" y="464"/>
                  </a:lnTo>
                  <a:lnTo>
                    <a:pt x="384" y="464"/>
                  </a:lnTo>
                  <a:lnTo>
                    <a:pt x="382" y="474"/>
                  </a:lnTo>
                  <a:lnTo>
                    <a:pt x="376" y="494"/>
                  </a:lnTo>
                  <a:lnTo>
                    <a:pt x="366" y="494"/>
                  </a:lnTo>
                  <a:lnTo>
                    <a:pt x="366" y="494"/>
                  </a:lnTo>
                  <a:lnTo>
                    <a:pt x="352" y="446"/>
                  </a:lnTo>
                  <a:lnTo>
                    <a:pt x="366" y="446"/>
                  </a:lnTo>
                  <a:lnTo>
                    <a:pt x="370" y="464"/>
                  </a:lnTo>
                  <a:lnTo>
                    <a:pt x="370" y="464"/>
                  </a:lnTo>
                  <a:lnTo>
                    <a:pt x="372" y="476"/>
                  </a:lnTo>
                  <a:lnTo>
                    <a:pt x="372" y="476"/>
                  </a:lnTo>
                  <a:lnTo>
                    <a:pt x="374" y="464"/>
                  </a:lnTo>
                  <a:lnTo>
                    <a:pt x="380" y="446"/>
                  </a:lnTo>
                  <a:lnTo>
                    <a:pt x="390" y="446"/>
                  </a:lnTo>
                  <a:lnTo>
                    <a:pt x="396" y="464"/>
                  </a:lnTo>
                  <a:lnTo>
                    <a:pt x="396" y="464"/>
                  </a:lnTo>
                  <a:lnTo>
                    <a:pt x="398" y="476"/>
                  </a:lnTo>
                  <a:lnTo>
                    <a:pt x="398" y="476"/>
                  </a:lnTo>
                  <a:lnTo>
                    <a:pt x="400" y="464"/>
                  </a:lnTo>
                  <a:lnTo>
                    <a:pt x="406" y="446"/>
                  </a:lnTo>
                  <a:close/>
                  <a:moveTo>
                    <a:pt x="442" y="444"/>
                  </a:moveTo>
                  <a:lnTo>
                    <a:pt x="442" y="444"/>
                  </a:lnTo>
                  <a:lnTo>
                    <a:pt x="434" y="446"/>
                  </a:lnTo>
                  <a:lnTo>
                    <a:pt x="426" y="452"/>
                  </a:lnTo>
                  <a:lnTo>
                    <a:pt x="422" y="460"/>
                  </a:lnTo>
                  <a:lnTo>
                    <a:pt x="420" y="470"/>
                  </a:lnTo>
                  <a:lnTo>
                    <a:pt x="420" y="470"/>
                  </a:lnTo>
                  <a:lnTo>
                    <a:pt x="422" y="480"/>
                  </a:lnTo>
                  <a:lnTo>
                    <a:pt x="426" y="488"/>
                  </a:lnTo>
                  <a:lnTo>
                    <a:pt x="434" y="494"/>
                  </a:lnTo>
                  <a:lnTo>
                    <a:pt x="442" y="496"/>
                  </a:lnTo>
                  <a:lnTo>
                    <a:pt x="442" y="496"/>
                  </a:lnTo>
                  <a:lnTo>
                    <a:pt x="450" y="494"/>
                  </a:lnTo>
                  <a:lnTo>
                    <a:pt x="458" y="488"/>
                  </a:lnTo>
                  <a:lnTo>
                    <a:pt x="462" y="480"/>
                  </a:lnTo>
                  <a:lnTo>
                    <a:pt x="464" y="470"/>
                  </a:lnTo>
                  <a:lnTo>
                    <a:pt x="464" y="470"/>
                  </a:lnTo>
                  <a:lnTo>
                    <a:pt x="462" y="460"/>
                  </a:lnTo>
                  <a:lnTo>
                    <a:pt x="458" y="452"/>
                  </a:lnTo>
                  <a:lnTo>
                    <a:pt x="450" y="446"/>
                  </a:lnTo>
                  <a:lnTo>
                    <a:pt x="442" y="444"/>
                  </a:lnTo>
                  <a:lnTo>
                    <a:pt x="442" y="444"/>
                  </a:lnTo>
                  <a:close/>
                  <a:moveTo>
                    <a:pt x="442" y="484"/>
                  </a:moveTo>
                  <a:lnTo>
                    <a:pt x="442" y="484"/>
                  </a:lnTo>
                  <a:lnTo>
                    <a:pt x="438" y="484"/>
                  </a:lnTo>
                  <a:lnTo>
                    <a:pt x="434" y="480"/>
                  </a:lnTo>
                  <a:lnTo>
                    <a:pt x="432" y="476"/>
                  </a:lnTo>
                  <a:lnTo>
                    <a:pt x="432" y="470"/>
                  </a:lnTo>
                  <a:lnTo>
                    <a:pt x="432" y="470"/>
                  </a:lnTo>
                  <a:lnTo>
                    <a:pt x="432" y="464"/>
                  </a:lnTo>
                  <a:lnTo>
                    <a:pt x="434" y="460"/>
                  </a:lnTo>
                  <a:lnTo>
                    <a:pt x="438" y="456"/>
                  </a:lnTo>
                  <a:lnTo>
                    <a:pt x="442" y="456"/>
                  </a:lnTo>
                  <a:lnTo>
                    <a:pt x="442" y="456"/>
                  </a:lnTo>
                  <a:lnTo>
                    <a:pt x="446" y="456"/>
                  </a:lnTo>
                  <a:lnTo>
                    <a:pt x="450" y="460"/>
                  </a:lnTo>
                  <a:lnTo>
                    <a:pt x="452" y="464"/>
                  </a:lnTo>
                  <a:lnTo>
                    <a:pt x="452" y="470"/>
                  </a:lnTo>
                  <a:lnTo>
                    <a:pt x="452" y="470"/>
                  </a:lnTo>
                  <a:lnTo>
                    <a:pt x="452" y="476"/>
                  </a:lnTo>
                  <a:lnTo>
                    <a:pt x="450" y="480"/>
                  </a:lnTo>
                  <a:lnTo>
                    <a:pt x="446" y="484"/>
                  </a:lnTo>
                  <a:lnTo>
                    <a:pt x="442" y="484"/>
                  </a:lnTo>
                  <a:lnTo>
                    <a:pt x="442" y="484"/>
                  </a:lnTo>
                  <a:close/>
                  <a:moveTo>
                    <a:pt x="186" y="462"/>
                  </a:moveTo>
                  <a:lnTo>
                    <a:pt x="200" y="494"/>
                  </a:lnTo>
                  <a:lnTo>
                    <a:pt x="186" y="494"/>
                  </a:lnTo>
                  <a:lnTo>
                    <a:pt x="176" y="472"/>
                  </a:lnTo>
                  <a:lnTo>
                    <a:pt x="170" y="480"/>
                  </a:lnTo>
                  <a:lnTo>
                    <a:pt x="170" y="494"/>
                  </a:lnTo>
                  <a:lnTo>
                    <a:pt x="158" y="494"/>
                  </a:lnTo>
                  <a:lnTo>
                    <a:pt x="158" y="432"/>
                  </a:lnTo>
                  <a:lnTo>
                    <a:pt x="170" y="426"/>
                  </a:lnTo>
                  <a:lnTo>
                    <a:pt x="170" y="464"/>
                  </a:lnTo>
                  <a:lnTo>
                    <a:pt x="170" y="464"/>
                  </a:lnTo>
                  <a:lnTo>
                    <a:pt x="174" y="458"/>
                  </a:lnTo>
                  <a:lnTo>
                    <a:pt x="184" y="446"/>
                  </a:lnTo>
                  <a:lnTo>
                    <a:pt x="198" y="446"/>
                  </a:lnTo>
                  <a:lnTo>
                    <a:pt x="186" y="462"/>
                  </a:lnTo>
                  <a:close/>
                  <a:moveTo>
                    <a:pt x="242" y="494"/>
                  </a:moveTo>
                  <a:lnTo>
                    <a:pt x="230" y="494"/>
                  </a:lnTo>
                  <a:lnTo>
                    <a:pt x="230" y="446"/>
                  </a:lnTo>
                  <a:lnTo>
                    <a:pt x="242" y="446"/>
                  </a:lnTo>
                  <a:lnTo>
                    <a:pt x="242" y="450"/>
                  </a:lnTo>
                  <a:lnTo>
                    <a:pt x="242" y="450"/>
                  </a:lnTo>
                  <a:lnTo>
                    <a:pt x="248" y="446"/>
                  </a:lnTo>
                  <a:lnTo>
                    <a:pt x="254" y="444"/>
                  </a:lnTo>
                  <a:lnTo>
                    <a:pt x="254" y="444"/>
                  </a:lnTo>
                  <a:lnTo>
                    <a:pt x="262" y="446"/>
                  </a:lnTo>
                  <a:lnTo>
                    <a:pt x="268" y="450"/>
                  </a:lnTo>
                  <a:lnTo>
                    <a:pt x="272" y="458"/>
                  </a:lnTo>
                  <a:lnTo>
                    <a:pt x="272" y="466"/>
                  </a:lnTo>
                  <a:lnTo>
                    <a:pt x="272" y="494"/>
                  </a:lnTo>
                  <a:lnTo>
                    <a:pt x="260" y="494"/>
                  </a:lnTo>
                  <a:lnTo>
                    <a:pt x="260" y="468"/>
                  </a:lnTo>
                  <a:lnTo>
                    <a:pt x="260" y="468"/>
                  </a:lnTo>
                  <a:lnTo>
                    <a:pt x="260" y="462"/>
                  </a:lnTo>
                  <a:lnTo>
                    <a:pt x="258" y="458"/>
                  </a:lnTo>
                  <a:lnTo>
                    <a:pt x="256" y="456"/>
                  </a:lnTo>
                  <a:lnTo>
                    <a:pt x="252" y="456"/>
                  </a:lnTo>
                  <a:lnTo>
                    <a:pt x="252" y="456"/>
                  </a:lnTo>
                  <a:lnTo>
                    <a:pt x="248" y="456"/>
                  </a:lnTo>
                  <a:lnTo>
                    <a:pt x="244" y="458"/>
                  </a:lnTo>
                  <a:lnTo>
                    <a:pt x="244" y="462"/>
                  </a:lnTo>
                  <a:lnTo>
                    <a:pt x="242" y="468"/>
                  </a:lnTo>
                  <a:lnTo>
                    <a:pt x="242" y="494"/>
                  </a:lnTo>
                  <a:close/>
                  <a:moveTo>
                    <a:pt x="310" y="450"/>
                  </a:moveTo>
                  <a:lnTo>
                    <a:pt x="310" y="450"/>
                  </a:lnTo>
                  <a:lnTo>
                    <a:pt x="306" y="446"/>
                  </a:lnTo>
                  <a:lnTo>
                    <a:pt x="300" y="444"/>
                  </a:lnTo>
                  <a:lnTo>
                    <a:pt x="300" y="444"/>
                  </a:lnTo>
                  <a:lnTo>
                    <a:pt x="292" y="446"/>
                  </a:lnTo>
                  <a:lnTo>
                    <a:pt x="286" y="452"/>
                  </a:lnTo>
                  <a:lnTo>
                    <a:pt x="282" y="460"/>
                  </a:lnTo>
                  <a:lnTo>
                    <a:pt x="280" y="470"/>
                  </a:lnTo>
                  <a:lnTo>
                    <a:pt x="280" y="470"/>
                  </a:lnTo>
                  <a:lnTo>
                    <a:pt x="282" y="480"/>
                  </a:lnTo>
                  <a:lnTo>
                    <a:pt x="286" y="488"/>
                  </a:lnTo>
                  <a:lnTo>
                    <a:pt x="292" y="494"/>
                  </a:lnTo>
                  <a:lnTo>
                    <a:pt x="300" y="496"/>
                  </a:lnTo>
                  <a:lnTo>
                    <a:pt x="300" y="496"/>
                  </a:lnTo>
                  <a:lnTo>
                    <a:pt x="306" y="494"/>
                  </a:lnTo>
                  <a:lnTo>
                    <a:pt x="310" y="490"/>
                  </a:lnTo>
                  <a:lnTo>
                    <a:pt x="310" y="492"/>
                  </a:lnTo>
                  <a:lnTo>
                    <a:pt x="310" y="492"/>
                  </a:lnTo>
                  <a:lnTo>
                    <a:pt x="310" y="496"/>
                  </a:lnTo>
                  <a:lnTo>
                    <a:pt x="310" y="500"/>
                  </a:lnTo>
                  <a:lnTo>
                    <a:pt x="304" y="504"/>
                  </a:lnTo>
                  <a:lnTo>
                    <a:pt x="296" y="506"/>
                  </a:lnTo>
                  <a:lnTo>
                    <a:pt x="294" y="506"/>
                  </a:lnTo>
                  <a:lnTo>
                    <a:pt x="300" y="514"/>
                  </a:lnTo>
                  <a:lnTo>
                    <a:pt x="300" y="514"/>
                  </a:lnTo>
                  <a:lnTo>
                    <a:pt x="300" y="514"/>
                  </a:lnTo>
                  <a:lnTo>
                    <a:pt x="310" y="512"/>
                  </a:lnTo>
                  <a:lnTo>
                    <a:pt x="318" y="508"/>
                  </a:lnTo>
                  <a:lnTo>
                    <a:pt x="322" y="500"/>
                  </a:lnTo>
                  <a:lnTo>
                    <a:pt x="324" y="490"/>
                  </a:lnTo>
                  <a:lnTo>
                    <a:pt x="324" y="446"/>
                  </a:lnTo>
                  <a:lnTo>
                    <a:pt x="310" y="446"/>
                  </a:lnTo>
                  <a:lnTo>
                    <a:pt x="310" y="450"/>
                  </a:lnTo>
                  <a:close/>
                  <a:moveTo>
                    <a:pt x="310" y="460"/>
                  </a:moveTo>
                  <a:lnTo>
                    <a:pt x="310" y="480"/>
                  </a:lnTo>
                  <a:lnTo>
                    <a:pt x="310" y="480"/>
                  </a:lnTo>
                  <a:lnTo>
                    <a:pt x="308" y="484"/>
                  </a:lnTo>
                  <a:lnTo>
                    <a:pt x="302" y="484"/>
                  </a:lnTo>
                  <a:lnTo>
                    <a:pt x="302" y="484"/>
                  </a:lnTo>
                  <a:lnTo>
                    <a:pt x="300" y="484"/>
                  </a:lnTo>
                  <a:lnTo>
                    <a:pt x="296" y="482"/>
                  </a:lnTo>
                  <a:lnTo>
                    <a:pt x="294" y="478"/>
                  </a:lnTo>
                  <a:lnTo>
                    <a:pt x="294" y="470"/>
                  </a:lnTo>
                  <a:lnTo>
                    <a:pt x="294" y="470"/>
                  </a:lnTo>
                  <a:lnTo>
                    <a:pt x="294" y="462"/>
                  </a:lnTo>
                  <a:lnTo>
                    <a:pt x="296" y="458"/>
                  </a:lnTo>
                  <a:lnTo>
                    <a:pt x="300" y="456"/>
                  </a:lnTo>
                  <a:lnTo>
                    <a:pt x="302" y="456"/>
                  </a:lnTo>
                  <a:lnTo>
                    <a:pt x="302" y="456"/>
                  </a:lnTo>
                  <a:lnTo>
                    <a:pt x="308" y="458"/>
                  </a:lnTo>
                  <a:lnTo>
                    <a:pt x="310" y="460"/>
                  </a:lnTo>
                  <a:lnTo>
                    <a:pt x="310" y="460"/>
                  </a:lnTo>
                  <a:close/>
                  <a:moveTo>
                    <a:pt x="208" y="446"/>
                  </a:moveTo>
                  <a:lnTo>
                    <a:pt x="220" y="446"/>
                  </a:lnTo>
                  <a:lnTo>
                    <a:pt x="220" y="468"/>
                  </a:lnTo>
                  <a:lnTo>
                    <a:pt x="220" y="494"/>
                  </a:lnTo>
                  <a:lnTo>
                    <a:pt x="208" y="494"/>
                  </a:lnTo>
                  <a:lnTo>
                    <a:pt x="208" y="446"/>
                  </a:lnTo>
                  <a:close/>
                  <a:moveTo>
                    <a:pt x="220" y="432"/>
                  </a:moveTo>
                  <a:lnTo>
                    <a:pt x="220" y="438"/>
                  </a:lnTo>
                  <a:lnTo>
                    <a:pt x="208" y="438"/>
                  </a:lnTo>
                  <a:lnTo>
                    <a:pt x="208" y="426"/>
                  </a:lnTo>
                  <a:lnTo>
                    <a:pt x="220" y="426"/>
                  </a:lnTo>
                  <a:lnTo>
                    <a:pt x="220" y="432"/>
                  </a:lnTo>
                  <a:close/>
                  <a:moveTo>
                    <a:pt x="510" y="432"/>
                  </a:moveTo>
                  <a:lnTo>
                    <a:pt x="522" y="426"/>
                  </a:lnTo>
                  <a:lnTo>
                    <a:pt x="522" y="470"/>
                  </a:lnTo>
                  <a:lnTo>
                    <a:pt x="522" y="494"/>
                  </a:lnTo>
                  <a:lnTo>
                    <a:pt x="510" y="494"/>
                  </a:lnTo>
                  <a:lnTo>
                    <a:pt x="510" y="432"/>
                  </a:lnTo>
                  <a:close/>
                  <a:moveTo>
                    <a:pt x="88" y="166"/>
                  </a:moveTo>
                  <a:lnTo>
                    <a:pt x="188" y="166"/>
                  </a:lnTo>
                  <a:lnTo>
                    <a:pt x="188" y="108"/>
                  </a:lnTo>
                  <a:lnTo>
                    <a:pt x="88" y="108"/>
                  </a:lnTo>
                  <a:lnTo>
                    <a:pt x="88" y="62"/>
                  </a:lnTo>
                  <a:lnTo>
                    <a:pt x="198" y="62"/>
                  </a:lnTo>
                  <a:lnTo>
                    <a:pt x="162" y="0"/>
                  </a:lnTo>
                  <a:lnTo>
                    <a:pt x="6" y="0"/>
                  </a:lnTo>
                  <a:lnTo>
                    <a:pt x="6" y="274"/>
                  </a:lnTo>
                  <a:lnTo>
                    <a:pt x="226" y="274"/>
                  </a:lnTo>
                  <a:lnTo>
                    <a:pt x="226" y="212"/>
                  </a:lnTo>
                  <a:lnTo>
                    <a:pt x="88" y="212"/>
                  </a:lnTo>
                  <a:lnTo>
                    <a:pt x="88" y="166"/>
                  </a:lnTo>
                  <a:close/>
                  <a:moveTo>
                    <a:pt x="374" y="0"/>
                  </a:moveTo>
                  <a:lnTo>
                    <a:pt x="326" y="90"/>
                  </a:lnTo>
                  <a:lnTo>
                    <a:pt x="280" y="0"/>
                  </a:lnTo>
                  <a:lnTo>
                    <a:pt x="188" y="0"/>
                  </a:lnTo>
                  <a:lnTo>
                    <a:pt x="284" y="166"/>
                  </a:lnTo>
                  <a:lnTo>
                    <a:pt x="284" y="274"/>
                  </a:lnTo>
                  <a:lnTo>
                    <a:pt x="366" y="274"/>
                  </a:lnTo>
                  <a:lnTo>
                    <a:pt x="366" y="166"/>
                  </a:lnTo>
                  <a:lnTo>
                    <a:pt x="464" y="0"/>
                  </a:lnTo>
                  <a:lnTo>
                    <a:pt x="374" y="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grpSp>
      <p:sp>
        <p:nvSpPr>
          <p:cNvPr id="215044" name="Rectangle 4"/>
          <p:cNvSpPr>
            <a:spLocks noGrp="1" noChangeArrowheads="1"/>
          </p:cNvSpPr>
          <p:nvPr>
            <p:ph type="ctrTitle" hasCustomPrompt="1"/>
          </p:nvPr>
        </p:nvSpPr>
        <p:spPr>
          <a:xfrm>
            <a:off x="529417" y="1137154"/>
            <a:ext cx="2619398" cy="282129"/>
          </a:xfrm>
        </p:spPr>
        <p:txBody>
          <a:bodyPr/>
          <a:lstStyle>
            <a:lvl1pPr>
              <a:lnSpc>
                <a:spcPts val="2232"/>
              </a:lnSpc>
              <a:defRPr b="1">
                <a:solidFill>
                  <a:srgbClr val="404040"/>
                </a:solidFill>
                <a:latin typeface="+mj-lt"/>
              </a:defRPr>
            </a:lvl1pPr>
          </a:lstStyle>
          <a:p>
            <a:pPr lvl="0"/>
            <a:r>
              <a:rPr lang="en-US" noProof="0" dirty="0" smtClean="0"/>
              <a:t>Proposal title</a:t>
            </a:r>
            <a:endParaRPr lang="en-GB" noProof="0" dirty="0" smtClean="0"/>
          </a:p>
        </p:txBody>
      </p:sp>
      <p:sp>
        <p:nvSpPr>
          <p:cNvPr id="16" name="Text Placeholder 14"/>
          <p:cNvSpPr>
            <a:spLocks noGrp="1"/>
          </p:cNvSpPr>
          <p:nvPr>
            <p:ph type="body" sz="quarter" idx="10"/>
          </p:nvPr>
        </p:nvSpPr>
        <p:spPr>
          <a:xfrm>
            <a:off x="529417" y="1583670"/>
            <a:ext cx="2619398" cy="564257"/>
          </a:xfrm>
          <a:prstGeom prst="rect">
            <a:avLst/>
          </a:prstGeom>
        </p:spPr>
        <p:txBody>
          <a:bodyPr lIns="0" tIns="0" rIns="0" bIns="0">
            <a:spAutoFit/>
          </a:bodyPr>
          <a:lstStyle>
            <a:lvl1pPr>
              <a:defRPr kumimoji="0" lang="en-GB" sz="1508" b="0" i="0" u="none" strike="noStrike" kern="0" cap="none" spc="0" normalizeH="0" baseline="0" dirty="0">
                <a:ln>
                  <a:noFill/>
                </a:ln>
                <a:solidFill>
                  <a:srgbClr val="404040"/>
                </a:solidFill>
                <a:effectLst/>
                <a:uLnTx/>
                <a:uFillTx/>
                <a:latin typeface="EYInterstate Regular" pitchFamily="2" charset="0"/>
                <a:ea typeface="+mj-ea"/>
                <a:cs typeface="+mj-cs"/>
              </a:defRPr>
            </a:lvl1pPr>
          </a:lstStyle>
          <a:p>
            <a:pPr marL="0" marR="0" lvl="0" indent="0" algn="l" defTabSz="822487" rtl="0" eaLnBrk="1" fontAlgn="base" latinLnBrk="0" hangingPunct="1">
              <a:lnSpc>
                <a:spcPts val="2232"/>
              </a:lnSpc>
              <a:spcBef>
                <a:spcPct val="0"/>
              </a:spcBef>
              <a:spcAft>
                <a:spcPct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262812586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rot="10800000" flipH="1" flipV="1">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eeform 6"/>
          <p:cNvSpPr>
            <a:spLocks/>
          </p:cNvSpPr>
          <p:nvPr/>
        </p:nvSpPr>
        <p:spPr bwMode="auto">
          <a:xfrm>
            <a:off x="366520" y="390200"/>
            <a:ext cx="4246204" cy="3043840"/>
          </a:xfrm>
          <a:custGeom>
            <a:avLst/>
            <a:gdLst>
              <a:gd name="T0" fmla="*/ 0 w 3128"/>
              <a:gd name="T1" fmla="*/ 552 h 2114"/>
              <a:gd name="T2" fmla="*/ 0 w 3128"/>
              <a:gd name="T3" fmla="*/ 2114 h 2114"/>
              <a:gd name="T4" fmla="*/ 3128 w 3128"/>
              <a:gd name="T5" fmla="*/ 2114 h 2114"/>
              <a:gd name="T6" fmla="*/ 3128 w 3128"/>
              <a:gd name="T7" fmla="*/ 0 h 2114"/>
              <a:gd name="T8" fmla="*/ 0 w 3128"/>
              <a:gd name="T9" fmla="*/ 552 h 2114"/>
            </a:gdLst>
            <a:ahLst/>
            <a:cxnLst>
              <a:cxn ang="0">
                <a:pos x="T0" y="T1"/>
              </a:cxn>
              <a:cxn ang="0">
                <a:pos x="T2" y="T3"/>
              </a:cxn>
              <a:cxn ang="0">
                <a:pos x="T4" y="T5"/>
              </a:cxn>
              <a:cxn ang="0">
                <a:pos x="T6" y="T7"/>
              </a:cxn>
              <a:cxn ang="0">
                <a:pos x="T8" y="T9"/>
              </a:cxn>
            </a:cxnLst>
            <a:rect l="0" t="0" r="r" b="b"/>
            <a:pathLst>
              <a:path w="3128" h="2114">
                <a:moveTo>
                  <a:pt x="0" y="552"/>
                </a:moveTo>
                <a:lnTo>
                  <a:pt x="0" y="2114"/>
                </a:lnTo>
                <a:lnTo>
                  <a:pt x="3128" y="2114"/>
                </a:lnTo>
                <a:lnTo>
                  <a:pt x="3128" y="0"/>
                </a:lnTo>
                <a:lnTo>
                  <a:pt x="0" y="552"/>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562" tIns="37781" rIns="75562" bIns="37781"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grpSp>
        <p:nvGrpSpPr>
          <p:cNvPr id="13" name="Group 12"/>
          <p:cNvGrpSpPr/>
          <p:nvPr/>
        </p:nvGrpSpPr>
        <p:grpSpPr>
          <a:xfrm>
            <a:off x="7866013" y="5349326"/>
            <a:ext cx="925803" cy="1146120"/>
            <a:chOff x="9040813" y="5535613"/>
            <a:chExt cx="1082675" cy="1263650"/>
          </a:xfrm>
        </p:grpSpPr>
        <p:sp>
          <p:nvSpPr>
            <p:cNvPr id="10" name="Freeform 11"/>
            <p:cNvSpPr>
              <a:spLocks/>
            </p:cNvSpPr>
            <p:nvPr/>
          </p:nvSpPr>
          <p:spPr bwMode="auto">
            <a:xfrm>
              <a:off x="9040813" y="5535613"/>
              <a:ext cx="866775" cy="314325"/>
            </a:xfrm>
            <a:custGeom>
              <a:avLst/>
              <a:gdLst>
                <a:gd name="T0" fmla="*/ 546 w 546"/>
                <a:gd name="T1" fmla="*/ 0 h 198"/>
                <a:gd name="T2" fmla="*/ 0 w 546"/>
                <a:gd name="T3" fmla="*/ 198 h 198"/>
                <a:gd name="T4" fmla="*/ 546 w 546"/>
                <a:gd name="T5" fmla="*/ 102 h 198"/>
                <a:gd name="T6" fmla="*/ 546 w 546"/>
                <a:gd name="T7" fmla="*/ 0 h 198"/>
              </a:gdLst>
              <a:ahLst/>
              <a:cxnLst>
                <a:cxn ang="0">
                  <a:pos x="T0" y="T1"/>
                </a:cxn>
                <a:cxn ang="0">
                  <a:pos x="T2" y="T3"/>
                </a:cxn>
                <a:cxn ang="0">
                  <a:pos x="T4" y="T5"/>
                </a:cxn>
                <a:cxn ang="0">
                  <a:pos x="T6" y="T7"/>
                </a:cxn>
              </a:cxnLst>
              <a:rect l="0" t="0" r="r" b="b"/>
              <a:pathLst>
                <a:path w="546" h="198">
                  <a:moveTo>
                    <a:pt x="546" y="0"/>
                  </a:moveTo>
                  <a:lnTo>
                    <a:pt x="0" y="198"/>
                  </a:lnTo>
                  <a:lnTo>
                    <a:pt x="546" y="102"/>
                  </a:lnTo>
                  <a:lnTo>
                    <a:pt x="546" y="0"/>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11" name="Freeform 12"/>
            <p:cNvSpPr>
              <a:spLocks noEditPoints="1"/>
            </p:cNvSpPr>
            <p:nvPr/>
          </p:nvSpPr>
          <p:spPr bwMode="auto">
            <a:xfrm>
              <a:off x="9040813" y="5983288"/>
              <a:ext cx="1082675" cy="815975"/>
            </a:xfrm>
            <a:custGeom>
              <a:avLst/>
              <a:gdLst>
                <a:gd name="T0" fmla="*/ 6 w 682"/>
                <a:gd name="T1" fmla="*/ 342 h 514"/>
                <a:gd name="T2" fmla="*/ 38 w 682"/>
                <a:gd name="T3" fmla="*/ 380 h 514"/>
                <a:gd name="T4" fmla="*/ 34 w 682"/>
                <a:gd name="T5" fmla="*/ 354 h 514"/>
                <a:gd name="T6" fmla="*/ 78 w 682"/>
                <a:gd name="T7" fmla="*/ 392 h 514"/>
                <a:gd name="T8" fmla="*/ 96 w 682"/>
                <a:gd name="T9" fmla="*/ 406 h 514"/>
                <a:gd name="T10" fmla="*/ 250 w 682"/>
                <a:gd name="T11" fmla="*/ 364 h 514"/>
                <a:gd name="T12" fmla="*/ 266 w 682"/>
                <a:gd name="T13" fmla="*/ 372 h 514"/>
                <a:gd name="T14" fmla="*/ 132 w 682"/>
                <a:gd name="T15" fmla="*/ 380 h 514"/>
                <a:gd name="T16" fmla="*/ 164 w 682"/>
                <a:gd name="T17" fmla="*/ 374 h 514"/>
                <a:gd name="T18" fmla="*/ 192 w 682"/>
                <a:gd name="T19" fmla="*/ 364 h 514"/>
                <a:gd name="T20" fmla="*/ 192 w 682"/>
                <a:gd name="T21" fmla="*/ 374 h 514"/>
                <a:gd name="T22" fmla="*/ 446 w 682"/>
                <a:gd name="T23" fmla="*/ 406 h 514"/>
                <a:gd name="T24" fmla="*/ 456 w 682"/>
                <a:gd name="T25" fmla="*/ 358 h 514"/>
                <a:gd name="T26" fmla="*/ 446 w 682"/>
                <a:gd name="T27" fmla="*/ 394 h 514"/>
                <a:gd name="T28" fmla="*/ 290 w 682"/>
                <a:gd name="T29" fmla="*/ 384 h 514"/>
                <a:gd name="T30" fmla="*/ 304 w 682"/>
                <a:gd name="T31" fmla="*/ 420 h 514"/>
                <a:gd name="T32" fmla="*/ 320 w 682"/>
                <a:gd name="T33" fmla="*/ 394 h 514"/>
                <a:gd name="T34" fmla="*/ 316 w 682"/>
                <a:gd name="T35" fmla="*/ 372 h 514"/>
                <a:gd name="T36" fmla="*/ 380 w 682"/>
                <a:gd name="T37" fmla="*/ 376 h 514"/>
                <a:gd name="T38" fmla="*/ 402 w 682"/>
                <a:gd name="T39" fmla="*/ 410 h 514"/>
                <a:gd name="T40" fmla="*/ 374 w 682"/>
                <a:gd name="T41" fmla="*/ 388 h 514"/>
                <a:gd name="T42" fmla="*/ 514 w 682"/>
                <a:gd name="T43" fmla="*/ 394 h 514"/>
                <a:gd name="T44" fmla="*/ 512 w 682"/>
                <a:gd name="T45" fmla="*/ 360 h 514"/>
                <a:gd name="T46" fmla="*/ 522 w 682"/>
                <a:gd name="T47" fmla="*/ 402 h 514"/>
                <a:gd name="T48" fmla="*/ 632 w 682"/>
                <a:gd name="T49" fmla="*/ 394 h 514"/>
                <a:gd name="T50" fmla="*/ 620 w 682"/>
                <a:gd name="T51" fmla="*/ 358 h 514"/>
                <a:gd name="T52" fmla="*/ 632 w 682"/>
                <a:gd name="T53" fmla="*/ 394 h 514"/>
                <a:gd name="T54" fmla="*/ 584 w 682"/>
                <a:gd name="T55" fmla="*/ 396 h 514"/>
                <a:gd name="T56" fmla="*/ 562 w 682"/>
                <a:gd name="T57" fmla="*/ 372 h 514"/>
                <a:gd name="T58" fmla="*/ 548 w 682"/>
                <a:gd name="T59" fmla="*/ 410 h 514"/>
                <a:gd name="T60" fmla="*/ 548 w 682"/>
                <a:gd name="T61" fmla="*/ 372 h 514"/>
                <a:gd name="T62" fmla="*/ 664 w 682"/>
                <a:gd name="T63" fmla="*/ 374 h 514"/>
                <a:gd name="T64" fmla="*/ 678 w 682"/>
                <a:gd name="T65" fmla="*/ 374 h 514"/>
                <a:gd name="T66" fmla="*/ 228 w 682"/>
                <a:gd name="T67" fmla="*/ 354 h 514"/>
                <a:gd name="T68" fmla="*/ 530 w 682"/>
                <a:gd name="T69" fmla="*/ 470 h 514"/>
                <a:gd name="T70" fmla="*/ 552 w 682"/>
                <a:gd name="T71" fmla="*/ 484 h 514"/>
                <a:gd name="T72" fmla="*/ 560 w 682"/>
                <a:gd name="T73" fmla="*/ 480 h 514"/>
                <a:gd name="T74" fmla="*/ 120 w 682"/>
                <a:gd name="T75" fmla="*/ 494 h 514"/>
                <a:gd name="T76" fmla="*/ 42 w 682"/>
                <a:gd name="T77" fmla="*/ 494 h 514"/>
                <a:gd name="T78" fmla="*/ 20 w 682"/>
                <a:gd name="T79" fmla="*/ 476 h 514"/>
                <a:gd name="T80" fmla="*/ 70 w 682"/>
                <a:gd name="T81" fmla="*/ 460 h 514"/>
                <a:gd name="T82" fmla="*/ 106 w 682"/>
                <a:gd name="T83" fmla="*/ 452 h 514"/>
                <a:gd name="T84" fmla="*/ 90 w 682"/>
                <a:gd name="T85" fmla="*/ 456 h 514"/>
                <a:gd name="T86" fmla="*/ 496 w 682"/>
                <a:gd name="T87" fmla="*/ 458 h 514"/>
                <a:gd name="T88" fmla="*/ 494 w 682"/>
                <a:gd name="T89" fmla="*/ 444 h 514"/>
                <a:gd name="T90" fmla="*/ 376 w 682"/>
                <a:gd name="T91" fmla="*/ 494 h 514"/>
                <a:gd name="T92" fmla="*/ 398 w 682"/>
                <a:gd name="T93" fmla="*/ 476 h 514"/>
                <a:gd name="T94" fmla="*/ 442 w 682"/>
                <a:gd name="T95" fmla="*/ 496 h 514"/>
                <a:gd name="T96" fmla="*/ 438 w 682"/>
                <a:gd name="T97" fmla="*/ 484 h 514"/>
                <a:gd name="T98" fmla="*/ 452 w 682"/>
                <a:gd name="T99" fmla="*/ 470 h 514"/>
                <a:gd name="T100" fmla="*/ 170 w 682"/>
                <a:gd name="T101" fmla="*/ 426 h 514"/>
                <a:gd name="T102" fmla="*/ 254 w 682"/>
                <a:gd name="T103" fmla="*/ 444 h 514"/>
                <a:gd name="T104" fmla="*/ 252 w 682"/>
                <a:gd name="T105" fmla="*/ 456 h 514"/>
                <a:gd name="T106" fmla="*/ 280 w 682"/>
                <a:gd name="T107" fmla="*/ 470 h 514"/>
                <a:gd name="T108" fmla="*/ 296 w 682"/>
                <a:gd name="T109" fmla="*/ 506 h 514"/>
                <a:gd name="T110" fmla="*/ 310 w 682"/>
                <a:gd name="T111" fmla="*/ 480 h 514"/>
                <a:gd name="T112" fmla="*/ 308 w 682"/>
                <a:gd name="T113" fmla="*/ 458 h 514"/>
                <a:gd name="T114" fmla="*/ 220 w 682"/>
                <a:gd name="T115" fmla="*/ 432 h 514"/>
                <a:gd name="T116" fmla="*/ 6 w 682"/>
                <a:gd name="T117" fmla="*/ 0 h 514"/>
                <a:gd name="T118" fmla="*/ 464 w 682"/>
                <a:gd name="T11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2" h="514">
                  <a:moveTo>
                    <a:pt x="58" y="388"/>
                  </a:moveTo>
                  <a:lnTo>
                    <a:pt x="58" y="388"/>
                  </a:lnTo>
                  <a:lnTo>
                    <a:pt x="56" y="382"/>
                  </a:lnTo>
                  <a:lnTo>
                    <a:pt x="54" y="378"/>
                  </a:lnTo>
                  <a:lnTo>
                    <a:pt x="48" y="372"/>
                  </a:lnTo>
                  <a:lnTo>
                    <a:pt x="48" y="372"/>
                  </a:lnTo>
                  <a:lnTo>
                    <a:pt x="54" y="368"/>
                  </a:lnTo>
                  <a:lnTo>
                    <a:pt x="56" y="360"/>
                  </a:lnTo>
                  <a:lnTo>
                    <a:pt x="56" y="360"/>
                  </a:lnTo>
                  <a:lnTo>
                    <a:pt x="54" y="352"/>
                  </a:lnTo>
                  <a:lnTo>
                    <a:pt x="50" y="346"/>
                  </a:lnTo>
                  <a:lnTo>
                    <a:pt x="44" y="344"/>
                  </a:lnTo>
                  <a:lnTo>
                    <a:pt x="34" y="342"/>
                  </a:lnTo>
                  <a:lnTo>
                    <a:pt x="6" y="342"/>
                  </a:lnTo>
                  <a:lnTo>
                    <a:pt x="6" y="410"/>
                  </a:lnTo>
                  <a:lnTo>
                    <a:pt x="34" y="410"/>
                  </a:lnTo>
                  <a:lnTo>
                    <a:pt x="34" y="410"/>
                  </a:lnTo>
                  <a:lnTo>
                    <a:pt x="44" y="408"/>
                  </a:lnTo>
                  <a:lnTo>
                    <a:pt x="52" y="404"/>
                  </a:lnTo>
                  <a:lnTo>
                    <a:pt x="56" y="396"/>
                  </a:lnTo>
                  <a:lnTo>
                    <a:pt x="58" y="388"/>
                  </a:lnTo>
                  <a:lnTo>
                    <a:pt x="58" y="388"/>
                  </a:lnTo>
                  <a:close/>
                  <a:moveTo>
                    <a:pt x="34" y="398"/>
                  </a:moveTo>
                  <a:lnTo>
                    <a:pt x="18" y="398"/>
                  </a:lnTo>
                  <a:lnTo>
                    <a:pt x="18" y="378"/>
                  </a:lnTo>
                  <a:lnTo>
                    <a:pt x="34" y="378"/>
                  </a:lnTo>
                  <a:lnTo>
                    <a:pt x="34" y="378"/>
                  </a:lnTo>
                  <a:lnTo>
                    <a:pt x="38" y="380"/>
                  </a:lnTo>
                  <a:lnTo>
                    <a:pt x="42" y="380"/>
                  </a:lnTo>
                  <a:lnTo>
                    <a:pt x="44" y="384"/>
                  </a:lnTo>
                  <a:lnTo>
                    <a:pt x="44" y="388"/>
                  </a:lnTo>
                  <a:lnTo>
                    <a:pt x="44" y="388"/>
                  </a:lnTo>
                  <a:lnTo>
                    <a:pt x="44" y="392"/>
                  </a:lnTo>
                  <a:lnTo>
                    <a:pt x="42" y="396"/>
                  </a:lnTo>
                  <a:lnTo>
                    <a:pt x="38" y="398"/>
                  </a:lnTo>
                  <a:lnTo>
                    <a:pt x="34" y="398"/>
                  </a:lnTo>
                  <a:lnTo>
                    <a:pt x="34" y="398"/>
                  </a:lnTo>
                  <a:close/>
                  <a:moveTo>
                    <a:pt x="34" y="368"/>
                  </a:moveTo>
                  <a:lnTo>
                    <a:pt x="18" y="368"/>
                  </a:lnTo>
                  <a:lnTo>
                    <a:pt x="18" y="354"/>
                  </a:lnTo>
                  <a:lnTo>
                    <a:pt x="34" y="354"/>
                  </a:lnTo>
                  <a:lnTo>
                    <a:pt x="34" y="354"/>
                  </a:lnTo>
                  <a:lnTo>
                    <a:pt x="40" y="356"/>
                  </a:lnTo>
                  <a:lnTo>
                    <a:pt x="42" y="358"/>
                  </a:lnTo>
                  <a:lnTo>
                    <a:pt x="42" y="360"/>
                  </a:lnTo>
                  <a:lnTo>
                    <a:pt x="42" y="360"/>
                  </a:lnTo>
                  <a:lnTo>
                    <a:pt x="40" y="366"/>
                  </a:lnTo>
                  <a:lnTo>
                    <a:pt x="38" y="366"/>
                  </a:lnTo>
                  <a:lnTo>
                    <a:pt x="34" y="368"/>
                  </a:lnTo>
                  <a:lnTo>
                    <a:pt x="34" y="368"/>
                  </a:lnTo>
                  <a:close/>
                  <a:moveTo>
                    <a:pt x="66" y="388"/>
                  </a:moveTo>
                  <a:lnTo>
                    <a:pt x="66" y="360"/>
                  </a:lnTo>
                  <a:lnTo>
                    <a:pt x="78" y="360"/>
                  </a:lnTo>
                  <a:lnTo>
                    <a:pt x="78" y="388"/>
                  </a:lnTo>
                  <a:lnTo>
                    <a:pt x="78" y="388"/>
                  </a:lnTo>
                  <a:lnTo>
                    <a:pt x="78" y="392"/>
                  </a:lnTo>
                  <a:lnTo>
                    <a:pt x="80" y="396"/>
                  </a:lnTo>
                  <a:lnTo>
                    <a:pt x="84" y="398"/>
                  </a:lnTo>
                  <a:lnTo>
                    <a:pt x="88" y="400"/>
                  </a:lnTo>
                  <a:lnTo>
                    <a:pt x="88" y="400"/>
                  </a:lnTo>
                  <a:lnTo>
                    <a:pt x="92" y="398"/>
                  </a:lnTo>
                  <a:lnTo>
                    <a:pt x="94" y="396"/>
                  </a:lnTo>
                  <a:lnTo>
                    <a:pt x="96" y="392"/>
                  </a:lnTo>
                  <a:lnTo>
                    <a:pt x="96" y="388"/>
                  </a:lnTo>
                  <a:lnTo>
                    <a:pt x="96" y="360"/>
                  </a:lnTo>
                  <a:lnTo>
                    <a:pt x="108" y="360"/>
                  </a:lnTo>
                  <a:lnTo>
                    <a:pt x="108" y="410"/>
                  </a:lnTo>
                  <a:lnTo>
                    <a:pt x="96" y="410"/>
                  </a:lnTo>
                  <a:lnTo>
                    <a:pt x="96" y="406"/>
                  </a:lnTo>
                  <a:lnTo>
                    <a:pt x="96" y="406"/>
                  </a:lnTo>
                  <a:lnTo>
                    <a:pt x="92" y="408"/>
                  </a:lnTo>
                  <a:lnTo>
                    <a:pt x="84" y="410"/>
                  </a:lnTo>
                  <a:lnTo>
                    <a:pt x="84" y="410"/>
                  </a:lnTo>
                  <a:lnTo>
                    <a:pt x="80" y="410"/>
                  </a:lnTo>
                  <a:lnTo>
                    <a:pt x="74" y="408"/>
                  </a:lnTo>
                  <a:lnTo>
                    <a:pt x="70" y="402"/>
                  </a:lnTo>
                  <a:lnTo>
                    <a:pt x="66" y="394"/>
                  </a:lnTo>
                  <a:lnTo>
                    <a:pt x="66" y="388"/>
                  </a:lnTo>
                  <a:lnTo>
                    <a:pt x="66" y="388"/>
                  </a:lnTo>
                  <a:close/>
                  <a:moveTo>
                    <a:pt x="250" y="410"/>
                  </a:moveTo>
                  <a:lnTo>
                    <a:pt x="238" y="410"/>
                  </a:lnTo>
                  <a:lnTo>
                    <a:pt x="238" y="360"/>
                  </a:lnTo>
                  <a:lnTo>
                    <a:pt x="250" y="360"/>
                  </a:lnTo>
                  <a:lnTo>
                    <a:pt x="250" y="364"/>
                  </a:lnTo>
                  <a:lnTo>
                    <a:pt x="250" y="364"/>
                  </a:lnTo>
                  <a:lnTo>
                    <a:pt x="256" y="360"/>
                  </a:lnTo>
                  <a:lnTo>
                    <a:pt x="262" y="358"/>
                  </a:lnTo>
                  <a:lnTo>
                    <a:pt x="262" y="358"/>
                  </a:lnTo>
                  <a:lnTo>
                    <a:pt x="270" y="360"/>
                  </a:lnTo>
                  <a:lnTo>
                    <a:pt x="276" y="364"/>
                  </a:lnTo>
                  <a:lnTo>
                    <a:pt x="280" y="372"/>
                  </a:lnTo>
                  <a:lnTo>
                    <a:pt x="280" y="382"/>
                  </a:lnTo>
                  <a:lnTo>
                    <a:pt x="280" y="410"/>
                  </a:lnTo>
                  <a:lnTo>
                    <a:pt x="268" y="410"/>
                  </a:lnTo>
                  <a:lnTo>
                    <a:pt x="268" y="382"/>
                  </a:lnTo>
                  <a:lnTo>
                    <a:pt x="268" y="382"/>
                  </a:lnTo>
                  <a:lnTo>
                    <a:pt x="268" y="376"/>
                  </a:lnTo>
                  <a:lnTo>
                    <a:pt x="266" y="372"/>
                  </a:lnTo>
                  <a:lnTo>
                    <a:pt x="264" y="370"/>
                  </a:lnTo>
                  <a:lnTo>
                    <a:pt x="260" y="370"/>
                  </a:lnTo>
                  <a:lnTo>
                    <a:pt x="260" y="370"/>
                  </a:lnTo>
                  <a:lnTo>
                    <a:pt x="256" y="370"/>
                  </a:lnTo>
                  <a:lnTo>
                    <a:pt x="254" y="374"/>
                  </a:lnTo>
                  <a:lnTo>
                    <a:pt x="252" y="376"/>
                  </a:lnTo>
                  <a:lnTo>
                    <a:pt x="250" y="382"/>
                  </a:lnTo>
                  <a:lnTo>
                    <a:pt x="250" y="410"/>
                  </a:lnTo>
                  <a:close/>
                  <a:moveTo>
                    <a:pt x="132" y="380"/>
                  </a:moveTo>
                  <a:lnTo>
                    <a:pt x="132" y="410"/>
                  </a:lnTo>
                  <a:lnTo>
                    <a:pt x="120" y="410"/>
                  </a:lnTo>
                  <a:lnTo>
                    <a:pt x="120" y="360"/>
                  </a:lnTo>
                  <a:lnTo>
                    <a:pt x="132" y="360"/>
                  </a:lnTo>
                  <a:lnTo>
                    <a:pt x="132" y="380"/>
                  </a:lnTo>
                  <a:close/>
                  <a:moveTo>
                    <a:pt x="142" y="346"/>
                  </a:moveTo>
                  <a:lnTo>
                    <a:pt x="154" y="340"/>
                  </a:lnTo>
                  <a:lnTo>
                    <a:pt x="154" y="348"/>
                  </a:lnTo>
                  <a:lnTo>
                    <a:pt x="154" y="410"/>
                  </a:lnTo>
                  <a:lnTo>
                    <a:pt x="142" y="410"/>
                  </a:lnTo>
                  <a:lnTo>
                    <a:pt x="142" y="346"/>
                  </a:lnTo>
                  <a:close/>
                  <a:moveTo>
                    <a:pt x="192" y="364"/>
                  </a:moveTo>
                  <a:lnTo>
                    <a:pt x="192" y="364"/>
                  </a:lnTo>
                  <a:lnTo>
                    <a:pt x="188" y="360"/>
                  </a:lnTo>
                  <a:lnTo>
                    <a:pt x="182" y="358"/>
                  </a:lnTo>
                  <a:lnTo>
                    <a:pt x="182" y="358"/>
                  </a:lnTo>
                  <a:lnTo>
                    <a:pt x="174" y="360"/>
                  </a:lnTo>
                  <a:lnTo>
                    <a:pt x="168" y="366"/>
                  </a:lnTo>
                  <a:lnTo>
                    <a:pt x="164" y="374"/>
                  </a:lnTo>
                  <a:lnTo>
                    <a:pt x="162" y="384"/>
                  </a:lnTo>
                  <a:lnTo>
                    <a:pt x="162" y="384"/>
                  </a:lnTo>
                  <a:lnTo>
                    <a:pt x="164" y="394"/>
                  </a:lnTo>
                  <a:lnTo>
                    <a:pt x="168" y="404"/>
                  </a:lnTo>
                  <a:lnTo>
                    <a:pt x="174" y="408"/>
                  </a:lnTo>
                  <a:lnTo>
                    <a:pt x="182" y="410"/>
                  </a:lnTo>
                  <a:lnTo>
                    <a:pt x="182" y="410"/>
                  </a:lnTo>
                  <a:lnTo>
                    <a:pt x="188" y="408"/>
                  </a:lnTo>
                  <a:lnTo>
                    <a:pt x="192" y="406"/>
                  </a:lnTo>
                  <a:lnTo>
                    <a:pt x="192" y="410"/>
                  </a:lnTo>
                  <a:lnTo>
                    <a:pt x="204" y="410"/>
                  </a:lnTo>
                  <a:lnTo>
                    <a:pt x="204" y="340"/>
                  </a:lnTo>
                  <a:lnTo>
                    <a:pt x="192" y="346"/>
                  </a:lnTo>
                  <a:lnTo>
                    <a:pt x="192" y="364"/>
                  </a:lnTo>
                  <a:close/>
                  <a:moveTo>
                    <a:pt x="184" y="398"/>
                  </a:moveTo>
                  <a:lnTo>
                    <a:pt x="184" y="398"/>
                  </a:lnTo>
                  <a:lnTo>
                    <a:pt x="180" y="398"/>
                  </a:lnTo>
                  <a:lnTo>
                    <a:pt x="178" y="396"/>
                  </a:lnTo>
                  <a:lnTo>
                    <a:pt x="176" y="392"/>
                  </a:lnTo>
                  <a:lnTo>
                    <a:pt x="174" y="384"/>
                  </a:lnTo>
                  <a:lnTo>
                    <a:pt x="174" y="384"/>
                  </a:lnTo>
                  <a:lnTo>
                    <a:pt x="176" y="376"/>
                  </a:lnTo>
                  <a:lnTo>
                    <a:pt x="178" y="372"/>
                  </a:lnTo>
                  <a:lnTo>
                    <a:pt x="180" y="370"/>
                  </a:lnTo>
                  <a:lnTo>
                    <a:pt x="184" y="370"/>
                  </a:lnTo>
                  <a:lnTo>
                    <a:pt x="184" y="370"/>
                  </a:lnTo>
                  <a:lnTo>
                    <a:pt x="190" y="372"/>
                  </a:lnTo>
                  <a:lnTo>
                    <a:pt x="192" y="374"/>
                  </a:lnTo>
                  <a:lnTo>
                    <a:pt x="192" y="394"/>
                  </a:lnTo>
                  <a:lnTo>
                    <a:pt x="192" y="394"/>
                  </a:lnTo>
                  <a:lnTo>
                    <a:pt x="190" y="398"/>
                  </a:lnTo>
                  <a:lnTo>
                    <a:pt x="184" y="398"/>
                  </a:lnTo>
                  <a:lnTo>
                    <a:pt x="184" y="398"/>
                  </a:lnTo>
                  <a:close/>
                  <a:moveTo>
                    <a:pt x="456" y="358"/>
                  </a:moveTo>
                  <a:lnTo>
                    <a:pt x="456" y="358"/>
                  </a:lnTo>
                  <a:lnTo>
                    <a:pt x="452" y="360"/>
                  </a:lnTo>
                  <a:lnTo>
                    <a:pt x="446" y="364"/>
                  </a:lnTo>
                  <a:lnTo>
                    <a:pt x="446" y="340"/>
                  </a:lnTo>
                  <a:lnTo>
                    <a:pt x="434" y="346"/>
                  </a:lnTo>
                  <a:lnTo>
                    <a:pt x="434" y="410"/>
                  </a:lnTo>
                  <a:lnTo>
                    <a:pt x="446" y="410"/>
                  </a:lnTo>
                  <a:lnTo>
                    <a:pt x="446" y="406"/>
                  </a:lnTo>
                  <a:lnTo>
                    <a:pt x="446" y="406"/>
                  </a:lnTo>
                  <a:lnTo>
                    <a:pt x="450" y="408"/>
                  </a:lnTo>
                  <a:lnTo>
                    <a:pt x="458" y="410"/>
                  </a:lnTo>
                  <a:lnTo>
                    <a:pt x="458" y="410"/>
                  </a:lnTo>
                  <a:lnTo>
                    <a:pt x="466" y="408"/>
                  </a:lnTo>
                  <a:lnTo>
                    <a:pt x="472" y="404"/>
                  </a:lnTo>
                  <a:lnTo>
                    <a:pt x="474" y="396"/>
                  </a:lnTo>
                  <a:lnTo>
                    <a:pt x="476" y="384"/>
                  </a:lnTo>
                  <a:lnTo>
                    <a:pt x="476" y="384"/>
                  </a:lnTo>
                  <a:lnTo>
                    <a:pt x="474" y="374"/>
                  </a:lnTo>
                  <a:lnTo>
                    <a:pt x="470" y="366"/>
                  </a:lnTo>
                  <a:lnTo>
                    <a:pt x="464" y="360"/>
                  </a:lnTo>
                  <a:lnTo>
                    <a:pt x="456" y="358"/>
                  </a:lnTo>
                  <a:lnTo>
                    <a:pt x="456" y="358"/>
                  </a:lnTo>
                  <a:close/>
                  <a:moveTo>
                    <a:pt x="454" y="370"/>
                  </a:moveTo>
                  <a:lnTo>
                    <a:pt x="454" y="370"/>
                  </a:lnTo>
                  <a:lnTo>
                    <a:pt x="458" y="370"/>
                  </a:lnTo>
                  <a:lnTo>
                    <a:pt x="460" y="374"/>
                  </a:lnTo>
                  <a:lnTo>
                    <a:pt x="462" y="378"/>
                  </a:lnTo>
                  <a:lnTo>
                    <a:pt x="464" y="384"/>
                  </a:lnTo>
                  <a:lnTo>
                    <a:pt x="464" y="384"/>
                  </a:lnTo>
                  <a:lnTo>
                    <a:pt x="464" y="390"/>
                  </a:lnTo>
                  <a:lnTo>
                    <a:pt x="462" y="396"/>
                  </a:lnTo>
                  <a:lnTo>
                    <a:pt x="458" y="398"/>
                  </a:lnTo>
                  <a:lnTo>
                    <a:pt x="454" y="398"/>
                  </a:lnTo>
                  <a:lnTo>
                    <a:pt x="454" y="398"/>
                  </a:lnTo>
                  <a:lnTo>
                    <a:pt x="450" y="398"/>
                  </a:lnTo>
                  <a:lnTo>
                    <a:pt x="446" y="394"/>
                  </a:lnTo>
                  <a:lnTo>
                    <a:pt x="446" y="376"/>
                  </a:lnTo>
                  <a:lnTo>
                    <a:pt x="446" y="376"/>
                  </a:lnTo>
                  <a:lnTo>
                    <a:pt x="450" y="372"/>
                  </a:lnTo>
                  <a:lnTo>
                    <a:pt x="454" y="370"/>
                  </a:lnTo>
                  <a:lnTo>
                    <a:pt x="454" y="370"/>
                  </a:lnTo>
                  <a:close/>
                  <a:moveTo>
                    <a:pt x="320" y="364"/>
                  </a:moveTo>
                  <a:lnTo>
                    <a:pt x="320" y="364"/>
                  </a:lnTo>
                  <a:lnTo>
                    <a:pt x="314" y="360"/>
                  </a:lnTo>
                  <a:lnTo>
                    <a:pt x="308" y="358"/>
                  </a:lnTo>
                  <a:lnTo>
                    <a:pt x="308" y="358"/>
                  </a:lnTo>
                  <a:lnTo>
                    <a:pt x="300" y="360"/>
                  </a:lnTo>
                  <a:lnTo>
                    <a:pt x="294" y="366"/>
                  </a:lnTo>
                  <a:lnTo>
                    <a:pt x="290" y="374"/>
                  </a:lnTo>
                  <a:lnTo>
                    <a:pt x="290" y="384"/>
                  </a:lnTo>
                  <a:lnTo>
                    <a:pt x="290" y="384"/>
                  </a:lnTo>
                  <a:lnTo>
                    <a:pt x="290" y="394"/>
                  </a:lnTo>
                  <a:lnTo>
                    <a:pt x="294" y="404"/>
                  </a:lnTo>
                  <a:lnTo>
                    <a:pt x="300" y="408"/>
                  </a:lnTo>
                  <a:lnTo>
                    <a:pt x="308" y="410"/>
                  </a:lnTo>
                  <a:lnTo>
                    <a:pt x="308" y="410"/>
                  </a:lnTo>
                  <a:lnTo>
                    <a:pt x="314" y="408"/>
                  </a:lnTo>
                  <a:lnTo>
                    <a:pt x="320" y="406"/>
                  </a:lnTo>
                  <a:lnTo>
                    <a:pt x="320" y="406"/>
                  </a:lnTo>
                  <a:lnTo>
                    <a:pt x="320" y="406"/>
                  </a:lnTo>
                  <a:lnTo>
                    <a:pt x="318" y="410"/>
                  </a:lnTo>
                  <a:lnTo>
                    <a:pt x="318" y="414"/>
                  </a:lnTo>
                  <a:lnTo>
                    <a:pt x="312" y="418"/>
                  </a:lnTo>
                  <a:lnTo>
                    <a:pt x="304" y="420"/>
                  </a:lnTo>
                  <a:lnTo>
                    <a:pt x="302" y="420"/>
                  </a:lnTo>
                  <a:lnTo>
                    <a:pt x="308" y="428"/>
                  </a:lnTo>
                  <a:lnTo>
                    <a:pt x="308" y="428"/>
                  </a:lnTo>
                  <a:lnTo>
                    <a:pt x="308" y="428"/>
                  </a:lnTo>
                  <a:lnTo>
                    <a:pt x="318" y="428"/>
                  </a:lnTo>
                  <a:lnTo>
                    <a:pt x="326" y="422"/>
                  </a:lnTo>
                  <a:lnTo>
                    <a:pt x="330" y="416"/>
                  </a:lnTo>
                  <a:lnTo>
                    <a:pt x="332" y="404"/>
                  </a:lnTo>
                  <a:lnTo>
                    <a:pt x="332" y="360"/>
                  </a:lnTo>
                  <a:lnTo>
                    <a:pt x="320" y="360"/>
                  </a:lnTo>
                  <a:lnTo>
                    <a:pt x="320" y="364"/>
                  </a:lnTo>
                  <a:close/>
                  <a:moveTo>
                    <a:pt x="320" y="374"/>
                  </a:moveTo>
                  <a:lnTo>
                    <a:pt x="320" y="394"/>
                  </a:lnTo>
                  <a:lnTo>
                    <a:pt x="320" y="394"/>
                  </a:lnTo>
                  <a:lnTo>
                    <a:pt x="316" y="398"/>
                  </a:lnTo>
                  <a:lnTo>
                    <a:pt x="310" y="398"/>
                  </a:lnTo>
                  <a:lnTo>
                    <a:pt x="310" y="398"/>
                  </a:lnTo>
                  <a:lnTo>
                    <a:pt x="308" y="398"/>
                  </a:lnTo>
                  <a:lnTo>
                    <a:pt x="304" y="396"/>
                  </a:lnTo>
                  <a:lnTo>
                    <a:pt x="302" y="392"/>
                  </a:lnTo>
                  <a:lnTo>
                    <a:pt x="302" y="384"/>
                  </a:lnTo>
                  <a:lnTo>
                    <a:pt x="302" y="384"/>
                  </a:lnTo>
                  <a:lnTo>
                    <a:pt x="302" y="376"/>
                  </a:lnTo>
                  <a:lnTo>
                    <a:pt x="304" y="372"/>
                  </a:lnTo>
                  <a:lnTo>
                    <a:pt x="308" y="370"/>
                  </a:lnTo>
                  <a:lnTo>
                    <a:pt x="310" y="370"/>
                  </a:lnTo>
                  <a:lnTo>
                    <a:pt x="310" y="370"/>
                  </a:lnTo>
                  <a:lnTo>
                    <a:pt x="316" y="372"/>
                  </a:lnTo>
                  <a:lnTo>
                    <a:pt x="320" y="374"/>
                  </a:lnTo>
                  <a:lnTo>
                    <a:pt x="320" y="374"/>
                  </a:lnTo>
                  <a:close/>
                  <a:moveTo>
                    <a:pt x="368" y="372"/>
                  </a:moveTo>
                  <a:lnTo>
                    <a:pt x="368" y="372"/>
                  </a:lnTo>
                  <a:lnTo>
                    <a:pt x="374" y="370"/>
                  </a:lnTo>
                  <a:lnTo>
                    <a:pt x="382" y="368"/>
                  </a:lnTo>
                  <a:lnTo>
                    <a:pt x="382" y="368"/>
                  </a:lnTo>
                  <a:lnTo>
                    <a:pt x="388" y="370"/>
                  </a:lnTo>
                  <a:lnTo>
                    <a:pt x="390" y="372"/>
                  </a:lnTo>
                  <a:lnTo>
                    <a:pt x="390" y="376"/>
                  </a:lnTo>
                  <a:lnTo>
                    <a:pt x="390" y="380"/>
                  </a:lnTo>
                  <a:lnTo>
                    <a:pt x="390" y="380"/>
                  </a:lnTo>
                  <a:lnTo>
                    <a:pt x="380" y="376"/>
                  </a:lnTo>
                  <a:lnTo>
                    <a:pt x="380" y="376"/>
                  </a:lnTo>
                  <a:lnTo>
                    <a:pt x="372" y="378"/>
                  </a:lnTo>
                  <a:lnTo>
                    <a:pt x="366" y="380"/>
                  </a:lnTo>
                  <a:lnTo>
                    <a:pt x="362" y="386"/>
                  </a:lnTo>
                  <a:lnTo>
                    <a:pt x="360" y="392"/>
                  </a:lnTo>
                  <a:lnTo>
                    <a:pt x="360" y="392"/>
                  </a:lnTo>
                  <a:lnTo>
                    <a:pt x="362" y="400"/>
                  </a:lnTo>
                  <a:lnTo>
                    <a:pt x="366" y="406"/>
                  </a:lnTo>
                  <a:lnTo>
                    <a:pt x="372" y="410"/>
                  </a:lnTo>
                  <a:lnTo>
                    <a:pt x="378" y="410"/>
                  </a:lnTo>
                  <a:lnTo>
                    <a:pt x="378" y="410"/>
                  </a:lnTo>
                  <a:lnTo>
                    <a:pt x="384" y="408"/>
                  </a:lnTo>
                  <a:lnTo>
                    <a:pt x="390" y="406"/>
                  </a:lnTo>
                  <a:lnTo>
                    <a:pt x="390" y="410"/>
                  </a:lnTo>
                  <a:lnTo>
                    <a:pt x="402" y="410"/>
                  </a:lnTo>
                  <a:lnTo>
                    <a:pt x="402" y="376"/>
                  </a:lnTo>
                  <a:lnTo>
                    <a:pt x="402" y="376"/>
                  </a:lnTo>
                  <a:lnTo>
                    <a:pt x="400" y="368"/>
                  </a:lnTo>
                  <a:lnTo>
                    <a:pt x="398" y="364"/>
                  </a:lnTo>
                  <a:lnTo>
                    <a:pt x="390" y="360"/>
                  </a:lnTo>
                  <a:lnTo>
                    <a:pt x="382" y="358"/>
                  </a:lnTo>
                  <a:lnTo>
                    <a:pt x="382" y="358"/>
                  </a:lnTo>
                  <a:lnTo>
                    <a:pt x="372" y="360"/>
                  </a:lnTo>
                  <a:lnTo>
                    <a:pt x="364" y="364"/>
                  </a:lnTo>
                  <a:lnTo>
                    <a:pt x="368" y="372"/>
                  </a:lnTo>
                  <a:close/>
                  <a:moveTo>
                    <a:pt x="372" y="392"/>
                  </a:moveTo>
                  <a:lnTo>
                    <a:pt x="372" y="392"/>
                  </a:lnTo>
                  <a:lnTo>
                    <a:pt x="372" y="390"/>
                  </a:lnTo>
                  <a:lnTo>
                    <a:pt x="374" y="388"/>
                  </a:lnTo>
                  <a:lnTo>
                    <a:pt x="380" y="386"/>
                  </a:lnTo>
                  <a:lnTo>
                    <a:pt x="380" y="386"/>
                  </a:lnTo>
                  <a:lnTo>
                    <a:pt x="386" y="386"/>
                  </a:lnTo>
                  <a:lnTo>
                    <a:pt x="390" y="388"/>
                  </a:lnTo>
                  <a:lnTo>
                    <a:pt x="390" y="394"/>
                  </a:lnTo>
                  <a:lnTo>
                    <a:pt x="390" y="394"/>
                  </a:lnTo>
                  <a:lnTo>
                    <a:pt x="386" y="398"/>
                  </a:lnTo>
                  <a:lnTo>
                    <a:pt x="380" y="400"/>
                  </a:lnTo>
                  <a:lnTo>
                    <a:pt x="380" y="400"/>
                  </a:lnTo>
                  <a:lnTo>
                    <a:pt x="374" y="398"/>
                  </a:lnTo>
                  <a:lnTo>
                    <a:pt x="372" y="396"/>
                  </a:lnTo>
                  <a:lnTo>
                    <a:pt x="372" y="392"/>
                  </a:lnTo>
                  <a:lnTo>
                    <a:pt x="372" y="392"/>
                  </a:lnTo>
                  <a:close/>
                  <a:moveTo>
                    <a:pt x="514" y="394"/>
                  </a:moveTo>
                  <a:lnTo>
                    <a:pt x="514" y="394"/>
                  </a:lnTo>
                  <a:lnTo>
                    <a:pt x="510" y="398"/>
                  </a:lnTo>
                  <a:lnTo>
                    <a:pt x="506" y="398"/>
                  </a:lnTo>
                  <a:lnTo>
                    <a:pt x="506" y="398"/>
                  </a:lnTo>
                  <a:lnTo>
                    <a:pt x="500" y="398"/>
                  </a:lnTo>
                  <a:lnTo>
                    <a:pt x="496" y="394"/>
                  </a:lnTo>
                  <a:lnTo>
                    <a:pt x="494" y="388"/>
                  </a:lnTo>
                  <a:lnTo>
                    <a:pt x="524" y="388"/>
                  </a:lnTo>
                  <a:lnTo>
                    <a:pt x="524" y="388"/>
                  </a:lnTo>
                  <a:lnTo>
                    <a:pt x="524" y="384"/>
                  </a:lnTo>
                  <a:lnTo>
                    <a:pt x="524" y="384"/>
                  </a:lnTo>
                  <a:lnTo>
                    <a:pt x="524" y="374"/>
                  </a:lnTo>
                  <a:lnTo>
                    <a:pt x="518" y="366"/>
                  </a:lnTo>
                  <a:lnTo>
                    <a:pt x="512" y="360"/>
                  </a:lnTo>
                  <a:lnTo>
                    <a:pt x="504" y="358"/>
                  </a:lnTo>
                  <a:lnTo>
                    <a:pt x="504" y="358"/>
                  </a:lnTo>
                  <a:lnTo>
                    <a:pt x="496" y="360"/>
                  </a:lnTo>
                  <a:lnTo>
                    <a:pt x="488" y="366"/>
                  </a:lnTo>
                  <a:lnTo>
                    <a:pt x="484" y="374"/>
                  </a:lnTo>
                  <a:lnTo>
                    <a:pt x="482" y="384"/>
                  </a:lnTo>
                  <a:lnTo>
                    <a:pt x="482" y="384"/>
                  </a:lnTo>
                  <a:lnTo>
                    <a:pt x="484" y="396"/>
                  </a:lnTo>
                  <a:lnTo>
                    <a:pt x="488" y="404"/>
                  </a:lnTo>
                  <a:lnTo>
                    <a:pt x="496" y="408"/>
                  </a:lnTo>
                  <a:lnTo>
                    <a:pt x="506" y="410"/>
                  </a:lnTo>
                  <a:lnTo>
                    <a:pt x="506" y="410"/>
                  </a:lnTo>
                  <a:lnTo>
                    <a:pt x="514" y="408"/>
                  </a:lnTo>
                  <a:lnTo>
                    <a:pt x="522" y="402"/>
                  </a:lnTo>
                  <a:lnTo>
                    <a:pt x="514" y="394"/>
                  </a:lnTo>
                  <a:close/>
                  <a:moveTo>
                    <a:pt x="494" y="380"/>
                  </a:moveTo>
                  <a:lnTo>
                    <a:pt x="494" y="380"/>
                  </a:lnTo>
                  <a:lnTo>
                    <a:pt x="496" y="376"/>
                  </a:lnTo>
                  <a:lnTo>
                    <a:pt x="498" y="372"/>
                  </a:lnTo>
                  <a:lnTo>
                    <a:pt x="500" y="370"/>
                  </a:lnTo>
                  <a:lnTo>
                    <a:pt x="504" y="370"/>
                  </a:lnTo>
                  <a:lnTo>
                    <a:pt x="504" y="370"/>
                  </a:lnTo>
                  <a:lnTo>
                    <a:pt x="508" y="370"/>
                  </a:lnTo>
                  <a:lnTo>
                    <a:pt x="510" y="372"/>
                  </a:lnTo>
                  <a:lnTo>
                    <a:pt x="512" y="380"/>
                  </a:lnTo>
                  <a:lnTo>
                    <a:pt x="494" y="380"/>
                  </a:lnTo>
                  <a:close/>
                  <a:moveTo>
                    <a:pt x="632" y="394"/>
                  </a:moveTo>
                  <a:lnTo>
                    <a:pt x="632" y="394"/>
                  </a:lnTo>
                  <a:lnTo>
                    <a:pt x="628" y="398"/>
                  </a:lnTo>
                  <a:lnTo>
                    <a:pt x="622" y="398"/>
                  </a:lnTo>
                  <a:lnTo>
                    <a:pt x="622" y="398"/>
                  </a:lnTo>
                  <a:lnTo>
                    <a:pt x="616" y="398"/>
                  </a:lnTo>
                  <a:lnTo>
                    <a:pt x="612" y="394"/>
                  </a:lnTo>
                  <a:lnTo>
                    <a:pt x="612" y="388"/>
                  </a:lnTo>
                  <a:lnTo>
                    <a:pt x="642" y="388"/>
                  </a:lnTo>
                  <a:lnTo>
                    <a:pt x="642" y="388"/>
                  </a:lnTo>
                  <a:lnTo>
                    <a:pt x="642" y="384"/>
                  </a:lnTo>
                  <a:lnTo>
                    <a:pt x="642" y="384"/>
                  </a:lnTo>
                  <a:lnTo>
                    <a:pt x="640" y="374"/>
                  </a:lnTo>
                  <a:lnTo>
                    <a:pt x="636" y="366"/>
                  </a:lnTo>
                  <a:lnTo>
                    <a:pt x="630" y="360"/>
                  </a:lnTo>
                  <a:lnTo>
                    <a:pt x="620" y="358"/>
                  </a:lnTo>
                  <a:lnTo>
                    <a:pt x="620" y="358"/>
                  </a:lnTo>
                  <a:lnTo>
                    <a:pt x="612" y="360"/>
                  </a:lnTo>
                  <a:lnTo>
                    <a:pt x="606" y="366"/>
                  </a:lnTo>
                  <a:lnTo>
                    <a:pt x="600" y="374"/>
                  </a:lnTo>
                  <a:lnTo>
                    <a:pt x="598" y="384"/>
                  </a:lnTo>
                  <a:lnTo>
                    <a:pt x="598" y="384"/>
                  </a:lnTo>
                  <a:lnTo>
                    <a:pt x="600" y="396"/>
                  </a:lnTo>
                  <a:lnTo>
                    <a:pt x="606" y="404"/>
                  </a:lnTo>
                  <a:lnTo>
                    <a:pt x="612" y="408"/>
                  </a:lnTo>
                  <a:lnTo>
                    <a:pt x="622" y="410"/>
                  </a:lnTo>
                  <a:lnTo>
                    <a:pt x="622" y="410"/>
                  </a:lnTo>
                  <a:lnTo>
                    <a:pt x="632" y="408"/>
                  </a:lnTo>
                  <a:lnTo>
                    <a:pt x="640" y="402"/>
                  </a:lnTo>
                  <a:lnTo>
                    <a:pt x="632" y="394"/>
                  </a:lnTo>
                  <a:close/>
                  <a:moveTo>
                    <a:pt x="612" y="380"/>
                  </a:moveTo>
                  <a:lnTo>
                    <a:pt x="612" y="380"/>
                  </a:lnTo>
                  <a:lnTo>
                    <a:pt x="612" y="376"/>
                  </a:lnTo>
                  <a:lnTo>
                    <a:pt x="614" y="372"/>
                  </a:lnTo>
                  <a:lnTo>
                    <a:pt x="616" y="370"/>
                  </a:lnTo>
                  <a:lnTo>
                    <a:pt x="620" y="370"/>
                  </a:lnTo>
                  <a:lnTo>
                    <a:pt x="620" y="370"/>
                  </a:lnTo>
                  <a:lnTo>
                    <a:pt x="624" y="370"/>
                  </a:lnTo>
                  <a:lnTo>
                    <a:pt x="628" y="372"/>
                  </a:lnTo>
                  <a:lnTo>
                    <a:pt x="630" y="380"/>
                  </a:lnTo>
                  <a:lnTo>
                    <a:pt x="612" y="380"/>
                  </a:lnTo>
                  <a:close/>
                  <a:moveTo>
                    <a:pt x="582" y="392"/>
                  </a:moveTo>
                  <a:lnTo>
                    <a:pt x="582" y="392"/>
                  </a:lnTo>
                  <a:lnTo>
                    <a:pt x="584" y="396"/>
                  </a:lnTo>
                  <a:lnTo>
                    <a:pt x="588" y="398"/>
                  </a:lnTo>
                  <a:lnTo>
                    <a:pt x="588" y="398"/>
                  </a:lnTo>
                  <a:lnTo>
                    <a:pt x="594" y="396"/>
                  </a:lnTo>
                  <a:lnTo>
                    <a:pt x="594" y="408"/>
                  </a:lnTo>
                  <a:lnTo>
                    <a:pt x="594" y="408"/>
                  </a:lnTo>
                  <a:lnTo>
                    <a:pt x="588" y="410"/>
                  </a:lnTo>
                  <a:lnTo>
                    <a:pt x="584" y="410"/>
                  </a:lnTo>
                  <a:lnTo>
                    <a:pt x="584" y="410"/>
                  </a:lnTo>
                  <a:lnTo>
                    <a:pt x="578" y="408"/>
                  </a:lnTo>
                  <a:lnTo>
                    <a:pt x="572" y="406"/>
                  </a:lnTo>
                  <a:lnTo>
                    <a:pt x="570" y="400"/>
                  </a:lnTo>
                  <a:lnTo>
                    <a:pt x="570" y="396"/>
                  </a:lnTo>
                  <a:lnTo>
                    <a:pt x="570" y="372"/>
                  </a:lnTo>
                  <a:lnTo>
                    <a:pt x="562" y="372"/>
                  </a:lnTo>
                  <a:lnTo>
                    <a:pt x="562" y="360"/>
                  </a:lnTo>
                  <a:lnTo>
                    <a:pt x="570" y="360"/>
                  </a:lnTo>
                  <a:lnTo>
                    <a:pt x="570" y="348"/>
                  </a:lnTo>
                  <a:lnTo>
                    <a:pt x="582" y="342"/>
                  </a:lnTo>
                  <a:lnTo>
                    <a:pt x="582" y="360"/>
                  </a:lnTo>
                  <a:lnTo>
                    <a:pt x="594" y="360"/>
                  </a:lnTo>
                  <a:lnTo>
                    <a:pt x="594" y="372"/>
                  </a:lnTo>
                  <a:lnTo>
                    <a:pt x="582" y="372"/>
                  </a:lnTo>
                  <a:lnTo>
                    <a:pt x="582" y="392"/>
                  </a:lnTo>
                  <a:close/>
                  <a:moveTo>
                    <a:pt x="558" y="408"/>
                  </a:moveTo>
                  <a:lnTo>
                    <a:pt x="558" y="408"/>
                  </a:lnTo>
                  <a:lnTo>
                    <a:pt x="554" y="410"/>
                  </a:lnTo>
                  <a:lnTo>
                    <a:pt x="548" y="410"/>
                  </a:lnTo>
                  <a:lnTo>
                    <a:pt x="548" y="410"/>
                  </a:lnTo>
                  <a:lnTo>
                    <a:pt x="542" y="408"/>
                  </a:lnTo>
                  <a:lnTo>
                    <a:pt x="538" y="406"/>
                  </a:lnTo>
                  <a:lnTo>
                    <a:pt x="536" y="400"/>
                  </a:lnTo>
                  <a:lnTo>
                    <a:pt x="536" y="396"/>
                  </a:lnTo>
                  <a:lnTo>
                    <a:pt x="536" y="372"/>
                  </a:lnTo>
                  <a:lnTo>
                    <a:pt x="528" y="372"/>
                  </a:lnTo>
                  <a:lnTo>
                    <a:pt x="528" y="360"/>
                  </a:lnTo>
                  <a:lnTo>
                    <a:pt x="536" y="360"/>
                  </a:lnTo>
                  <a:lnTo>
                    <a:pt x="536" y="348"/>
                  </a:lnTo>
                  <a:lnTo>
                    <a:pt x="548" y="342"/>
                  </a:lnTo>
                  <a:lnTo>
                    <a:pt x="548" y="360"/>
                  </a:lnTo>
                  <a:lnTo>
                    <a:pt x="558" y="360"/>
                  </a:lnTo>
                  <a:lnTo>
                    <a:pt x="558" y="372"/>
                  </a:lnTo>
                  <a:lnTo>
                    <a:pt x="548" y="372"/>
                  </a:lnTo>
                  <a:lnTo>
                    <a:pt x="548" y="392"/>
                  </a:lnTo>
                  <a:lnTo>
                    <a:pt x="548" y="392"/>
                  </a:lnTo>
                  <a:lnTo>
                    <a:pt x="548" y="396"/>
                  </a:lnTo>
                  <a:lnTo>
                    <a:pt x="552" y="398"/>
                  </a:lnTo>
                  <a:lnTo>
                    <a:pt x="552" y="398"/>
                  </a:lnTo>
                  <a:lnTo>
                    <a:pt x="560" y="396"/>
                  </a:lnTo>
                  <a:lnTo>
                    <a:pt x="558" y="408"/>
                  </a:lnTo>
                  <a:close/>
                  <a:moveTo>
                    <a:pt x="678" y="374"/>
                  </a:moveTo>
                  <a:lnTo>
                    <a:pt x="678" y="374"/>
                  </a:lnTo>
                  <a:lnTo>
                    <a:pt x="674" y="372"/>
                  </a:lnTo>
                  <a:lnTo>
                    <a:pt x="670" y="372"/>
                  </a:lnTo>
                  <a:lnTo>
                    <a:pt x="670" y="372"/>
                  </a:lnTo>
                  <a:lnTo>
                    <a:pt x="666" y="372"/>
                  </a:lnTo>
                  <a:lnTo>
                    <a:pt x="664" y="374"/>
                  </a:lnTo>
                  <a:lnTo>
                    <a:pt x="662" y="378"/>
                  </a:lnTo>
                  <a:lnTo>
                    <a:pt x="662" y="382"/>
                  </a:lnTo>
                  <a:lnTo>
                    <a:pt x="662" y="410"/>
                  </a:lnTo>
                  <a:lnTo>
                    <a:pt x="650" y="410"/>
                  </a:lnTo>
                  <a:lnTo>
                    <a:pt x="650" y="360"/>
                  </a:lnTo>
                  <a:lnTo>
                    <a:pt x="662" y="360"/>
                  </a:lnTo>
                  <a:lnTo>
                    <a:pt x="662" y="364"/>
                  </a:lnTo>
                  <a:lnTo>
                    <a:pt x="662" y="364"/>
                  </a:lnTo>
                  <a:lnTo>
                    <a:pt x="666" y="360"/>
                  </a:lnTo>
                  <a:lnTo>
                    <a:pt x="672" y="358"/>
                  </a:lnTo>
                  <a:lnTo>
                    <a:pt x="672" y="358"/>
                  </a:lnTo>
                  <a:lnTo>
                    <a:pt x="678" y="360"/>
                  </a:lnTo>
                  <a:lnTo>
                    <a:pt x="682" y="362"/>
                  </a:lnTo>
                  <a:lnTo>
                    <a:pt x="678" y="374"/>
                  </a:lnTo>
                  <a:close/>
                  <a:moveTo>
                    <a:pt x="132" y="346"/>
                  </a:moveTo>
                  <a:lnTo>
                    <a:pt x="132" y="354"/>
                  </a:lnTo>
                  <a:lnTo>
                    <a:pt x="120" y="354"/>
                  </a:lnTo>
                  <a:lnTo>
                    <a:pt x="120" y="340"/>
                  </a:lnTo>
                  <a:lnTo>
                    <a:pt x="132" y="340"/>
                  </a:lnTo>
                  <a:lnTo>
                    <a:pt x="132" y="346"/>
                  </a:lnTo>
                  <a:close/>
                  <a:moveTo>
                    <a:pt x="216" y="360"/>
                  </a:moveTo>
                  <a:lnTo>
                    <a:pt x="228" y="360"/>
                  </a:lnTo>
                  <a:lnTo>
                    <a:pt x="228" y="382"/>
                  </a:lnTo>
                  <a:lnTo>
                    <a:pt x="228" y="410"/>
                  </a:lnTo>
                  <a:lnTo>
                    <a:pt x="216" y="410"/>
                  </a:lnTo>
                  <a:lnTo>
                    <a:pt x="216" y="360"/>
                  </a:lnTo>
                  <a:close/>
                  <a:moveTo>
                    <a:pt x="228" y="346"/>
                  </a:moveTo>
                  <a:lnTo>
                    <a:pt x="228" y="354"/>
                  </a:lnTo>
                  <a:lnTo>
                    <a:pt x="216" y="354"/>
                  </a:lnTo>
                  <a:lnTo>
                    <a:pt x="216" y="340"/>
                  </a:lnTo>
                  <a:lnTo>
                    <a:pt x="228" y="340"/>
                  </a:lnTo>
                  <a:lnTo>
                    <a:pt x="228" y="346"/>
                  </a:lnTo>
                  <a:close/>
                  <a:moveTo>
                    <a:pt x="560" y="450"/>
                  </a:moveTo>
                  <a:lnTo>
                    <a:pt x="560" y="450"/>
                  </a:lnTo>
                  <a:lnTo>
                    <a:pt x="556" y="446"/>
                  </a:lnTo>
                  <a:lnTo>
                    <a:pt x="550" y="444"/>
                  </a:lnTo>
                  <a:lnTo>
                    <a:pt x="550" y="444"/>
                  </a:lnTo>
                  <a:lnTo>
                    <a:pt x="542" y="446"/>
                  </a:lnTo>
                  <a:lnTo>
                    <a:pt x="536" y="452"/>
                  </a:lnTo>
                  <a:lnTo>
                    <a:pt x="532" y="460"/>
                  </a:lnTo>
                  <a:lnTo>
                    <a:pt x="530" y="470"/>
                  </a:lnTo>
                  <a:lnTo>
                    <a:pt x="530" y="470"/>
                  </a:lnTo>
                  <a:lnTo>
                    <a:pt x="532" y="480"/>
                  </a:lnTo>
                  <a:lnTo>
                    <a:pt x="536" y="488"/>
                  </a:lnTo>
                  <a:lnTo>
                    <a:pt x="542" y="494"/>
                  </a:lnTo>
                  <a:lnTo>
                    <a:pt x="550" y="496"/>
                  </a:lnTo>
                  <a:lnTo>
                    <a:pt x="550" y="496"/>
                  </a:lnTo>
                  <a:lnTo>
                    <a:pt x="556" y="494"/>
                  </a:lnTo>
                  <a:lnTo>
                    <a:pt x="560" y="490"/>
                  </a:lnTo>
                  <a:lnTo>
                    <a:pt x="560" y="494"/>
                  </a:lnTo>
                  <a:lnTo>
                    <a:pt x="572" y="494"/>
                  </a:lnTo>
                  <a:lnTo>
                    <a:pt x="572" y="426"/>
                  </a:lnTo>
                  <a:lnTo>
                    <a:pt x="560" y="432"/>
                  </a:lnTo>
                  <a:lnTo>
                    <a:pt x="560" y="450"/>
                  </a:lnTo>
                  <a:close/>
                  <a:moveTo>
                    <a:pt x="552" y="484"/>
                  </a:moveTo>
                  <a:lnTo>
                    <a:pt x="552" y="484"/>
                  </a:lnTo>
                  <a:lnTo>
                    <a:pt x="548" y="484"/>
                  </a:lnTo>
                  <a:lnTo>
                    <a:pt x="546" y="482"/>
                  </a:lnTo>
                  <a:lnTo>
                    <a:pt x="544" y="478"/>
                  </a:lnTo>
                  <a:lnTo>
                    <a:pt x="542" y="470"/>
                  </a:lnTo>
                  <a:lnTo>
                    <a:pt x="542" y="470"/>
                  </a:lnTo>
                  <a:lnTo>
                    <a:pt x="544" y="462"/>
                  </a:lnTo>
                  <a:lnTo>
                    <a:pt x="546" y="458"/>
                  </a:lnTo>
                  <a:lnTo>
                    <a:pt x="548" y="456"/>
                  </a:lnTo>
                  <a:lnTo>
                    <a:pt x="552" y="456"/>
                  </a:lnTo>
                  <a:lnTo>
                    <a:pt x="552" y="456"/>
                  </a:lnTo>
                  <a:lnTo>
                    <a:pt x="558" y="458"/>
                  </a:lnTo>
                  <a:lnTo>
                    <a:pt x="560" y="460"/>
                  </a:lnTo>
                  <a:lnTo>
                    <a:pt x="560" y="480"/>
                  </a:lnTo>
                  <a:lnTo>
                    <a:pt x="560" y="480"/>
                  </a:lnTo>
                  <a:lnTo>
                    <a:pt x="558" y="484"/>
                  </a:lnTo>
                  <a:lnTo>
                    <a:pt x="552" y="484"/>
                  </a:lnTo>
                  <a:lnTo>
                    <a:pt x="552" y="484"/>
                  </a:lnTo>
                  <a:close/>
                  <a:moveTo>
                    <a:pt x="148" y="460"/>
                  </a:moveTo>
                  <a:lnTo>
                    <a:pt x="148" y="460"/>
                  </a:lnTo>
                  <a:lnTo>
                    <a:pt x="146" y="458"/>
                  </a:lnTo>
                  <a:lnTo>
                    <a:pt x="140" y="456"/>
                  </a:lnTo>
                  <a:lnTo>
                    <a:pt x="140" y="456"/>
                  </a:lnTo>
                  <a:lnTo>
                    <a:pt x="138" y="458"/>
                  </a:lnTo>
                  <a:lnTo>
                    <a:pt x="134" y="460"/>
                  </a:lnTo>
                  <a:lnTo>
                    <a:pt x="132" y="464"/>
                  </a:lnTo>
                  <a:lnTo>
                    <a:pt x="132" y="468"/>
                  </a:lnTo>
                  <a:lnTo>
                    <a:pt x="132" y="494"/>
                  </a:lnTo>
                  <a:lnTo>
                    <a:pt x="120" y="494"/>
                  </a:lnTo>
                  <a:lnTo>
                    <a:pt x="120" y="446"/>
                  </a:lnTo>
                  <a:lnTo>
                    <a:pt x="132" y="446"/>
                  </a:lnTo>
                  <a:lnTo>
                    <a:pt x="132" y="450"/>
                  </a:lnTo>
                  <a:lnTo>
                    <a:pt x="132" y="450"/>
                  </a:lnTo>
                  <a:lnTo>
                    <a:pt x="138" y="446"/>
                  </a:lnTo>
                  <a:lnTo>
                    <a:pt x="144" y="444"/>
                  </a:lnTo>
                  <a:lnTo>
                    <a:pt x="144" y="444"/>
                  </a:lnTo>
                  <a:lnTo>
                    <a:pt x="148" y="446"/>
                  </a:lnTo>
                  <a:lnTo>
                    <a:pt x="152" y="448"/>
                  </a:lnTo>
                  <a:lnTo>
                    <a:pt x="148" y="460"/>
                  </a:lnTo>
                  <a:close/>
                  <a:moveTo>
                    <a:pt x="54" y="446"/>
                  </a:moveTo>
                  <a:lnTo>
                    <a:pt x="66" y="446"/>
                  </a:lnTo>
                  <a:lnTo>
                    <a:pt x="52" y="494"/>
                  </a:lnTo>
                  <a:lnTo>
                    <a:pt x="42" y="494"/>
                  </a:lnTo>
                  <a:lnTo>
                    <a:pt x="36" y="474"/>
                  </a:lnTo>
                  <a:lnTo>
                    <a:pt x="36" y="474"/>
                  </a:lnTo>
                  <a:lnTo>
                    <a:pt x="34" y="464"/>
                  </a:lnTo>
                  <a:lnTo>
                    <a:pt x="34" y="464"/>
                  </a:lnTo>
                  <a:lnTo>
                    <a:pt x="30" y="474"/>
                  </a:lnTo>
                  <a:lnTo>
                    <a:pt x="26" y="494"/>
                  </a:lnTo>
                  <a:lnTo>
                    <a:pt x="14" y="494"/>
                  </a:lnTo>
                  <a:lnTo>
                    <a:pt x="14" y="494"/>
                  </a:lnTo>
                  <a:lnTo>
                    <a:pt x="0" y="446"/>
                  </a:lnTo>
                  <a:lnTo>
                    <a:pt x="14" y="446"/>
                  </a:lnTo>
                  <a:lnTo>
                    <a:pt x="18" y="464"/>
                  </a:lnTo>
                  <a:lnTo>
                    <a:pt x="18" y="464"/>
                  </a:lnTo>
                  <a:lnTo>
                    <a:pt x="20" y="476"/>
                  </a:lnTo>
                  <a:lnTo>
                    <a:pt x="20" y="476"/>
                  </a:lnTo>
                  <a:lnTo>
                    <a:pt x="24" y="464"/>
                  </a:lnTo>
                  <a:lnTo>
                    <a:pt x="28" y="446"/>
                  </a:lnTo>
                  <a:lnTo>
                    <a:pt x="38" y="446"/>
                  </a:lnTo>
                  <a:lnTo>
                    <a:pt x="44" y="464"/>
                  </a:lnTo>
                  <a:lnTo>
                    <a:pt x="44" y="464"/>
                  </a:lnTo>
                  <a:lnTo>
                    <a:pt x="46" y="476"/>
                  </a:lnTo>
                  <a:lnTo>
                    <a:pt x="46" y="476"/>
                  </a:lnTo>
                  <a:lnTo>
                    <a:pt x="50" y="464"/>
                  </a:lnTo>
                  <a:lnTo>
                    <a:pt x="54" y="446"/>
                  </a:lnTo>
                  <a:close/>
                  <a:moveTo>
                    <a:pt x="90" y="444"/>
                  </a:moveTo>
                  <a:lnTo>
                    <a:pt x="90" y="444"/>
                  </a:lnTo>
                  <a:lnTo>
                    <a:pt x="82" y="446"/>
                  </a:lnTo>
                  <a:lnTo>
                    <a:pt x="74" y="452"/>
                  </a:lnTo>
                  <a:lnTo>
                    <a:pt x="70" y="460"/>
                  </a:lnTo>
                  <a:lnTo>
                    <a:pt x="68" y="470"/>
                  </a:lnTo>
                  <a:lnTo>
                    <a:pt x="68" y="470"/>
                  </a:lnTo>
                  <a:lnTo>
                    <a:pt x="70" y="480"/>
                  </a:lnTo>
                  <a:lnTo>
                    <a:pt x="74" y="488"/>
                  </a:lnTo>
                  <a:lnTo>
                    <a:pt x="82" y="494"/>
                  </a:lnTo>
                  <a:lnTo>
                    <a:pt x="90" y="496"/>
                  </a:lnTo>
                  <a:lnTo>
                    <a:pt x="90" y="496"/>
                  </a:lnTo>
                  <a:lnTo>
                    <a:pt x="100" y="494"/>
                  </a:lnTo>
                  <a:lnTo>
                    <a:pt x="106" y="488"/>
                  </a:lnTo>
                  <a:lnTo>
                    <a:pt x="110" y="480"/>
                  </a:lnTo>
                  <a:lnTo>
                    <a:pt x="112" y="470"/>
                  </a:lnTo>
                  <a:lnTo>
                    <a:pt x="112" y="470"/>
                  </a:lnTo>
                  <a:lnTo>
                    <a:pt x="110" y="460"/>
                  </a:lnTo>
                  <a:lnTo>
                    <a:pt x="106" y="452"/>
                  </a:lnTo>
                  <a:lnTo>
                    <a:pt x="100" y="446"/>
                  </a:lnTo>
                  <a:lnTo>
                    <a:pt x="90" y="444"/>
                  </a:lnTo>
                  <a:lnTo>
                    <a:pt x="90" y="444"/>
                  </a:lnTo>
                  <a:close/>
                  <a:moveTo>
                    <a:pt x="90" y="484"/>
                  </a:moveTo>
                  <a:lnTo>
                    <a:pt x="90" y="484"/>
                  </a:lnTo>
                  <a:lnTo>
                    <a:pt x="86" y="484"/>
                  </a:lnTo>
                  <a:lnTo>
                    <a:pt x="84" y="480"/>
                  </a:lnTo>
                  <a:lnTo>
                    <a:pt x="82" y="476"/>
                  </a:lnTo>
                  <a:lnTo>
                    <a:pt x="80" y="470"/>
                  </a:lnTo>
                  <a:lnTo>
                    <a:pt x="80" y="470"/>
                  </a:lnTo>
                  <a:lnTo>
                    <a:pt x="82" y="464"/>
                  </a:lnTo>
                  <a:lnTo>
                    <a:pt x="84" y="460"/>
                  </a:lnTo>
                  <a:lnTo>
                    <a:pt x="86" y="456"/>
                  </a:lnTo>
                  <a:lnTo>
                    <a:pt x="90" y="456"/>
                  </a:lnTo>
                  <a:lnTo>
                    <a:pt x="90" y="456"/>
                  </a:lnTo>
                  <a:lnTo>
                    <a:pt x="94" y="456"/>
                  </a:lnTo>
                  <a:lnTo>
                    <a:pt x="98" y="460"/>
                  </a:lnTo>
                  <a:lnTo>
                    <a:pt x="100" y="464"/>
                  </a:lnTo>
                  <a:lnTo>
                    <a:pt x="100" y="470"/>
                  </a:lnTo>
                  <a:lnTo>
                    <a:pt x="100" y="470"/>
                  </a:lnTo>
                  <a:lnTo>
                    <a:pt x="100" y="476"/>
                  </a:lnTo>
                  <a:lnTo>
                    <a:pt x="98" y="480"/>
                  </a:lnTo>
                  <a:lnTo>
                    <a:pt x="94" y="484"/>
                  </a:lnTo>
                  <a:lnTo>
                    <a:pt x="90" y="484"/>
                  </a:lnTo>
                  <a:lnTo>
                    <a:pt x="90" y="484"/>
                  </a:lnTo>
                  <a:close/>
                  <a:moveTo>
                    <a:pt x="500" y="460"/>
                  </a:moveTo>
                  <a:lnTo>
                    <a:pt x="500" y="460"/>
                  </a:lnTo>
                  <a:lnTo>
                    <a:pt x="496" y="458"/>
                  </a:lnTo>
                  <a:lnTo>
                    <a:pt x="492" y="456"/>
                  </a:lnTo>
                  <a:lnTo>
                    <a:pt x="492" y="456"/>
                  </a:lnTo>
                  <a:lnTo>
                    <a:pt x="488" y="458"/>
                  </a:lnTo>
                  <a:lnTo>
                    <a:pt x="486" y="460"/>
                  </a:lnTo>
                  <a:lnTo>
                    <a:pt x="484" y="464"/>
                  </a:lnTo>
                  <a:lnTo>
                    <a:pt x="484" y="468"/>
                  </a:lnTo>
                  <a:lnTo>
                    <a:pt x="484" y="494"/>
                  </a:lnTo>
                  <a:lnTo>
                    <a:pt x="472" y="494"/>
                  </a:lnTo>
                  <a:lnTo>
                    <a:pt x="472" y="446"/>
                  </a:lnTo>
                  <a:lnTo>
                    <a:pt x="484" y="446"/>
                  </a:lnTo>
                  <a:lnTo>
                    <a:pt x="484" y="450"/>
                  </a:lnTo>
                  <a:lnTo>
                    <a:pt x="484" y="450"/>
                  </a:lnTo>
                  <a:lnTo>
                    <a:pt x="488" y="446"/>
                  </a:lnTo>
                  <a:lnTo>
                    <a:pt x="494" y="444"/>
                  </a:lnTo>
                  <a:lnTo>
                    <a:pt x="494" y="444"/>
                  </a:lnTo>
                  <a:lnTo>
                    <a:pt x="500" y="446"/>
                  </a:lnTo>
                  <a:lnTo>
                    <a:pt x="504" y="448"/>
                  </a:lnTo>
                  <a:lnTo>
                    <a:pt x="500" y="460"/>
                  </a:lnTo>
                  <a:close/>
                  <a:moveTo>
                    <a:pt x="406" y="446"/>
                  </a:moveTo>
                  <a:lnTo>
                    <a:pt x="418" y="446"/>
                  </a:lnTo>
                  <a:lnTo>
                    <a:pt x="404" y="494"/>
                  </a:lnTo>
                  <a:lnTo>
                    <a:pt x="394" y="494"/>
                  </a:lnTo>
                  <a:lnTo>
                    <a:pt x="388" y="474"/>
                  </a:lnTo>
                  <a:lnTo>
                    <a:pt x="388" y="474"/>
                  </a:lnTo>
                  <a:lnTo>
                    <a:pt x="384" y="464"/>
                  </a:lnTo>
                  <a:lnTo>
                    <a:pt x="384" y="464"/>
                  </a:lnTo>
                  <a:lnTo>
                    <a:pt x="382" y="474"/>
                  </a:lnTo>
                  <a:lnTo>
                    <a:pt x="376" y="494"/>
                  </a:lnTo>
                  <a:lnTo>
                    <a:pt x="366" y="494"/>
                  </a:lnTo>
                  <a:lnTo>
                    <a:pt x="366" y="494"/>
                  </a:lnTo>
                  <a:lnTo>
                    <a:pt x="352" y="446"/>
                  </a:lnTo>
                  <a:lnTo>
                    <a:pt x="366" y="446"/>
                  </a:lnTo>
                  <a:lnTo>
                    <a:pt x="370" y="464"/>
                  </a:lnTo>
                  <a:lnTo>
                    <a:pt x="370" y="464"/>
                  </a:lnTo>
                  <a:lnTo>
                    <a:pt x="372" y="476"/>
                  </a:lnTo>
                  <a:lnTo>
                    <a:pt x="372" y="476"/>
                  </a:lnTo>
                  <a:lnTo>
                    <a:pt x="374" y="464"/>
                  </a:lnTo>
                  <a:lnTo>
                    <a:pt x="380" y="446"/>
                  </a:lnTo>
                  <a:lnTo>
                    <a:pt x="390" y="446"/>
                  </a:lnTo>
                  <a:lnTo>
                    <a:pt x="396" y="464"/>
                  </a:lnTo>
                  <a:lnTo>
                    <a:pt x="396" y="464"/>
                  </a:lnTo>
                  <a:lnTo>
                    <a:pt x="398" y="476"/>
                  </a:lnTo>
                  <a:lnTo>
                    <a:pt x="398" y="476"/>
                  </a:lnTo>
                  <a:lnTo>
                    <a:pt x="400" y="464"/>
                  </a:lnTo>
                  <a:lnTo>
                    <a:pt x="406" y="446"/>
                  </a:lnTo>
                  <a:close/>
                  <a:moveTo>
                    <a:pt x="442" y="444"/>
                  </a:moveTo>
                  <a:lnTo>
                    <a:pt x="442" y="444"/>
                  </a:lnTo>
                  <a:lnTo>
                    <a:pt x="434" y="446"/>
                  </a:lnTo>
                  <a:lnTo>
                    <a:pt x="426" y="452"/>
                  </a:lnTo>
                  <a:lnTo>
                    <a:pt x="422" y="460"/>
                  </a:lnTo>
                  <a:lnTo>
                    <a:pt x="420" y="470"/>
                  </a:lnTo>
                  <a:lnTo>
                    <a:pt x="420" y="470"/>
                  </a:lnTo>
                  <a:lnTo>
                    <a:pt x="422" y="480"/>
                  </a:lnTo>
                  <a:lnTo>
                    <a:pt x="426" y="488"/>
                  </a:lnTo>
                  <a:lnTo>
                    <a:pt x="434" y="494"/>
                  </a:lnTo>
                  <a:lnTo>
                    <a:pt x="442" y="496"/>
                  </a:lnTo>
                  <a:lnTo>
                    <a:pt x="442" y="496"/>
                  </a:lnTo>
                  <a:lnTo>
                    <a:pt x="450" y="494"/>
                  </a:lnTo>
                  <a:lnTo>
                    <a:pt x="458" y="488"/>
                  </a:lnTo>
                  <a:lnTo>
                    <a:pt x="462" y="480"/>
                  </a:lnTo>
                  <a:lnTo>
                    <a:pt x="464" y="470"/>
                  </a:lnTo>
                  <a:lnTo>
                    <a:pt x="464" y="470"/>
                  </a:lnTo>
                  <a:lnTo>
                    <a:pt x="462" y="460"/>
                  </a:lnTo>
                  <a:lnTo>
                    <a:pt x="458" y="452"/>
                  </a:lnTo>
                  <a:lnTo>
                    <a:pt x="450" y="446"/>
                  </a:lnTo>
                  <a:lnTo>
                    <a:pt x="442" y="444"/>
                  </a:lnTo>
                  <a:lnTo>
                    <a:pt x="442" y="444"/>
                  </a:lnTo>
                  <a:close/>
                  <a:moveTo>
                    <a:pt x="442" y="484"/>
                  </a:moveTo>
                  <a:lnTo>
                    <a:pt x="442" y="484"/>
                  </a:lnTo>
                  <a:lnTo>
                    <a:pt x="438" y="484"/>
                  </a:lnTo>
                  <a:lnTo>
                    <a:pt x="434" y="480"/>
                  </a:lnTo>
                  <a:lnTo>
                    <a:pt x="432" y="476"/>
                  </a:lnTo>
                  <a:lnTo>
                    <a:pt x="432" y="470"/>
                  </a:lnTo>
                  <a:lnTo>
                    <a:pt x="432" y="470"/>
                  </a:lnTo>
                  <a:lnTo>
                    <a:pt x="432" y="464"/>
                  </a:lnTo>
                  <a:lnTo>
                    <a:pt x="434" y="460"/>
                  </a:lnTo>
                  <a:lnTo>
                    <a:pt x="438" y="456"/>
                  </a:lnTo>
                  <a:lnTo>
                    <a:pt x="442" y="456"/>
                  </a:lnTo>
                  <a:lnTo>
                    <a:pt x="442" y="456"/>
                  </a:lnTo>
                  <a:lnTo>
                    <a:pt x="446" y="456"/>
                  </a:lnTo>
                  <a:lnTo>
                    <a:pt x="450" y="460"/>
                  </a:lnTo>
                  <a:lnTo>
                    <a:pt x="452" y="464"/>
                  </a:lnTo>
                  <a:lnTo>
                    <a:pt x="452" y="470"/>
                  </a:lnTo>
                  <a:lnTo>
                    <a:pt x="452" y="470"/>
                  </a:lnTo>
                  <a:lnTo>
                    <a:pt x="452" y="476"/>
                  </a:lnTo>
                  <a:lnTo>
                    <a:pt x="450" y="480"/>
                  </a:lnTo>
                  <a:lnTo>
                    <a:pt x="446" y="484"/>
                  </a:lnTo>
                  <a:lnTo>
                    <a:pt x="442" y="484"/>
                  </a:lnTo>
                  <a:lnTo>
                    <a:pt x="442" y="484"/>
                  </a:lnTo>
                  <a:close/>
                  <a:moveTo>
                    <a:pt x="186" y="462"/>
                  </a:moveTo>
                  <a:lnTo>
                    <a:pt x="200" y="494"/>
                  </a:lnTo>
                  <a:lnTo>
                    <a:pt x="186" y="494"/>
                  </a:lnTo>
                  <a:lnTo>
                    <a:pt x="176" y="472"/>
                  </a:lnTo>
                  <a:lnTo>
                    <a:pt x="170" y="480"/>
                  </a:lnTo>
                  <a:lnTo>
                    <a:pt x="170" y="494"/>
                  </a:lnTo>
                  <a:lnTo>
                    <a:pt x="158" y="494"/>
                  </a:lnTo>
                  <a:lnTo>
                    <a:pt x="158" y="432"/>
                  </a:lnTo>
                  <a:lnTo>
                    <a:pt x="170" y="426"/>
                  </a:lnTo>
                  <a:lnTo>
                    <a:pt x="170" y="464"/>
                  </a:lnTo>
                  <a:lnTo>
                    <a:pt x="170" y="464"/>
                  </a:lnTo>
                  <a:lnTo>
                    <a:pt x="174" y="458"/>
                  </a:lnTo>
                  <a:lnTo>
                    <a:pt x="184" y="446"/>
                  </a:lnTo>
                  <a:lnTo>
                    <a:pt x="198" y="446"/>
                  </a:lnTo>
                  <a:lnTo>
                    <a:pt x="186" y="462"/>
                  </a:lnTo>
                  <a:close/>
                  <a:moveTo>
                    <a:pt x="242" y="494"/>
                  </a:moveTo>
                  <a:lnTo>
                    <a:pt x="230" y="494"/>
                  </a:lnTo>
                  <a:lnTo>
                    <a:pt x="230" y="446"/>
                  </a:lnTo>
                  <a:lnTo>
                    <a:pt x="242" y="446"/>
                  </a:lnTo>
                  <a:lnTo>
                    <a:pt x="242" y="450"/>
                  </a:lnTo>
                  <a:lnTo>
                    <a:pt x="242" y="450"/>
                  </a:lnTo>
                  <a:lnTo>
                    <a:pt x="248" y="446"/>
                  </a:lnTo>
                  <a:lnTo>
                    <a:pt x="254" y="444"/>
                  </a:lnTo>
                  <a:lnTo>
                    <a:pt x="254" y="444"/>
                  </a:lnTo>
                  <a:lnTo>
                    <a:pt x="262" y="446"/>
                  </a:lnTo>
                  <a:lnTo>
                    <a:pt x="268" y="450"/>
                  </a:lnTo>
                  <a:lnTo>
                    <a:pt x="272" y="458"/>
                  </a:lnTo>
                  <a:lnTo>
                    <a:pt x="272" y="466"/>
                  </a:lnTo>
                  <a:lnTo>
                    <a:pt x="272" y="494"/>
                  </a:lnTo>
                  <a:lnTo>
                    <a:pt x="260" y="494"/>
                  </a:lnTo>
                  <a:lnTo>
                    <a:pt x="260" y="468"/>
                  </a:lnTo>
                  <a:lnTo>
                    <a:pt x="260" y="468"/>
                  </a:lnTo>
                  <a:lnTo>
                    <a:pt x="260" y="462"/>
                  </a:lnTo>
                  <a:lnTo>
                    <a:pt x="258" y="458"/>
                  </a:lnTo>
                  <a:lnTo>
                    <a:pt x="256" y="456"/>
                  </a:lnTo>
                  <a:lnTo>
                    <a:pt x="252" y="456"/>
                  </a:lnTo>
                  <a:lnTo>
                    <a:pt x="252" y="456"/>
                  </a:lnTo>
                  <a:lnTo>
                    <a:pt x="248" y="456"/>
                  </a:lnTo>
                  <a:lnTo>
                    <a:pt x="244" y="458"/>
                  </a:lnTo>
                  <a:lnTo>
                    <a:pt x="244" y="462"/>
                  </a:lnTo>
                  <a:lnTo>
                    <a:pt x="242" y="468"/>
                  </a:lnTo>
                  <a:lnTo>
                    <a:pt x="242" y="494"/>
                  </a:lnTo>
                  <a:close/>
                  <a:moveTo>
                    <a:pt x="310" y="450"/>
                  </a:moveTo>
                  <a:lnTo>
                    <a:pt x="310" y="450"/>
                  </a:lnTo>
                  <a:lnTo>
                    <a:pt x="306" y="446"/>
                  </a:lnTo>
                  <a:lnTo>
                    <a:pt x="300" y="444"/>
                  </a:lnTo>
                  <a:lnTo>
                    <a:pt x="300" y="444"/>
                  </a:lnTo>
                  <a:lnTo>
                    <a:pt x="292" y="446"/>
                  </a:lnTo>
                  <a:lnTo>
                    <a:pt x="286" y="452"/>
                  </a:lnTo>
                  <a:lnTo>
                    <a:pt x="282" y="460"/>
                  </a:lnTo>
                  <a:lnTo>
                    <a:pt x="280" y="470"/>
                  </a:lnTo>
                  <a:lnTo>
                    <a:pt x="280" y="470"/>
                  </a:lnTo>
                  <a:lnTo>
                    <a:pt x="282" y="480"/>
                  </a:lnTo>
                  <a:lnTo>
                    <a:pt x="286" y="488"/>
                  </a:lnTo>
                  <a:lnTo>
                    <a:pt x="292" y="494"/>
                  </a:lnTo>
                  <a:lnTo>
                    <a:pt x="300" y="496"/>
                  </a:lnTo>
                  <a:lnTo>
                    <a:pt x="300" y="496"/>
                  </a:lnTo>
                  <a:lnTo>
                    <a:pt x="306" y="494"/>
                  </a:lnTo>
                  <a:lnTo>
                    <a:pt x="310" y="490"/>
                  </a:lnTo>
                  <a:lnTo>
                    <a:pt x="310" y="492"/>
                  </a:lnTo>
                  <a:lnTo>
                    <a:pt x="310" y="492"/>
                  </a:lnTo>
                  <a:lnTo>
                    <a:pt x="310" y="496"/>
                  </a:lnTo>
                  <a:lnTo>
                    <a:pt x="310" y="500"/>
                  </a:lnTo>
                  <a:lnTo>
                    <a:pt x="304" y="504"/>
                  </a:lnTo>
                  <a:lnTo>
                    <a:pt x="296" y="506"/>
                  </a:lnTo>
                  <a:lnTo>
                    <a:pt x="294" y="506"/>
                  </a:lnTo>
                  <a:lnTo>
                    <a:pt x="300" y="514"/>
                  </a:lnTo>
                  <a:lnTo>
                    <a:pt x="300" y="514"/>
                  </a:lnTo>
                  <a:lnTo>
                    <a:pt x="300" y="514"/>
                  </a:lnTo>
                  <a:lnTo>
                    <a:pt x="310" y="512"/>
                  </a:lnTo>
                  <a:lnTo>
                    <a:pt x="318" y="508"/>
                  </a:lnTo>
                  <a:lnTo>
                    <a:pt x="322" y="500"/>
                  </a:lnTo>
                  <a:lnTo>
                    <a:pt x="324" y="490"/>
                  </a:lnTo>
                  <a:lnTo>
                    <a:pt x="324" y="446"/>
                  </a:lnTo>
                  <a:lnTo>
                    <a:pt x="310" y="446"/>
                  </a:lnTo>
                  <a:lnTo>
                    <a:pt x="310" y="450"/>
                  </a:lnTo>
                  <a:close/>
                  <a:moveTo>
                    <a:pt x="310" y="460"/>
                  </a:moveTo>
                  <a:lnTo>
                    <a:pt x="310" y="480"/>
                  </a:lnTo>
                  <a:lnTo>
                    <a:pt x="310" y="480"/>
                  </a:lnTo>
                  <a:lnTo>
                    <a:pt x="308" y="484"/>
                  </a:lnTo>
                  <a:lnTo>
                    <a:pt x="302" y="484"/>
                  </a:lnTo>
                  <a:lnTo>
                    <a:pt x="302" y="484"/>
                  </a:lnTo>
                  <a:lnTo>
                    <a:pt x="300" y="484"/>
                  </a:lnTo>
                  <a:lnTo>
                    <a:pt x="296" y="482"/>
                  </a:lnTo>
                  <a:lnTo>
                    <a:pt x="294" y="478"/>
                  </a:lnTo>
                  <a:lnTo>
                    <a:pt x="294" y="470"/>
                  </a:lnTo>
                  <a:lnTo>
                    <a:pt x="294" y="470"/>
                  </a:lnTo>
                  <a:lnTo>
                    <a:pt x="294" y="462"/>
                  </a:lnTo>
                  <a:lnTo>
                    <a:pt x="296" y="458"/>
                  </a:lnTo>
                  <a:lnTo>
                    <a:pt x="300" y="456"/>
                  </a:lnTo>
                  <a:lnTo>
                    <a:pt x="302" y="456"/>
                  </a:lnTo>
                  <a:lnTo>
                    <a:pt x="302" y="456"/>
                  </a:lnTo>
                  <a:lnTo>
                    <a:pt x="308" y="458"/>
                  </a:lnTo>
                  <a:lnTo>
                    <a:pt x="310" y="460"/>
                  </a:lnTo>
                  <a:lnTo>
                    <a:pt x="310" y="460"/>
                  </a:lnTo>
                  <a:close/>
                  <a:moveTo>
                    <a:pt x="208" y="446"/>
                  </a:moveTo>
                  <a:lnTo>
                    <a:pt x="220" y="446"/>
                  </a:lnTo>
                  <a:lnTo>
                    <a:pt x="220" y="468"/>
                  </a:lnTo>
                  <a:lnTo>
                    <a:pt x="220" y="494"/>
                  </a:lnTo>
                  <a:lnTo>
                    <a:pt x="208" y="494"/>
                  </a:lnTo>
                  <a:lnTo>
                    <a:pt x="208" y="446"/>
                  </a:lnTo>
                  <a:close/>
                  <a:moveTo>
                    <a:pt x="220" y="432"/>
                  </a:moveTo>
                  <a:lnTo>
                    <a:pt x="220" y="438"/>
                  </a:lnTo>
                  <a:lnTo>
                    <a:pt x="208" y="438"/>
                  </a:lnTo>
                  <a:lnTo>
                    <a:pt x="208" y="426"/>
                  </a:lnTo>
                  <a:lnTo>
                    <a:pt x="220" y="426"/>
                  </a:lnTo>
                  <a:lnTo>
                    <a:pt x="220" y="432"/>
                  </a:lnTo>
                  <a:close/>
                  <a:moveTo>
                    <a:pt x="510" y="432"/>
                  </a:moveTo>
                  <a:lnTo>
                    <a:pt x="522" y="426"/>
                  </a:lnTo>
                  <a:lnTo>
                    <a:pt x="522" y="470"/>
                  </a:lnTo>
                  <a:lnTo>
                    <a:pt x="522" y="494"/>
                  </a:lnTo>
                  <a:lnTo>
                    <a:pt x="510" y="494"/>
                  </a:lnTo>
                  <a:lnTo>
                    <a:pt x="510" y="432"/>
                  </a:lnTo>
                  <a:close/>
                  <a:moveTo>
                    <a:pt x="88" y="166"/>
                  </a:moveTo>
                  <a:lnTo>
                    <a:pt x="188" y="166"/>
                  </a:lnTo>
                  <a:lnTo>
                    <a:pt x="188" y="108"/>
                  </a:lnTo>
                  <a:lnTo>
                    <a:pt x="88" y="108"/>
                  </a:lnTo>
                  <a:lnTo>
                    <a:pt x="88" y="62"/>
                  </a:lnTo>
                  <a:lnTo>
                    <a:pt x="198" y="62"/>
                  </a:lnTo>
                  <a:lnTo>
                    <a:pt x="162" y="0"/>
                  </a:lnTo>
                  <a:lnTo>
                    <a:pt x="6" y="0"/>
                  </a:lnTo>
                  <a:lnTo>
                    <a:pt x="6" y="274"/>
                  </a:lnTo>
                  <a:lnTo>
                    <a:pt x="226" y="274"/>
                  </a:lnTo>
                  <a:lnTo>
                    <a:pt x="226" y="212"/>
                  </a:lnTo>
                  <a:lnTo>
                    <a:pt x="88" y="212"/>
                  </a:lnTo>
                  <a:lnTo>
                    <a:pt x="88" y="166"/>
                  </a:lnTo>
                  <a:close/>
                  <a:moveTo>
                    <a:pt x="374" y="0"/>
                  </a:moveTo>
                  <a:lnTo>
                    <a:pt x="326" y="90"/>
                  </a:lnTo>
                  <a:lnTo>
                    <a:pt x="280" y="0"/>
                  </a:lnTo>
                  <a:lnTo>
                    <a:pt x="188" y="0"/>
                  </a:lnTo>
                  <a:lnTo>
                    <a:pt x="284" y="166"/>
                  </a:lnTo>
                  <a:lnTo>
                    <a:pt x="284" y="274"/>
                  </a:lnTo>
                  <a:lnTo>
                    <a:pt x="366" y="274"/>
                  </a:lnTo>
                  <a:lnTo>
                    <a:pt x="366" y="166"/>
                  </a:lnTo>
                  <a:lnTo>
                    <a:pt x="464" y="0"/>
                  </a:lnTo>
                  <a:lnTo>
                    <a:pt x="37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grpSp>
      <p:sp>
        <p:nvSpPr>
          <p:cNvPr id="215044" name="Rectangle 4"/>
          <p:cNvSpPr>
            <a:spLocks noGrp="1" noChangeArrowheads="1"/>
          </p:cNvSpPr>
          <p:nvPr>
            <p:ph type="ctrTitle" hasCustomPrompt="1"/>
          </p:nvPr>
        </p:nvSpPr>
        <p:spPr>
          <a:xfrm>
            <a:off x="528073" y="1334260"/>
            <a:ext cx="3674783" cy="282129"/>
          </a:xfrm>
        </p:spPr>
        <p:txBody>
          <a:bodyPr/>
          <a:lstStyle>
            <a:lvl1pPr>
              <a:lnSpc>
                <a:spcPts val="2232"/>
              </a:lnSpc>
              <a:defRPr b="1">
                <a:solidFill>
                  <a:srgbClr val="404040"/>
                </a:solidFill>
                <a:latin typeface="+mj-lt"/>
              </a:defRPr>
            </a:lvl1pPr>
          </a:lstStyle>
          <a:p>
            <a:pPr lvl="0"/>
            <a:r>
              <a:rPr lang="en-US" noProof="0" dirty="0" smtClean="0"/>
              <a:t>Proposal title</a:t>
            </a:r>
            <a:endParaRPr lang="en-GB" noProof="0" dirty="0" smtClean="0"/>
          </a:p>
        </p:txBody>
      </p:sp>
      <p:sp>
        <p:nvSpPr>
          <p:cNvPr id="14" name="Text Placeholder 14"/>
          <p:cNvSpPr>
            <a:spLocks noGrp="1"/>
          </p:cNvSpPr>
          <p:nvPr>
            <p:ph type="body" sz="quarter" idx="10"/>
          </p:nvPr>
        </p:nvSpPr>
        <p:spPr>
          <a:xfrm>
            <a:off x="528073" y="1782369"/>
            <a:ext cx="3674783" cy="282129"/>
          </a:xfrm>
          <a:prstGeom prst="rect">
            <a:avLst/>
          </a:prstGeom>
        </p:spPr>
        <p:txBody>
          <a:bodyPr lIns="0" tIns="0" rIns="0" bIns="0">
            <a:spAutoFit/>
          </a:bodyPr>
          <a:lstStyle>
            <a:lvl1pPr>
              <a:defRPr kumimoji="0" lang="en-GB" sz="1508" b="0" i="0" u="none" strike="noStrike" kern="0" cap="none" spc="0" normalizeH="0" baseline="0" dirty="0">
                <a:ln>
                  <a:noFill/>
                </a:ln>
                <a:solidFill>
                  <a:srgbClr val="404040"/>
                </a:solidFill>
                <a:effectLst/>
                <a:uLnTx/>
                <a:uFillTx/>
                <a:latin typeface="EYInterstate Regular" pitchFamily="2" charset="0"/>
                <a:ea typeface="+mj-ea"/>
                <a:cs typeface="+mj-cs"/>
              </a:defRPr>
            </a:lvl1pPr>
          </a:lstStyle>
          <a:p>
            <a:pPr marL="0" marR="0" lvl="0" indent="0" algn="l" defTabSz="822487" rtl="0" eaLnBrk="1" fontAlgn="base" latinLnBrk="0" hangingPunct="1">
              <a:lnSpc>
                <a:spcPts val="2232"/>
              </a:lnSpc>
              <a:spcBef>
                <a:spcPct val="0"/>
              </a:spcBef>
              <a:spcAft>
                <a:spcPct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223763934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7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015" t="5066" r="1473" b="24036"/>
          <a:stretch/>
        </p:blipFill>
        <p:spPr>
          <a:xfrm>
            <a:off x="-43440" y="-115188"/>
            <a:ext cx="9230879" cy="7118612"/>
          </a:xfrm>
          <a:prstGeom prst="rect">
            <a:avLst/>
          </a:prstGeom>
        </p:spPr>
      </p:pic>
      <p:sp>
        <p:nvSpPr>
          <p:cNvPr id="4" name="Freeform 6"/>
          <p:cNvSpPr>
            <a:spLocks/>
          </p:cNvSpPr>
          <p:nvPr/>
        </p:nvSpPr>
        <p:spPr bwMode="auto">
          <a:xfrm>
            <a:off x="366520" y="390200"/>
            <a:ext cx="4246204" cy="3043840"/>
          </a:xfrm>
          <a:custGeom>
            <a:avLst/>
            <a:gdLst>
              <a:gd name="T0" fmla="*/ 0 w 3128"/>
              <a:gd name="T1" fmla="*/ 552 h 2114"/>
              <a:gd name="T2" fmla="*/ 0 w 3128"/>
              <a:gd name="T3" fmla="*/ 2114 h 2114"/>
              <a:gd name="T4" fmla="*/ 3128 w 3128"/>
              <a:gd name="T5" fmla="*/ 2114 h 2114"/>
              <a:gd name="T6" fmla="*/ 3128 w 3128"/>
              <a:gd name="T7" fmla="*/ 0 h 2114"/>
              <a:gd name="T8" fmla="*/ 0 w 3128"/>
              <a:gd name="T9" fmla="*/ 552 h 2114"/>
            </a:gdLst>
            <a:ahLst/>
            <a:cxnLst>
              <a:cxn ang="0">
                <a:pos x="T0" y="T1"/>
              </a:cxn>
              <a:cxn ang="0">
                <a:pos x="T2" y="T3"/>
              </a:cxn>
              <a:cxn ang="0">
                <a:pos x="T4" y="T5"/>
              </a:cxn>
              <a:cxn ang="0">
                <a:pos x="T6" y="T7"/>
              </a:cxn>
              <a:cxn ang="0">
                <a:pos x="T8" y="T9"/>
              </a:cxn>
            </a:cxnLst>
            <a:rect l="0" t="0" r="r" b="b"/>
            <a:pathLst>
              <a:path w="3128" h="2114">
                <a:moveTo>
                  <a:pt x="0" y="552"/>
                </a:moveTo>
                <a:lnTo>
                  <a:pt x="0" y="2114"/>
                </a:lnTo>
                <a:lnTo>
                  <a:pt x="3128" y="2114"/>
                </a:lnTo>
                <a:lnTo>
                  <a:pt x="3128" y="0"/>
                </a:lnTo>
                <a:lnTo>
                  <a:pt x="0" y="552"/>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562" tIns="37781" rIns="75562" bIns="37781"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grpSp>
        <p:nvGrpSpPr>
          <p:cNvPr id="13" name="Group 12"/>
          <p:cNvGrpSpPr/>
          <p:nvPr/>
        </p:nvGrpSpPr>
        <p:grpSpPr>
          <a:xfrm>
            <a:off x="7866013" y="5349326"/>
            <a:ext cx="925803" cy="1146120"/>
            <a:chOff x="9040813" y="5535613"/>
            <a:chExt cx="1082675" cy="1263650"/>
          </a:xfrm>
        </p:grpSpPr>
        <p:sp>
          <p:nvSpPr>
            <p:cNvPr id="10" name="Freeform 11"/>
            <p:cNvSpPr>
              <a:spLocks/>
            </p:cNvSpPr>
            <p:nvPr/>
          </p:nvSpPr>
          <p:spPr bwMode="auto">
            <a:xfrm>
              <a:off x="9040813" y="5535613"/>
              <a:ext cx="866775" cy="314325"/>
            </a:xfrm>
            <a:custGeom>
              <a:avLst/>
              <a:gdLst>
                <a:gd name="T0" fmla="*/ 546 w 546"/>
                <a:gd name="T1" fmla="*/ 0 h 198"/>
                <a:gd name="T2" fmla="*/ 0 w 546"/>
                <a:gd name="T3" fmla="*/ 198 h 198"/>
                <a:gd name="T4" fmla="*/ 546 w 546"/>
                <a:gd name="T5" fmla="*/ 102 h 198"/>
                <a:gd name="T6" fmla="*/ 546 w 546"/>
                <a:gd name="T7" fmla="*/ 0 h 198"/>
              </a:gdLst>
              <a:ahLst/>
              <a:cxnLst>
                <a:cxn ang="0">
                  <a:pos x="T0" y="T1"/>
                </a:cxn>
                <a:cxn ang="0">
                  <a:pos x="T2" y="T3"/>
                </a:cxn>
                <a:cxn ang="0">
                  <a:pos x="T4" y="T5"/>
                </a:cxn>
                <a:cxn ang="0">
                  <a:pos x="T6" y="T7"/>
                </a:cxn>
              </a:cxnLst>
              <a:rect l="0" t="0" r="r" b="b"/>
              <a:pathLst>
                <a:path w="546" h="198">
                  <a:moveTo>
                    <a:pt x="546" y="0"/>
                  </a:moveTo>
                  <a:lnTo>
                    <a:pt x="0" y="198"/>
                  </a:lnTo>
                  <a:lnTo>
                    <a:pt x="546" y="102"/>
                  </a:lnTo>
                  <a:lnTo>
                    <a:pt x="546" y="0"/>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11" name="Freeform 12"/>
            <p:cNvSpPr>
              <a:spLocks noEditPoints="1"/>
            </p:cNvSpPr>
            <p:nvPr/>
          </p:nvSpPr>
          <p:spPr bwMode="auto">
            <a:xfrm>
              <a:off x="9040813" y="5983288"/>
              <a:ext cx="1082675" cy="815975"/>
            </a:xfrm>
            <a:custGeom>
              <a:avLst/>
              <a:gdLst>
                <a:gd name="T0" fmla="*/ 6 w 682"/>
                <a:gd name="T1" fmla="*/ 342 h 514"/>
                <a:gd name="T2" fmla="*/ 38 w 682"/>
                <a:gd name="T3" fmla="*/ 380 h 514"/>
                <a:gd name="T4" fmla="*/ 34 w 682"/>
                <a:gd name="T5" fmla="*/ 354 h 514"/>
                <a:gd name="T6" fmla="*/ 78 w 682"/>
                <a:gd name="T7" fmla="*/ 392 h 514"/>
                <a:gd name="T8" fmla="*/ 96 w 682"/>
                <a:gd name="T9" fmla="*/ 406 h 514"/>
                <a:gd name="T10" fmla="*/ 250 w 682"/>
                <a:gd name="T11" fmla="*/ 364 h 514"/>
                <a:gd name="T12" fmla="*/ 266 w 682"/>
                <a:gd name="T13" fmla="*/ 372 h 514"/>
                <a:gd name="T14" fmla="*/ 132 w 682"/>
                <a:gd name="T15" fmla="*/ 380 h 514"/>
                <a:gd name="T16" fmla="*/ 164 w 682"/>
                <a:gd name="T17" fmla="*/ 374 h 514"/>
                <a:gd name="T18" fmla="*/ 192 w 682"/>
                <a:gd name="T19" fmla="*/ 364 h 514"/>
                <a:gd name="T20" fmla="*/ 192 w 682"/>
                <a:gd name="T21" fmla="*/ 374 h 514"/>
                <a:gd name="T22" fmla="*/ 446 w 682"/>
                <a:gd name="T23" fmla="*/ 406 h 514"/>
                <a:gd name="T24" fmla="*/ 456 w 682"/>
                <a:gd name="T25" fmla="*/ 358 h 514"/>
                <a:gd name="T26" fmla="*/ 446 w 682"/>
                <a:gd name="T27" fmla="*/ 394 h 514"/>
                <a:gd name="T28" fmla="*/ 290 w 682"/>
                <a:gd name="T29" fmla="*/ 384 h 514"/>
                <a:gd name="T30" fmla="*/ 304 w 682"/>
                <a:gd name="T31" fmla="*/ 420 h 514"/>
                <a:gd name="T32" fmla="*/ 320 w 682"/>
                <a:gd name="T33" fmla="*/ 394 h 514"/>
                <a:gd name="T34" fmla="*/ 316 w 682"/>
                <a:gd name="T35" fmla="*/ 372 h 514"/>
                <a:gd name="T36" fmla="*/ 380 w 682"/>
                <a:gd name="T37" fmla="*/ 376 h 514"/>
                <a:gd name="T38" fmla="*/ 402 w 682"/>
                <a:gd name="T39" fmla="*/ 410 h 514"/>
                <a:gd name="T40" fmla="*/ 374 w 682"/>
                <a:gd name="T41" fmla="*/ 388 h 514"/>
                <a:gd name="T42" fmla="*/ 514 w 682"/>
                <a:gd name="T43" fmla="*/ 394 h 514"/>
                <a:gd name="T44" fmla="*/ 512 w 682"/>
                <a:gd name="T45" fmla="*/ 360 h 514"/>
                <a:gd name="T46" fmla="*/ 522 w 682"/>
                <a:gd name="T47" fmla="*/ 402 h 514"/>
                <a:gd name="T48" fmla="*/ 632 w 682"/>
                <a:gd name="T49" fmla="*/ 394 h 514"/>
                <a:gd name="T50" fmla="*/ 620 w 682"/>
                <a:gd name="T51" fmla="*/ 358 h 514"/>
                <a:gd name="T52" fmla="*/ 632 w 682"/>
                <a:gd name="T53" fmla="*/ 394 h 514"/>
                <a:gd name="T54" fmla="*/ 584 w 682"/>
                <a:gd name="T55" fmla="*/ 396 h 514"/>
                <a:gd name="T56" fmla="*/ 562 w 682"/>
                <a:gd name="T57" fmla="*/ 372 h 514"/>
                <a:gd name="T58" fmla="*/ 548 w 682"/>
                <a:gd name="T59" fmla="*/ 410 h 514"/>
                <a:gd name="T60" fmla="*/ 548 w 682"/>
                <a:gd name="T61" fmla="*/ 372 h 514"/>
                <a:gd name="T62" fmla="*/ 664 w 682"/>
                <a:gd name="T63" fmla="*/ 374 h 514"/>
                <a:gd name="T64" fmla="*/ 678 w 682"/>
                <a:gd name="T65" fmla="*/ 374 h 514"/>
                <a:gd name="T66" fmla="*/ 228 w 682"/>
                <a:gd name="T67" fmla="*/ 354 h 514"/>
                <a:gd name="T68" fmla="*/ 530 w 682"/>
                <a:gd name="T69" fmla="*/ 470 h 514"/>
                <a:gd name="T70" fmla="*/ 552 w 682"/>
                <a:gd name="T71" fmla="*/ 484 h 514"/>
                <a:gd name="T72" fmla="*/ 560 w 682"/>
                <a:gd name="T73" fmla="*/ 480 h 514"/>
                <a:gd name="T74" fmla="*/ 120 w 682"/>
                <a:gd name="T75" fmla="*/ 494 h 514"/>
                <a:gd name="T76" fmla="*/ 42 w 682"/>
                <a:gd name="T77" fmla="*/ 494 h 514"/>
                <a:gd name="T78" fmla="*/ 20 w 682"/>
                <a:gd name="T79" fmla="*/ 476 h 514"/>
                <a:gd name="T80" fmla="*/ 70 w 682"/>
                <a:gd name="T81" fmla="*/ 460 h 514"/>
                <a:gd name="T82" fmla="*/ 106 w 682"/>
                <a:gd name="T83" fmla="*/ 452 h 514"/>
                <a:gd name="T84" fmla="*/ 90 w 682"/>
                <a:gd name="T85" fmla="*/ 456 h 514"/>
                <a:gd name="T86" fmla="*/ 496 w 682"/>
                <a:gd name="T87" fmla="*/ 458 h 514"/>
                <a:gd name="T88" fmla="*/ 494 w 682"/>
                <a:gd name="T89" fmla="*/ 444 h 514"/>
                <a:gd name="T90" fmla="*/ 376 w 682"/>
                <a:gd name="T91" fmla="*/ 494 h 514"/>
                <a:gd name="T92" fmla="*/ 398 w 682"/>
                <a:gd name="T93" fmla="*/ 476 h 514"/>
                <a:gd name="T94" fmla="*/ 442 w 682"/>
                <a:gd name="T95" fmla="*/ 496 h 514"/>
                <a:gd name="T96" fmla="*/ 438 w 682"/>
                <a:gd name="T97" fmla="*/ 484 h 514"/>
                <a:gd name="T98" fmla="*/ 452 w 682"/>
                <a:gd name="T99" fmla="*/ 470 h 514"/>
                <a:gd name="T100" fmla="*/ 170 w 682"/>
                <a:gd name="T101" fmla="*/ 426 h 514"/>
                <a:gd name="T102" fmla="*/ 254 w 682"/>
                <a:gd name="T103" fmla="*/ 444 h 514"/>
                <a:gd name="T104" fmla="*/ 252 w 682"/>
                <a:gd name="T105" fmla="*/ 456 h 514"/>
                <a:gd name="T106" fmla="*/ 280 w 682"/>
                <a:gd name="T107" fmla="*/ 470 h 514"/>
                <a:gd name="T108" fmla="*/ 296 w 682"/>
                <a:gd name="T109" fmla="*/ 506 h 514"/>
                <a:gd name="T110" fmla="*/ 310 w 682"/>
                <a:gd name="T111" fmla="*/ 480 h 514"/>
                <a:gd name="T112" fmla="*/ 308 w 682"/>
                <a:gd name="T113" fmla="*/ 458 h 514"/>
                <a:gd name="T114" fmla="*/ 220 w 682"/>
                <a:gd name="T115" fmla="*/ 432 h 514"/>
                <a:gd name="T116" fmla="*/ 6 w 682"/>
                <a:gd name="T117" fmla="*/ 0 h 514"/>
                <a:gd name="T118" fmla="*/ 464 w 682"/>
                <a:gd name="T11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2" h="514">
                  <a:moveTo>
                    <a:pt x="58" y="388"/>
                  </a:moveTo>
                  <a:lnTo>
                    <a:pt x="58" y="388"/>
                  </a:lnTo>
                  <a:lnTo>
                    <a:pt x="56" y="382"/>
                  </a:lnTo>
                  <a:lnTo>
                    <a:pt x="54" y="378"/>
                  </a:lnTo>
                  <a:lnTo>
                    <a:pt x="48" y="372"/>
                  </a:lnTo>
                  <a:lnTo>
                    <a:pt x="48" y="372"/>
                  </a:lnTo>
                  <a:lnTo>
                    <a:pt x="54" y="368"/>
                  </a:lnTo>
                  <a:lnTo>
                    <a:pt x="56" y="360"/>
                  </a:lnTo>
                  <a:lnTo>
                    <a:pt x="56" y="360"/>
                  </a:lnTo>
                  <a:lnTo>
                    <a:pt x="54" y="352"/>
                  </a:lnTo>
                  <a:lnTo>
                    <a:pt x="50" y="346"/>
                  </a:lnTo>
                  <a:lnTo>
                    <a:pt x="44" y="344"/>
                  </a:lnTo>
                  <a:lnTo>
                    <a:pt x="34" y="342"/>
                  </a:lnTo>
                  <a:lnTo>
                    <a:pt x="6" y="342"/>
                  </a:lnTo>
                  <a:lnTo>
                    <a:pt x="6" y="410"/>
                  </a:lnTo>
                  <a:lnTo>
                    <a:pt x="34" y="410"/>
                  </a:lnTo>
                  <a:lnTo>
                    <a:pt x="34" y="410"/>
                  </a:lnTo>
                  <a:lnTo>
                    <a:pt x="44" y="408"/>
                  </a:lnTo>
                  <a:lnTo>
                    <a:pt x="52" y="404"/>
                  </a:lnTo>
                  <a:lnTo>
                    <a:pt x="56" y="396"/>
                  </a:lnTo>
                  <a:lnTo>
                    <a:pt x="58" y="388"/>
                  </a:lnTo>
                  <a:lnTo>
                    <a:pt x="58" y="388"/>
                  </a:lnTo>
                  <a:close/>
                  <a:moveTo>
                    <a:pt x="34" y="398"/>
                  </a:moveTo>
                  <a:lnTo>
                    <a:pt x="18" y="398"/>
                  </a:lnTo>
                  <a:lnTo>
                    <a:pt x="18" y="378"/>
                  </a:lnTo>
                  <a:lnTo>
                    <a:pt x="34" y="378"/>
                  </a:lnTo>
                  <a:lnTo>
                    <a:pt x="34" y="378"/>
                  </a:lnTo>
                  <a:lnTo>
                    <a:pt x="38" y="380"/>
                  </a:lnTo>
                  <a:lnTo>
                    <a:pt x="42" y="380"/>
                  </a:lnTo>
                  <a:lnTo>
                    <a:pt x="44" y="384"/>
                  </a:lnTo>
                  <a:lnTo>
                    <a:pt x="44" y="388"/>
                  </a:lnTo>
                  <a:lnTo>
                    <a:pt x="44" y="388"/>
                  </a:lnTo>
                  <a:lnTo>
                    <a:pt x="44" y="392"/>
                  </a:lnTo>
                  <a:lnTo>
                    <a:pt x="42" y="396"/>
                  </a:lnTo>
                  <a:lnTo>
                    <a:pt x="38" y="398"/>
                  </a:lnTo>
                  <a:lnTo>
                    <a:pt x="34" y="398"/>
                  </a:lnTo>
                  <a:lnTo>
                    <a:pt x="34" y="398"/>
                  </a:lnTo>
                  <a:close/>
                  <a:moveTo>
                    <a:pt x="34" y="368"/>
                  </a:moveTo>
                  <a:lnTo>
                    <a:pt x="18" y="368"/>
                  </a:lnTo>
                  <a:lnTo>
                    <a:pt x="18" y="354"/>
                  </a:lnTo>
                  <a:lnTo>
                    <a:pt x="34" y="354"/>
                  </a:lnTo>
                  <a:lnTo>
                    <a:pt x="34" y="354"/>
                  </a:lnTo>
                  <a:lnTo>
                    <a:pt x="40" y="356"/>
                  </a:lnTo>
                  <a:lnTo>
                    <a:pt x="42" y="358"/>
                  </a:lnTo>
                  <a:lnTo>
                    <a:pt x="42" y="360"/>
                  </a:lnTo>
                  <a:lnTo>
                    <a:pt x="42" y="360"/>
                  </a:lnTo>
                  <a:lnTo>
                    <a:pt x="40" y="366"/>
                  </a:lnTo>
                  <a:lnTo>
                    <a:pt x="38" y="366"/>
                  </a:lnTo>
                  <a:lnTo>
                    <a:pt x="34" y="368"/>
                  </a:lnTo>
                  <a:lnTo>
                    <a:pt x="34" y="368"/>
                  </a:lnTo>
                  <a:close/>
                  <a:moveTo>
                    <a:pt x="66" y="388"/>
                  </a:moveTo>
                  <a:lnTo>
                    <a:pt x="66" y="360"/>
                  </a:lnTo>
                  <a:lnTo>
                    <a:pt x="78" y="360"/>
                  </a:lnTo>
                  <a:lnTo>
                    <a:pt x="78" y="388"/>
                  </a:lnTo>
                  <a:lnTo>
                    <a:pt x="78" y="388"/>
                  </a:lnTo>
                  <a:lnTo>
                    <a:pt x="78" y="392"/>
                  </a:lnTo>
                  <a:lnTo>
                    <a:pt x="80" y="396"/>
                  </a:lnTo>
                  <a:lnTo>
                    <a:pt x="84" y="398"/>
                  </a:lnTo>
                  <a:lnTo>
                    <a:pt x="88" y="400"/>
                  </a:lnTo>
                  <a:lnTo>
                    <a:pt x="88" y="400"/>
                  </a:lnTo>
                  <a:lnTo>
                    <a:pt x="92" y="398"/>
                  </a:lnTo>
                  <a:lnTo>
                    <a:pt x="94" y="396"/>
                  </a:lnTo>
                  <a:lnTo>
                    <a:pt x="96" y="392"/>
                  </a:lnTo>
                  <a:lnTo>
                    <a:pt x="96" y="388"/>
                  </a:lnTo>
                  <a:lnTo>
                    <a:pt x="96" y="360"/>
                  </a:lnTo>
                  <a:lnTo>
                    <a:pt x="108" y="360"/>
                  </a:lnTo>
                  <a:lnTo>
                    <a:pt x="108" y="410"/>
                  </a:lnTo>
                  <a:lnTo>
                    <a:pt x="96" y="410"/>
                  </a:lnTo>
                  <a:lnTo>
                    <a:pt x="96" y="406"/>
                  </a:lnTo>
                  <a:lnTo>
                    <a:pt x="96" y="406"/>
                  </a:lnTo>
                  <a:lnTo>
                    <a:pt x="92" y="408"/>
                  </a:lnTo>
                  <a:lnTo>
                    <a:pt x="84" y="410"/>
                  </a:lnTo>
                  <a:lnTo>
                    <a:pt x="84" y="410"/>
                  </a:lnTo>
                  <a:lnTo>
                    <a:pt x="80" y="410"/>
                  </a:lnTo>
                  <a:lnTo>
                    <a:pt x="74" y="408"/>
                  </a:lnTo>
                  <a:lnTo>
                    <a:pt x="70" y="402"/>
                  </a:lnTo>
                  <a:lnTo>
                    <a:pt x="66" y="394"/>
                  </a:lnTo>
                  <a:lnTo>
                    <a:pt x="66" y="388"/>
                  </a:lnTo>
                  <a:lnTo>
                    <a:pt x="66" y="388"/>
                  </a:lnTo>
                  <a:close/>
                  <a:moveTo>
                    <a:pt x="250" y="410"/>
                  </a:moveTo>
                  <a:lnTo>
                    <a:pt x="238" y="410"/>
                  </a:lnTo>
                  <a:lnTo>
                    <a:pt x="238" y="360"/>
                  </a:lnTo>
                  <a:lnTo>
                    <a:pt x="250" y="360"/>
                  </a:lnTo>
                  <a:lnTo>
                    <a:pt x="250" y="364"/>
                  </a:lnTo>
                  <a:lnTo>
                    <a:pt x="250" y="364"/>
                  </a:lnTo>
                  <a:lnTo>
                    <a:pt x="256" y="360"/>
                  </a:lnTo>
                  <a:lnTo>
                    <a:pt x="262" y="358"/>
                  </a:lnTo>
                  <a:lnTo>
                    <a:pt x="262" y="358"/>
                  </a:lnTo>
                  <a:lnTo>
                    <a:pt x="270" y="360"/>
                  </a:lnTo>
                  <a:lnTo>
                    <a:pt x="276" y="364"/>
                  </a:lnTo>
                  <a:lnTo>
                    <a:pt x="280" y="372"/>
                  </a:lnTo>
                  <a:lnTo>
                    <a:pt x="280" y="382"/>
                  </a:lnTo>
                  <a:lnTo>
                    <a:pt x="280" y="410"/>
                  </a:lnTo>
                  <a:lnTo>
                    <a:pt x="268" y="410"/>
                  </a:lnTo>
                  <a:lnTo>
                    <a:pt x="268" y="382"/>
                  </a:lnTo>
                  <a:lnTo>
                    <a:pt x="268" y="382"/>
                  </a:lnTo>
                  <a:lnTo>
                    <a:pt x="268" y="376"/>
                  </a:lnTo>
                  <a:lnTo>
                    <a:pt x="266" y="372"/>
                  </a:lnTo>
                  <a:lnTo>
                    <a:pt x="264" y="370"/>
                  </a:lnTo>
                  <a:lnTo>
                    <a:pt x="260" y="370"/>
                  </a:lnTo>
                  <a:lnTo>
                    <a:pt x="260" y="370"/>
                  </a:lnTo>
                  <a:lnTo>
                    <a:pt x="256" y="370"/>
                  </a:lnTo>
                  <a:lnTo>
                    <a:pt x="254" y="374"/>
                  </a:lnTo>
                  <a:lnTo>
                    <a:pt x="252" y="376"/>
                  </a:lnTo>
                  <a:lnTo>
                    <a:pt x="250" y="382"/>
                  </a:lnTo>
                  <a:lnTo>
                    <a:pt x="250" y="410"/>
                  </a:lnTo>
                  <a:close/>
                  <a:moveTo>
                    <a:pt x="132" y="380"/>
                  </a:moveTo>
                  <a:lnTo>
                    <a:pt x="132" y="410"/>
                  </a:lnTo>
                  <a:lnTo>
                    <a:pt x="120" y="410"/>
                  </a:lnTo>
                  <a:lnTo>
                    <a:pt x="120" y="360"/>
                  </a:lnTo>
                  <a:lnTo>
                    <a:pt x="132" y="360"/>
                  </a:lnTo>
                  <a:lnTo>
                    <a:pt x="132" y="380"/>
                  </a:lnTo>
                  <a:close/>
                  <a:moveTo>
                    <a:pt x="142" y="346"/>
                  </a:moveTo>
                  <a:lnTo>
                    <a:pt x="154" y="340"/>
                  </a:lnTo>
                  <a:lnTo>
                    <a:pt x="154" y="348"/>
                  </a:lnTo>
                  <a:lnTo>
                    <a:pt x="154" y="410"/>
                  </a:lnTo>
                  <a:lnTo>
                    <a:pt x="142" y="410"/>
                  </a:lnTo>
                  <a:lnTo>
                    <a:pt x="142" y="346"/>
                  </a:lnTo>
                  <a:close/>
                  <a:moveTo>
                    <a:pt x="192" y="364"/>
                  </a:moveTo>
                  <a:lnTo>
                    <a:pt x="192" y="364"/>
                  </a:lnTo>
                  <a:lnTo>
                    <a:pt x="188" y="360"/>
                  </a:lnTo>
                  <a:lnTo>
                    <a:pt x="182" y="358"/>
                  </a:lnTo>
                  <a:lnTo>
                    <a:pt x="182" y="358"/>
                  </a:lnTo>
                  <a:lnTo>
                    <a:pt x="174" y="360"/>
                  </a:lnTo>
                  <a:lnTo>
                    <a:pt x="168" y="366"/>
                  </a:lnTo>
                  <a:lnTo>
                    <a:pt x="164" y="374"/>
                  </a:lnTo>
                  <a:lnTo>
                    <a:pt x="162" y="384"/>
                  </a:lnTo>
                  <a:lnTo>
                    <a:pt x="162" y="384"/>
                  </a:lnTo>
                  <a:lnTo>
                    <a:pt x="164" y="394"/>
                  </a:lnTo>
                  <a:lnTo>
                    <a:pt x="168" y="404"/>
                  </a:lnTo>
                  <a:lnTo>
                    <a:pt x="174" y="408"/>
                  </a:lnTo>
                  <a:lnTo>
                    <a:pt x="182" y="410"/>
                  </a:lnTo>
                  <a:lnTo>
                    <a:pt x="182" y="410"/>
                  </a:lnTo>
                  <a:lnTo>
                    <a:pt x="188" y="408"/>
                  </a:lnTo>
                  <a:lnTo>
                    <a:pt x="192" y="406"/>
                  </a:lnTo>
                  <a:lnTo>
                    <a:pt x="192" y="410"/>
                  </a:lnTo>
                  <a:lnTo>
                    <a:pt x="204" y="410"/>
                  </a:lnTo>
                  <a:lnTo>
                    <a:pt x="204" y="340"/>
                  </a:lnTo>
                  <a:lnTo>
                    <a:pt x="192" y="346"/>
                  </a:lnTo>
                  <a:lnTo>
                    <a:pt x="192" y="364"/>
                  </a:lnTo>
                  <a:close/>
                  <a:moveTo>
                    <a:pt x="184" y="398"/>
                  </a:moveTo>
                  <a:lnTo>
                    <a:pt x="184" y="398"/>
                  </a:lnTo>
                  <a:lnTo>
                    <a:pt x="180" y="398"/>
                  </a:lnTo>
                  <a:lnTo>
                    <a:pt x="178" y="396"/>
                  </a:lnTo>
                  <a:lnTo>
                    <a:pt x="176" y="392"/>
                  </a:lnTo>
                  <a:lnTo>
                    <a:pt x="174" y="384"/>
                  </a:lnTo>
                  <a:lnTo>
                    <a:pt x="174" y="384"/>
                  </a:lnTo>
                  <a:lnTo>
                    <a:pt x="176" y="376"/>
                  </a:lnTo>
                  <a:lnTo>
                    <a:pt x="178" y="372"/>
                  </a:lnTo>
                  <a:lnTo>
                    <a:pt x="180" y="370"/>
                  </a:lnTo>
                  <a:lnTo>
                    <a:pt x="184" y="370"/>
                  </a:lnTo>
                  <a:lnTo>
                    <a:pt x="184" y="370"/>
                  </a:lnTo>
                  <a:lnTo>
                    <a:pt x="190" y="372"/>
                  </a:lnTo>
                  <a:lnTo>
                    <a:pt x="192" y="374"/>
                  </a:lnTo>
                  <a:lnTo>
                    <a:pt x="192" y="394"/>
                  </a:lnTo>
                  <a:lnTo>
                    <a:pt x="192" y="394"/>
                  </a:lnTo>
                  <a:lnTo>
                    <a:pt x="190" y="398"/>
                  </a:lnTo>
                  <a:lnTo>
                    <a:pt x="184" y="398"/>
                  </a:lnTo>
                  <a:lnTo>
                    <a:pt x="184" y="398"/>
                  </a:lnTo>
                  <a:close/>
                  <a:moveTo>
                    <a:pt x="456" y="358"/>
                  </a:moveTo>
                  <a:lnTo>
                    <a:pt x="456" y="358"/>
                  </a:lnTo>
                  <a:lnTo>
                    <a:pt x="452" y="360"/>
                  </a:lnTo>
                  <a:lnTo>
                    <a:pt x="446" y="364"/>
                  </a:lnTo>
                  <a:lnTo>
                    <a:pt x="446" y="340"/>
                  </a:lnTo>
                  <a:lnTo>
                    <a:pt x="434" y="346"/>
                  </a:lnTo>
                  <a:lnTo>
                    <a:pt x="434" y="410"/>
                  </a:lnTo>
                  <a:lnTo>
                    <a:pt x="446" y="410"/>
                  </a:lnTo>
                  <a:lnTo>
                    <a:pt x="446" y="406"/>
                  </a:lnTo>
                  <a:lnTo>
                    <a:pt x="446" y="406"/>
                  </a:lnTo>
                  <a:lnTo>
                    <a:pt x="450" y="408"/>
                  </a:lnTo>
                  <a:lnTo>
                    <a:pt x="458" y="410"/>
                  </a:lnTo>
                  <a:lnTo>
                    <a:pt x="458" y="410"/>
                  </a:lnTo>
                  <a:lnTo>
                    <a:pt x="466" y="408"/>
                  </a:lnTo>
                  <a:lnTo>
                    <a:pt x="472" y="404"/>
                  </a:lnTo>
                  <a:lnTo>
                    <a:pt x="474" y="396"/>
                  </a:lnTo>
                  <a:lnTo>
                    <a:pt x="476" y="384"/>
                  </a:lnTo>
                  <a:lnTo>
                    <a:pt x="476" y="384"/>
                  </a:lnTo>
                  <a:lnTo>
                    <a:pt x="474" y="374"/>
                  </a:lnTo>
                  <a:lnTo>
                    <a:pt x="470" y="366"/>
                  </a:lnTo>
                  <a:lnTo>
                    <a:pt x="464" y="360"/>
                  </a:lnTo>
                  <a:lnTo>
                    <a:pt x="456" y="358"/>
                  </a:lnTo>
                  <a:lnTo>
                    <a:pt x="456" y="358"/>
                  </a:lnTo>
                  <a:close/>
                  <a:moveTo>
                    <a:pt x="454" y="370"/>
                  </a:moveTo>
                  <a:lnTo>
                    <a:pt x="454" y="370"/>
                  </a:lnTo>
                  <a:lnTo>
                    <a:pt x="458" y="370"/>
                  </a:lnTo>
                  <a:lnTo>
                    <a:pt x="460" y="374"/>
                  </a:lnTo>
                  <a:lnTo>
                    <a:pt x="462" y="378"/>
                  </a:lnTo>
                  <a:lnTo>
                    <a:pt x="464" y="384"/>
                  </a:lnTo>
                  <a:lnTo>
                    <a:pt x="464" y="384"/>
                  </a:lnTo>
                  <a:lnTo>
                    <a:pt x="464" y="390"/>
                  </a:lnTo>
                  <a:lnTo>
                    <a:pt x="462" y="396"/>
                  </a:lnTo>
                  <a:lnTo>
                    <a:pt x="458" y="398"/>
                  </a:lnTo>
                  <a:lnTo>
                    <a:pt x="454" y="398"/>
                  </a:lnTo>
                  <a:lnTo>
                    <a:pt x="454" y="398"/>
                  </a:lnTo>
                  <a:lnTo>
                    <a:pt x="450" y="398"/>
                  </a:lnTo>
                  <a:lnTo>
                    <a:pt x="446" y="394"/>
                  </a:lnTo>
                  <a:lnTo>
                    <a:pt x="446" y="376"/>
                  </a:lnTo>
                  <a:lnTo>
                    <a:pt x="446" y="376"/>
                  </a:lnTo>
                  <a:lnTo>
                    <a:pt x="450" y="372"/>
                  </a:lnTo>
                  <a:lnTo>
                    <a:pt x="454" y="370"/>
                  </a:lnTo>
                  <a:lnTo>
                    <a:pt x="454" y="370"/>
                  </a:lnTo>
                  <a:close/>
                  <a:moveTo>
                    <a:pt x="320" y="364"/>
                  </a:moveTo>
                  <a:lnTo>
                    <a:pt x="320" y="364"/>
                  </a:lnTo>
                  <a:lnTo>
                    <a:pt x="314" y="360"/>
                  </a:lnTo>
                  <a:lnTo>
                    <a:pt x="308" y="358"/>
                  </a:lnTo>
                  <a:lnTo>
                    <a:pt x="308" y="358"/>
                  </a:lnTo>
                  <a:lnTo>
                    <a:pt x="300" y="360"/>
                  </a:lnTo>
                  <a:lnTo>
                    <a:pt x="294" y="366"/>
                  </a:lnTo>
                  <a:lnTo>
                    <a:pt x="290" y="374"/>
                  </a:lnTo>
                  <a:lnTo>
                    <a:pt x="290" y="384"/>
                  </a:lnTo>
                  <a:lnTo>
                    <a:pt x="290" y="384"/>
                  </a:lnTo>
                  <a:lnTo>
                    <a:pt x="290" y="394"/>
                  </a:lnTo>
                  <a:lnTo>
                    <a:pt x="294" y="404"/>
                  </a:lnTo>
                  <a:lnTo>
                    <a:pt x="300" y="408"/>
                  </a:lnTo>
                  <a:lnTo>
                    <a:pt x="308" y="410"/>
                  </a:lnTo>
                  <a:lnTo>
                    <a:pt x="308" y="410"/>
                  </a:lnTo>
                  <a:lnTo>
                    <a:pt x="314" y="408"/>
                  </a:lnTo>
                  <a:lnTo>
                    <a:pt x="320" y="406"/>
                  </a:lnTo>
                  <a:lnTo>
                    <a:pt x="320" y="406"/>
                  </a:lnTo>
                  <a:lnTo>
                    <a:pt x="320" y="406"/>
                  </a:lnTo>
                  <a:lnTo>
                    <a:pt x="318" y="410"/>
                  </a:lnTo>
                  <a:lnTo>
                    <a:pt x="318" y="414"/>
                  </a:lnTo>
                  <a:lnTo>
                    <a:pt x="312" y="418"/>
                  </a:lnTo>
                  <a:lnTo>
                    <a:pt x="304" y="420"/>
                  </a:lnTo>
                  <a:lnTo>
                    <a:pt x="302" y="420"/>
                  </a:lnTo>
                  <a:lnTo>
                    <a:pt x="308" y="428"/>
                  </a:lnTo>
                  <a:lnTo>
                    <a:pt x="308" y="428"/>
                  </a:lnTo>
                  <a:lnTo>
                    <a:pt x="308" y="428"/>
                  </a:lnTo>
                  <a:lnTo>
                    <a:pt x="318" y="428"/>
                  </a:lnTo>
                  <a:lnTo>
                    <a:pt x="326" y="422"/>
                  </a:lnTo>
                  <a:lnTo>
                    <a:pt x="330" y="416"/>
                  </a:lnTo>
                  <a:lnTo>
                    <a:pt x="332" y="404"/>
                  </a:lnTo>
                  <a:lnTo>
                    <a:pt x="332" y="360"/>
                  </a:lnTo>
                  <a:lnTo>
                    <a:pt x="320" y="360"/>
                  </a:lnTo>
                  <a:lnTo>
                    <a:pt x="320" y="364"/>
                  </a:lnTo>
                  <a:close/>
                  <a:moveTo>
                    <a:pt x="320" y="374"/>
                  </a:moveTo>
                  <a:lnTo>
                    <a:pt x="320" y="394"/>
                  </a:lnTo>
                  <a:lnTo>
                    <a:pt x="320" y="394"/>
                  </a:lnTo>
                  <a:lnTo>
                    <a:pt x="316" y="398"/>
                  </a:lnTo>
                  <a:lnTo>
                    <a:pt x="310" y="398"/>
                  </a:lnTo>
                  <a:lnTo>
                    <a:pt x="310" y="398"/>
                  </a:lnTo>
                  <a:lnTo>
                    <a:pt x="308" y="398"/>
                  </a:lnTo>
                  <a:lnTo>
                    <a:pt x="304" y="396"/>
                  </a:lnTo>
                  <a:lnTo>
                    <a:pt x="302" y="392"/>
                  </a:lnTo>
                  <a:lnTo>
                    <a:pt x="302" y="384"/>
                  </a:lnTo>
                  <a:lnTo>
                    <a:pt x="302" y="384"/>
                  </a:lnTo>
                  <a:lnTo>
                    <a:pt x="302" y="376"/>
                  </a:lnTo>
                  <a:lnTo>
                    <a:pt x="304" y="372"/>
                  </a:lnTo>
                  <a:lnTo>
                    <a:pt x="308" y="370"/>
                  </a:lnTo>
                  <a:lnTo>
                    <a:pt x="310" y="370"/>
                  </a:lnTo>
                  <a:lnTo>
                    <a:pt x="310" y="370"/>
                  </a:lnTo>
                  <a:lnTo>
                    <a:pt x="316" y="372"/>
                  </a:lnTo>
                  <a:lnTo>
                    <a:pt x="320" y="374"/>
                  </a:lnTo>
                  <a:lnTo>
                    <a:pt x="320" y="374"/>
                  </a:lnTo>
                  <a:close/>
                  <a:moveTo>
                    <a:pt x="368" y="372"/>
                  </a:moveTo>
                  <a:lnTo>
                    <a:pt x="368" y="372"/>
                  </a:lnTo>
                  <a:lnTo>
                    <a:pt x="374" y="370"/>
                  </a:lnTo>
                  <a:lnTo>
                    <a:pt x="382" y="368"/>
                  </a:lnTo>
                  <a:lnTo>
                    <a:pt x="382" y="368"/>
                  </a:lnTo>
                  <a:lnTo>
                    <a:pt x="388" y="370"/>
                  </a:lnTo>
                  <a:lnTo>
                    <a:pt x="390" y="372"/>
                  </a:lnTo>
                  <a:lnTo>
                    <a:pt x="390" y="376"/>
                  </a:lnTo>
                  <a:lnTo>
                    <a:pt x="390" y="380"/>
                  </a:lnTo>
                  <a:lnTo>
                    <a:pt x="390" y="380"/>
                  </a:lnTo>
                  <a:lnTo>
                    <a:pt x="380" y="376"/>
                  </a:lnTo>
                  <a:lnTo>
                    <a:pt x="380" y="376"/>
                  </a:lnTo>
                  <a:lnTo>
                    <a:pt x="372" y="378"/>
                  </a:lnTo>
                  <a:lnTo>
                    <a:pt x="366" y="380"/>
                  </a:lnTo>
                  <a:lnTo>
                    <a:pt x="362" y="386"/>
                  </a:lnTo>
                  <a:lnTo>
                    <a:pt x="360" y="392"/>
                  </a:lnTo>
                  <a:lnTo>
                    <a:pt x="360" y="392"/>
                  </a:lnTo>
                  <a:lnTo>
                    <a:pt x="362" y="400"/>
                  </a:lnTo>
                  <a:lnTo>
                    <a:pt x="366" y="406"/>
                  </a:lnTo>
                  <a:lnTo>
                    <a:pt x="372" y="410"/>
                  </a:lnTo>
                  <a:lnTo>
                    <a:pt x="378" y="410"/>
                  </a:lnTo>
                  <a:lnTo>
                    <a:pt x="378" y="410"/>
                  </a:lnTo>
                  <a:lnTo>
                    <a:pt x="384" y="408"/>
                  </a:lnTo>
                  <a:lnTo>
                    <a:pt x="390" y="406"/>
                  </a:lnTo>
                  <a:lnTo>
                    <a:pt x="390" y="410"/>
                  </a:lnTo>
                  <a:lnTo>
                    <a:pt x="402" y="410"/>
                  </a:lnTo>
                  <a:lnTo>
                    <a:pt x="402" y="376"/>
                  </a:lnTo>
                  <a:lnTo>
                    <a:pt x="402" y="376"/>
                  </a:lnTo>
                  <a:lnTo>
                    <a:pt x="400" y="368"/>
                  </a:lnTo>
                  <a:lnTo>
                    <a:pt x="398" y="364"/>
                  </a:lnTo>
                  <a:lnTo>
                    <a:pt x="390" y="360"/>
                  </a:lnTo>
                  <a:lnTo>
                    <a:pt x="382" y="358"/>
                  </a:lnTo>
                  <a:lnTo>
                    <a:pt x="382" y="358"/>
                  </a:lnTo>
                  <a:lnTo>
                    <a:pt x="372" y="360"/>
                  </a:lnTo>
                  <a:lnTo>
                    <a:pt x="364" y="364"/>
                  </a:lnTo>
                  <a:lnTo>
                    <a:pt x="368" y="372"/>
                  </a:lnTo>
                  <a:close/>
                  <a:moveTo>
                    <a:pt x="372" y="392"/>
                  </a:moveTo>
                  <a:lnTo>
                    <a:pt x="372" y="392"/>
                  </a:lnTo>
                  <a:lnTo>
                    <a:pt x="372" y="390"/>
                  </a:lnTo>
                  <a:lnTo>
                    <a:pt x="374" y="388"/>
                  </a:lnTo>
                  <a:lnTo>
                    <a:pt x="380" y="386"/>
                  </a:lnTo>
                  <a:lnTo>
                    <a:pt x="380" y="386"/>
                  </a:lnTo>
                  <a:lnTo>
                    <a:pt x="386" y="386"/>
                  </a:lnTo>
                  <a:lnTo>
                    <a:pt x="390" y="388"/>
                  </a:lnTo>
                  <a:lnTo>
                    <a:pt x="390" y="394"/>
                  </a:lnTo>
                  <a:lnTo>
                    <a:pt x="390" y="394"/>
                  </a:lnTo>
                  <a:lnTo>
                    <a:pt x="386" y="398"/>
                  </a:lnTo>
                  <a:lnTo>
                    <a:pt x="380" y="400"/>
                  </a:lnTo>
                  <a:lnTo>
                    <a:pt x="380" y="400"/>
                  </a:lnTo>
                  <a:lnTo>
                    <a:pt x="374" y="398"/>
                  </a:lnTo>
                  <a:lnTo>
                    <a:pt x="372" y="396"/>
                  </a:lnTo>
                  <a:lnTo>
                    <a:pt x="372" y="392"/>
                  </a:lnTo>
                  <a:lnTo>
                    <a:pt x="372" y="392"/>
                  </a:lnTo>
                  <a:close/>
                  <a:moveTo>
                    <a:pt x="514" y="394"/>
                  </a:moveTo>
                  <a:lnTo>
                    <a:pt x="514" y="394"/>
                  </a:lnTo>
                  <a:lnTo>
                    <a:pt x="510" y="398"/>
                  </a:lnTo>
                  <a:lnTo>
                    <a:pt x="506" y="398"/>
                  </a:lnTo>
                  <a:lnTo>
                    <a:pt x="506" y="398"/>
                  </a:lnTo>
                  <a:lnTo>
                    <a:pt x="500" y="398"/>
                  </a:lnTo>
                  <a:lnTo>
                    <a:pt x="496" y="394"/>
                  </a:lnTo>
                  <a:lnTo>
                    <a:pt x="494" y="388"/>
                  </a:lnTo>
                  <a:lnTo>
                    <a:pt x="524" y="388"/>
                  </a:lnTo>
                  <a:lnTo>
                    <a:pt x="524" y="388"/>
                  </a:lnTo>
                  <a:lnTo>
                    <a:pt x="524" y="384"/>
                  </a:lnTo>
                  <a:lnTo>
                    <a:pt x="524" y="384"/>
                  </a:lnTo>
                  <a:lnTo>
                    <a:pt x="524" y="374"/>
                  </a:lnTo>
                  <a:lnTo>
                    <a:pt x="518" y="366"/>
                  </a:lnTo>
                  <a:lnTo>
                    <a:pt x="512" y="360"/>
                  </a:lnTo>
                  <a:lnTo>
                    <a:pt x="504" y="358"/>
                  </a:lnTo>
                  <a:lnTo>
                    <a:pt x="504" y="358"/>
                  </a:lnTo>
                  <a:lnTo>
                    <a:pt x="496" y="360"/>
                  </a:lnTo>
                  <a:lnTo>
                    <a:pt x="488" y="366"/>
                  </a:lnTo>
                  <a:lnTo>
                    <a:pt x="484" y="374"/>
                  </a:lnTo>
                  <a:lnTo>
                    <a:pt x="482" y="384"/>
                  </a:lnTo>
                  <a:lnTo>
                    <a:pt x="482" y="384"/>
                  </a:lnTo>
                  <a:lnTo>
                    <a:pt x="484" y="396"/>
                  </a:lnTo>
                  <a:lnTo>
                    <a:pt x="488" y="404"/>
                  </a:lnTo>
                  <a:lnTo>
                    <a:pt x="496" y="408"/>
                  </a:lnTo>
                  <a:lnTo>
                    <a:pt x="506" y="410"/>
                  </a:lnTo>
                  <a:lnTo>
                    <a:pt x="506" y="410"/>
                  </a:lnTo>
                  <a:lnTo>
                    <a:pt x="514" y="408"/>
                  </a:lnTo>
                  <a:lnTo>
                    <a:pt x="522" y="402"/>
                  </a:lnTo>
                  <a:lnTo>
                    <a:pt x="514" y="394"/>
                  </a:lnTo>
                  <a:close/>
                  <a:moveTo>
                    <a:pt x="494" y="380"/>
                  </a:moveTo>
                  <a:lnTo>
                    <a:pt x="494" y="380"/>
                  </a:lnTo>
                  <a:lnTo>
                    <a:pt x="496" y="376"/>
                  </a:lnTo>
                  <a:lnTo>
                    <a:pt x="498" y="372"/>
                  </a:lnTo>
                  <a:lnTo>
                    <a:pt x="500" y="370"/>
                  </a:lnTo>
                  <a:lnTo>
                    <a:pt x="504" y="370"/>
                  </a:lnTo>
                  <a:lnTo>
                    <a:pt x="504" y="370"/>
                  </a:lnTo>
                  <a:lnTo>
                    <a:pt x="508" y="370"/>
                  </a:lnTo>
                  <a:lnTo>
                    <a:pt x="510" y="372"/>
                  </a:lnTo>
                  <a:lnTo>
                    <a:pt x="512" y="380"/>
                  </a:lnTo>
                  <a:lnTo>
                    <a:pt x="494" y="380"/>
                  </a:lnTo>
                  <a:close/>
                  <a:moveTo>
                    <a:pt x="632" y="394"/>
                  </a:moveTo>
                  <a:lnTo>
                    <a:pt x="632" y="394"/>
                  </a:lnTo>
                  <a:lnTo>
                    <a:pt x="628" y="398"/>
                  </a:lnTo>
                  <a:lnTo>
                    <a:pt x="622" y="398"/>
                  </a:lnTo>
                  <a:lnTo>
                    <a:pt x="622" y="398"/>
                  </a:lnTo>
                  <a:lnTo>
                    <a:pt x="616" y="398"/>
                  </a:lnTo>
                  <a:lnTo>
                    <a:pt x="612" y="394"/>
                  </a:lnTo>
                  <a:lnTo>
                    <a:pt x="612" y="388"/>
                  </a:lnTo>
                  <a:lnTo>
                    <a:pt x="642" y="388"/>
                  </a:lnTo>
                  <a:lnTo>
                    <a:pt x="642" y="388"/>
                  </a:lnTo>
                  <a:lnTo>
                    <a:pt x="642" y="384"/>
                  </a:lnTo>
                  <a:lnTo>
                    <a:pt x="642" y="384"/>
                  </a:lnTo>
                  <a:lnTo>
                    <a:pt x="640" y="374"/>
                  </a:lnTo>
                  <a:lnTo>
                    <a:pt x="636" y="366"/>
                  </a:lnTo>
                  <a:lnTo>
                    <a:pt x="630" y="360"/>
                  </a:lnTo>
                  <a:lnTo>
                    <a:pt x="620" y="358"/>
                  </a:lnTo>
                  <a:lnTo>
                    <a:pt x="620" y="358"/>
                  </a:lnTo>
                  <a:lnTo>
                    <a:pt x="612" y="360"/>
                  </a:lnTo>
                  <a:lnTo>
                    <a:pt x="606" y="366"/>
                  </a:lnTo>
                  <a:lnTo>
                    <a:pt x="600" y="374"/>
                  </a:lnTo>
                  <a:lnTo>
                    <a:pt x="598" y="384"/>
                  </a:lnTo>
                  <a:lnTo>
                    <a:pt x="598" y="384"/>
                  </a:lnTo>
                  <a:lnTo>
                    <a:pt x="600" y="396"/>
                  </a:lnTo>
                  <a:lnTo>
                    <a:pt x="606" y="404"/>
                  </a:lnTo>
                  <a:lnTo>
                    <a:pt x="612" y="408"/>
                  </a:lnTo>
                  <a:lnTo>
                    <a:pt x="622" y="410"/>
                  </a:lnTo>
                  <a:lnTo>
                    <a:pt x="622" y="410"/>
                  </a:lnTo>
                  <a:lnTo>
                    <a:pt x="632" y="408"/>
                  </a:lnTo>
                  <a:lnTo>
                    <a:pt x="640" y="402"/>
                  </a:lnTo>
                  <a:lnTo>
                    <a:pt x="632" y="394"/>
                  </a:lnTo>
                  <a:close/>
                  <a:moveTo>
                    <a:pt x="612" y="380"/>
                  </a:moveTo>
                  <a:lnTo>
                    <a:pt x="612" y="380"/>
                  </a:lnTo>
                  <a:lnTo>
                    <a:pt x="612" y="376"/>
                  </a:lnTo>
                  <a:lnTo>
                    <a:pt x="614" y="372"/>
                  </a:lnTo>
                  <a:lnTo>
                    <a:pt x="616" y="370"/>
                  </a:lnTo>
                  <a:lnTo>
                    <a:pt x="620" y="370"/>
                  </a:lnTo>
                  <a:lnTo>
                    <a:pt x="620" y="370"/>
                  </a:lnTo>
                  <a:lnTo>
                    <a:pt x="624" y="370"/>
                  </a:lnTo>
                  <a:lnTo>
                    <a:pt x="628" y="372"/>
                  </a:lnTo>
                  <a:lnTo>
                    <a:pt x="630" y="380"/>
                  </a:lnTo>
                  <a:lnTo>
                    <a:pt x="612" y="380"/>
                  </a:lnTo>
                  <a:close/>
                  <a:moveTo>
                    <a:pt x="582" y="392"/>
                  </a:moveTo>
                  <a:lnTo>
                    <a:pt x="582" y="392"/>
                  </a:lnTo>
                  <a:lnTo>
                    <a:pt x="584" y="396"/>
                  </a:lnTo>
                  <a:lnTo>
                    <a:pt x="588" y="398"/>
                  </a:lnTo>
                  <a:lnTo>
                    <a:pt x="588" y="398"/>
                  </a:lnTo>
                  <a:lnTo>
                    <a:pt x="594" y="396"/>
                  </a:lnTo>
                  <a:lnTo>
                    <a:pt x="594" y="408"/>
                  </a:lnTo>
                  <a:lnTo>
                    <a:pt x="594" y="408"/>
                  </a:lnTo>
                  <a:lnTo>
                    <a:pt x="588" y="410"/>
                  </a:lnTo>
                  <a:lnTo>
                    <a:pt x="584" y="410"/>
                  </a:lnTo>
                  <a:lnTo>
                    <a:pt x="584" y="410"/>
                  </a:lnTo>
                  <a:lnTo>
                    <a:pt x="578" y="408"/>
                  </a:lnTo>
                  <a:lnTo>
                    <a:pt x="572" y="406"/>
                  </a:lnTo>
                  <a:lnTo>
                    <a:pt x="570" y="400"/>
                  </a:lnTo>
                  <a:lnTo>
                    <a:pt x="570" y="396"/>
                  </a:lnTo>
                  <a:lnTo>
                    <a:pt x="570" y="372"/>
                  </a:lnTo>
                  <a:lnTo>
                    <a:pt x="562" y="372"/>
                  </a:lnTo>
                  <a:lnTo>
                    <a:pt x="562" y="360"/>
                  </a:lnTo>
                  <a:lnTo>
                    <a:pt x="570" y="360"/>
                  </a:lnTo>
                  <a:lnTo>
                    <a:pt x="570" y="348"/>
                  </a:lnTo>
                  <a:lnTo>
                    <a:pt x="582" y="342"/>
                  </a:lnTo>
                  <a:lnTo>
                    <a:pt x="582" y="360"/>
                  </a:lnTo>
                  <a:lnTo>
                    <a:pt x="594" y="360"/>
                  </a:lnTo>
                  <a:lnTo>
                    <a:pt x="594" y="372"/>
                  </a:lnTo>
                  <a:lnTo>
                    <a:pt x="582" y="372"/>
                  </a:lnTo>
                  <a:lnTo>
                    <a:pt x="582" y="392"/>
                  </a:lnTo>
                  <a:close/>
                  <a:moveTo>
                    <a:pt x="558" y="408"/>
                  </a:moveTo>
                  <a:lnTo>
                    <a:pt x="558" y="408"/>
                  </a:lnTo>
                  <a:lnTo>
                    <a:pt x="554" y="410"/>
                  </a:lnTo>
                  <a:lnTo>
                    <a:pt x="548" y="410"/>
                  </a:lnTo>
                  <a:lnTo>
                    <a:pt x="548" y="410"/>
                  </a:lnTo>
                  <a:lnTo>
                    <a:pt x="542" y="408"/>
                  </a:lnTo>
                  <a:lnTo>
                    <a:pt x="538" y="406"/>
                  </a:lnTo>
                  <a:lnTo>
                    <a:pt x="536" y="400"/>
                  </a:lnTo>
                  <a:lnTo>
                    <a:pt x="536" y="396"/>
                  </a:lnTo>
                  <a:lnTo>
                    <a:pt x="536" y="372"/>
                  </a:lnTo>
                  <a:lnTo>
                    <a:pt x="528" y="372"/>
                  </a:lnTo>
                  <a:lnTo>
                    <a:pt x="528" y="360"/>
                  </a:lnTo>
                  <a:lnTo>
                    <a:pt x="536" y="360"/>
                  </a:lnTo>
                  <a:lnTo>
                    <a:pt x="536" y="348"/>
                  </a:lnTo>
                  <a:lnTo>
                    <a:pt x="548" y="342"/>
                  </a:lnTo>
                  <a:lnTo>
                    <a:pt x="548" y="360"/>
                  </a:lnTo>
                  <a:lnTo>
                    <a:pt x="558" y="360"/>
                  </a:lnTo>
                  <a:lnTo>
                    <a:pt x="558" y="372"/>
                  </a:lnTo>
                  <a:lnTo>
                    <a:pt x="548" y="372"/>
                  </a:lnTo>
                  <a:lnTo>
                    <a:pt x="548" y="392"/>
                  </a:lnTo>
                  <a:lnTo>
                    <a:pt x="548" y="392"/>
                  </a:lnTo>
                  <a:lnTo>
                    <a:pt x="548" y="396"/>
                  </a:lnTo>
                  <a:lnTo>
                    <a:pt x="552" y="398"/>
                  </a:lnTo>
                  <a:lnTo>
                    <a:pt x="552" y="398"/>
                  </a:lnTo>
                  <a:lnTo>
                    <a:pt x="560" y="396"/>
                  </a:lnTo>
                  <a:lnTo>
                    <a:pt x="558" y="408"/>
                  </a:lnTo>
                  <a:close/>
                  <a:moveTo>
                    <a:pt x="678" y="374"/>
                  </a:moveTo>
                  <a:lnTo>
                    <a:pt x="678" y="374"/>
                  </a:lnTo>
                  <a:lnTo>
                    <a:pt x="674" y="372"/>
                  </a:lnTo>
                  <a:lnTo>
                    <a:pt x="670" y="372"/>
                  </a:lnTo>
                  <a:lnTo>
                    <a:pt x="670" y="372"/>
                  </a:lnTo>
                  <a:lnTo>
                    <a:pt x="666" y="372"/>
                  </a:lnTo>
                  <a:lnTo>
                    <a:pt x="664" y="374"/>
                  </a:lnTo>
                  <a:lnTo>
                    <a:pt x="662" y="378"/>
                  </a:lnTo>
                  <a:lnTo>
                    <a:pt x="662" y="382"/>
                  </a:lnTo>
                  <a:lnTo>
                    <a:pt x="662" y="410"/>
                  </a:lnTo>
                  <a:lnTo>
                    <a:pt x="650" y="410"/>
                  </a:lnTo>
                  <a:lnTo>
                    <a:pt x="650" y="360"/>
                  </a:lnTo>
                  <a:lnTo>
                    <a:pt x="662" y="360"/>
                  </a:lnTo>
                  <a:lnTo>
                    <a:pt x="662" y="364"/>
                  </a:lnTo>
                  <a:lnTo>
                    <a:pt x="662" y="364"/>
                  </a:lnTo>
                  <a:lnTo>
                    <a:pt x="666" y="360"/>
                  </a:lnTo>
                  <a:lnTo>
                    <a:pt x="672" y="358"/>
                  </a:lnTo>
                  <a:lnTo>
                    <a:pt x="672" y="358"/>
                  </a:lnTo>
                  <a:lnTo>
                    <a:pt x="678" y="360"/>
                  </a:lnTo>
                  <a:lnTo>
                    <a:pt x="682" y="362"/>
                  </a:lnTo>
                  <a:lnTo>
                    <a:pt x="678" y="374"/>
                  </a:lnTo>
                  <a:close/>
                  <a:moveTo>
                    <a:pt x="132" y="346"/>
                  </a:moveTo>
                  <a:lnTo>
                    <a:pt x="132" y="354"/>
                  </a:lnTo>
                  <a:lnTo>
                    <a:pt x="120" y="354"/>
                  </a:lnTo>
                  <a:lnTo>
                    <a:pt x="120" y="340"/>
                  </a:lnTo>
                  <a:lnTo>
                    <a:pt x="132" y="340"/>
                  </a:lnTo>
                  <a:lnTo>
                    <a:pt x="132" y="346"/>
                  </a:lnTo>
                  <a:close/>
                  <a:moveTo>
                    <a:pt x="216" y="360"/>
                  </a:moveTo>
                  <a:lnTo>
                    <a:pt x="228" y="360"/>
                  </a:lnTo>
                  <a:lnTo>
                    <a:pt x="228" y="382"/>
                  </a:lnTo>
                  <a:lnTo>
                    <a:pt x="228" y="410"/>
                  </a:lnTo>
                  <a:lnTo>
                    <a:pt x="216" y="410"/>
                  </a:lnTo>
                  <a:lnTo>
                    <a:pt x="216" y="360"/>
                  </a:lnTo>
                  <a:close/>
                  <a:moveTo>
                    <a:pt x="228" y="346"/>
                  </a:moveTo>
                  <a:lnTo>
                    <a:pt x="228" y="354"/>
                  </a:lnTo>
                  <a:lnTo>
                    <a:pt x="216" y="354"/>
                  </a:lnTo>
                  <a:lnTo>
                    <a:pt x="216" y="340"/>
                  </a:lnTo>
                  <a:lnTo>
                    <a:pt x="228" y="340"/>
                  </a:lnTo>
                  <a:lnTo>
                    <a:pt x="228" y="346"/>
                  </a:lnTo>
                  <a:close/>
                  <a:moveTo>
                    <a:pt x="560" y="450"/>
                  </a:moveTo>
                  <a:lnTo>
                    <a:pt x="560" y="450"/>
                  </a:lnTo>
                  <a:lnTo>
                    <a:pt x="556" y="446"/>
                  </a:lnTo>
                  <a:lnTo>
                    <a:pt x="550" y="444"/>
                  </a:lnTo>
                  <a:lnTo>
                    <a:pt x="550" y="444"/>
                  </a:lnTo>
                  <a:lnTo>
                    <a:pt x="542" y="446"/>
                  </a:lnTo>
                  <a:lnTo>
                    <a:pt x="536" y="452"/>
                  </a:lnTo>
                  <a:lnTo>
                    <a:pt x="532" y="460"/>
                  </a:lnTo>
                  <a:lnTo>
                    <a:pt x="530" y="470"/>
                  </a:lnTo>
                  <a:lnTo>
                    <a:pt x="530" y="470"/>
                  </a:lnTo>
                  <a:lnTo>
                    <a:pt x="532" y="480"/>
                  </a:lnTo>
                  <a:lnTo>
                    <a:pt x="536" y="488"/>
                  </a:lnTo>
                  <a:lnTo>
                    <a:pt x="542" y="494"/>
                  </a:lnTo>
                  <a:lnTo>
                    <a:pt x="550" y="496"/>
                  </a:lnTo>
                  <a:lnTo>
                    <a:pt x="550" y="496"/>
                  </a:lnTo>
                  <a:lnTo>
                    <a:pt x="556" y="494"/>
                  </a:lnTo>
                  <a:lnTo>
                    <a:pt x="560" y="490"/>
                  </a:lnTo>
                  <a:lnTo>
                    <a:pt x="560" y="494"/>
                  </a:lnTo>
                  <a:lnTo>
                    <a:pt x="572" y="494"/>
                  </a:lnTo>
                  <a:lnTo>
                    <a:pt x="572" y="426"/>
                  </a:lnTo>
                  <a:lnTo>
                    <a:pt x="560" y="432"/>
                  </a:lnTo>
                  <a:lnTo>
                    <a:pt x="560" y="450"/>
                  </a:lnTo>
                  <a:close/>
                  <a:moveTo>
                    <a:pt x="552" y="484"/>
                  </a:moveTo>
                  <a:lnTo>
                    <a:pt x="552" y="484"/>
                  </a:lnTo>
                  <a:lnTo>
                    <a:pt x="548" y="484"/>
                  </a:lnTo>
                  <a:lnTo>
                    <a:pt x="546" y="482"/>
                  </a:lnTo>
                  <a:lnTo>
                    <a:pt x="544" y="478"/>
                  </a:lnTo>
                  <a:lnTo>
                    <a:pt x="542" y="470"/>
                  </a:lnTo>
                  <a:lnTo>
                    <a:pt x="542" y="470"/>
                  </a:lnTo>
                  <a:lnTo>
                    <a:pt x="544" y="462"/>
                  </a:lnTo>
                  <a:lnTo>
                    <a:pt x="546" y="458"/>
                  </a:lnTo>
                  <a:lnTo>
                    <a:pt x="548" y="456"/>
                  </a:lnTo>
                  <a:lnTo>
                    <a:pt x="552" y="456"/>
                  </a:lnTo>
                  <a:lnTo>
                    <a:pt x="552" y="456"/>
                  </a:lnTo>
                  <a:lnTo>
                    <a:pt x="558" y="458"/>
                  </a:lnTo>
                  <a:lnTo>
                    <a:pt x="560" y="460"/>
                  </a:lnTo>
                  <a:lnTo>
                    <a:pt x="560" y="480"/>
                  </a:lnTo>
                  <a:lnTo>
                    <a:pt x="560" y="480"/>
                  </a:lnTo>
                  <a:lnTo>
                    <a:pt x="558" y="484"/>
                  </a:lnTo>
                  <a:lnTo>
                    <a:pt x="552" y="484"/>
                  </a:lnTo>
                  <a:lnTo>
                    <a:pt x="552" y="484"/>
                  </a:lnTo>
                  <a:close/>
                  <a:moveTo>
                    <a:pt x="148" y="460"/>
                  </a:moveTo>
                  <a:lnTo>
                    <a:pt x="148" y="460"/>
                  </a:lnTo>
                  <a:lnTo>
                    <a:pt x="146" y="458"/>
                  </a:lnTo>
                  <a:lnTo>
                    <a:pt x="140" y="456"/>
                  </a:lnTo>
                  <a:lnTo>
                    <a:pt x="140" y="456"/>
                  </a:lnTo>
                  <a:lnTo>
                    <a:pt x="138" y="458"/>
                  </a:lnTo>
                  <a:lnTo>
                    <a:pt x="134" y="460"/>
                  </a:lnTo>
                  <a:lnTo>
                    <a:pt x="132" y="464"/>
                  </a:lnTo>
                  <a:lnTo>
                    <a:pt x="132" y="468"/>
                  </a:lnTo>
                  <a:lnTo>
                    <a:pt x="132" y="494"/>
                  </a:lnTo>
                  <a:lnTo>
                    <a:pt x="120" y="494"/>
                  </a:lnTo>
                  <a:lnTo>
                    <a:pt x="120" y="446"/>
                  </a:lnTo>
                  <a:lnTo>
                    <a:pt x="132" y="446"/>
                  </a:lnTo>
                  <a:lnTo>
                    <a:pt x="132" y="450"/>
                  </a:lnTo>
                  <a:lnTo>
                    <a:pt x="132" y="450"/>
                  </a:lnTo>
                  <a:lnTo>
                    <a:pt x="138" y="446"/>
                  </a:lnTo>
                  <a:lnTo>
                    <a:pt x="144" y="444"/>
                  </a:lnTo>
                  <a:lnTo>
                    <a:pt x="144" y="444"/>
                  </a:lnTo>
                  <a:lnTo>
                    <a:pt x="148" y="446"/>
                  </a:lnTo>
                  <a:lnTo>
                    <a:pt x="152" y="448"/>
                  </a:lnTo>
                  <a:lnTo>
                    <a:pt x="148" y="460"/>
                  </a:lnTo>
                  <a:close/>
                  <a:moveTo>
                    <a:pt x="54" y="446"/>
                  </a:moveTo>
                  <a:lnTo>
                    <a:pt x="66" y="446"/>
                  </a:lnTo>
                  <a:lnTo>
                    <a:pt x="52" y="494"/>
                  </a:lnTo>
                  <a:lnTo>
                    <a:pt x="42" y="494"/>
                  </a:lnTo>
                  <a:lnTo>
                    <a:pt x="36" y="474"/>
                  </a:lnTo>
                  <a:lnTo>
                    <a:pt x="36" y="474"/>
                  </a:lnTo>
                  <a:lnTo>
                    <a:pt x="34" y="464"/>
                  </a:lnTo>
                  <a:lnTo>
                    <a:pt x="34" y="464"/>
                  </a:lnTo>
                  <a:lnTo>
                    <a:pt x="30" y="474"/>
                  </a:lnTo>
                  <a:lnTo>
                    <a:pt x="26" y="494"/>
                  </a:lnTo>
                  <a:lnTo>
                    <a:pt x="14" y="494"/>
                  </a:lnTo>
                  <a:lnTo>
                    <a:pt x="14" y="494"/>
                  </a:lnTo>
                  <a:lnTo>
                    <a:pt x="0" y="446"/>
                  </a:lnTo>
                  <a:lnTo>
                    <a:pt x="14" y="446"/>
                  </a:lnTo>
                  <a:lnTo>
                    <a:pt x="18" y="464"/>
                  </a:lnTo>
                  <a:lnTo>
                    <a:pt x="18" y="464"/>
                  </a:lnTo>
                  <a:lnTo>
                    <a:pt x="20" y="476"/>
                  </a:lnTo>
                  <a:lnTo>
                    <a:pt x="20" y="476"/>
                  </a:lnTo>
                  <a:lnTo>
                    <a:pt x="24" y="464"/>
                  </a:lnTo>
                  <a:lnTo>
                    <a:pt x="28" y="446"/>
                  </a:lnTo>
                  <a:lnTo>
                    <a:pt x="38" y="446"/>
                  </a:lnTo>
                  <a:lnTo>
                    <a:pt x="44" y="464"/>
                  </a:lnTo>
                  <a:lnTo>
                    <a:pt x="44" y="464"/>
                  </a:lnTo>
                  <a:lnTo>
                    <a:pt x="46" y="476"/>
                  </a:lnTo>
                  <a:lnTo>
                    <a:pt x="46" y="476"/>
                  </a:lnTo>
                  <a:lnTo>
                    <a:pt x="50" y="464"/>
                  </a:lnTo>
                  <a:lnTo>
                    <a:pt x="54" y="446"/>
                  </a:lnTo>
                  <a:close/>
                  <a:moveTo>
                    <a:pt x="90" y="444"/>
                  </a:moveTo>
                  <a:lnTo>
                    <a:pt x="90" y="444"/>
                  </a:lnTo>
                  <a:lnTo>
                    <a:pt x="82" y="446"/>
                  </a:lnTo>
                  <a:lnTo>
                    <a:pt x="74" y="452"/>
                  </a:lnTo>
                  <a:lnTo>
                    <a:pt x="70" y="460"/>
                  </a:lnTo>
                  <a:lnTo>
                    <a:pt x="68" y="470"/>
                  </a:lnTo>
                  <a:lnTo>
                    <a:pt x="68" y="470"/>
                  </a:lnTo>
                  <a:lnTo>
                    <a:pt x="70" y="480"/>
                  </a:lnTo>
                  <a:lnTo>
                    <a:pt x="74" y="488"/>
                  </a:lnTo>
                  <a:lnTo>
                    <a:pt x="82" y="494"/>
                  </a:lnTo>
                  <a:lnTo>
                    <a:pt x="90" y="496"/>
                  </a:lnTo>
                  <a:lnTo>
                    <a:pt x="90" y="496"/>
                  </a:lnTo>
                  <a:lnTo>
                    <a:pt x="100" y="494"/>
                  </a:lnTo>
                  <a:lnTo>
                    <a:pt x="106" y="488"/>
                  </a:lnTo>
                  <a:lnTo>
                    <a:pt x="110" y="480"/>
                  </a:lnTo>
                  <a:lnTo>
                    <a:pt x="112" y="470"/>
                  </a:lnTo>
                  <a:lnTo>
                    <a:pt x="112" y="470"/>
                  </a:lnTo>
                  <a:lnTo>
                    <a:pt x="110" y="460"/>
                  </a:lnTo>
                  <a:lnTo>
                    <a:pt x="106" y="452"/>
                  </a:lnTo>
                  <a:lnTo>
                    <a:pt x="100" y="446"/>
                  </a:lnTo>
                  <a:lnTo>
                    <a:pt x="90" y="444"/>
                  </a:lnTo>
                  <a:lnTo>
                    <a:pt x="90" y="444"/>
                  </a:lnTo>
                  <a:close/>
                  <a:moveTo>
                    <a:pt x="90" y="484"/>
                  </a:moveTo>
                  <a:lnTo>
                    <a:pt x="90" y="484"/>
                  </a:lnTo>
                  <a:lnTo>
                    <a:pt x="86" y="484"/>
                  </a:lnTo>
                  <a:lnTo>
                    <a:pt x="84" y="480"/>
                  </a:lnTo>
                  <a:lnTo>
                    <a:pt x="82" y="476"/>
                  </a:lnTo>
                  <a:lnTo>
                    <a:pt x="80" y="470"/>
                  </a:lnTo>
                  <a:lnTo>
                    <a:pt x="80" y="470"/>
                  </a:lnTo>
                  <a:lnTo>
                    <a:pt x="82" y="464"/>
                  </a:lnTo>
                  <a:lnTo>
                    <a:pt x="84" y="460"/>
                  </a:lnTo>
                  <a:lnTo>
                    <a:pt x="86" y="456"/>
                  </a:lnTo>
                  <a:lnTo>
                    <a:pt x="90" y="456"/>
                  </a:lnTo>
                  <a:lnTo>
                    <a:pt x="90" y="456"/>
                  </a:lnTo>
                  <a:lnTo>
                    <a:pt x="94" y="456"/>
                  </a:lnTo>
                  <a:lnTo>
                    <a:pt x="98" y="460"/>
                  </a:lnTo>
                  <a:lnTo>
                    <a:pt x="100" y="464"/>
                  </a:lnTo>
                  <a:lnTo>
                    <a:pt x="100" y="470"/>
                  </a:lnTo>
                  <a:lnTo>
                    <a:pt x="100" y="470"/>
                  </a:lnTo>
                  <a:lnTo>
                    <a:pt x="100" y="476"/>
                  </a:lnTo>
                  <a:lnTo>
                    <a:pt x="98" y="480"/>
                  </a:lnTo>
                  <a:lnTo>
                    <a:pt x="94" y="484"/>
                  </a:lnTo>
                  <a:lnTo>
                    <a:pt x="90" y="484"/>
                  </a:lnTo>
                  <a:lnTo>
                    <a:pt x="90" y="484"/>
                  </a:lnTo>
                  <a:close/>
                  <a:moveTo>
                    <a:pt x="500" y="460"/>
                  </a:moveTo>
                  <a:lnTo>
                    <a:pt x="500" y="460"/>
                  </a:lnTo>
                  <a:lnTo>
                    <a:pt x="496" y="458"/>
                  </a:lnTo>
                  <a:lnTo>
                    <a:pt x="492" y="456"/>
                  </a:lnTo>
                  <a:lnTo>
                    <a:pt x="492" y="456"/>
                  </a:lnTo>
                  <a:lnTo>
                    <a:pt x="488" y="458"/>
                  </a:lnTo>
                  <a:lnTo>
                    <a:pt x="486" y="460"/>
                  </a:lnTo>
                  <a:lnTo>
                    <a:pt x="484" y="464"/>
                  </a:lnTo>
                  <a:lnTo>
                    <a:pt x="484" y="468"/>
                  </a:lnTo>
                  <a:lnTo>
                    <a:pt x="484" y="494"/>
                  </a:lnTo>
                  <a:lnTo>
                    <a:pt x="472" y="494"/>
                  </a:lnTo>
                  <a:lnTo>
                    <a:pt x="472" y="446"/>
                  </a:lnTo>
                  <a:lnTo>
                    <a:pt x="484" y="446"/>
                  </a:lnTo>
                  <a:lnTo>
                    <a:pt x="484" y="450"/>
                  </a:lnTo>
                  <a:lnTo>
                    <a:pt x="484" y="450"/>
                  </a:lnTo>
                  <a:lnTo>
                    <a:pt x="488" y="446"/>
                  </a:lnTo>
                  <a:lnTo>
                    <a:pt x="494" y="444"/>
                  </a:lnTo>
                  <a:lnTo>
                    <a:pt x="494" y="444"/>
                  </a:lnTo>
                  <a:lnTo>
                    <a:pt x="500" y="446"/>
                  </a:lnTo>
                  <a:lnTo>
                    <a:pt x="504" y="448"/>
                  </a:lnTo>
                  <a:lnTo>
                    <a:pt x="500" y="460"/>
                  </a:lnTo>
                  <a:close/>
                  <a:moveTo>
                    <a:pt x="406" y="446"/>
                  </a:moveTo>
                  <a:lnTo>
                    <a:pt x="418" y="446"/>
                  </a:lnTo>
                  <a:lnTo>
                    <a:pt x="404" y="494"/>
                  </a:lnTo>
                  <a:lnTo>
                    <a:pt x="394" y="494"/>
                  </a:lnTo>
                  <a:lnTo>
                    <a:pt x="388" y="474"/>
                  </a:lnTo>
                  <a:lnTo>
                    <a:pt x="388" y="474"/>
                  </a:lnTo>
                  <a:lnTo>
                    <a:pt x="384" y="464"/>
                  </a:lnTo>
                  <a:lnTo>
                    <a:pt x="384" y="464"/>
                  </a:lnTo>
                  <a:lnTo>
                    <a:pt x="382" y="474"/>
                  </a:lnTo>
                  <a:lnTo>
                    <a:pt x="376" y="494"/>
                  </a:lnTo>
                  <a:lnTo>
                    <a:pt x="366" y="494"/>
                  </a:lnTo>
                  <a:lnTo>
                    <a:pt x="366" y="494"/>
                  </a:lnTo>
                  <a:lnTo>
                    <a:pt x="352" y="446"/>
                  </a:lnTo>
                  <a:lnTo>
                    <a:pt x="366" y="446"/>
                  </a:lnTo>
                  <a:lnTo>
                    <a:pt x="370" y="464"/>
                  </a:lnTo>
                  <a:lnTo>
                    <a:pt x="370" y="464"/>
                  </a:lnTo>
                  <a:lnTo>
                    <a:pt x="372" y="476"/>
                  </a:lnTo>
                  <a:lnTo>
                    <a:pt x="372" y="476"/>
                  </a:lnTo>
                  <a:lnTo>
                    <a:pt x="374" y="464"/>
                  </a:lnTo>
                  <a:lnTo>
                    <a:pt x="380" y="446"/>
                  </a:lnTo>
                  <a:lnTo>
                    <a:pt x="390" y="446"/>
                  </a:lnTo>
                  <a:lnTo>
                    <a:pt x="396" y="464"/>
                  </a:lnTo>
                  <a:lnTo>
                    <a:pt x="396" y="464"/>
                  </a:lnTo>
                  <a:lnTo>
                    <a:pt x="398" y="476"/>
                  </a:lnTo>
                  <a:lnTo>
                    <a:pt x="398" y="476"/>
                  </a:lnTo>
                  <a:lnTo>
                    <a:pt x="400" y="464"/>
                  </a:lnTo>
                  <a:lnTo>
                    <a:pt x="406" y="446"/>
                  </a:lnTo>
                  <a:close/>
                  <a:moveTo>
                    <a:pt x="442" y="444"/>
                  </a:moveTo>
                  <a:lnTo>
                    <a:pt x="442" y="444"/>
                  </a:lnTo>
                  <a:lnTo>
                    <a:pt x="434" y="446"/>
                  </a:lnTo>
                  <a:lnTo>
                    <a:pt x="426" y="452"/>
                  </a:lnTo>
                  <a:lnTo>
                    <a:pt x="422" y="460"/>
                  </a:lnTo>
                  <a:lnTo>
                    <a:pt x="420" y="470"/>
                  </a:lnTo>
                  <a:lnTo>
                    <a:pt x="420" y="470"/>
                  </a:lnTo>
                  <a:lnTo>
                    <a:pt x="422" y="480"/>
                  </a:lnTo>
                  <a:lnTo>
                    <a:pt x="426" y="488"/>
                  </a:lnTo>
                  <a:lnTo>
                    <a:pt x="434" y="494"/>
                  </a:lnTo>
                  <a:lnTo>
                    <a:pt x="442" y="496"/>
                  </a:lnTo>
                  <a:lnTo>
                    <a:pt x="442" y="496"/>
                  </a:lnTo>
                  <a:lnTo>
                    <a:pt x="450" y="494"/>
                  </a:lnTo>
                  <a:lnTo>
                    <a:pt x="458" y="488"/>
                  </a:lnTo>
                  <a:lnTo>
                    <a:pt x="462" y="480"/>
                  </a:lnTo>
                  <a:lnTo>
                    <a:pt x="464" y="470"/>
                  </a:lnTo>
                  <a:lnTo>
                    <a:pt x="464" y="470"/>
                  </a:lnTo>
                  <a:lnTo>
                    <a:pt x="462" y="460"/>
                  </a:lnTo>
                  <a:lnTo>
                    <a:pt x="458" y="452"/>
                  </a:lnTo>
                  <a:lnTo>
                    <a:pt x="450" y="446"/>
                  </a:lnTo>
                  <a:lnTo>
                    <a:pt x="442" y="444"/>
                  </a:lnTo>
                  <a:lnTo>
                    <a:pt x="442" y="444"/>
                  </a:lnTo>
                  <a:close/>
                  <a:moveTo>
                    <a:pt x="442" y="484"/>
                  </a:moveTo>
                  <a:lnTo>
                    <a:pt x="442" y="484"/>
                  </a:lnTo>
                  <a:lnTo>
                    <a:pt x="438" y="484"/>
                  </a:lnTo>
                  <a:lnTo>
                    <a:pt x="434" y="480"/>
                  </a:lnTo>
                  <a:lnTo>
                    <a:pt x="432" y="476"/>
                  </a:lnTo>
                  <a:lnTo>
                    <a:pt x="432" y="470"/>
                  </a:lnTo>
                  <a:lnTo>
                    <a:pt x="432" y="470"/>
                  </a:lnTo>
                  <a:lnTo>
                    <a:pt x="432" y="464"/>
                  </a:lnTo>
                  <a:lnTo>
                    <a:pt x="434" y="460"/>
                  </a:lnTo>
                  <a:lnTo>
                    <a:pt x="438" y="456"/>
                  </a:lnTo>
                  <a:lnTo>
                    <a:pt x="442" y="456"/>
                  </a:lnTo>
                  <a:lnTo>
                    <a:pt x="442" y="456"/>
                  </a:lnTo>
                  <a:lnTo>
                    <a:pt x="446" y="456"/>
                  </a:lnTo>
                  <a:lnTo>
                    <a:pt x="450" y="460"/>
                  </a:lnTo>
                  <a:lnTo>
                    <a:pt x="452" y="464"/>
                  </a:lnTo>
                  <a:lnTo>
                    <a:pt x="452" y="470"/>
                  </a:lnTo>
                  <a:lnTo>
                    <a:pt x="452" y="470"/>
                  </a:lnTo>
                  <a:lnTo>
                    <a:pt x="452" y="476"/>
                  </a:lnTo>
                  <a:lnTo>
                    <a:pt x="450" y="480"/>
                  </a:lnTo>
                  <a:lnTo>
                    <a:pt x="446" y="484"/>
                  </a:lnTo>
                  <a:lnTo>
                    <a:pt x="442" y="484"/>
                  </a:lnTo>
                  <a:lnTo>
                    <a:pt x="442" y="484"/>
                  </a:lnTo>
                  <a:close/>
                  <a:moveTo>
                    <a:pt x="186" y="462"/>
                  </a:moveTo>
                  <a:lnTo>
                    <a:pt x="200" y="494"/>
                  </a:lnTo>
                  <a:lnTo>
                    <a:pt x="186" y="494"/>
                  </a:lnTo>
                  <a:lnTo>
                    <a:pt x="176" y="472"/>
                  </a:lnTo>
                  <a:lnTo>
                    <a:pt x="170" y="480"/>
                  </a:lnTo>
                  <a:lnTo>
                    <a:pt x="170" y="494"/>
                  </a:lnTo>
                  <a:lnTo>
                    <a:pt x="158" y="494"/>
                  </a:lnTo>
                  <a:lnTo>
                    <a:pt x="158" y="432"/>
                  </a:lnTo>
                  <a:lnTo>
                    <a:pt x="170" y="426"/>
                  </a:lnTo>
                  <a:lnTo>
                    <a:pt x="170" y="464"/>
                  </a:lnTo>
                  <a:lnTo>
                    <a:pt x="170" y="464"/>
                  </a:lnTo>
                  <a:lnTo>
                    <a:pt x="174" y="458"/>
                  </a:lnTo>
                  <a:lnTo>
                    <a:pt x="184" y="446"/>
                  </a:lnTo>
                  <a:lnTo>
                    <a:pt x="198" y="446"/>
                  </a:lnTo>
                  <a:lnTo>
                    <a:pt x="186" y="462"/>
                  </a:lnTo>
                  <a:close/>
                  <a:moveTo>
                    <a:pt x="242" y="494"/>
                  </a:moveTo>
                  <a:lnTo>
                    <a:pt x="230" y="494"/>
                  </a:lnTo>
                  <a:lnTo>
                    <a:pt x="230" y="446"/>
                  </a:lnTo>
                  <a:lnTo>
                    <a:pt x="242" y="446"/>
                  </a:lnTo>
                  <a:lnTo>
                    <a:pt x="242" y="450"/>
                  </a:lnTo>
                  <a:lnTo>
                    <a:pt x="242" y="450"/>
                  </a:lnTo>
                  <a:lnTo>
                    <a:pt x="248" y="446"/>
                  </a:lnTo>
                  <a:lnTo>
                    <a:pt x="254" y="444"/>
                  </a:lnTo>
                  <a:lnTo>
                    <a:pt x="254" y="444"/>
                  </a:lnTo>
                  <a:lnTo>
                    <a:pt x="262" y="446"/>
                  </a:lnTo>
                  <a:lnTo>
                    <a:pt x="268" y="450"/>
                  </a:lnTo>
                  <a:lnTo>
                    <a:pt x="272" y="458"/>
                  </a:lnTo>
                  <a:lnTo>
                    <a:pt x="272" y="466"/>
                  </a:lnTo>
                  <a:lnTo>
                    <a:pt x="272" y="494"/>
                  </a:lnTo>
                  <a:lnTo>
                    <a:pt x="260" y="494"/>
                  </a:lnTo>
                  <a:lnTo>
                    <a:pt x="260" y="468"/>
                  </a:lnTo>
                  <a:lnTo>
                    <a:pt x="260" y="468"/>
                  </a:lnTo>
                  <a:lnTo>
                    <a:pt x="260" y="462"/>
                  </a:lnTo>
                  <a:lnTo>
                    <a:pt x="258" y="458"/>
                  </a:lnTo>
                  <a:lnTo>
                    <a:pt x="256" y="456"/>
                  </a:lnTo>
                  <a:lnTo>
                    <a:pt x="252" y="456"/>
                  </a:lnTo>
                  <a:lnTo>
                    <a:pt x="252" y="456"/>
                  </a:lnTo>
                  <a:lnTo>
                    <a:pt x="248" y="456"/>
                  </a:lnTo>
                  <a:lnTo>
                    <a:pt x="244" y="458"/>
                  </a:lnTo>
                  <a:lnTo>
                    <a:pt x="244" y="462"/>
                  </a:lnTo>
                  <a:lnTo>
                    <a:pt x="242" y="468"/>
                  </a:lnTo>
                  <a:lnTo>
                    <a:pt x="242" y="494"/>
                  </a:lnTo>
                  <a:close/>
                  <a:moveTo>
                    <a:pt x="310" y="450"/>
                  </a:moveTo>
                  <a:lnTo>
                    <a:pt x="310" y="450"/>
                  </a:lnTo>
                  <a:lnTo>
                    <a:pt x="306" y="446"/>
                  </a:lnTo>
                  <a:lnTo>
                    <a:pt x="300" y="444"/>
                  </a:lnTo>
                  <a:lnTo>
                    <a:pt x="300" y="444"/>
                  </a:lnTo>
                  <a:lnTo>
                    <a:pt x="292" y="446"/>
                  </a:lnTo>
                  <a:lnTo>
                    <a:pt x="286" y="452"/>
                  </a:lnTo>
                  <a:lnTo>
                    <a:pt x="282" y="460"/>
                  </a:lnTo>
                  <a:lnTo>
                    <a:pt x="280" y="470"/>
                  </a:lnTo>
                  <a:lnTo>
                    <a:pt x="280" y="470"/>
                  </a:lnTo>
                  <a:lnTo>
                    <a:pt x="282" y="480"/>
                  </a:lnTo>
                  <a:lnTo>
                    <a:pt x="286" y="488"/>
                  </a:lnTo>
                  <a:lnTo>
                    <a:pt x="292" y="494"/>
                  </a:lnTo>
                  <a:lnTo>
                    <a:pt x="300" y="496"/>
                  </a:lnTo>
                  <a:lnTo>
                    <a:pt x="300" y="496"/>
                  </a:lnTo>
                  <a:lnTo>
                    <a:pt x="306" y="494"/>
                  </a:lnTo>
                  <a:lnTo>
                    <a:pt x="310" y="490"/>
                  </a:lnTo>
                  <a:lnTo>
                    <a:pt x="310" y="492"/>
                  </a:lnTo>
                  <a:lnTo>
                    <a:pt x="310" y="492"/>
                  </a:lnTo>
                  <a:lnTo>
                    <a:pt x="310" y="496"/>
                  </a:lnTo>
                  <a:lnTo>
                    <a:pt x="310" y="500"/>
                  </a:lnTo>
                  <a:lnTo>
                    <a:pt x="304" y="504"/>
                  </a:lnTo>
                  <a:lnTo>
                    <a:pt x="296" y="506"/>
                  </a:lnTo>
                  <a:lnTo>
                    <a:pt x="294" y="506"/>
                  </a:lnTo>
                  <a:lnTo>
                    <a:pt x="300" y="514"/>
                  </a:lnTo>
                  <a:lnTo>
                    <a:pt x="300" y="514"/>
                  </a:lnTo>
                  <a:lnTo>
                    <a:pt x="300" y="514"/>
                  </a:lnTo>
                  <a:lnTo>
                    <a:pt x="310" y="512"/>
                  </a:lnTo>
                  <a:lnTo>
                    <a:pt x="318" y="508"/>
                  </a:lnTo>
                  <a:lnTo>
                    <a:pt x="322" y="500"/>
                  </a:lnTo>
                  <a:lnTo>
                    <a:pt x="324" y="490"/>
                  </a:lnTo>
                  <a:lnTo>
                    <a:pt x="324" y="446"/>
                  </a:lnTo>
                  <a:lnTo>
                    <a:pt x="310" y="446"/>
                  </a:lnTo>
                  <a:lnTo>
                    <a:pt x="310" y="450"/>
                  </a:lnTo>
                  <a:close/>
                  <a:moveTo>
                    <a:pt x="310" y="460"/>
                  </a:moveTo>
                  <a:lnTo>
                    <a:pt x="310" y="480"/>
                  </a:lnTo>
                  <a:lnTo>
                    <a:pt x="310" y="480"/>
                  </a:lnTo>
                  <a:lnTo>
                    <a:pt x="308" y="484"/>
                  </a:lnTo>
                  <a:lnTo>
                    <a:pt x="302" y="484"/>
                  </a:lnTo>
                  <a:lnTo>
                    <a:pt x="302" y="484"/>
                  </a:lnTo>
                  <a:lnTo>
                    <a:pt x="300" y="484"/>
                  </a:lnTo>
                  <a:lnTo>
                    <a:pt x="296" y="482"/>
                  </a:lnTo>
                  <a:lnTo>
                    <a:pt x="294" y="478"/>
                  </a:lnTo>
                  <a:lnTo>
                    <a:pt x="294" y="470"/>
                  </a:lnTo>
                  <a:lnTo>
                    <a:pt x="294" y="470"/>
                  </a:lnTo>
                  <a:lnTo>
                    <a:pt x="294" y="462"/>
                  </a:lnTo>
                  <a:lnTo>
                    <a:pt x="296" y="458"/>
                  </a:lnTo>
                  <a:lnTo>
                    <a:pt x="300" y="456"/>
                  </a:lnTo>
                  <a:lnTo>
                    <a:pt x="302" y="456"/>
                  </a:lnTo>
                  <a:lnTo>
                    <a:pt x="302" y="456"/>
                  </a:lnTo>
                  <a:lnTo>
                    <a:pt x="308" y="458"/>
                  </a:lnTo>
                  <a:lnTo>
                    <a:pt x="310" y="460"/>
                  </a:lnTo>
                  <a:lnTo>
                    <a:pt x="310" y="460"/>
                  </a:lnTo>
                  <a:close/>
                  <a:moveTo>
                    <a:pt x="208" y="446"/>
                  </a:moveTo>
                  <a:lnTo>
                    <a:pt x="220" y="446"/>
                  </a:lnTo>
                  <a:lnTo>
                    <a:pt x="220" y="468"/>
                  </a:lnTo>
                  <a:lnTo>
                    <a:pt x="220" y="494"/>
                  </a:lnTo>
                  <a:lnTo>
                    <a:pt x="208" y="494"/>
                  </a:lnTo>
                  <a:lnTo>
                    <a:pt x="208" y="446"/>
                  </a:lnTo>
                  <a:close/>
                  <a:moveTo>
                    <a:pt x="220" y="432"/>
                  </a:moveTo>
                  <a:lnTo>
                    <a:pt x="220" y="438"/>
                  </a:lnTo>
                  <a:lnTo>
                    <a:pt x="208" y="438"/>
                  </a:lnTo>
                  <a:lnTo>
                    <a:pt x="208" y="426"/>
                  </a:lnTo>
                  <a:lnTo>
                    <a:pt x="220" y="426"/>
                  </a:lnTo>
                  <a:lnTo>
                    <a:pt x="220" y="432"/>
                  </a:lnTo>
                  <a:close/>
                  <a:moveTo>
                    <a:pt x="510" y="432"/>
                  </a:moveTo>
                  <a:lnTo>
                    <a:pt x="522" y="426"/>
                  </a:lnTo>
                  <a:lnTo>
                    <a:pt x="522" y="470"/>
                  </a:lnTo>
                  <a:lnTo>
                    <a:pt x="522" y="494"/>
                  </a:lnTo>
                  <a:lnTo>
                    <a:pt x="510" y="494"/>
                  </a:lnTo>
                  <a:lnTo>
                    <a:pt x="510" y="432"/>
                  </a:lnTo>
                  <a:close/>
                  <a:moveTo>
                    <a:pt x="88" y="166"/>
                  </a:moveTo>
                  <a:lnTo>
                    <a:pt x="188" y="166"/>
                  </a:lnTo>
                  <a:lnTo>
                    <a:pt x="188" y="108"/>
                  </a:lnTo>
                  <a:lnTo>
                    <a:pt x="88" y="108"/>
                  </a:lnTo>
                  <a:lnTo>
                    <a:pt x="88" y="62"/>
                  </a:lnTo>
                  <a:lnTo>
                    <a:pt x="198" y="62"/>
                  </a:lnTo>
                  <a:lnTo>
                    <a:pt x="162" y="0"/>
                  </a:lnTo>
                  <a:lnTo>
                    <a:pt x="6" y="0"/>
                  </a:lnTo>
                  <a:lnTo>
                    <a:pt x="6" y="274"/>
                  </a:lnTo>
                  <a:lnTo>
                    <a:pt x="226" y="274"/>
                  </a:lnTo>
                  <a:lnTo>
                    <a:pt x="226" y="212"/>
                  </a:lnTo>
                  <a:lnTo>
                    <a:pt x="88" y="212"/>
                  </a:lnTo>
                  <a:lnTo>
                    <a:pt x="88" y="166"/>
                  </a:lnTo>
                  <a:close/>
                  <a:moveTo>
                    <a:pt x="374" y="0"/>
                  </a:moveTo>
                  <a:lnTo>
                    <a:pt x="326" y="90"/>
                  </a:lnTo>
                  <a:lnTo>
                    <a:pt x="280" y="0"/>
                  </a:lnTo>
                  <a:lnTo>
                    <a:pt x="188" y="0"/>
                  </a:lnTo>
                  <a:lnTo>
                    <a:pt x="284" y="166"/>
                  </a:lnTo>
                  <a:lnTo>
                    <a:pt x="284" y="274"/>
                  </a:lnTo>
                  <a:lnTo>
                    <a:pt x="366" y="274"/>
                  </a:lnTo>
                  <a:lnTo>
                    <a:pt x="366" y="166"/>
                  </a:lnTo>
                  <a:lnTo>
                    <a:pt x="464" y="0"/>
                  </a:lnTo>
                  <a:lnTo>
                    <a:pt x="37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grpSp>
      <p:sp>
        <p:nvSpPr>
          <p:cNvPr id="215044" name="Rectangle 4"/>
          <p:cNvSpPr>
            <a:spLocks noGrp="1" noChangeArrowheads="1"/>
          </p:cNvSpPr>
          <p:nvPr>
            <p:ph type="ctrTitle" hasCustomPrompt="1"/>
          </p:nvPr>
        </p:nvSpPr>
        <p:spPr>
          <a:xfrm>
            <a:off x="528073" y="1334260"/>
            <a:ext cx="3674783" cy="282129"/>
          </a:xfrm>
        </p:spPr>
        <p:txBody>
          <a:bodyPr/>
          <a:lstStyle>
            <a:lvl1pPr>
              <a:lnSpc>
                <a:spcPts val="2232"/>
              </a:lnSpc>
              <a:defRPr b="1">
                <a:solidFill>
                  <a:srgbClr val="404040"/>
                </a:solidFill>
                <a:latin typeface="+mj-lt"/>
              </a:defRPr>
            </a:lvl1pPr>
          </a:lstStyle>
          <a:p>
            <a:pPr lvl="0"/>
            <a:r>
              <a:rPr lang="en-US" noProof="0" dirty="0" smtClean="0"/>
              <a:t>Proposal title</a:t>
            </a:r>
            <a:endParaRPr lang="en-GB" noProof="0" dirty="0" smtClean="0"/>
          </a:p>
        </p:txBody>
      </p:sp>
      <p:sp>
        <p:nvSpPr>
          <p:cNvPr id="14" name="Text Placeholder 14"/>
          <p:cNvSpPr>
            <a:spLocks noGrp="1"/>
          </p:cNvSpPr>
          <p:nvPr>
            <p:ph type="body" sz="quarter" idx="10"/>
          </p:nvPr>
        </p:nvSpPr>
        <p:spPr>
          <a:xfrm>
            <a:off x="528073" y="1782369"/>
            <a:ext cx="3674783" cy="282129"/>
          </a:xfrm>
          <a:prstGeom prst="rect">
            <a:avLst/>
          </a:prstGeom>
        </p:spPr>
        <p:txBody>
          <a:bodyPr lIns="0" tIns="0" rIns="0" bIns="0">
            <a:spAutoFit/>
          </a:bodyPr>
          <a:lstStyle>
            <a:lvl1pPr>
              <a:defRPr kumimoji="0" lang="en-GB" sz="1508" b="0" i="0" u="none" strike="noStrike" kern="0" cap="none" spc="0" normalizeH="0" baseline="0" dirty="0">
                <a:ln>
                  <a:noFill/>
                </a:ln>
                <a:solidFill>
                  <a:srgbClr val="404040"/>
                </a:solidFill>
                <a:effectLst/>
                <a:uLnTx/>
                <a:uFillTx/>
                <a:latin typeface="EYInterstate Regular" pitchFamily="2" charset="0"/>
                <a:ea typeface="+mj-ea"/>
                <a:cs typeface="+mj-cs"/>
              </a:defRPr>
            </a:lvl1pPr>
          </a:lstStyle>
          <a:p>
            <a:pPr marL="0" marR="0" lvl="0" indent="0" algn="l" defTabSz="822487" rtl="0" eaLnBrk="1" fontAlgn="base" latinLnBrk="0" hangingPunct="1">
              <a:lnSpc>
                <a:spcPts val="2232"/>
              </a:lnSpc>
              <a:spcBef>
                <a:spcPct val="0"/>
              </a:spcBef>
              <a:spcAft>
                <a:spcPct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26240001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fld id="{C3228621-EC4E-4F19-9D14-71B8B74F5831}" type="datetime1">
              <a:rPr lang="en-US" smtClean="0"/>
              <a:t>10/11/2018</a:t>
            </a:fld>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30454540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grpSp>
        <p:nvGrpSpPr>
          <p:cNvPr id="13" name="Group 12"/>
          <p:cNvGrpSpPr/>
          <p:nvPr/>
        </p:nvGrpSpPr>
        <p:grpSpPr>
          <a:xfrm>
            <a:off x="7866013" y="5349326"/>
            <a:ext cx="925803" cy="1146120"/>
            <a:chOff x="9040813" y="5535613"/>
            <a:chExt cx="1082675" cy="1263650"/>
          </a:xfrm>
        </p:grpSpPr>
        <p:sp>
          <p:nvSpPr>
            <p:cNvPr id="10" name="Freeform 11"/>
            <p:cNvSpPr>
              <a:spLocks/>
            </p:cNvSpPr>
            <p:nvPr/>
          </p:nvSpPr>
          <p:spPr bwMode="auto">
            <a:xfrm>
              <a:off x="9040813" y="5535613"/>
              <a:ext cx="866775" cy="314325"/>
            </a:xfrm>
            <a:custGeom>
              <a:avLst/>
              <a:gdLst>
                <a:gd name="T0" fmla="*/ 546 w 546"/>
                <a:gd name="T1" fmla="*/ 0 h 198"/>
                <a:gd name="T2" fmla="*/ 0 w 546"/>
                <a:gd name="T3" fmla="*/ 198 h 198"/>
                <a:gd name="T4" fmla="*/ 546 w 546"/>
                <a:gd name="T5" fmla="*/ 102 h 198"/>
                <a:gd name="T6" fmla="*/ 546 w 546"/>
                <a:gd name="T7" fmla="*/ 0 h 198"/>
              </a:gdLst>
              <a:ahLst/>
              <a:cxnLst>
                <a:cxn ang="0">
                  <a:pos x="T0" y="T1"/>
                </a:cxn>
                <a:cxn ang="0">
                  <a:pos x="T2" y="T3"/>
                </a:cxn>
                <a:cxn ang="0">
                  <a:pos x="T4" y="T5"/>
                </a:cxn>
                <a:cxn ang="0">
                  <a:pos x="T6" y="T7"/>
                </a:cxn>
              </a:cxnLst>
              <a:rect l="0" t="0" r="r" b="b"/>
              <a:pathLst>
                <a:path w="546" h="198">
                  <a:moveTo>
                    <a:pt x="546" y="0"/>
                  </a:moveTo>
                  <a:lnTo>
                    <a:pt x="0" y="198"/>
                  </a:lnTo>
                  <a:lnTo>
                    <a:pt x="546" y="102"/>
                  </a:lnTo>
                  <a:lnTo>
                    <a:pt x="546" y="0"/>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11" name="Freeform 12"/>
            <p:cNvSpPr>
              <a:spLocks noEditPoints="1"/>
            </p:cNvSpPr>
            <p:nvPr/>
          </p:nvSpPr>
          <p:spPr bwMode="auto">
            <a:xfrm>
              <a:off x="9040813" y="5983288"/>
              <a:ext cx="1082675" cy="815975"/>
            </a:xfrm>
            <a:custGeom>
              <a:avLst/>
              <a:gdLst>
                <a:gd name="T0" fmla="*/ 6 w 682"/>
                <a:gd name="T1" fmla="*/ 342 h 514"/>
                <a:gd name="T2" fmla="*/ 38 w 682"/>
                <a:gd name="T3" fmla="*/ 380 h 514"/>
                <a:gd name="T4" fmla="*/ 34 w 682"/>
                <a:gd name="T5" fmla="*/ 354 h 514"/>
                <a:gd name="T6" fmla="*/ 78 w 682"/>
                <a:gd name="T7" fmla="*/ 392 h 514"/>
                <a:gd name="T8" fmla="*/ 96 w 682"/>
                <a:gd name="T9" fmla="*/ 406 h 514"/>
                <a:gd name="T10" fmla="*/ 250 w 682"/>
                <a:gd name="T11" fmla="*/ 364 h 514"/>
                <a:gd name="T12" fmla="*/ 266 w 682"/>
                <a:gd name="T13" fmla="*/ 372 h 514"/>
                <a:gd name="T14" fmla="*/ 132 w 682"/>
                <a:gd name="T15" fmla="*/ 380 h 514"/>
                <a:gd name="T16" fmla="*/ 164 w 682"/>
                <a:gd name="T17" fmla="*/ 374 h 514"/>
                <a:gd name="T18" fmla="*/ 192 w 682"/>
                <a:gd name="T19" fmla="*/ 364 h 514"/>
                <a:gd name="T20" fmla="*/ 192 w 682"/>
                <a:gd name="T21" fmla="*/ 374 h 514"/>
                <a:gd name="T22" fmla="*/ 446 w 682"/>
                <a:gd name="T23" fmla="*/ 406 h 514"/>
                <a:gd name="T24" fmla="*/ 456 w 682"/>
                <a:gd name="T25" fmla="*/ 358 h 514"/>
                <a:gd name="T26" fmla="*/ 446 w 682"/>
                <a:gd name="T27" fmla="*/ 394 h 514"/>
                <a:gd name="T28" fmla="*/ 290 w 682"/>
                <a:gd name="T29" fmla="*/ 384 h 514"/>
                <a:gd name="T30" fmla="*/ 304 w 682"/>
                <a:gd name="T31" fmla="*/ 420 h 514"/>
                <a:gd name="T32" fmla="*/ 320 w 682"/>
                <a:gd name="T33" fmla="*/ 394 h 514"/>
                <a:gd name="T34" fmla="*/ 316 w 682"/>
                <a:gd name="T35" fmla="*/ 372 h 514"/>
                <a:gd name="T36" fmla="*/ 380 w 682"/>
                <a:gd name="T37" fmla="*/ 376 h 514"/>
                <a:gd name="T38" fmla="*/ 402 w 682"/>
                <a:gd name="T39" fmla="*/ 410 h 514"/>
                <a:gd name="T40" fmla="*/ 374 w 682"/>
                <a:gd name="T41" fmla="*/ 388 h 514"/>
                <a:gd name="T42" fmla="*/ 514 w 682"/>
                <a:gd name="T43" fmla="*/ 394 h 514"/>
                <a:gd name="T44" fmla="*/ 512 w 682"/>
                <a:gd name="T45" fmla="*/ 360 h 514"/>
                <a:gd name="T46" fmla="*/ 522 w 682"/>
                <a:gd name="T47" fmla="*/ 402 h 514"/>
                <a:gd name="T48" fmla="*/ 632 w 682"/>
                <a:gd name="T49" fmla="*/ 394 h 514"/>
                <a:gd name="T50" fmla="*/ 620 w 682"/>
                <a:gd name="T51" fmla="*/ 358 h 514"/>
                <a:gd name="T52" fmla="*/ 632 w 682"/>
                <a:gd name="T53" fmla="*/ 394 h 514"/>
                <a:gd name="T54" fmla="*/ 584 w 682"/>
                <a:gd name="T55" fmla="*/ 396 h 514"/>
                <a:gd name="T56" fmla="*/ 562 w 682"/>
                <a:gd name="T57" fmla="*/ 372 h 514"/>
                <a:gd name="T58" fmla="*/ 548 w 682"/>
                <a:gd name="T59" fmla="*/ 410 h 514"/>
                <a:gd name="T60" fmla="*/ 548 w 682"/>
                <a:gd name="T61" fmla="*/ 372 h 514"/>
                <a:gd name="T62" fmla="*/ 664 w 682"/>
                <a:gd name="T63" fmla="*/ 374 h 514"/>
                <a:gd name="T64" fmla="*/ 678 w 682"/>
                <a:gd name="T65" fmla="*/ 374 h 514"/>
                <a:gd name="T66" fmla="*/ 228 w 682"/>
                <a:gd name="T67" fmla="*/ 354 h 514"/>
                <a:gd name="T68" fmla="*/ 530 w 682"/>
                <a:gd name="T69" fmla="*/ 470 h 514"/>
                <a:gd name="T70" fmla="*/ 552 w 682"/>
                <a:gd name="T71" fmla="*/ 484 h 514"/>
                <a:gd name="T72" fmla="*/ 560 w 682"/>
                <a:gd name="T73" fmla="*/ 480 h 514"/>
                <a:gd name="T74" fmla="*/ 120 w 682"/>
                <a:gd name="T75" fmla="*/ 494 h 514"/>
                <a:gd name="T76" fmla="*/ 42 w 682"/>
                <a:gd name="T77" fmla="*/ 494 h 514"/>
                <a:gd name="T78" fmla="*/ 20 w 682"/>
                <a:gd name="T79" fmla="*/ 476 h 514"/>
                <a:gd name="T80" fmla="*/ 70 w 682"/>
                <a:gd name="T81" fmla="*/ 460 h 514"/>
                <a:gd name="T82" fmla="*/ 106 w 682"/>
                <a:gd name="T83" fmla="*/ 452 h 514"/>
                <a:gd name="T84" fmla="*/ 90 w 682"/>
                <a:gd name="T85" fmla="*/ 456 h 514"/>
                <a:gd name="T86" fmla="*/ 496 w 682"/>
                <a:gd name="T87" fmla="*/ 458 h 514"/>
                <a:gd name="T88" fmla="*/ 494 w 682"/>
                <a:gd name="T89" fmla="*/ 444 h 514"/>
                <a:gd name="T90" fmla="*/ 376 w 682"/>
                <a:gd name="T91" fmla="*/ 494 h 514"/>
                <a:gd name="T92" fmla="*/ 398 w 682"/>
                <a:gd name="T93" fmla="*/ 476 h 514"/>
                <a:gd name="T94" fmla="*/ 442 w 682"/>
                <a:gd name="T95" fmla="*/ 496 h 514"/>
                <a:gd name="T96" fmla="*/ 438 w 682"/>
                <a:gd name="T97" fmla="*/ 484 h 514"/>
                <a:gd name="T98" fmla="*/ 452 w 682"/>
                <a:gd name="T99" fmla="*/ 470 h 514"/>
                <a:gd name="T100" fmla="*/ 170 w 682"/>
                <a:gd name="T101" fmla="*/ 426 h 514"/>
                <a:gd name="T102" fmla="*/ 254 w 682"/>
                <a:gd name="T103" fmla="*/ 444 h 514"/>
                <a:gd name="T104" fmla="*/ 252 w 682"/>
                <a:gd name="T105" fmla="*/ 456 h 514"/>
                <a:gd name="T106" fmla="*/ 280 w 682"/>
                <a:gd name="T107" fmla="*/ 470 h 514"/>
                <a:gd name="T108" fmla="*/ 296 w 682"/>
                <a:gd name="T109" fmla="*/ 506 h 514"/>
                <a:gd name="T110" fmla="*/ 310 w 682"/>
                <a:gd name="T111" fmla="*/ 480 h 514"/>
                <a:gd name="T112" fmla="*/ 308 w 682"/>
                <a:gd name="T113" fmla="*/ 458 h 514"/>
                <a:gd name="T114" fmla="*/ 220 w 682"/>
                <a:gd name="T115" fmla="*/ 432 h 514"/>
                <a:gd name="T116" fmla="*/ 6 w 682"/>
                <a:gd name="T117" fmla="*/ 0 h 514"/>
                <a:gd name="T118" fmla="*/ 464 w 682"/>
                <a:gd name="T11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2" h="514">
                  <a:moveTo>
                    <a:pt x="58" y="388"/>
                  </a:moveTo>
                  <a:lnTo>
                    <a:pt x="58" y="388"/>
                  </a:lnTo>
                  <a:lnTo>
                    <a:pt x="56" y="382"/>
                  </a:lnTo>
                  <a:lnTo>
                    <a:pt x="54" y="378"/>
                  </a:lnTo>
                  <a:lnTo>
                    <a:pt x="48" y="372"/>
                  </a:lnTo>
                  <a:lnTo>
                    <a:pt x="48" y="372"/>
                  </a:lnTo>
                  <a:lnTo>
                    <a:pt x="54" y="368"/>
                  </a:lnTo>
                  <a:lnTo>
                    <a:pt x="56" y="360"/>
                  </a:lnTo>
                  <a:lnTo>
                    <a:pt x="56" y="360"/>
                  </a:lnTo>
                  <a:lnTo>
                    <a:pt x="54" y="352"/>
                  </a:lnTo>
                  <a:lnTo>
                    <a:pt x="50" y="346"/>
                  </a:lnTo>
                  <a:lnTo>
                    <a:pt x="44" y="344"/>
                  </a:lnTo>
                  <a:lnTo>
                    <a:pt x="34" y="342"/>
                  </a:lnTo>
                  <a:lnTo>
                    <a:pt x="6" y="342"/>
                  </a:lnTo>
                  <a:lnTo>
                    <a:pt x="6" y="410"/>
                  </a:lnTo>
                  <a:lnTo>
                    <a:pt x="34" y="410"/>
                  </a:lnTo>
                  <a:lnTo>
                    <a:pt x="34" y="410"/>
                  </a:lnTo>
                  <a:lnTo>
                    <a:pt x="44" y="408"/>
                  </a:lnTo>
                  <a:lnTo>
                    <a:pt x="52" y="404"/>
                  </a:lnTo>
                  <a:lnTo>
                    <a:pt x="56" y="396"/>
                  </a:lnTo>
                  <a:lnTo>
                    <a:pt x="58" y="388"/>
                  </a:lnTo>
                  <a:lnTo>
                    <a:pt x="58" y="388"/>
                  </a:lnTo>
                  <a:close/>
                  <a:moveTo>
                    <a:pt x="34" y="398"/>
                  </a:moveTo>
                  <a:lnTo>
                    <a:pt x="18" y="398"/>
                  </a:lnTo>
                  <a:lnTo>
                    <a:pt x="18" y="378"/>
                  </a:lnTo>
                  <a:lnTo>
                    <a:pt x="34" y="378"/>
                  </a:lnTo>
                  <a:lnTo>
                    <a:pt x="34" y="378"/>
                  </a:lnTo>
                  <a:lnTo>
                    <a:pt x="38" y="380"/>
                  </a:lnTo>
                  <a:lnTo>
                    <a:pt x="42" y="380"/>
                  </a:lnTo>
                  <a:lnTo>
                    <a:pt x="44" y="384"/>
                  </a:lnTo>
                  <a:lnTo>
                    <a:pt x="44" y="388"/>
                  </a:lnTo>
                  <a:lnTo>
                    <a:pt x="44" y="388"/>
                  </a:lnTo>
                  <a:lnTo>
                    <a:pt x="44" y="392"/>
                  </a:lnTo>
                  <a:lnTo>
                    <a:pt x="42" y="396"/>
                  </a:lnTo>
                  <a:lnTo>
                    <a:pt x="38" y="398"/>
                  </a:lnTo>
                  <a:lnTo>
                    <a:pt x="34" y="398"/>
                  </a:lnTo>
                  <a:lnTo>
                    <a:pt x="34" y="398"/>
                  </a:lnTo>
                  <a:close/>
                  <a:moveTo>
                    <a:pt x="34" y="368"/>
                  </a:moveTo>
                  <a:lnTo>
                    <a:pt x="18" y="368"/>
                  </a:lnTo>
                  <a:lnTo>
                    <a:pt x="18" y="354"/>
                  </a:lnTo>
                  <a:lnTo>
                    <a:pt x="34" y="354"/>
                  </a:lnTo>
                  <a:lnTo>
                    <a:pt x="34" y="354"/>
                  </a:lnTo>
                  <a:lnTo>
                    <a:pt x="40" y="356"/>
                  </a:lnTo>
                  <a:lnTo>
                    <a:pt x="42" y="358"/>
                  </a:lnTo>
                  <a:lnTo>
                    <a:pt x="42" y="360"/>
                  </a:lnTo>
                  <a:lnTo>
                    <a:pt x="42" y="360"/>
                  </a:lnTo>
                  <a:lnTo>
                    <a:pt x="40" y="366"/>
                  </a:lnTo>
                  <a:lnTo>
                    <a:pt x="38" y="366"/>
                  </a:lnTo>
                  <a:lnTo>
                    <a:pt x="34" y="368"/>
                  </a:lnTo>
                  <a:lnTo>
                    <a:pt x="34" y="368"/>
                  </a:lnTo>
                  <a:close/>
                  <a:moveTo>
                    <a:pt x="66" y="388"/>
                  </a:moveTo>
                  <a:lnTo>
                    <a:pt x="66" y="360"/>
                  </a:lnTo>
                  <a:lnTo>
                    <a:pt x="78" y="360"/>
                  </a:lnTo>
                  <a:lnTo>
                    <a:pt x="78" y="388"/>
                  </a:lnTo>
                  <a:lnTo>
                    <a:pt x="78" y="388"/>
                  </a:lnTo>
                  <a:lnTo>
                    <a:pt x="78" y="392"/>
                  </a:lnTo>
                  <a:lnTo>
                    <a:pt x="80" y="396"/>
                  </a:lnTo>
                  <a:lnTo>
                    <a:pt x="84" y="398"/>
                  </a:lnTo>
                  <a:lnTo>
                    <a:pt x="88" y="400"/>
                  </a:lnTo>
                  <a:lnTo>
                    <a:pt x="88" y="400"/>
                  </a:lnTo>
                  <a:lnTo>
                    <a:pt x="92" y="398"/>
                  </a:lnTo>
                  <a:lnTo>
                    <a:pt x="94" y="396"/>
                  </a:lnTo>
                  <a:lnTo>
                    <a:pt x="96" y="392"/>
                  </a:lnTo>
                  <a:lnTo>
                    <a:pt x="96" y="388"/>
                  </a:lnTo>
                  <a:lnTo>
                    <a:pt x="96" y="360"/>
                  </a:lnTo>
                  <a:lnTo>
                    <a:pt x="108" y="360"/>
                  </a:lnTo>
                  <a:lnTo>
                    <a:pt x="108" y="410"/>
                  </a:lnTo>
                  <a:lnTo>
                    <a:pt x="96" y="410"/>
                  </a:lnTo>
                  <a:lnTo>
                    <a:pt x="96" y="406"/>
                  </a:lnTo>
                  <a:lnTo>
                    <a:pt x="96" y="406"/>
                  </a:lnTo>
                  <a:lnTo>
                    <a:pt x="92" y="408"/>
                  </a:lnTo>
                  <a:lnTo>
                    <a:pt x="84" y="410"/>
                  </a:lnTo>
                  <a:lnTo>
                    <a:pt x="84" y="410"/>
                  </a:lnTo>
                  <a:lnTo>
                    <a:pt x="80" y="410"/>
                  </a:lnTo>
                  <a:lnTo>
                    <a:pt x="74" y="408"/>
                  </a:lnTo>
                  <a:lnTo>
                    <a:pt x="70" y="402"/>
                  </a:lnTo>
                  <a:lnTo>
                    <a:pt x="66" y="394"/>
                  </a:lnTo>
                  <a:lnTo>
                    <a:pt x="66" y="388"/>
                  </a:lnTo>
                  <a:lnTo>
                    <a:pt x="66" y="388"/>
                  </a:lnTo>
                  <a:close/>
                  <a:moveTo>
                    <a:pt x="250" y="410"/>
                  </a:moveTo>
                  <a:lnTo>
                    <a:pt x="238" y="410"/>
                  </a:lnTo>
                  <a:lnTo>
                    <a:pt x="238" y="360"/>
                  </a:lnTo>
                  <a:lnTo>
                    <a:pt x="250" y="360"/>
                  </a:lnTo>
                  <a:lnTo>
                    <a:pt x="250" y="364"/>
                  </a:lnTo>
                  <a:lnTo>
                    <a:pt x="250" y="364"/>
                  </a:lnTo>
                  <a:lnTo>
                    <a:pt x="256" y="360"/>
                  </a:lnTo>
                  <a:lnTo>
                    <a:pt x="262" y="358"/>
                  </a:lnTo>
                  <a:lnTo>
                    <a:pt x="262" y="358"/>
                  </a:lnTo>
                  <a:lnTo>
                    <a:pt x="270" y="360"/>
                  </a:lnTo>
                  <a:lnTo>
                    <a:pt x="276" y="364"/>
                  </a:lnTo>
                  <a:lnTo>
                    <a:pt x="280" y="372"/>
                  </a:lnTo>
                  <a:lnTo>
                    <a:pt x="280" y="382"/>
                  </a:lnTo>
                  <a:lnTo>
                    <a:pt x="280" y="410"/>
                  </a:lnTo>
                  <a:lnTo>
                    <a:pt x="268" y="410"/>
                  </a:lnTo>
                  <a:lnTo>
                    <a:pt x="268" y="382"/>
                  </a:lnTo>
                  <a:lnTo>
                    <a:pt x="268" y="382"/>
                  </a:lnTo>
                  <a:lnTo>
                    <a:pt x="268" y="376"/>
                  </a:lnTo>
                  <a:lnTo>
                    <a:pt x="266" y="372"/>
                  </a:lnTo>
                  <a:lnTo>
                    <a:pt x="264" y="370"/>
                  </a:lnTo>
                  <a:lnTo>
                    <a:pt x="260" y="370"/>
                  </a:lnTo>
                  <a:lnTo>
                    <a:pt x="260" y="370"/>
                  </a:lnTo>
                  <a:lnTo>
                    <a:pt x="256" y="370"/>
                  </a:lnTo>
                  <a:lnTo>
                    <a:pt x="254" y="374"/>
                  </a:lnTo>
                  <a:lnTo>
                    <a:pt x="252" y="376"/>
                  </a:lnTo>
                  <a:lnTo>
                    <a:pt x="250" y="382"/>
                  </a:lnTo>
                  <a:lnTo>
                    <a:pt x="250" y="410"/>
                  </a:lnTo>
                  <a:close/>
                  <a:moveTo>
                    <a:pt x="132" y="380"/>
                  </a:moveTo>
                  <a:lnTo>
                    <a:pt x="132" y="410"/>
                  </a:lnTo>
                  <a:lnTo>
                    <a:pt x="120" y="410"/>
                  </a:lnTo>
                  <a:lnTo>
                    <a:pt x="120" y="360"/>
                  </a:lnTo>
                  <a:lnTo>
                    <a:pt x="132" y="360"/>
                  </a:lnTo>
                  <a:lnTo>
                    <a:pt x="132" y="380"/>
                  </a:lnTo>
                  <a:close/>
                  <a:moveTo>
                    <a:pt x="142" y="346"/>
                  </a:moveTo>
                  <a:lnTo>
                    <a:pt x="154" y="340"/>
                  </a:lnTo>
                  <a:lnTo>
                    <a:pt x="154" y="348"/>
                  </a:lnTo>
                  <a:lnTo>
                    <a:pt x="154" y="410"/>
                  </a:lnTo>
                  <a:lnTo>
                    <a:pt x="142" y="410"/>
                  </a:lnTo>
                  <a:lnTo>
                    <a:pt x="142" y="346"/>
                  </a:lnTo>
                  <a:close/>
                  <a:moveTo>
                    <a:pt x="192" y="364"/>
                  </a:moveTo>
                  <a:lnTo>
                    <a:pt x="192" y="364"/>
                  </a:lnTo>
                  <a:lnTo>
                    <a:pt x="188" y="360"/>
                  </a:lnTo>
                  <a:lnTo>
                    <a:pt x="182" y="358"/>
                  </a:lnTo>
                  <a:lnTo>
                    <a:pt x="182" y="358"/>
                  </a:lnTo>
                  <a:lnTo>
                    <a:pt x="174" y="360"/>
                  </a:lnTo>
                  <a:lnTo>
                    <a:pt x="168" y="366"/>
                  </a:lnTo>
                  <a:lnTo>
                    <a:pt x="164" y="374"/>
                  </a:lnTo>
                  <a:lnTo>
                    <a:pt x="162" y="384"/>
                  </a:lnTo>
                  <a:lnTo>
                    <a:pt x="162" y="384"/>
                  </a:lnTo>
                  <a:lnTo>
                    <a:pt x="164" y="394"/>
                  </a:lnTo>
                  <a:lnTo>
                    <a:pt x="168" y="404"/>
                  </a:lnTo>
                  <a:lnTo>
                    <a:pt x="174" y="408"/>
                  </a:lnTo>
                  <a:lnTo>
                    <a:pt x="182" y="410"/>
                  </a:lnTo>
                  <a:lnTo>
                    <a:pt x="182" y="410"/>
                  </a:lnTo>
                  <a:lnTo>
                    <a:pt x="188" y="408"/>
                  </a:lnTo>
                  <a:lnTo>
                    <a:pt x="192" y="406"/>
                  </a:lnTo>
                  <a:lnTo>
                    <a:pt x="192" y="410"/>
                  </a:lnTo>
                  <a:lnTo>
                    <a:pt x="204" y="410"/>
                  </a:lnTo>
                  <a:lnTo>
                    <a:pt x="204" y="340"/>
                  </a:lnTo>
                  <a:lnTo>
                    <a:pt x="192" y="346"/>
                  </a:lnTo>
                  <a:lnTo>
                    <a:pt x="192" y="364"/>
                  </a:lnTo>
                  <a:close/>
                  <a:moveTo>
                    <a:pt x="184" y="398"/>
                  </a:moveTo>
                  <a:lnTo>
                    <a:pt x="184" y="398"/>
                  </a:lnTo>
                  <a:lnTo>
                    <a:pt x="180" y="398"/>
                  </a:lnTo>
                  <a:lnTo>
                    <a:pt x="178" y="396"/>
                  </a:lnTo>
                  <a:lnTo>
                    <a:pt x="176" y="392"/>
                  </a:lnTo>
                  <a:lnTo>
                    <a:pt x="174" y="384"/>
                  </a:lnTo>
                  <a:lnTo>
                    <a:pt x="174" y="384"/>
                  </a:lnTo>
                  <a:lnTo>
                    <a:pt x="176" y="376"/>
                  </a:lnTo>
                  <a:lnTo>
                    <a:pt x="178" y="372"/>
                  </a:lnTo>
                  <a:lnTo>
                    <a:pt x="180" y="370"/>
                  </a:lnTo>
                  <a:lnTo>
                    <a:pt x="184" y="370"/>
                  </a:lnTo>
                  <a:lnTo>
                    <a:pt x="184" y="370"/>
                  </a:lnTo>
                  <a:lnTo>
                    <a:pt x="190" y="372"/>
                  </a:lnTo>
                  <a:lnTo>
                    <a:pt x="192" y="374"/>
                  </a:lnTo>
                  <a:lnTo>
                    <a:pt x="192" y="394"/>
                  </a:lnTo>
                  <a:lnTo>
                    <a:pt x="192" y="394"/>
                  </a:lnTo>
                  <a:lnTo>
                    <a:pt x="190" y="398"/>
                  </a:lnTo>
                  <a:lnTo>
                    <a:pt x="184" y="398"/>
                  </a:lnTo>
                  <a:lnTo>
                    <a:pt x="184" y="398"/>
                  </a:lnTo>
                  <a:close/>
                  <a:moveTo>
                    <a:pt x="456" y="358"/>
                  </a:moveTo>
                  <a:lnTo>
                    <a:pt x="456" y="358"/>
                  </a:lnTo>
                  <a:lnTo>
                    <a:pt x="452" y="360"/>
                  </a:lnTo>
                  <a:lnTo>
                    <a:pt x="446" y="364"/>
                  </a:lnTo>
                  <a:lnTo>
                    <a:pt x="446" y="340"/>
                  </a:lnTo>
                  <a:lnTo>
                    <a:pt x="434" y="346"/>
                  </a:lnTo>
                  <a:lnTo>
                    <a:pt x="434" y="410"/>
                  </a:lnTo>
                  <a:lnTo>
                    <a:pt x="446" y="410"/>
                  </a:lnTo>
                  <a:lnTo>
                    <a:pt x="446" y="406"/>
                  </a:lnTo>
                  <a:lnTo>
                    <a:pt x="446" y="406"/>
                  </a:lnTo>
                  <a:lnTo>
                    <a:pt x="450" y="408"/>
                  </a:lnTo>
                  <a:lnTo>
                    <a:pt x="458" y="410"/>
                  </a:lnTo>
                  <a:lnTo>
                    <a:pt x="458" y="410"/>
                  </a:lnTo>
                  <a:lnTo>
                    <a:pt x="466" y="408"/>
                  </a:lnTo>
                  <a:lnTo>
                    <a:pt x="472" y="404"/>
                  </a:lnTo>
                  <a:lnTo>
                    <a:pt x="474" y="396"/>
                  </a:lnTo>
                  <a:lnTo>
                    <a:pt x="476" y="384"/>
                  </a:lnTo>
                  <a:lnTo>
                    <a:pt x="476" y="384"/>
                  </a:lnTo>
                  <a:lnTo>
                    <a:pt x="474" y="374"/>
                  </a:lnTo>
                  <a:lnTo>
                    <a:pt x="470" y="366"/>
                  </a:lnTo>
                  <a:lnTo>
                    <a:pt x="464" y="360"/>
                  </a:lnTo>
                  <a:lnTo>
                    <a:pt x="456" y="358"/>
                  </a:lnTo>
                  <a:lnTo>
                    <a:pt x="456" y="358"/>
                  </a:lnTo>
                  <a:close/>
                  <a:moveTo>
                    <a:pt x="454" y="370"/>
                  </a:moveTo>
                  <a:lnTo>
                    <a:pt x="454" y="370"/>
                  </a:lnTo>
                  <a:lnTo>
                    <a:pt x="458" y="370"/>
                  </a:lnTo>
                  <a:lnTo>
                    <a:pt x="460" y="374"/>
                  </a:lnTo>
                  <a:lnTo>
                    <a:pt x="462" y="378"/>
                  </a:lnTo>
                  <a:lnTo>
                    <a:pt x="464" y="384"/>
                  </a:lnTo>
                  <a:lnTo>
                    <a:pt x="464" y="384"/>
                  </a:lnTo>
                  <a:lnTo>
                    <a:pt x="464" y="390"/>
                  </a:lnTo>
                  <a:lnTo>
                    <a:pt x="462" y="396"/>
                  </a:lnTo>
                  <a:lnTo>
                    <a:pt x="458" y="398"/>
                  </a:lnTo>
                  <a:lnTo>
                    <a:pt x="454" y="398"/>
                  </a:lnTo>
                  <a:lnTo>
                    <a:pt x="454" y="398"/>
                  </a:lnTo>
                  <a:lnTo>
                    <a:pt x="450" y="398"/>
                  </a:lnTo>
                  <a:lnTo>
                    <a:pt x="446" y="394"/>
                  </a:lnTo>
                  <a:lnTo>
                    <a:pt x="446" y="376"/>
                  </a:lnTo>
                  <a:lnTo>
                    <a:pt x="446" y="376"/>
                  </a:lnTo>
                  <a:lnTo>
                    <a:pt x="450" y="372"/>
                  </a:lnTo>
                  <a:lnTo>
                    <a:pt x="454" y="370"/>
                  </a:lnTo>
                  <a:lnTo>
                    <a:pt x="454" y="370"/>
                  </a:lnTo>
                  <a:close/>
                  <a:moveTo>
                    <a:pt x="320" y="364"/>
                  </a:moveTo>
                  <a:lnTo>
                    <a:pt x="320" y="364"/>
                  </a:lnTo>
                  <a:lnTo>
                    <a:pt x="314" y="360"/>
                  </a:lnTo>
                  <a:lnTo>
                    <a:pt x="308" y="358"/>
                  </a:lnTo>
                  <a:lnTo>
                    <a:pt x="308" y="358"/>
                  </a:lnTo>
                  <a:lnTo>
                    <a:pt x="300" y="360"/>
                  </a:lnTo>
                  <a:lnTo>
                    <a:pt x="294" y="366"/>
                  </a:lnTo>
                  <a:lnTo>
                    <a:pt x="290" y="374"/>
                  </a:lnTo>
                  <a:lnTo>
                    <a:pt x="290" y="384"/>
                  </a:lnTo>
                  <a:lnTo>
                    <a:pt x="290" y="384"/>
                  </a:lnTo>
                  <a:lnTo>
                    <a:pt x="290" y="394"/>
                  </a:lnTo>
                  <a:lnTo>
                    <a:pt x="294" y="404"/>
                  </a:lnTo>
                  <a:lnTo>
                    <a:pt x="300" y="408"/>
                  </a:lnTo>
                  <a:lnTo>
                    <a:pt x="308" y="410"/>
                  </a:lnTo>
                  <a:lnTo>
                    <a:pt x="308" y="410"/>
                  </a:lnTo>
                  <a:lnTo>
                    <a:pt x="314" y="408"/>
                  </a:lnTo>
                  <a:lnTo>
                    <a:pt x="320" y="406"/>
                  </a:lnTo>
                  <a:lnTo>
                    <a:pt x="320" y="406"/>
                  </a:lnTo>
                  <a:lnTo>
                    <a:pt x="320" y="406"/>
                  </a:lnTo>
                  <a:lnTo>
                    <a:pt x="318" y="410"/>
                  </a:lnTo>
                  <a:lnTo>
                    <a:pt x="318" y="414"/>
                  </a:lnTo>
                  <a:lnTo>
                    <a:pt x="312" y="418"/>
                  </a:lnTo>
                  <a:lnTo>
                    <a:pt x="304" y="420"/>
                  </a:lnTo>
                  <a:lnTo>
                    <a:pt x="302" y="420"/>
                  </a:lnTo>
                  <a:lnTo>
                    <a:pt x="308" y="428"/>
                  </a:lnTo>
                  <a:lnTo>
                    <a:pt x="308" y="428"/>
                  </a:lnTo>
                  <a:lnTo>
                    <a:pt x="308" y="428"/>
                  </a:lnTo>
                  <a:lnTo>
                    <a:pt x="318" y="428"/>
                  </a:lnTo>
                  <a:lnTo>
                    <a:pt x="326" y="422"/>
                  </a:lnTo>
                  <a:lnTo>
                    <a:pt x="330" y="416"/>
                  </a:lnTo>
                  <a:lnTo>
                    <a:pt x="332" y="404"/>
                  </a:lnTo>
                  <a:lnTo>
                    <a:pt x="332" y="360"/>
                  </a:lnTo>
                  <a:lnTo>
                    <a:pt x="320" y="360"/>
                  </a:lnTo>
                  <a:lnTo>
                    <a:pt x="320" y="364"/>
                  </a:lnTo>
                  <a:close/>
                  <a:moveTo>
                    <a:pt x="320" y="374"/>
                  </a:moveTo>
                  <a:lnTo>
                    <a:pt x="320" y="394"/>
                  </a:lnTo>
                  <a:lnTo>
                    <a:pt x="320" y="394"/>
                  </a:lnTo>
                  <a:lnTo>
                    <a:pt x="316" y="398"/>
                  </a:lnTo>
                  <a:lnTo>
                    <a:pt x="310" y="398"/>
                  </a:lnTo>
                  <a:lnTo>
                    <a:pt x="310" y="398"/>
                  </a:lnTo>
                  <a:lnTo>
                    <a:pt x="308" y="398"/>
                  </a:lnTo>
                  <a:lnTo>
                    <a:pt x="304" y="396"/>
                  </a:lnTo>
                  <a:lnTo>
                    <a:pt x="302" y="392"/>
                  </a:lnTo>
                  <a:lnTo>
                    <a:pt x="302" y="384"/>
                  </a:lnTo>
                  <a:lnTo>
                    <a:pt x="302" y="384"/>
                  </a:lnTo>
                  <a:lnTo>
                    <a:pt x="302" y="376"/>
                  </a:lnTo>
                  <a:lnTo>
                    <a:pt x="304" y="372"/>
                  </a:lnTo>
                  <a:lnTo>
                    <a:pt x="308" y="370"/>
                  </a:lnTo>
                  <a:lnTo>
                    <a:pt x="310" y="370"/>
                  </a:lnTo>
                  <a:lnTo>
                    <a:pt x="310" y="370"/>
                  </a:lnTo>
                  <a:lnTo>
                    <a:pt x="316" y="372"/>
                  </a:lnTo>
                  <a:lnTo>
                    <a:pt x="320" y="374"/>
                  </a:lnTo>
                  <a:lnTo>
                    <a:pt x="320" y="374"/>
                  </a:lnTo>
                  <a:close/>
                  <a:moveTo>
                    <a:pt x="368" y="372"/>
                  </a:moveTo>
                  <a:lnTo>
                    <a:pt x="368" y="372"/>
                  </a:lnTo>
                  <a:lnTo>
                    <a:pt x="374" y="370"/>
                  </a:lnTo>
                  <a:lnTo>
                    <a:pt x="382" y="368"/>
                  </a:lnTo>
                  <a:lnTo>
                    <a:pt x="382" y="368"/>
                  </a:lnTo>
                  <a:lnTo>
                    <a:pt x="388" y="370"/>
                  </a:lnTo>
                  <a:lnTo>
                    <a:pt x="390" y="372"/>
                  </a:lnTo>
                  <a:lnTo>
                    <a:pt x="390" y="376"/>
                  </a:lnTo>
                  <a:lnTo>
                    <a:pt x="390" y="380"/>
                  </a:lnTo>
                  <a:lnTo>
                    <a:pt x="390" y="380"/>
                  </a:lnTo>
                  <a:lnTo>
                    <a:pt x="380" y="376"/>
                  </a:lnTo>
                  <a:lnTo>
                    <a:pt x="380" y="376"/>
                  </a:lnTo>
                  <a:lnTo>
                    <a:pt x="372" y="378"/>
                  </a:lnTo>
                  <a:lnTo>
                    <a:pt x="366" y="380"/>
                  </a:lnTo>
                  <a:lnTo>
                    <a:pt x="362" y="386"/>
                  </a:lnTo>
                  <a:lnTo>
                    <a:pt x="360" y="392"/>
                  </a:lnTo>
                  <a:lnTo>
                    <a:pt x="360" y="392"/>
                  </a:lnTo>
                  <a:lnTo>
                    <a:pt x="362" y="400"/>
                  </a:lnTo>
                  <a:lnTo>
                    <a:pt x="366" y="406"/>
                  </a:lnTo>
                  <a:lnTo>
                    <a:pt x="372" y="410"/>
                  </a:lnTo>
                  <a:lnTo>
                    <a:pt x="378" y="410"/>
                  </a:lnTo>
                  <a:lnTo>
                    <a:pt x="378" y="410"/>
                  </a:lnTo>
                  <a:lnTo>
                    <a:pt x="384" y="408"/>
                  </a:lnTo>
                  <a:lnTo>
                    <a:pt x="390" y="406"/>
                  </a:lnTo>
                  <a:lnTo>
                    <a:pt x="390" y="410"/>
                  </a:lnTo>
                  <a:lnTo>
                    <a:pt x="402" y="410"/>
                  </a:lnTo>
                  <a:lnTo>
                    <a:pt x="402" y="376"/>
                  </a:lnTo>
                  <a:lnTo>
                    <a:pt x="402" y="376"/>
                  </a:lnTo>
                  <a:lnTo>
                    <a:pt x="400" y="368"/>
                  </a:lnTo>
                  <a:lnTo>
                    <a:pt x="398" y="364"/>
                  </a:lnTo>
                  <a:lnTo>
                    <a:pt x="390" y="360"/>
                  </a:lnTo>
                  <a:lnTo>
                    <a:pt x="382" y="358"/>
                  </a:lnTo>
                  <a:lnTo>
                    <a:pt x="382" y="358"/>
                  </a:lnTo>
                  <a:lnTo>
                    <a:pt x="372" y="360"/>
                  </a:lnTo>
                  <a:lnTo>
                    <a:pt x="364" y="364"/>
                  </a:lnTo>
                  <a:lnTo>
                    <a:pt x="368" y="372"/>
                  </a:lnTo>
                  <a:close/>
                  <a:moveTo>
                    <a:pt x="372" y="392"/>
                  </a:moveTo>
                  <a:lnTo>
                    <a:pt x="372" y="392"/>
                  </a:lnTo>
                  <a:lnTo>
                    <a:pt x="372" y="390"/>
                  </a:lnTo>
                  <a:lnTo>
                    <a:pt x="374" y="388"/>
                  </a:lnTo>
                  <a:lnTo>
                    <a:pt x="380" y="386"/>
                  </a:lnTo>
                  <a:lnTo>
                    <a:pt x="380" y="386"/>
                  </a:lnTo>
                  <a:lnTo>
                    <a:pt x="386" y="386"/>
                  </a:lnTo>
                  <a:lnTo>
                    <a:pt x="390" y="388"/>
                  </a:lnTo>
                  <a:lnTo>
                    <a:pt x="390" y="394"/>
                  </a:lnTo>
                  <a:lnTo>
                    <a:pt x="390" y="394"/>
                  </a:lnTo>
                  <a:lnTo>
                    <a:pt x="386" y="398"/>
                  </a:lnTo>
                  <a:lnTo>
                    <a:pt x="380" y="400"/>
                  </a:lnTo>
                  <a:lnTo>
                    <a:pt x="380" y="400"/>
                  </a:lnTo>
                  <a:lnTo>
                    <a:pt x="374" y="398"/>
                  </a:lnTo>
                  <a:lnTo>
                    <a:pt x="372" y="396"/>
                  </a:lnTo>
                  <a:lnTo>
                    <a:pt x="372" y="392"/>
                  </a:lnTo>
                  <a:lnTo>
                    <a:pt x="372" y="392"/>
                  </a:lnTo>
                  <a:close/>
                  <a:moveTo>
                    <a:pt x="514" y="394"/>
                  </a:moveTo>
                  <a:lnTo>
                    <a:pt x="514" y="394"/>
                  </a:lnTo>
                  <a:lnTo>
                    <a:pt x="510" y="398"/>
                  </a:lnTo>
                  <a:lnTo>
                    <a:pt x="506" y="398"/>
                  </a:lnTo>
                  <a:lnTo>
                    <a:pt x="506" y="398"/>
                  </a:lnTo>
                  <a:lnTo>
                    <a:pt x="500" y="398"/>
                  </a:lnTo>
                  <a:lnTo>
                    <a:pt x="496" y="394"/>
                  </a:lnTo>
                  <a:lnTo>
                    <a:pt x="494" y="388"/>
                  </a:lnTo>
                  <a:lnTo>
                    <a:pt x="524" y="388"/>
                  </a:lnTo>
                  <a:lnTo>
                    <a:pt x="524" y="388"/>
                  </a:lnTo>
                  <a:lnTo>
                    <a:pt x="524" y="384"/>
                  </a:lnTo>
                  <a:lnTo>
                    <a:pt x="524" y="384"/>
                  </a:lnTo>
                  <a:lnTo>
                    <a:pt x="524" y="374"/>
                  </a:lnTo>
                  <a:lnTo>
                    <a:pt x="518" y="366"/>
                  </a:lnTo>
                  <a:lnTo>
                    <a:pt x="512" y="360"/>
                  </a:lnTo>
                  <a:lnTo>
                    <a:pt x="504" y="358"/>
                  </a:lnTo>
                  <a:lnTo>
                    <a:pt x="504" y="358"/>
                  </a:lnTo>
                  <a:lnTo>
                    <a:pt x="496" y="360"/>
                  </a:lnTo>
                  <a:lnTo>
                    <a:pt x="488" y="366"/>
                  </a:lnTo>
                  <a:lnTo>
                    <a:pt x="484" y="374"/>
                  </a:lnTo>
                  <a:lnTo>
                    <a:pt x="482" y="384"/>
                  </a:lnTo>
                  <a:lnTo>
                    <a:pt x="482" y="384"/>
                  </a:lnTo>
                  <a:lnTo>
                    <a:pt x="484" y="396"/>
                  </a:lnTo>
                  <a:lnTo>
                    <a:pt x="488" y="404"/>
                  </a:lnTo>
                  <a:lnTo>
                    <a:pt x="496" y="408"/>
                  </a:lnTo>
                  <a:lnTo>
                    <a:pt x="506" y="410"/>
                  </a:lnTo>
                  <a:lnTo>
                    <a:pt x="506" y="410"/>
                  </a:lnTo>
                  <a:lnTo>
                    <a:pt x="514" y="408"/>
                  </a:lnTo>
                  <a:lnTo>
                    <a:pt x="522" y="402"/>
                  </a:lnTo>
                  <a:lnTo>
                    <a:pt x="514" y="394"/>
                  </a:lnTo>
                  <a:close/>
                  <a:moveTo>
                    <a:pt x="494" y="380"/>
                  </a:moveTo>
                  <a:lnTo>
                    <a:pt x="494" y="380"/>
                  </a:lnTo>
                  <a:lnTo>
                    <a:pt x="496" y="376"/>
                  </a:lnTo>
                  <a:lnTo>
                    <a:pt x="498" y="372"/>
                  </a:lnTo>
                  <a:lnTo>
                    <a:pt x="500" y="370"/>
                  </a:lnTo>
                  <a:lnTo>
                    <a:pt x="504" y="370"/>
                  </a:lnTo>
                  <a:lnTo>
                    <a:pt x="504" y="370"/>
                  </a:lnTo>
                  <a:lnTo>
                    <a:pt x="508" y="370"/>
                  </a:lnTo>
                  <a:lnTo>
                    <a:pt x="510" y="372"/>
                  </a:lnTo>
                  <a:lnTo>
                    <a:pt x="512" y="380"/>
                  </a:lnTo>
                  <a:lnTo>
                    <a:pt x="494" y="380"/>
                  </a:lnTo>
                  <a:close/>
                  <a:moveTo>
                    <a:pt x="632" y="394"/>
                  </a:moveTo>
                  <a:lnTo>
                    <a:pt x="632" y="394"/>
                  </a:lnTo>
                  <a:lnTo>
                    <a:pt x="628" y="398"/>
                  </a:lnTo>
                  <a:lnTo>
                    <a:pt x="622" y="398"/>
                  </a:lnTo>
                  <a:lnTo>
                    <a:pt x="622" y="398"/>
                  </a:lnTo>
                  <a:lnTo>
                    <a:pt x="616" y="398"/>
                  </a:lnTo>
                  <a:lnTo>
                    <a:pt x="612" y="394"/>
                  </a:lnTo>
                  <a:lnTo>
                    <a:pt x="612" y="388"/>
                  </a:lnTo>
                  <a:lnTo>
                    <a:pt x="642" y="388"/>
                  </a:lnTo>
                  <a:lnTo>
                    <a:pt x="642" y="388"/>
                  </a:lnTo>
                  <a:lnTo>
                    <a:pt x="642" y="384"/>
                  </a:lnTo>
                  <a:lnTo>
                    <a:pt x="642" y="384"/>
                  </a:lnTo>
                  <a:lnTo>
                    <a:pt x="640" y="374"/>
                  </a:lnTo>
                  <a:lnTo>
                    <a:pt x="636" y="366"/>
                  </a:lnTo>
                  <a:lnTo>
                    <a:pt x="630" y="360"/>
                  </a:lnTo>
                  <a:lnTo>
                    <a:pt x="620" y="358"/>
                  </a:lnTo>
                  <a:lnTo>
                    <a:pt x="620" y="358"/>
                  </a:lnTo>
                  <a:lnTo>
                    <a:pt x="612" y="360"/>
                  </a:lnTo>
                  <a:lnTo>
                    <a:pt x="606" y="366"/>
                  </a:lnTo>
                  <a:lnTo>
                    <a:pt x="600" y="374"/>
                  </a:lnTo>
                  <a:lnTo>
                    <a:pt x="598" y="384"/>
                  </a:lnTo>
                  <a:lnTo>
                    <a:pt x="598" y="384"/>
                  </a:lnTo>
                  <a:lnTo>
                    <a:pt x="600" y="396"/>
                  </a:lnTo>
                  <a:lnTo>
                    <a:pt x="606" y="404"/>
                  </a:lnTo>
                  <a:lnTo>
                    <a:pt x="612" y="408"/>
                  </a:lnTo>
                  <a:lnTo>
                    <a:pt x="622" y="410"/>
                  </a:lnTo>
                  <a:lnTo>
                    <a:pt x="622" y="410"/>
                  </a:lnTo>
                  <a:lnTo>
                    <a:pt x="632" y="408"/>
                  </a:lnTo>
                  <a:lnTo>
                    <a:pt x="640" y="402"/>
                  </a:lnTo>
                  <a:lnTo>
                    <a:pt x="632" y="394"/>
                  </a:lnTo>
                  <a:close/>
                  <a:moveTo>
                    <a:pt x="612" y="380"/>
                  </a:moveTo>
                  <a:lnTo>
                    <a:pt x="612" y="380"/>
                  </a:lnTo>
                  <a:lnTo>
                    <a:pt x="612" y="376"/>
                  </a:lnTo>
                  <a:lnTo>
                    <a:pt x="614" y="372"/>
                  </a:lnTo>
                  <a:lnTo>
                    <a:pt x="616" y="370"/>
                  </a:lnTo>
                  <a:lnTo>
                    <a:pt x="620" y="370"/>
                  </a:lnTo>
                  <a:lnTo>
                    <a:pt x="620" y="370"/>
                  </a:lnTo>
                  <a:lnTo>
                    <a:pt x="624" y="370"/>
                  </a:lnTo>
                  <a:lnTo>
                    <a:pt x="628" y="372"/>
                  </a:lnTo>
                  <a:lnTo>
                    <a:pt x="630" y="380"/>
                  </a:lnTo>
                  <a:lnTo>
                    <a:pt x="612" y="380"/>
                  </a:lnTo>
                  <a:close/>
                  <a:moveTo>
                    <a:pt x="582" y="392"/>
                  </a:moveTo>
                  <a:lnTo>
                    <a:pt x="582" y="392"/>
                  </a:lnTo>
                  <a:lnTo>
                    <a:pt x="584" y="396"/>
                  </a:lnTo>
                  <a:lnTo>
                    <a:pt x="588" y="398"/>
                  </a:lnTo>
                  <a:lnTo>
                    <a:pt x="588" y="398"/>
                  </a:lnTo>
                  <a:lnTo>
                    <a:pt x="594" y="396"/>
                  </a:lnTo>
                  <a:lnTo>
                    <a:pt x="594" y="408"/>
                  </a:lnTo>
                  <a:lnTo>
                    <a:pt x="594" y="408"/>
                  </a:lnTo>
                  <a:lnTo>
                    <a:pt x="588" y="410"/>
                  </a:lnTo>
                  <a:lnTo>
                    <a:pt x="584" y="410"/>
                  </a:lnTo>
                  <a:lnTo>
                    <a:pt x="584" y="410"/>
                  </a:lnTo>
                  <a:lnTo>
                    <a:pt x="578" y="408"/>
                  </a:lnTo>
                  <a:lnTo>
                    <a:pt x="572" y="406"/>
                  </a:lnTo>
                  <a:lnTo>
                    <a:pt x="570" y="400"/>
                  </a:lnTo>
                  <a:lnTo>
                    <a:pt x="570" y="396"/>
                  </a:lnTo>
                  <a:lnTo>
                    <a:pt x="570" y="372"/>
                  </a:lnTo>
                  <a:lnTo>
                    <a:pt x="562" y="372"/>
                  </a:lnTo>
                  <a:lnTo>
                    <a:pt x="562" y="360"/>
                  </a:lnTo>
                  <a:lnTo>
                    <a:pt x="570" y="360"/>
                  </a:lnTo>
                  <a:lnTo>
                    <a:pt x="570" y="348"/>
                  </a:lnTo>
                  <a:lnTo>
                    <a:pt x="582" y="342"/>
                  </a:lnTo>
                  <a:lnTo>
                    <a:pt x="582" y="360"/>
                  </a:lnTo>
                  <a:lnTo>
                    <a:pt x="594" y="360"/>
                  </a:lnTo>
                  <a:lnTo>
                    <a:pt x="594" y="372"/>
                  </a:lnTo>
                  <a:lnTo>
                    <a:pt x="582" y="372"/>
                  </a:lnTo>
                  <a:lnTo>
                    <a:pt x="582" y="392"/>
                  </a:lnTo>
                  <a:close/>
                  <a:moveTo>
                    <a:pt x="558" y="408"/>
                  </a:moveTo>
                  <a:lnTo>
                    <a:pt x="558" y="408"/>
                  </a:lnTo>
                  <a:lnTo>
                    <a:pt x="554" y="410"/>
                  </a:lnTo>
                  <a:lnTo>
                    <a:pt x="548" y="410"/>
                  </a:lnTo>
                  <a:lnTo>
                    <a:pt x="548" y="410"/>
                  </a:lnTo>
                  <a:lnTo>
                    <a:pt x="542" y="408"/>
                  </a:lnTo>
                  <a:lnTo>
                    <a:pt x="538" y="406"/>
                  </a:lnTo>
                  <a:lnTo>
                    <a:pt x="536" y="400"/>
                  </a:lnTo>
                  <a:lnTo>
                    <a:pt x="536" y="396"/>
                  </a:lnTo>
                  <a:lnTo>
                    <a:pt x="536" y="372"/>
                  </a:lnTo>
                  <a:lnTo>
                    <a:pt x="528" y="372"/>
                  </a:lnTo>
                  <a:lnTo>
                    <a:pt x="528" y="360"/>
                  </a:lnTo>
                  <a:lnTo>
                    <a:pt x="536" y="360"/>
                  </a:lnTo>
                  <a:lnTo>
                    <a:pt x="536" y="348"/>
                  </a:lnTo>
                  <a:lnTo>
                    <a:pt x="548" y="342"/>
                  </a:lnTo>
                  <a:lnTo>
                    <a:pt x="548" y="360"/>
                  </a:lnTo>
                  <a:lnTo>
                    <a:pt x="558" y="360"/>
                  </a:lnTo>
                  <a:lnTo>
                    <a:pt x="558" y="372"/>
                  </a:lnTo>
                  <a:lnTo>
                    <a:pt x="548" y="372"/>
                  </a:lnTo>
                  <a:lnTo>
                    <a:pt x="548" y="392"/>
                  </a:lnTo>
                  <a:lnTo>
                    <a:pt x="548" y="392"/>
                  </a:lnTo>
                  <a:lnTo>
                    <a:pt x="548" y="396"/>
                  </a:lnTo>
                  <a:lnTo>
                    <a:pt x="552" y="398"/>
                  </a:lnTo>
                  <a:lnTo>
                    <a:pt x="552" y="398"/>
                  </a:lnTo>
                  <a:lnTo>
                    <a:pt x="560" y="396"/>
                  </a:lnTo>
                  <a:lnTo>
                    <a:pt x="558" y="408"/>
                  </a:lnTo>
                  <a:close/>
                  <a:moveTo>
                    <a:pt x="678" y="374"/>
                  </a:moveTo>
                  <a:lnTo>
                    <a:pt x="678" y="374"/>
                  </a:lnTo>
                  <a:lnTo>
                    <a:pt x="674" y="372"/>
                  </a:lnTo>
                  <a:lnTo>
                    <a:pt x="670" y="372"/>
                  </a:lnTo>
                  <a:lnTo>
                    <a:pt x="670" y="372"/>
                  </a:lnTo>
                  <a:lnTo>
                    <a:pt x="666" y="372"/>
                  </a:lnTo>
                  <a:lnTo>
                    <a:pt x="664" y="374"/>
                  </a:lnTo>
                  <a:lnTo>
                    <a:pt x="662" y="378"/>
                  </a:lnTo>
                  <a:lnTo>
                    <a:pt x="662" y="382"/>
                  </a:lnTo>
                  <a:lnTo>
                    <a:pt x="662" y="410"/>
                  </a:lnTo>
                  <a:lnTo>
                    <a:pt x="650" y="410"/>
                  </a:lnTo>
                  <a:lnTo>
                    <a:pt x="650" y="360"/>
                  </a:lnTo>
                  <a:lnTo>
                    <a:pt x="662" y="360"/>
                  </a:lnTo>
                  <a:lnTo>
                    <a:pt x="662" y="364"/>
                  </a:lnTo>
                  <a:lnTo>
                    <a:pt x="662" y="364"/>
                  </a:lnTo>
                  <a:lnTo>
                    <a:pt x="666" y="360"/>
                  </a:lnTo>
                  <a:lnTo>
                    <a:pt x="672" y="358"/>
                  </a:lnTo>
                  <a:lnTo>
                    <a:pt x="672" y="358"/>
                  </a:lnTo>
                  <a:lnTo>
                    <a:pt x="678" y="360"/>
                  </a:lnTo>
                  <a:lnTo>
                    <a:pt x="682" y="362"/>
                  </a:lnTo>
                  <a:lnTo>
                    <a:pt x="678" y="374"/>
                  </a:lnTo>
                  <a:close/>
                  <a:moveTo>
                    <a:pt x="132" y="346"/>
                  </a:moveTo>
                  <a:lnTo>
                    <a:pt x="132" y="354"/>
                  </a:lnTo>
                  <a:lnTo>
                    <a:pt x="120" y="354"/>
                  </a:lnTo>
                  <a:lnTo>
                    <a:pt x="120" y="340"/>
                  </a:lnTo>
                  <a:lnTo>
                    <a:pt x="132" y="340"/>
                  </a:lnTo>
                  <a:lnTo>
                    <a:pt x="132" y="346"/>
                  </a:lnTo>
                  <a:close/>
                  <a:moveTo>
                    <a:pt x="216" y="360"/>
                  </a:moveTo>
                  <a:lnTo>
                    <a:pt x="228" y="360"/>
                  </a:lnTo>
                  <a:lnTo>
                    <a:pt x="228" y="382"/>
                  </a:lnTo>
                  <a:lnTo>
                    <a:pt x="228" y="410"/>
                  </a:lnTo>
                  <a:lnTo>
                    <a:pt x="216" y="410"/>
                  </a:lnTo>
                  <a:lnTo>
                    <a:pt x="216" y="360"/>
                  </a:lnTo>
                  <a:close/>
                  <a:moveTo>
                    <a:pt x="228" y="346"/>
                  </a:moveTo>
                  <a:lnTo>
                    <a:pt x="228" y="354"/>
                  </a:lnTo>
                  <a:lnTo>
                    <a:pt x="216" y="354"/>
                  </a:lnTo>
                  <a:lnTo>
                    <a:pt x="216" y="340"/>
                  </a:lnTo>
                  <a:lnTo>
                    <a:pt x="228" y="340"/>
                  </a:lnTo>
                  <a:lnTo>
                    <a:pt x="228" y="346"/>
                  </a:lnTo>
                  <a:close/>
                  <a:moveTo>
                    <a:pt x="560" y="450"/>
                  </a:moveTo>
                  <a:lnTo>
                    <a:pt x="560" y="450"/>
                  </a:lnTo>
                  <a:lnTo>
                    <a:pt x="556" y="446"/>
                  </a:lnTo>
                  <a:lnTo>
                    <a:pt x="550" y="444"/>
                  </a:lnTo>
                  <a:lnTo>
                    <a:pt x="550" y="444"/>
                  </a:lnTo>
                  <a:lnTo>
                    <a:pt x="542" y="446"/>
                  </a:lnTo>
                  <a:lnTo>
                    <a:pt x="536" y="452"/>
                  </a:lnTo>
                  <a:lnTo>
                    <a:pt x="532" y="460"/>
                  </a:lnTo>
                  <a:lnTo>
                    <a:pt x="530" y="470"/>
                  </a:lnTo>
                  <a:lnTo>
                    <a:pt x="530" y="470"/>
                  </a:lnTo>
                  <a:lnTo>
                    <a:pt x="532" y="480"/>
                  </a:lnTo>
                  <a:lnTo>
                    <a:pt x="536" y="488"/>
                  </a:lnTo>
                  <a:lnTo>
                    <a:pt x="542" y="494"/>
                  </a:lnTo>
                  <a:lnTo>
                    <a:pt x="550" y="496"/>
                  </a:lnTo>
                  <a:lnTo>
                    <a:pt x="550" y="496"/>
                  </a:lnTo>
                  <a:lnTo>
                    <a:pt x="556" y="494"/>
                  </a:lnTo>
                  <a:lnTo>
                    <a:pt x="560" y="490"/>
                  </a:lnTo>
                  <a:lnTo>
                    <a:pt x="560" y="494"/>
                  </a:lnTo>
                  <a:lnTo>
                    <a:pt x="572" y="494"/>
                  </a:lnTo>
                  <a:lnTo>
                    <a:pt x="572" y="426"/>
                  </a:lnTo>
                  <a:lnTo>
                    <a:pt x="560" y="432"/>
                  </a:lnTo>
                  <a:lnTo>
                    <a:pt x="560" y="450"/>
                  </a:lnTo>
                  <a:close/>
                  <a:moveTo>
                    <a:pt x="552" y="484"/>
                  </a:moveTo>
                  <a:lnTo>
                    <a:pt x="552" y="484"/>
                  </a:lnTo>
                  <a:lnTo>
                    <a:pt x="548" y="484"/>
                  </a:lnTo>
                  <a:lnTo>
                    <a:pt x="546" y="482"/>
                  </a:lnTo>
                  <a:lnTo>
                    <a:pt x="544" y="478"/>
                  </a:lnTo>
                  <a:lnTo>
                    <a:pt x="542" y="470"/>
                  </a:lnTo>
                  <a:lnTo>
                    <a:pt x="542" y="470"/>
                  </a:lnTo>
                  <a:lnTo>
                    <a:pt x="544" y="462"/>
                  </a:lnTo>
                  <a:lnTo>
                    <a:pt x="546" y="458"/>
                  </a:lnTo>
                  <a:lnTo>
                    <a:pt x="548" y="456"/>
                  </a:lnTo>
                  <a:lnTo>
                    <a:pt x="552" y="456"/>
                  </a:lnTo>
                  <a:lnTo>
                    <a:pt x="552" y="456"/>
                  </a:lnTo>
                  <a:lnTo>
                    <a:pt x="558" y="458"/>
                  </a:lnTo>
                  <a:lnTo>
                    <a:pt x="560" y="460"/>
                  </a:lnTo>
                  <a:lnTo>
                    <a:pt x="560" y="480"/>
                  </a:lnTo>
                  <a:lnTo>
                    <a:pt x="560" y="480"/>
                  </a:lnTo>
                  <a:lnTo>
                    <a:pt x="558" y="484"/>
                  </a:lnTo>
                  <a:lnTo>
                    <a:pt x="552" y="484"/>
                  </a:lnTo>
                  <a:lnTo>
                    <a:pt x="552" y="484"/>
                  </a:lnTo>
                  <a:close/>
                  <a:moveTo>
                    <a:pt x="148" y="460"/>
                  </a:moveTo>
                  <a:lnTo>
                    <a:pt x="148" y="460"/>
                  </a:lnTo>
                  <a:lnTo>
                    <a:pt x="146" y="458"/>
                  </a:lnTo>
                  <a:lnTo>
                    <a:pt x="140" y="456"/>
                  </a:lnTo>
                  <a:lnTo>
                    <a:pt x="140" y="456"/>
                  </a:lnTo>
                  <a:lnTo>
                    <a:pt x="138" y="458"/>
                  </a:lnTo>
                  <a:lnTo>
                    <a:pt x="134" y="460"/>
                  </a:lnTo>
                  <a:lnTo>
                    <a:pt x="132" y="464"/>
                  </a:lnTo>
                  <a:lnTo>
                    <a:pt x="132" y="468"/>
                  </a:lnTo>
                  <a:lnTo>
                    <a:pt x="132" y="494"/>
                  </a:lnTo>
                  <a:lnTo>
                    <a:pt x="120" y="494"/>
                  </a:lnTo>
                  <a:lnTo>
                    <a:pt x="120" y="446"/>
                  </a:lnTo>
                  <a:lnTo>
                    <a:pt x="132" y="446"/>
                  </a:lnTo>
                  <a:lnTo>
                    <a:pt x="132" y="450"/>
                  </a:lnTo>
                  <a:lnTo>
                    <a:pt x="132" y="450"/>
                  </a:lnTo>
                  <a:lnTo>
                    <a:pt x="138" y="446"/>
                  </a:lnTo>
                  <a:lnTo>
                    <a:pt x="144" y="444"/>
                  </a:lnTo>
                  <a:lnTo>
                    <a:pt x="144" y="444"/>
                  </a:lnTo>
                  <a:lnTo>
                    <a:pt x="148" y="446"/>
                  </a:lnTo>
                  <a:lnTo>
                    <a:pt x="152" y="448"/>
                  </a:lnTo>
                  <a:lnTo>
                    <a:pt x="148" y="460"/>
                  </a:lnTo>
                  <a:close/>
                  <a:moveTo>
                    <a:pt x="54" y="446"/>
                  </a:moveTo>
                  <a:lnTo>
                    <a:pt x="66" y="446"/>
                  </a:lnTo>
                  <a:lnTo>
                    <a:pt x="52" y="494"/>
                  </a:lnTo>
                  <a:lnTo>
                    <a:pt x="42" y="494"/>
                  </a:lnTo>
                  <a:lnTo>
                    <a:pt x="36" y="474"/>
                  </a:lnTo>
                  <a:lnTo>
                    <a:pt x="36" y="474"/>
                  </a:lnTo>
                  <a:lnTo>
                    <a:pt x="34" y="464"/>
                  </a:lnTo>
                  <a:lnTo>
                    <a:pt x="34" y="464"/>
                  </a:lnTo>
                  <a:lnTo>
                    <a:pt x="30" y="474"/>
                  </a:lnTo>
                  <a:lnTo>
                    <a:pt x="26" y="494"/>
                  </a:lnTo>
                  <a:lnTo>
                    <a:pt x="14" y="494"/>
                  </a:lnTo>
                  <a:lnTo>
                    <a:pt x="14" y="494"/>
                  </a:lnTo>
                  <a:lnTo>
                    <a:pt x="0" y="446"/>
                  </a:lnTo>
                  <a:lnTo>
                    <a:pt x="14" y="446"/>
                  </a:lnTo>
                  <a:lnTo>
                    <a:pt x="18" y="464"/>
                  </a:lnTo>
                  <a:lnTo>
                    <a:pt x="18" y="464"/>
                  </a:lnTo>
                  <a:lnTo>
                    <a:pt x="20" y="476"/>
                  </a:lnTo>
                  <a:lnTo>
                    <a:pt x="20" y="476"/>
                  </a:lnTo>
                  <a:lnTo>
                    <a:pt x="24" y="464"/>
                  </a:lnTo>
                  <a:lnTo>
                    <a:pt x="28" y="446"/>
                  </a:lnTo>
                  <a:lnTo>
                    <a:pt x="38" y="446"/>
                  </a:lnTo>
                  <a:lnTo>
                    <a:pt x="44" y="464"/>
                  </a:lnTo>
                  <a:lnTo>
                    <a:pt x="44" y="464"/>
                  </a:lnTo>
                  <a:lnTo>
                    <a:pt x="46" y="476"/>
                  </a:lnTo>
                  <a:lnTo>
                    <a:pt x="46" y="476"/>
                  </a:lnTo>
                  <a:lnTo>
                    <a:pt x="50" y="464"/>
                  </a:lnTo>
                  <a:lnTo>
                    <a:pt x="54" y="446"/>
                  </a:lnTo>
                  <a:close/>
                  <a:moveTo>
                    <a:pt x="90" y="444"/>
                  </a:moveTo>
                  <a:lnTo>
                    <a:pt x="90" y="444"/>
                  </a:lnTo>
                  <a:lnTo>
                    <a:pt x="82" y="446"/>
                  </a:lnTo>
                  <a:lnTo>
                    <a:pt x="74" y="452"/>
                  </a:lnTo>
                  <a:lnTo>
                    <a:pt x="70" y="460"/>
                  </a:lnTo>
                  <a:lnTo>
                    <a:pt x="68" y="470"/>
                  </a:lnTo>
                  <a:lnTo>
                    <a:pt x="68" y="470"/>
                  </a:lnTo>
                  <a:lnTo>
                    <a:pt x="70" y="480"/>
                  </a:lnTo>
                  <a:lnTo>
                    <a:pt x="74" y="488"/>
                  </a:lnTo>
                  <a:lnTo>
                    <a:pt x="82" y="494"/>
                  </a:lnTo>
                  <a:lnTo>
                    <a:pt x="90" y="496"/>
                  </a:lnTo>
                  <a:lnTo>
                    <a:pt x="90" y="496"/>
                  </a:lnTo>
                  <a:lnTo>
                    <a:pt x="100" y="494"/>
                  </a:lnTo>
                  <a:lnTo>
                    <a:pt x="106" y="488"/>
                  </a:lnTo>
                  <a:lnTo>
                    <a:pt x="110" y="480"/>
                  </a:lnTo>
                  <a:lnTo>
                    <a:pt x="112" y="470"/>
                  </a:lnTo>
                  <a:lnTo>
                    <a:pt x="112" y="470"/>
                  </a:lnTo>
                  <a:lnTo>
                    <a:pt x="110" y="460"/>
                  </a:lnTo>
                  <a:lnTo>
                    <a:pt x="106" y="452"/>
                  </a:lnTo>
                  <a:lnTo>
                    <a:pt x="100" y="446"/>
                  </a:lnTo>
                  <a:lnTo>
                    <a:pt x="90" y="444"/>
                  </a:lnTo>
                  <a:lnTo>
                    <a:pt x="90" y="444"/>
                  </a:lnTo>
                  <a:close/>
                  <a:moveTo>
                    <a:pt x="90" y="484"/>
                  </a:moveTo>
                  <a:lnTo>
                    <a:pt x="90" y="484"/>
                  </a:lnTo>
                  <a:lnTo>
                    <a:pt x="86" y="484"/>
                  </a:lnTo>
                  <a:lnTo>
                    <a:pt x="84" y="480"/>
                  </a:lnTo>
                  <a:lnTo>
                    <a:pt x="82" y="476"/>
                  </a:lnTo>
                  <a:lnTo>
                    <a:pt x="80" y="470"/>
                  </a:lnTo>
                  <a:lnTo>
                    <a:pt x="80" y="470"/>
                  </a:lnTo>
                  <a:lnTo>
                    <a:pt x="82" y="464"/>
                  </a:lnTo>
                  <a:lnTo>
                    <a:pt x="84" y="460"/>
                  </a:lnTo>
                  <a:lnTo>
                    <a:pt x="86" y="456"/>
                  </a:lnTo>
                  <a:lnTo>
                    <a:pt x="90" y="456"/>
                  </a:lnTo>
                  <a:lnTo>
                    <a:pt x="90" y="456"/>
                  </a:lnTo>
                  <a:lnTo>
                    <a:pt x="94" y="456"/>
                  </a:lnTo>
                  <a:lnTo>
                    <a:pt x="98" y="460"/>
                  </a:lnTo>
                  <a:lnTo>
                    <a:pt x="100" y="464"/>
                  </a:lnTo>
                  <a:lnTo>
                    <a:pt x="100" y="470"/>
                  </a:lnTo>
                  <a:lnTo>
                    <a:pt x="100" y="470"/>
                  </a:lnTo>
                  <a:lnTo>
                    <a:pt x="100" y="476"/>
                  </a:lnTo>
                  <a:lnTo>
                    <a:pt x="98" y="480"/>
                  </a:lnTo>
                  <a:lnTo>
                    <a:pt x="94" y="484"/>
                  </a:lnTo>
                  <a:lnTo>
                    <a:pt x="90" y="484"/>
                  </a:lnTo>
                  <a:lnTo>
                    <a:pt x="90" y="484"/>
                  </a:lnTo>
                  <a:close/>
                  <a:moveTo>
                    <a:pt x="500" y="460"/>
                  </a:moveTo>
                  <a:lnTo>
                    <a:pt x="500" y="460"/>
                  </a:lnTo>
                  <a:lnTo>
                    <a:pt x="496" y="458"/>
                  </a:lnTo>
                  <a:lnTo>
                    <a:pt x="492" y="456"/>
                  </a:lnTo>
                  <a:lnTo>
                    <a:pt x="492" y="456"/>
                  </a:lnTo>
                  <a:lnTo>
                    <a:pt x="488" y="458"/>
                  </a:lnTo>
                  <a:lnTo>
                    <a:pt x="486" y="460"/>
                  </a:lnTo>
                  <a:lnTo>
                    <a:pt x="484" y="464"/>
                  </a:lnTo>
                  <a:lnTo>
                    <a:pt x="484" y="468"/>
                  </a:lnTo>
                  <a:lnTo>
                    <a:pt x="484" y="494"/>
                  </a:lnTo>
                  <a:lnTo>
                    <a:pt x="472" y="494"/>
                  </a:lnTo>
                  <a:lnTo>
                    <a:pt x="472" y="446"/>
                  </a:lnTo>
                  <a:lnTo>
                    <a:pt x="484" y="446"/>
                  </a:lnTo>
                  <a:lnTo>
                    <a:pt x="484" y="450"/>
                  </a:lnTo>
                  <a:lnTo>
                    <a:pt x="484" y="450"/>
                  </a:lnTo>
                  <a:lnTo>
                    <a:pt x="488" y="446"/>
                  </a:lnTo>
                  <a:lnTo>
                    <a:pt x="494" y="444"/>
                  </a:lnTo>
                  <a:lnTo>
                    <a:pt x="494" y="444"/>
                  </a:lnTo>
                  <a:lnTo>
                    <a:pt x="500" y="446"/>
                  </a:lnTo>
                  <a:lnTo>
                    <a:pt x="504" y="448"/>
                  </a:lnTo>
                  <a:lnTo>
                    <a:pt x="500" y="460"/>
                  </a:lnTo>
                  <a:close/>
                  <a:moveTo>
                    <a:pt x="406" y="446"/>
                  </a:moveTo>
                  <a:lnTo>
                    <a:pt x="418" y="446"/>
                  </a:lnTo>
                  <a:lnTo>
                    <a:pt x="404" y="494"/>
                  </a:lnTo>
                  <a:lnTo>
                    <a:pt x="394" y="494"/>
                  </a:lnTo>
                  <a:lnTo>
                    <a:pt x="388" y="474"/>
                  </a:lnTo>
                  <a:lnTo>
                    <a:pt x="388" y="474"/>
                  </a:lnTo>
                  <a:lnTo>
                    <a:pt x="384" y="464"/>
                  </a:lnTo>
                  <a:lnTo>
                    <a:pt x="384" y="464"/>
                  </a:lnTo>
                  <a:lnTo>
                    <a:pt x="382" y="474"/>
                  </a:lnTo>
                  <a:lnTo>
                    <a:pt x="376" y="494"/>
                  </a:lnTo>
                  <a:lnTo>
                    <a:pt x="366" y="494"/>
                  </a:lnTo>
                  <a:lnTo>
                    <a:pt x="366" y="494"/>
                  </a:lnTo>
                  <a:lnTo>
                    <a:pt x="352" y="446"/>
                  </a:lnTo>
                  <a:lnTo>
                    <a:pt x="366" y="446"/>
                  </a:lnTo>
                  <a:lnTo>
                    <a:pt x="370" y="464"/>
                  </a:lnTo>
                  <a:lnTo>
                    <a:pt x="370" y="464"/>
                  </a:lnTo>
                  <a:lnTo>
                    <a:pt x="372" y="476"/>
                  </a:lnTo>
                  <a:lnTo>
                    <a:pt x="372" y="476"/>
                  </a:lnTo>
                  <a:lnTo>
                    <a:pt x="374" y="464"/>
                  </a:lnTo>
                  <a:lnTo>
                    <a:pt x="380" y="446"/>
                  </a:lnTo>
                  <a:lnTo>
                    <a:pt x="390" y="446"/>
                  </a:lnTo>
                  <a:lnTo>
                    <a:pt x="396" y="464"/>
                  </a:lnTo>
                  <a:lnTo>
                    <a:pt x="396" y="464"/>
                  </a:lnTo>
                  <a:lnTo>
                    <a:pt x="398" y="476"/>
                  </a:lnTo>
                  <a:lnTo>
                    <a:pt x="398" y="476"/>
                  </a:lnTo>
                  <a:lnTo>
                    <a:pt x="400" y="464"/>
                  </a:lnTo>
                  <a:lnTo>
                    <a:pt x="406" y="446"/>
                  </a:lnTo>
                  <a:close/>
                  <a:moveTo>
                    <a:pt x="442" y="444"/>
                  </a:moveTo>
                  <a:lnTo>
                    <a:pt x="442" y="444"/>
                  </a:lnTo>
                  <a:lnTo>
                    <a:pt x="434" y="446"/>
                  </a:lnTo>
                  <a:lnTo>
                    <a:pt x="426" y="452"/>
                  </a:lnTo>
                  <a:lnTo>
                    <a:pt x="422" y="460"/>
                  </a:lnTo>
                  <a:lnTo>
                    <a:pt x="420" y="470"/>
                  </a:lnTo>
                  <a:lnTo>
                    <a:pt x="420" y="470"/>
                  </a:lnTo>
                  <a:lnTo>
                    <a:pt x="422" y="480"/>
                  </a:lnTo>
                  <a:lnTo>
                    <a:pt x="426" y="488"/>
                  </a:lnTo>
                  <a:lnTo>
                    <a:pt x="434" y="494"/>
                  </a:lnTo>
                  <a:lnTo>
                    <a:pt x="442" y="496"/>
                  </a:lnTo>
                  <a:lnTo>
                    <a:pt x="442" y="496"/>
                  </a:lnTo>
                  <a:lnTo>
                    <a:pt x="450" y="494"/>
                  </a:lnTo>
                  <a:lnTo>
                    <a:pt x="458" y="488"/>
                  </a:lnTo>
                  <a:lnTo>
                    <a:pt x="462" y="480"/>
                  </a:lnTo>
                  <a:lnTo>
                    <a:pt x="464" y="470"/>
                  </a:lnTo>
                  <a:lnTo>
                    <a:pt x="464" y="470"/>
                  </a:lnTo>
                  <a:lnTo>
                    <a:pt x="462" y="460"/>
                  </a:lnTo>
                  <a:lnTo>
                    <a:pt x="458" y="452"/>
                  </a:lnTo>
                  <a:lnTo>
                    <a:pt x="450" y="446"/>
                  </a:lnTo>
                  <a:lnTo>
                    <a:pt x="442" y="444"/>
                  </a:lnTo>
                  <a:lnTo>
                    <a:pt x="442" y="444"/>
                  </a:lnTo>
                  <a:close/>
                  <a:moveTo>
                    <a:pt x="442" y="484"/>
                  </a:moveTo>
                  <a:lnTo>
                    <a:pt x="442" y="484"/>
                  </a:lnTo>
                  <a:lnTo>
                    <a:pt x="438" y="484"/>
                  </a:lnTo>
                  <a:lnTo>
                    <a:pt x="434" y="480"/>
                  </a:lnTo>
                  <a:lnTo>
                    <a:pt x="432" y="476"/>
                  </a:lnTo>
                  <a:lnTo>
                    <a:pt x="432" y="470"/>
                  </a:lnTo>
                  <a:lnTo>
                    <a:pt x="432" y="470"/>
                  </a:lnTo>
                  <a:lnTo>
                    <a:pt x="432" y="464"/>
                  </a:lnTo>
                  <a:lnTo>
                    <a:pt x="434" y="460"/>
                  </a:lnTo>
                  <a:lnTo>
                    <a:pt x="438" y="456"/>
                  </a:lnTo>
                  <a:lnTo>
                    <a:pt x="442" y="456"/>
                  </a:lnTo>
                  <a:lnTo>
                    <a:pt x="442" y="456"/>
                  </a:lnTo>
                  <a:lnTo>
                    <a:pt x="446" y="456"/>
                  </a:lnTo>
                  <a:lnTo>
                    <a:pt x="450" y="460"/>
                  </a:lnTo>
                  <a:lnTo>
                    <a:pt x="452" y="464"/>
                  </a:lnTo>
                  <a:lnTo>
                    <a:pt x="452" y="470"/>
                  </a:lnTo>
                  <a:lnTo>
                    <a:pt x="452" y="470"/>
                  </a:lnTo>
                  <a:lnTo>
                    <a:pt x="452" y="476"/>
                  </a:lnTo>
                  <a:lnTo>
                    <a:pt x="450" y="480"/>
                  </a:lnTo>
                  <a:lnTo>
                    <a:pt x="446" y="484"/>
                  </a:lnTo>
                  <a:lnTo>
                    <a:pt x="442" y="484"/>
                  </a:lnTo>
                  <a:lnTo>
                    <a:pt x="442" y="484"/>
                  </a:lnTo>
                  <a:close/>
                  <a:moveTo>
                    <a:pt x="186" y="462"/>
                  </a:moveTo>
                  <a:lnTo>
                    <a:pt x="200" y="494"/>
                  </a:lnTo>
                  <a:lnTo>
                    <a:pt x="186" y="494"/>
                  </a:lnTo>
                  <a:lnTo>
                    <a:pt x="176" y="472"/>
                  </a:lnTo>
                  <a:lnTo>
                    <a:pt x="170" y="480"/>
                  </a:lnTo>
                  <a:lnTo>
                    <a:pt x="170" y="494"/>
                  </a:lnTo>
                  <a:lnTo>
                    <a:pt x="158" y="494"/>
                  </a:lnTo>
                  <a:lnTo>
                    <a:pt x="158" y="432"/>
                  </a:lnTo>
                  <a:lnTo>
                    <a:pt x="170" y="426"/>
                  </a:lnTo>
                  <a:lnTo>
                    <a:pt x="170" y="464"/>
                  </a:lnTo>
                  <a:lnTo>
                    <a:pt x="170" y="464"/>
                  </a:lnTo>
                  <a:lnTo>
                    <a:pt x="174" y="458"/>
                  </a:lnTo>
                  <a:lnTo>
                    <a:pt x="184" y="446"/>
                  </a:lnTo>
                  <a:lnTo>
                    <a:pt x="198" y="446"/>
                  </a:lnTo>
                  <a:lnTo>
                    <a:pt x="186" y="462"/>
                  </a:lnTo>
                  <a:close/>
                  <a:moveTo>
                    <a:pt x="242" y="494"/>
                  </a:moveTo>
                  <a:lnTo>
                    <a:pt x="230" y="494"/>
                  </a:lnTo>
                  <a:lnTo>
                    <a:pt x="230" y="446"/>
                  </a:lnTo>
                  <a:lnTo>
                    <a:pt x="242" y="446"/>
                  </a:lnTo>
                  <a:lnTo>
                    <a:pt x="242" y="450"/>
                  </a:lnTo>
                  <a:lnTo>
                    <a:pt x="242" y="450"/>
                  </a:lnTo>
                  <a:lnTo>
                    <a:pt x="248" y="446"/>
                  </a:lnTo>
                  <a:lnTo>
                    <a:pt x="254" y="444"/>
                  </a:lnTo>
                  <a:lnTo>
                    <a:pt x="254" y="444"/>
                  </a:lnTo>
                  <a:lnTo>
                    <a:pt x="262" y="446"/>
                  </a:lnTo>
                  <a:lnTo>
                    <a:pt x="268" y="450"/>
                  </a:lnTo>
                  <a:lnTo>
                    <a:pt x="272" y="458"/>
                  </a:lnTo>
                  <a:lnTo>
                    <a:pt x="272" y="466"/>
                  </a:lnTo>
                  <a:lnTo>
                    <a:pt x="272" y="494"/>
                  </a:lnTo>
                  <a:lnTo>
                    <a:pt x="260" y="494"/>
                  </a:lnTo>
                  <a:lnTo>
                    <a:pt x="260" y="468"/>
                  </a:lnTo>
                  <a:lnTo>
                    <a:pt x="260" y="468"/>
                  </a:lnTo>
                  <a:lnTo>
                    <a:pt x="260" y="462"/>
                  </a:lnTo>
                  <a:lnTo>
                    <a:pt x="258" y="458"/>
                  </a:lnTo>
                  <a:lnTo>
                    <a:pt x="256" y="456"/>
                  </a:lnTo>
                  <a:lnTo>
                    <a:pt x="252" y="456"/>
                  </a:lnTo>
                  <a:lnTo>
                    <a:pt x="252" y="456"/>
                  </a:lnTo>
                  <a:lnTo>
                    <a:pt x="248" y="456"/>
                  </a:lnTo>
                  <a:lnTo>
                    <a:pt x="244" y="458"/>
                  </a:lnTo>
                  <a:lnTo>
                    <a:pt x="244" y="462"/>
                  </a:lnTo>
                  <a:lnTo>
                    <a:pt x="242" y="468"/>
                  </a:lnTo>
                  <a:lnTo>
                    <a:pt x="242" y="494"/>
                  </a:lnTo>
                  <a:close/>
                  <a:moveTo>
                    <a:pt x="310" y="450"/>
                  </a:moveTo>
                  <a:lnTo>
                    <a:pt x="310" y="450"/>
                  </a:lnTo>
                  <a:lnTo>
                    <a:pt x="306" y="446"/>
                  </a:lnTo>
                  <a:lnTo>
                    <a:pt x="300" y="444"/>
                  </a:lnTo>
                  <a:lnTo>
                    <a:pt x="300" y="444"/>
                  </a:lnTo>
                  <a:lnTo>
                    <a:pt x="292" y="446"/>
                  </a:lnTo>
                  <a:lnTo>
                    <a:pt x="286" y="452"/>
                  </a:lnTo>
                  <a:lnTo>
                    <a:pt x="282" y="460"/>
                  </a:lnTo>
                  <a:lnTo>
                    <a:pt x="280" y="470"/>
                  </a:lnTo>
                  <a:lnTo>
                    <a:pt x="280" y="470"/>
                  </a:lnTo>
                  <a:lnTo>
                    <a:pt x="282" y="480"/>
                  </a:lnTo>
                  <a:lnTo>
                    <a:pt x="286" y="488"/>
                  </a:lnTo>
                  <a:lnTo>
                    <a:pt x="292" y="494"/>
                  </a:lnTo>
                  <a:lnTo>
                    <a:pt x="300" y="496"/>
                  </a:lnTo>
                  <a:lnTo>
                    <a:pt x="300" y="496"/>
                  </a:lnTo>
                  <a:lnTo>
                    <a:pt x="306" y="494"/>
                  </a:lnTo>
                  <a:lnTo>
                    <a:pt x="310" y="490"/>
                  </a:lnTo>
                  <a:lnTo>
                    <a:pt x="310" y="492"/>
                  </a:lnTo>
                  <a:lnTo>
                    <a:pt x="310" y="492"/>
                  </a:lnTo>
                  <a:lnTo>
                    <a:pt x="310" y="496"/>
                  </a:lnTo>
                  <a:lnTo>
                    <a:pt x="310" y="500"/>
                  </a:lnTo>
                  <a:lnTo>
                    <a:pt x="304" y="504"/>
                  </a:lnTo>
                  <a:lnTo>
                    <a:pt x="296" y="506"/>
                  </a:lnTo>
                  <a:lnTo>
                    <a:pt x="294" y="506"/>
                  </a:lnTo>
                  <a:lnTo>
                    <a:pt x="300" y="514"/>
                  </a:lnTo>
                  <a:lnTo>
                    <a:pt x="300" y="514"/>
                  </a:lnTo>
                  <a:lnTo>
                    <a:pt x="300" y="514"/>
                  </a:lnTo>
                  <a:lnTo>
                    <a:pt x="310" y="512"/>
                  </a:lnTo>
                  <a:lnTo>
                    <a:pt x="318" y="508"/>
                  </a:lnTo>
                  <a:lnTo>
                    <a:pt x="322" y="500"/>
                  </a:lnTo>
                  <a:lnTo>
                    <a:pt x="324" y="490"/>
                  </a:lnTo>
                  <a:lnTo>
                    <a:pt x="324" y="446"/>
                  </a:lnTo>
                  <a:lnTo>
                    <a:pt x="310" y="446"/>
                  </a:lnTo>
                  <a:lnTo>
                    <a:pt x="310" y="450"/>
                  </a:lnTo>
                  <a:close/>
                  <a:moveTo>
                    <a:pt x="310" y="460"/>
                  </a:moveTo>
                  <a:lnTo>
                    <a:pt x="310" y="480"/>
                  </a:lnTo>
                  <a:lnTo>
                    <a:pt x="310" y="480"/>
                  </a:lnTo>
                  <a:lnTo>
                    <a:pt x="308" y="484"/>
                  </a:lnTo>
                  <a:lnTo>
                    <a:pt x="302" y="484"/>
                  </a:lnTo>
                  <a:lnTo>
                    <a:pt x="302" y="484"/>
                  </a:lnTo>
                  <a:lnTo>
                    <a:pt x="300" y="484"/>
                  </a:lnTo>
                  <a:lnTo>
                    <a:pt x="296" y="482"/>
                  </a:lnTo>
                  <a:lnTo>
                    <a:pt x="294" y="478"/>
                  </a:lnTo>
                  <a:lnTo>
                    <a:pt x="294" y="470"/>
                  </a:lnTo>
                  <a:lnTo>
                    <a:pt x="294" y="470"/>
                  </a:lnTo>
                  <a:lnTo>
                    <a:pt x="294" y="462"/>
                  </a:lnTo>
                  <a:lnTo>
                    <a:pt x="296" y="458"/>
                  </a:lnTo>
                  <a:lnTo>
                    <a:pt x="300" y="456"/>
                  </a:lnTo>
                  <a:lnTo>
                    <a:pt x="302" y="456"/>
                  </a:lnTo>
                  <a:lnTo>
                    <a:pt x="302" y="456"/>
                  </a:lnTo>
                  <a:lnTo>
                    <a:pt x="308" y="458"/>
                  </a:lnTo>
                  <a:lnTo>
                    <a:pt x="310" y="460"/>
                  </a:lnTo>
                  <a:lnTo>
                    <a:pt x="310" y="460"/>
                  </a:lnTo>
                  <a:close/>
                  <a:moveTo>
                    <a:pt x="208" y="446"/>
                  </a:moveTo>
                  <a:lnTo>
                    <a:pt x="220" y="446"/>
                  </a:lnTo>
                  <a:lnTo>
                    <a:pt x="220" y="468"/>
                  </a:lnTo>
                  <a:lnTo>
                    <a:pt x="220" y="494"/>
                  </a:lnTo>
                  <a:lnTo>
                    <a:pt x="208" y="494"/>
                  </a:lnTo>
                  <a:lnTo>
                    <a:pt x="208" y="446"/>
                  </a:lnTo>
                  <a:close/>
                  <a:moveTo>
                    <a:pt x="220" y="432"/>
                  </a:moveTo>
                  <a:lnTo>
                    <a:pt x="220" y="438"/>
                  </a:lnTo>
                  <a:lnTo>
                    <a:pt x="208" y="438"/>
                  </a:lnTo>
                  <a:lnTo>
                    <a:pt x="208" y="426"/>
                  </a:lnTo>
                  <a:lnTo>
                    <a:pt x="220" y="426"/>
                  </a:lnTo>
                  <a:lnTo>
                    <a:pt x="220" y="432"/>
                  </a:lnTo>
                  <a:close/>
                  <a:moveTo>
                    <a:pt x="510" y="432"/>
                  </a:moveTo>
                  <a:lnTo>
                    <a:pt x="522" y="426"/>
                  </a:lnTo>
                  <a:lnTo>
                    <a:pt x="522" y="470"/>
                  </a:lnTo>
                  <a:lnTo>
                    <a:pt x="522" y="494"/>
                  </a:lnTo>
                  <a:lnTo>
                    <a:pt x="510" y="494"/>
                  </a:lnTo>
                  <a:lnTo>
                    <a:pt x="510" y="432"/>
                  </a:lnTo>
                  <a:close/>
                  <a:moveTo>
                    <a:pt x="88" y="166"/>
                  </a:moveTo>
                  <a:lnTo>
                    <a:pt x="188" y="166"/>
                  </a:lnTo>
                  <a:lnTo>
                    <a:pt x="188" y="108"/>
                  </a:lnTo>
                  <a:lnTo>
                    <a:pt x="88" y="108"/>
                  </a:lnTo>
                  <a:lnTo>
                    <a:pt x="88" y="62"/>
                  </a:lnTo>
                  <a:lnTo>
                    <a:pt x="198" y="62"/>
                  </a:lnTo>
                  <a:lnTo>
                    <a:pt x="162" y="0"/>
                  </a:lnTo>
                  <a:lnTo>
                    <a:pt x="6" y="0"/>
                  </a:lnTo>
                  <a:lnTo>
                    <a:pt x="6" y="274"/>
                  </a:lnTo>
                  <a:lnTo>
                    <a:pt x="226" y="274"/>
                  </a:lnTo>
                  <a:lnTo>
                    <a:pt x="226" y="212"/>
                  </a:lnTo>
                  <a:lnTo>
                    <a:pt x="88" y="212"/>
                  </a:lnTo>
                  <a:lnTo>
                    <a:pt x="88" y="166"/>
                  </a:lnTo>
                  <a:close/>
                  <a:moveTo>
                    <a:pt x="374" y="0"/>
                  </a:moveTo>
                  <a:lnTo>
                    <a:pt x="326" y="90"/>
                  </a:lnTo>
                  <a:lnTo>
                    <a:pt x="280" y="0"/>
                  </a:lnTo>
                  <a:lnTo>
                    <a:pt x="188" y="0"/>
                  </a:lnTo>
                  <a:lnTo>
                    <a:pt x="284" y="166"/>
                  </a:lnTo>
                  <a:lnTo>
                    <a:pt x="284" y="274"/>
                  </a:lnTo>
                  <a:lnTo>
                    <a:pt x="366" y="274"/>
                  </a:lnTo>
                  <a:lnTo>
                    <a:pt x="366" y="166"/>
                  </a:lnTo>
                  <a:lnTo>
                    <a:pt x="464" y="0"/>
                  </a:lnTo>
                  <a:lnTo>
                    <a:pt x="374" y="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grpSp>
      <p:sp>
        <p:nvSpPr>
          <p:cNvPr id="215044" name="Rectangle 4"/>
          <p:cNvSpPr>
            <a:spLocks noGrp="1" noChangeArrowheads="1"/>
          </p:cNvSpPr>
          <p:nvPr>
            <p:ph type="ctrTitle" hasCustomPrompt="1"/>
          </p:nvPr>
        </p:nvSpPr>
        <p:spPr>
          <a:xfrm>
            <a:off x="678737" y="1267333"/>
            <a:ext cx="2619941" cy="282129"/>
          </a:xfrm>
        </p:spPr>
        <p:txBody>
          <a:bodyPr/>
          <a:lstStyle>
            <a:lvl1pPr>
              <a:lnSpc>
                <a:spcPts val="2232"/>
              </a:lnSpc>
              <a:defRPr b="1">
                <a:solidFill>
                  <a:srgbClr val="404040"/>
                </a:solidFill>
                <a:latin typeface="+mj-lt"/>
              </a:defRPr>
            </a:lvl1pPr>
          </a:lstStyle>
          <a:p>
            <a:pPr lvl="0"/>
            <a:r>
              <a:rPr lang="en-US" noProof="0" dirty="0" smtClean="0"/>
              <a:t>Better question</a:t>
            </a:r>
            <a:endParaRPr lang="en-GB" noProof="0" dirty="0" smtClean="0"/>
          </a:p>
        </p:txBody>
      </p:sp>
      <p:grpSp>
        <p:nvGrpSpPr>
          <p:cNvPr id="12" name="Group 11"/>
          <p:cNvGrpSpPr/>
          <p:nvPr/>
        </p:nvGrpSpPr>
        <p:grpSpPr>
          <a:xfrm>
            <a:off x="366520" y="390200"/>
            <a:ext cx="3181938" cy="2845141"/>
            <a:chOff x="606425" y="620713"/>
            <a:chExt cx="3721100" cy="3136900"/>
          </a:xfrm>
        </p:grpSpPr>
        <p:sp>
          <p:nvSpPr>
            <p:cNvPr id="5" name="Rectangle 7"/>
            <p:cNvSpPr>
              <a:spLocks noChangeArrowheads="1"/>
            </p:cNvSpPr>
            <p:nvPr/>
          </p:nvSpPr>
          <p:spPr bwMode="auto">
            <a:xfrm>
              <a:off x="930275" y="3582988"/>
              <a:ext cx="174625" cy="174625"/>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 name="Rectangle 8"/>
            <p:cNvSpPr>
              <a:spLocks noChangeArrowheads="1"/>
            </p:cNvSpPr>
            <p:nvPr/>
          </p:nvSpPr>
          <p:spPr bwMode="auto">
            <a:xfrm>
              <a:off x="606425" y="3582988"/>
              <a:ext cx="174625" cy="174625"/>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 name="Freeform 9"/>
            <p:cNvSpPr>
              <a:spLocks/>
            </p:cNvSpPr>
            <p:nvPr/>
          </p:nvSpPr>
          <p:spPr bwMode="auto">
            <a:xfrm>
              <a:off x="606425" y="620713"/>
              <a:ext cx="3721100" cy="3136900"/>
            </a:xfrm>
            <a:custGeom>
              <a:avLst/>
              <a:gdLst>
                <a:gd name="T0" fmla="*/ 0 w 2344"/>
                <a:gd name="T1" fmla="*/ 414 h 1976"/>
                <a:gd name="T2" fmla="*/ 0 w 2344"/>
                <a:gd name="T3" fmla="*/ 1772 h 1976"/>
                <a:gd name="T4" fmla="*/ 110 w 2344"/>
                <a:gd name="T5" fmla="*/ 1772 h 1976"/>
                <a:gd name="T6" fmla="*/ 110 w 2344"/>
                <a:gd name="T7" fmla="*/ 506 h 1976"/>
                <a:gd name="T8" fmla="*/ 2234 w 2344"/>
                <a:gd name="T9" fmla="*/ 132 h 1976"/>
                <a:gd name="T10" fmla="*/ 2234 w 2344"/>
                <a:gd name="T11" fmla="*/ 1866 h 1976"/>
                <a:gd name="T12" fmla="*/ 612 w 2344"/>
                <a:gd name="T13" fmla="*/ 1866 h 1976"/>
                <a:gd name="T14" fmla="*/ 612 w 2344"/>
                <a:gd name="T15" fmla="*/ 1976 h 1976"/>
                <a:gd name="T16" fmla="*/ 2344 w 2344"/>
                <a:gd name="T17" fmla="*/ 1976 h 1976"/>
                <a:gd name="T18" fmla="*/ 2344 w 2344"/>
                <a:gd name="T19" fmla="*/ 0 h 1976"/>
                <a:gd name="T20" fmla="*/ 0 w 2344"/>
                <a:gd name="T21" fmla="*/ 414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4" h="1976">
                  <a:moveTo>
                    <a:pt x="0" y="414"/>
                  </a:moveTo>
                  <a:lnTo>
                    <a:pt x="0" y="1772"/>
                  </a:lnTo>
                  <a:lnTo>
                    <a:pt x="110" y="1772"/>
                  </a:lnTo>
                  <a:lnTo>
                    <a:pt x="110" y="506"/>
                  </a:lnTo>
                  <a:lnTo>
                    <a:pt x="2234" y="132"/>
                  </a:lnTo>
                  <a:lnTo>
                    <a:pt x="2234" y="1866"/>
                  </a:lnTo>
                  <a:lnTo>
                    <a:pt x="612" y="1866"/>
                  </a:lnTo>
                  <a:lnTo>
                    <a:pt x="612" y="1976"/>
                  </a:lnTo>
                  <a:lnTo>
                    <a:pt x="2344" y="1976"/>
                  </a:lnTo>
                  <a:lnTo>
                    <a:pt x="2344" y="0"/>
                  </a:lnTo>
                  <a:lnTo>
                    <a:pt x="0" y="414"/>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8" name="Rectangle 10"/>
            <p:cNvSpPr>
              <a:spLocks noChangeArrowheads="1"/>
            </p:cNvSpPr>
            <p:nvPr/>
          </p:nvSpPr>
          <p:spPr bwMode="auto">
            <a:xfrm>
              <a:off x="1254125" y="3582988"/>
              <a:ext cx="174625" cy="174625"/>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grpSp>
      <p:sp>
        <p:nvSpPr>
          <p:cNvPr id="87" name="Text Placeholder 14"/>
          <p:cNvSpPr>
            <a:spLocks noGrp="1"/>
          </p:cNvSpPr>
          <p:nvPr>
            <p:ph type="body" sz="quarter" idx="10"/>
          </p:nvPr>
        </p:nvSpPr>
        <p:spPr>
          <a:xfrm>
            <a:off x="678736" y="1713848"/>
            <a:ext cx="2619398" cy="564257"/>
          </a:xfrm>
          <a:prstGeom prst="rect">
            <a:avLst/>
          </a:prstGeom>
        </p:spPr>
        <p:txBody>
          <a:bodyPr lIns="0" tIns="0" rIns="0" bIns="0">
            <a:spAutoFit/>
          </a:bodyPr>
          <a:lstStyle>
            <a:lvl1pPr>
              <a:defRPr kumimoji="0" lang="en-GB" sz="1508" b="0" i="0" u="none" strike="noStrike" kern="0" cap="none" spc="0" normalizeH="0" baseline="0" dirty="0">
                <a:ln>
                  <a:noFill/>
                </a:ln>
                <a:solidFill>
                  <a:srgbClr val="404040"/>
                </a:solidFill>
                <a:effectLst/>
                <a:uLnTx/>
                <a:uFillTx/>
                <a:latin typeface="EYInterstate Regular" pitchFamily="2" charset="0"/>
                <a:ea typeface="+mj-ea"/>
                <a:cs typeface="+mj-cs"/>
              </a:defRPr>
            </a:lvl1pPr>
          </a:lstStyle>
          <a:p>
            <a:pPr marL="0" marR="0" lvl="0" indent="0" algn="l" defTabSz="822487" rtl="0" eaLnBrk="1" fontAlgn="base" latinLnBrk="0" hangingPunct="1">
              <a:lnSpc>
                <a:spcPts val="2232"/>
              </a:lnSpc>
              <a:spcBef>
                <a:spcPct val="0"/>
              </a:spcBef>
              <a:spcAft>
                <a:spcPct val="0"/>
              </a:spcAft>
              <a:buClrTx/>
              <a:buSzTx/>
              <a:buFontTx/>
              <a:buNone/>
              <a:tabLst/>
              <a:defRPr/>
            </a:pPr>
            <a:r>
              <a:rPr lang="en-US" smtClean="0"/>
              <a:t>Click to edit Master text styles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521" y="5832828"/>
            <a:ext cx="1718572" cy="627774"/>
          </a:xfrm>
          <a:prstGeom prst="rect">
            <a:avLst/>
          </a:prstGeom>
        </p:spPr>
      </p:pic>
    </p:spTree>
    <p:extLst>
      <p:ext uri="{BB962C8B-B14F-4D97-AF65-F5344CB8AC3E}">
        <p14:creationId xmlns:p14="http://schemas.microsoft.com/office/powerpoint/2010/main" val="13466866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4_Title Slide">
    <p:spTree>
      <p:nvGrpSpPr>
        <p:cNvPr id="1" name=""/>
        <p:cNvGrpSpPr/>
        <p:nvPr/>
      </p:nvGrpSpPr>
      <p:grpSpPr>
        <a:xfrm>
          <a:off x="0" y="0"/>
          <a:ext cx="0" cy="0"/>
          <a:chOff x="0" y="0"/>
          <a:chExt cx="0" cy="0"/>
        </a:xfrm>
      </p:grpSpPr>
      <p:grpSp>
        <p:nvGrpSpPr>
          <p:cNvPr id="6145" name="Group 6144"/>
          <p:cNvGrpSpPr/>
          <p:nvPr/>
        </p:nvGrpSpPr>
        <p:grpSpPr>
          <a:xfrm>
            <a:off x="366520" y="390201"/>
            <a:ext cx="3181938" cy="3971103"/>
            <a:chOff x="5346700" y="1128713"/>
            <a:chExt cx="3721100" cy="4378325"/>
          </a:xfrm>
        </p:grpSpPr>
        <p:sp>
          <p:nvSpPr>
            <p:cNvPr id="4" name="Rectangle 6"/>
            <p:cNvSpPr>
              <a:spLocks noChangeArrowheads="1"/>
            </p:cNvSpPr>
            <p:nvPr/>
          </p:nvSpPr>
          <p:spPr bwMode="auto">
            <a:xfrm>
              <a:off x="5346700" y="5332413"/>
              <a:ext cx="174625" cy="174625"/>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14" name="Rectangle 7"/>
            <p:cNvSpPr>
              <a:spLocks noChangeArrowheads="1"/>
            </p:cNvSpPr>
            <p:nvPr/>
          </p:nvSpPr>
          <p:spPr bwMode="auto">
            <a:xfrm>
              <a:off x="5670550" y="5332413"/>
              <a:ext cx="174625" cy="174625"/>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15" name="Rectangle 8"/>
            <p:cNvSpPr>
              <a:spLocks noChangeArrowheads="1"/>
            </p:cNvSpPr>
            <p:nvPr/>
          </p:nvSpPr>
          <p:spPr bwMode="auto">
            <a:xfrm>
              <a:off x="5994400" y="5332413"/>
              <a:ext cx="174625" cy="174625"/>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44" name="Freeform 9"/>
            <p:cNvSpPr>
              <a:spLocks/>
            </p:cNvSpPr>
            <p:nvPr/>
          </p:nvSpPr>
          <p:spPr bwMode="auto">
            <a:xfrm>
              <a:off x="5346700" y="1128713"/>
              <a:ext cx="3721100" cy="4378325"/>
            </a:xfrm>
            <a:custGeom>
              <a:avLst/>
              <a:gdLst>
                <a:gd name="T0" fmla="*/ 0 w 2344"/>
                <a:gd name="T1" fmla="*/ 414 h 2758"/>
                <a:gd name="T2" fmla="*/ 0 w 2344"/>
                <a:gd name="T3" fmla="*/ 2554 h 2758"/>
                <a:gd name="T4" fmla="*/ 110 w 2344"/>
                <a:gd name="T5" fmla="*/ 2554 h 2758"/>
                <a:gd name="T6" fmla="*/ 110 w 2344"/>
                <a:gd name="T7" fmla="*/ 506 h 2758"/>
                <a:gd name="T8" fmla="*/ 2234 w 2344"/>
                <a:gd name="T9" fmla="*/ 132 h 2758"/>
                <a:gd name="T10" fmla="*/ 2234 w 2344"/>
                <a:gd name="T11" fmla="*/ 2648 h 2758"/>
                <a:gd name="T12" fmla="*/ 612 w 2344"/>
                <a:gd name="T13" fmla="*/ 2648 h 2758"/>
                <a:gd name="T14" fmla="*/ 612 w 2344"/>
                <a:gd name="T15" fmla="*/ 2758 h 2758"/>
                <a:gd name="T16" fmla="*/ 2344 w 2344"/>
                <a:gd name="T17" fmla="*/ 2758 h 2758"/>
                <a:gd name="T18" fmla="*/ 2344 w 2344"/>
                <a:gd name="T19" fmla="*/ 0 h 2758"/>
                <a:gd name="T20" fmla="*/ 0 w 2344"/>
                <a:gd name="T21" fmla="*/ 414 h 2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4" h="2758">
                  <a:moveTo>
                    <a:pt x="0" y="414"/>
                  </a:moveTo>
                  <a:lnTo>
                    <a:pt x="0" y="2554"/>
                  </a:lnTo>
                  <a:lnTo>
                    <a:pt x="110" y="2554"/>
                  </a:lnTo>
                  <a:lnTo>
                    <a:pt x="110" y="506"/>
                  </a:lnTo>
                  <a:lnTo>
                    <a:pt x="2234" y="132"/>
                  </a:lnTo>
                  <a:lnTo>
                    <a:pt x="2234" y="2648"/>
                  </a:lnTo>
                  <a:lnTo>
                    <a:pt x="612" y="2648"/>
                  </a:lnTo>
                  <a:lnTo>
                    <a:pt x="612" y="2758"/>
                  </a:lnTo>
                  <a:lnTo>
                    <a:pt x="2344" y="2758"/>
                  </a:lnTo>
                  <a:lnTo>
                    <a:pt x="2344" y="0"/>
                  </a:lnTo>
                  <a:lnTo>
                    <a:pt x="0" y="414"/>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grpSp>
      <p:grpSp>
        <p:nvGrpSpPr>
          <p:cNvPr id="13" name="Group 12"/>
          <p:cNvGrpSpPr/>
          <p:nvPr/>
        </p:nvGrpSpPr>
        <p:grpSpPr>
          <a:xfrm>
            <a:off x="7866013" y="5349326"/>
            <a:ext cx="925803" cy="1146120"/>
            <a:chOff x="9040813" y="5535613"/>
            <a:chExt cx="1082675" cy="1263650"/>
          </a:xfrm>
        </p:grpSpPr>
        <p:sp>
          <p:nvSpPr>
            <p:cNvPr id="10" name="Freeform 11"/>
            <p:cNvSpPr>
              <a:spLocks/>
            </p:cNvSpPr>
            <p:nvPr/>
          </p:nvSpPr>
          <p:spPr bwMode="auto">
            <a:xfrm>
              <a:off x="9040813" y="5535613"/>
              <a:ext cx="866775" cy="314325"/>
            </a:xfrm>
            <a:custGeom>
              <a:avLst/>
              <a:gdLst>
                <a:gd name="T0" fmla="*/ 546 w 546"/>
                <a:gd name="T1" fmla="*/ 0 h 198"/>
                <a:gd name="T2" fmla="*/ 0 w 546"/>
                <a:gd name="T3" fmla="*/ 198 h 198"/>
                <a:gd name="T4" fmla="*/ 546 w 546"/>
                <a:gd name="T5" fmla="*/ 102 h 198"/>
                <a:gd name="T6" fmla="*/ 546 w 546"/>
                <a:gd name="T7" fmla="*/ 0 h 198"/>
              </a:gdLst>
              <a:ahLst/>
              <a:cxnLst>
                <a:cxn ang="0">
                  <a:pos x="T0" y="T1"/>
                </a:cxn>
                <a:cxn ang="0">
                  <a:pos x="T2" y="T3"/>
                </a:cxn>
                <a:cxn ang="0">
                  <a:pos x="T4" y="T5"/>
                </a:cxn>
                <a:cxn ang="0">
                  <a:pos x="T6" y="T7"/>
                </a:cxn>
              </a:cxnLst>
              <a:rect l="0" t="0" r="r" b="b"/>
              <a:pathLst>
                <a:path w="546" h="198">
                  <a:moveTo>
                    <a:pt x="546" y="0"/>
                  </a:moveTo>
                  <a:lnTo>
                    <a:pt x="0" y="198"/>
                  </a:lnTo>
                  <a:lnTo>
                    <a:pt x="546" y="102"/>
                  </a:lnTo>
                  <a:lnTo>
                    <a:pt x="546" y="0"/>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11" name="Freeform 12"/>
            <p:cNvSpPr>
              <a:spLocks noEditPoints="1"/>
            </p:cNvSpPr>
            <p:nvPr/>
          </p:nvSpPr>
          <p:spPr bwMode="auto">
            <a:xfrm>
              <a:off x="9040813" y="5983288"/>
              <a:ext cx="1082675" cy="815975"/>
            </a:xfrm>
            <a:custGeom>
              <a:avLst/>
              <a:gdLst>
                <a:gd name="T0" fmla="*/ 6 w 682"/>
                <a:gd name="T1" fmla="*/ 342 h 514"/>
                <a:gd name="T2" fmla="*/ 38 w 682"/>
                <a:gd name="T3" fmla="*/ 380 h 514"/>
                <a:gd name="T4" fmla="*/ 34 w 682"/>
                <a:gd name="T5" fmla="*/ 354 h 514"/>
                <a:gd name="T6" fmla="*/ 78 w 682"/>
                <a:gd name="T7" fmla="*/ 392 h 514"/>
                <a:gd name="T8" fmla="*/ 96 w 682"/>
                <a:gd name="T9" fmla="*/ 406 h 514"/>
                <a:gd name="T10" fmla="*/ 250 w 682"/>
                <a:gd name="T11" fmla="*/ 364 h 514"/>
                <a:gd name="T12" fmla="*/ 266 w 682"/>
                <a:gd name="T13" fmla="*/ 372 h 514"/>
                <a:gd name="T14" fmla="*/ 132 w 682"/>
                <a:gd name="T15" fmla="*/ 380 h 514"/>
                <a:gd name="T16" fmla="*/ 164 w 682"/>
                <a:gd name="T17" fmla="*/ 374 h 514"/>
                <a:gd name="T18" fmla="*/ 192 w 682"/>
                <a:gd name="T19" fmla="*/ 364 h 514"/>
                <a:gd name="T20" fmla="*/ 192 w 682"/>
                <a:gd name="T21" fmla="*/ 374 h 514"/>
                <a:gd name="T22" fmla="*/ 446 w 682"/>
                <a:gd name="T23" fmla="*/ 406 h 514"/>
                <a:gd name="T24" fmla="*/ 456 w 682"/>
                <a:gd name="T25" fmla="*/ 358 h 514"/>
                <a:gd name="T26" fmla="*/ 446 w 682"/>
                <a:gd name="T27" fmla="*/ 394 h 514"/>
                <a:gd name="T28" fmla="*/ 290 w 682"/>
                <a:gd name="T29" fmla="*/ 384 h 514"/>
                <a:gd name="T30" fmla="*/ 304 w 682"/>
                <a:gd name="T31" fmla="*/ 420 h 514"/>
                <a:gd name="T32" fmla="*/ 320 w 682"/>
                <a:gd name="T33" fmla="*/ 394 h 514"/>
                <a:gd name="T34" fmla="*/ 316 w 682"/>
                <a:gd name="T35" fmla="*/ 372 h 514"/>
                <a:gd name="T36" fmla="*/ 380 w 682"/>
                <a:gd name="T37" fmla="*/ 376 h 514"/>
                <a:gd name="T38" fmla="*/ 402 w 682"/>
                <a:gd name="T39" fmla="*/ 410 h 514"/>
                <a:gd name="T40" fmla="*/ 374 w 682"/>
                <a:gd name="T41" fmla="*/ 388 h 514"/>
                <a:gd name="T42" fmla="*/ 514 w 682"/>
                <a:gd name="T43" fmla="*/ 394 h 514"/>
                <a:gd name="T44" fmla="*/ 512 w 682"/>
                <a:gd name="T45" fmla="*/ 360 h 514"/>
                <a:gd name="T46" fmla="*/ 522 w 682"/>
                <a:gd name="T47" fmla="*/ 402 h 514"/>
                <a:gd name="T48" fmla="*/ 632 w 682"/>
                <a:gd name="T49" fmla="*/ 394 h 514"/>
                <a:gd name="T50" fmla="*/ 620 w 682"/>
                <a:gd name="T51" fmla="*/ 358 h 514"/>
                <a:gd name="T52" fmla="*/ 632 w 682"/>
                <a:gd name="T53" fmla="*/ 394 h 514"/>
                <a:gd name="T54" fmla="*/ 584 w 682"/>
                <a:gd name="T55" fmla="*/ 396 h 514"/>
                <a:gd name="T56" fmla="*/ 562 w 682"/>
                <a:gd name="T57" fmla="*/ 372 h 514"/>
                <a:gd name="T58" fmla="*/ 548 w 682"/>
                <a:gd name="T59" fmla="*/ 410 h 514"/>
                <a:gd name="T60" fmla="*/ 548 w 682"/>
                <a:gd name="T61" fmla="*/ 372 h 514"/>
                <a:gd name="T62" fmla="*/ 664 w 682"/>
                <a:gd name="T63" fmla="*/ 374 h 514"/>
                <a:gd name="T64" fmla="*/ 678 w 682"/>
                <a:gd name="T65" fmla="*/ 374 h 514"/>
                <a:gd name="T66" fmla="*/ 228 w 682"/>
                <a:gd name="T67" fmla="*/ 354 h 514"/>
                <a:gd name="T68" fmla="*/ 530 w 682"/>
                <a:gd name="T69" fmla="*/ 470 h 514"/>
                <a:gd name="T70" fmla="*/ 552 w 682"/>
                <a:gd name="T71" fmla="*/ 484 h 514"/>
                <a:gd name="T72" fmla="*/ 560 w 682"/>
                <a:gd name="T73" fmla="*/ 480 h 514"/>
                <a:gd name="T74" fmla="*/ 120 w 682"/>
                <a:gd name="T75" fmla="*/ 494 h 514"/>
                <a:gd name="T76" fmla="*/ 42 w 682"/>
                <a:gd name="T77" fmla="*/ 494 h 514"/>
                <a:gd name="T78" fmla="*/ 20 w 682"/>
                <a:gd name="T79" fmla="*/ 476 h 514"/>
                <a:gd name="T80" fmla="*/ 70 w 682"/>
                <a:gd name="T81" fmla="*/ 460 h 514"/>
                <a:gd name="T82" fmla="*/ 106 w 682"/>
                <a:gd name="T83" fmla="*/ 452 h 514"/>
                <a:gd name="T84" fmla="*/ 90 w 682"/>
                <a:gd name="T85" fmla="*/ 456 h 514"/>
                <a:gd name="T86" fmla="*/ 496 w 682"/>
                <a:gd name="T87" fmla="*/ 458 h 514"/>
                <a:gd name="T88" fmla="*/ 494 w 682"/>
                <a:gd name="T89" fmla="*/ 444 h 514"/>
                <a:gd name="T90" fmla="*/ 376 w 682"/>
                <a:gd name="T91" fmla="*/ 494 h 514"/>
                <a:gd name="T92" fmla="*/ 398 w 682"/>
                <a:gd name="T93" fmla="*/ 476 h 514"/>
                <a:gd name="T94" fmla="*/ 442 w 682"/>
                <a:gd name="T95" fmla="*/ 496 h 514"/>
                <a:gd name="T96" fmla="*/ 438 w 682"/>
                <a:gd name="T97" fmla="*/ 484 h 514"/>
                <a:gd name="T98" fmla="*/ 452 w 682"/>
                <a:gd name="T99" fmla="*/ 470 h 514"/>
                <a:gd name="T100" fmla="*/ 170 w 682"/>
                <a:gd name="T101" fmla="*/ 426 h 514"/>
                <a:gd name="T102" fmla="*/ 254 w 682"/>
                <a:gd name="T103" fmla="*/ 444 h 514"/>
                <a:gd name="T104" fmla="*/ 252 w 682"/>
                <a:gd name="T105" fmla="*/ 456 h 514"/>
                <a:gd name="T106" fmla="*/ 280 w 682"/>
                <a:gd name="T107" fmla="*/ 470 h 514"/>
                <a:gd name="T108" fmla="*/ 296 w 682"/>
                <a:gd name="T109" fmla="*/ 506 h 514"/>
                <a:gd name="T110" fmla="*/ 310 w 682"/>
                <a:gd name="T111" fmla="*/ 480 h 514"/>
                <a:gd name="T112" fmla="*/ 308 w 682"/>
                <a:gd name="T113" fmla="*/ 458 h 514"/>
                <a:gd name="T114" fmla="*/ 220 w 682"/>
                <a:gd name="T115" fmla="*/ 432 h 514"/>
                <a:gd name="T116" fmla="*/ 6 w 682"/>
                <a:gd name="T117" fmla="*/ 0 h 514"/>
                <a:gd name="T118" fmla="*/ 464 w 682"/>
                <a:gd name="T11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2" h="514">
                  <a:moveTo>
                    <a:pt x="58" y="388"/>
                  </a:moveTo>
                  <a:lnTo>
                    <a:pt x="58" y="388"/>
                  </a:lnTo>
                  <a:lnTo>
                    <a:pt x="56" y="382"/>
                  </a:lnTo>
                  <a:lnTo>
                    <a:pt x="54" y="378"/>
                  </a:lnTo>
                  <a:lnTo>
                    <a:pt x="48" y="372"/>
                  </a:lnTo>
                  <a:lnTo>
                    <a:pt x="48" y="372"/>
                  </a:lnTo>
                  <a:lnTo>
                    <a:pt x="54" y="368"/>
                  </a:lnTo>
                  <a:lnTo>
                    <a:pt x="56" y="360"/>
                  </a:lnTo>
                  <a:lnTo>
                    <a:pt x="56" y="360"/>
                  </a:lnTo>
                  <a:lnTo>
                    <a:pt x="54" y="352"/>
                  </a:lnTo>
                  <a:lnTo>
                    <a:pt x="50" y="346"/>
                  </a:lnTo>
                  <a:lnTo>
                    <a:pt x="44" y="344"/>
                  </a:lnTo>
                  <a:lnTo>
                    <a:pt x="34" y="342"/>
                  </a:lnTo>
                  <a:lnTo>
                    <a:pt x="6" y="342"/>
                  </a:lnTo>
                  <a:lnTo>
                    <a:pt x="6" y="410"/>
                  </a:lnTo>
                  <a:lnTo>
                    <a:pt x="34" y="410"/>
                  </a:lnTo>
                  <a:lnTo>
                    <a:pt x="34" y="410"/>
                  </a:lnTo>
                  <a:lnTo>
                    <a:pt x="44" y="408"/>
                  </a:lnTo>
                  <a:lnTo>
                    <a:pt x="52" y="404"/>
                  </a:lnTo>
                  <a:lnTo>
                    <a:pt x="56" y="396"/>
                  </a:lnTo>
                  <a:lnTo>
                    <a:pt x="58" y="388"/>
                  </a:lnTo>
                  <a:lnTo>
                    <a:pt x="58" y="388"/>
                  </a:lnTo>
                  <a:close/>
                  <a:moveTo>
                    <a:pt x="34" y="398"/>
                  </a:moveTo>
                  <a:lnTo>
                    <a:pt x="18" y="398"/>
                  </a:lnTo>
                  <a:lnTo>
                    <a:pt x="18" y="378"/>
                  </a:lnTo>
                  <a:lnTo>
                    <a:pt x="34" y="378"/>
                  </a:lnTo>
                  <a:lnTo>
                    <a:pt x="34" y="378"/>
                  </a:lnTo>
                  <a:lnTo>
                    <a:pt x="38" y="380"/>
                  </a:lnTo>
                  <a:lnTo>
                    <a:pt x="42" y="380"/>
                  </a:lnTo>
                  <a:lnTo>
                    <a:pt x="44" y="384"/>
                  </a:lnTo>
                  <a:lnTo>
                    <a:pt x="44" y="388"/>
                  </a:lnTo>
                  <a:lnTo>
                    <a:pt x="44" y="388"/>
                  </a:lnTo>
                  <a:lnTo>
                    <a:pt x="44" y="392"/>
                  </a:lnTo>
                  <a:lnTo>
                    <a:pt x="42" y="396"/>
                  </a:lnTo>
                  <a:lnTo>
                    <a:pt x="38" y="398"/>
                  </a:lnTo>
                  <a:lnTo>
                    <a:pt x="34" y="398"/>
                  </a:lnTo>
                  <a:lnTo>
                    <a:pt x="34" y="398"/>
                  </a:lnTo>
                  <a:close/>
                  <a:moveTo>
                    <a:pt x="34" y="368"/>
                  </a:moveTo>
                  <a:lnTo>
                    <a:pt x="18" y="368"/>
                  </a:lnTo>
                  <a:lnTo>
                    <a:pt x="18" y="354"/>
                  </a:lnTo>
                  <a:lnTo>
                    <a:pt x="34" y="354"/>
                  </a:lnTo>
                  <a:lnTo>
                    <a:pt x="34" y="354"/>
                  </a:lnTo>
                  <a:lnTo>
                    <a:pt x="40" y="356"/>
                  </a:lnTo>
                  <a:lnTo>
                    <a:pt x="42" y="358"/>
                  </a:lnTo>
                  <a:lnTo>
                    <a:pt x="42" y="360"/>
                  </a:lnTo>
                  <a:lnTo>
                    <a:pt x="42" y="360"/>
                  </a:lnTo>
                  <a:lnTo>
                    <a:pt x="40" y="366"/>
                  </a:lnTo>
                  <a:lnTo>
                    <a:pt x="38" y="366"/>
                  </a:lnTo>
                  <a:lnTo>
                    <a:pt x="34" y="368"/>
                  </a:lnTo>
                  <a:lnTo>
                    <a:pt x="34" y="368"/>
                  </a:lnTo>
                  <a:close/>
                  <a:moveTo>
                    <a:pt x="66" y="388"/>
                  </a:moveTo>
                  <a:lnTo>
                    <a:pt x="66" y="360"/>
                  </a:lnTo>
                  <a:lnTo>
                    <a:pt x="78" y="360"/>
                  </a:lnTo>
                  <a:lnTo>
                    <a:pt x="78" y="388"/>
                  </a:lnTo>
                  <a:lnTo>
                    <a:pt x="78" y="388"/>
                  </a:lnTo>
                  <a:lnTo>
                    <a:pt x="78" y="392"/>
                  </a:lnTo>
                  <a:lnTo>
                    <a:pt x="80" y="396"/>
                  </a:lnTo>
                  <a:lnTo>
                    <a:pt x="84" y="398"/>
                  </a:lnTo>
                  <a:lnTo>
                    <a:pt x="88" y="400"/>
                  </a:lnTo>
                  <a:lnTo>
                    <a:pt x="88" y="400"/>
                  </a:lnTo>
                  <a:lnTo>
                    <a:pt x="92" y="398"/>
                  </a:lnTo>
                  <a:lnTo>
                    <a:pt x="94" y="396"/>
                  </a:lnTo>
                  <a:lnTo>
                    <a:pt x="96" y="392"/>
                  </a:lnTo>
                  <a:lnTo>
                    <a:pt x="96" y="388"/>
                  </a:lnTo>
                  <a:lnTo>
                    <a:pt x="96" y="360"/>
                  </a:lnTo>
                  <a:lnTo>
                    <a:pt x="108" y="360"/>
                  </a:lnTo>
                  <a:lnTo>
                    <a:pt x="108" y="410"/>
                  </a:lnTo>
                  <a:lnTo>
                    <a:pt x="96" y="410"/>
                  </a:lnTo>
                  <a:lnTo>
                    <a:pt x="96" y="406"/>
                  </a:lnTo>
                  <a:lnTo>
                    <a:pt x="96" y="406"/>
                  </a:lnTo>
                  <a:lnTo>
                    <a:pt x="92" y="408"/>
                  </a:lnTo>
                  <a:lnTo>
                    <a:pt x="84" y="410"/>
                  </a:lnTo>
                  <a:lnTo>
                    <a:pt x="84" y="410"/>
                  </a:lnTo>
                  <a:lnTo>
                    <a:pt x="80" y="410"/>
                  </a:lnTo>
                  <a:lnTo>
                    <a:pt x="74" y="408"/>
                  </a:lnTo>
                  <a:lnTo>
                    <a:pt x="70" y="402"/>
                  </a:lnTo>
                  <a:lnTo>
                    <a:pt x="66" y="394"/>
                  </a:lnTo>
                  <a:lnTo>
                    <a:pt x="66" y="388"/>
                  </a:lnTo>
                  <a:lnTo>
                    <a:pt x="66" y="388"/>
                  </a:lnTo>
                  <a:close/>
                  <a:moveTo>
                    <a:pt x="250" y="410"/>
                  </a:moveTo>
                  <a:lnTo>
                    <a:pt x="238" y="410"/>
                  </a:lnTo>
                  <a:lnTo>
                    <a:pt x="238" y="360"/>
                  </a:lnTo>
                  <a:lnTo>
                    <a:pt x="250" y="360"/>
                  </a:lnTo>
                  <a:lnTo>
                    <a:pt x="250" y="364"/>
                  </a:lnTo>
                  <a:lnTo>
                    <a:pt x="250" y="364"/>
                  </a:lnTo>
                  <a:lnTo>
                    <a:pt x="256" y="360"/>
                  </a:lnTo>
                  <a:lnTo>
                    <a:pt x="262" y="358"/>
                  </a:lnTo>
                  <a:lnTo>
                    <a:pt x="262" y="358"/>
                  </a:lnTo>
                  <a:lnTo>
                    <a:pt x="270" y="360"/>
                  </a:lnTo>
                  <a:lnTo>
                    <a:pt x="276" y="364"/>
                  </a:lnTo>
                  <a:lnTo>
                    <a:pt x="280" y="372"/>
                  </a:lnTo>
                  <a:lnTo>
                    <a:pt x="280" y="382"/>
                  </a:lnTo>
                  <a:lnTo>
                    <a:pt x="280" y="410"/>
                  </a:lnTo>
                  <a:lnTo>
                    <a:pt x="268" y="410"/>
                  </a:lnTo>
                  <a:lnTo>
                    <a:pt x="268" y="382"/>
                  </a:lnTo>
                  <a:lnTo>
                    <a:pt x="268" y="382"/>
                  </a:lnTo>
                  <a:lnTo>
                    <a:pt x="268" y="376"/>
                  </a:lnTo>
                  <a:lnTo>
                    <a:pt x="266" y="372"/>
                  </a:lnTo>
                  <a:lnTo>
                    <a:pt x="264" y="370"/>
                  </a:lnTo>
                  <a:lnTo>
                    <a:pt x="260" y="370"/>
                  </a:lnTo>
                  <a:lnTo>
                    <a:pt x="260" y="370"/>
                  </a:lnTo>
                  <a:lnTo>
                    <a:pt x="256" y="370"/>
                  </a:lnTo>
                  <a:lnTo>
                    <a:pt x="254" y="374"/>
                  </a:lnTo>
                  <a:lnTo>
                    <a:pt x="252" y="376"/>
                  </a:lnTo>
                  <a:lnTo>
                    <a:pt x="250" y="382"/>
                  </a:lnTo>
                  <a:lnTo>
                    <a:pt x="250" y="410"/>
                  </a:lnTo>
                  <a:close/>
                  <a:moveTo>
                    <a:pt x="132" y="380"/>
                  </a:moveTo>
                  <a:lnTo>
                    <a:pt x="132" y="410"/>
                  </a:lnTo>
                  <a:lnTo>
                    <a:pt x="120" y="410"/>
                  </a:lnTo>
                  <a:lnTo>
                    <a:pt x="120" y="360"/>
                  </a:lnTo>
                  <a:lnTo>
                    <a:pt x="132" y="360"/>
                  </a:lnTo>
                  <a:lnTo>
                    <a:pt x="132" y="380"/>
                  </a:lnTo>
                  <a:close/>
                  <a:moveTo>
                    <a:pt x="142" y="346"/>
                  </a:moveTo>
                  <a:lnTo>
                    <a:pt x="154" y="340"/>
                  </a:lnTo>
                  <a:lnTo>
                    <a:pt x="154" y="348"/>
                  </a:lnTo>
                  <a:lnTo>
                    <a:pt x="154" y="410"/>
                  </a:lnTo>
                  <a:lnTo>
                    <a:pt x="142" y="410"/>
                  </a:lnTo>
                  <a:lnTo>
                    <a:pt x="142" y="346"/>
                  </a:lnTo>
                  <a:close/>
                  <a:moveTo>
                    <a:pt x="192" y="364"/>
                  </a:moveTo>
                  <a:lnTo>
                    <a:pt x="192" y="364"/>
                  </a:lnTo>
                  <a:lnTo>
                    <a:pt x="188" y="360"/>
                  </a:lnTo>
                  <a:lnTo>
                    <a:pt x="182" y="358"/>
                  </a:lnTo>
                  <a:lnTo>
                    <a:pt x="182" y="358"/>
                  </a:lnTo>
                  <a:lnTo>
                    <a:pt x="174" y="360"/>
                  </a:lnTo>
                  <a:lnTo>
                    <a:pt x="168" y="366"/>
                  </a:lnTo>
                  <a:lnTo>
                    <a:pt x="164" y="374"/>
                  </a:lnTo>
                  <a:lnTo>
                    <a:pt x="162" y="384"/>
                  </a:lnTo>
                  <a:lnTo>
                    <a:pt x="162" y="384"/>
                  </a:lnTo>
                  <a:lnTo>
                    <a:pt x="164" y="394"/>
                  </a:lnTo>
                  <a:lnTo>
                    <a:pt x="168" y="404"/>
                  </a:lnTo>
                  <a:lnTo>
                    <a:pt x="174" y="408"/>
                  </a:lnTo>
                  <a:lnTo>
                    <a:pt x="182" y="410"/>
                  </a:lnTo>
                  <a:lnTo>
                    <a:pt x="182" y="410"/>
                  </a:lnTo>
                  <a:lnTo>
                    <a:pt x="188" y="408"/>
                  </a:lnTo>
                  <a:lnTo>
                    <a:pt x="192" y="406"/>
                  </a:lnTo>
                  <a:lnTo>
                    <a:pt x="192" y="410"/>
                  </a:lnTo>
                  <a:lnTo>
                    <a:pt x="204" y="410"/>
                  </a:lnTo>
                  <a:lnTo>
                    <a:pt x="204" y="340"/>
                  </a:lnTo>
                  <a:lnTo>
                    <a:pt x="192" y="346"/>
                  </a:lnTo>
                  <a:lnTo>
                    <a:pt x="192" y="364"/>
                  </a:lnTo>
                  <a:close/>
                  <a:moveTo>
                    <a:pt x="184" y="398"/>
                  </a:moveTo>
                  <a:lnTo>
                    <a:pt x="184" y="398"/>
                  </a:lnTo>
                  <a:lnTo>
                    <a:pt x="180" y="398"/>
                  </a:lnTo>
                  <a:lnTo>
                    <a:pt x="178" y="396"/>
                  </a:lnTo>
                  <a:lnTo>
                    <a:pt x="176" y="392"/>
                  </a:lnTo>
                  <a:lnTo>
                    <a:pt x="174" y="384"/>
                  </a:lnTo>
                  <a:lnTo>
                    <a:pt x="174" y="384"/>
                  </a:lnTo>
                  <a:lnTo>
                    <a:pt x="176" y="376"/>
                  </a:lnTo>
                  <a:lnTo>
                    <a:pt x="178" y="372"/>
                  </a:lnTo>
                  <a:lnTo>
                    <a:pt x="180" y="370"/>
                  </a:lnTo>
                  <a:lnTo>
                    <a:pt x="184" y="370"/>
                  </a:lnTo>
                  <a:lnTo>
                    <a:pt x="184" y="370"/>
                  </a:lnTo>
                  <a:lnTo>
                    <a:pt x="190" y="372"/>
                  </a:lnTo>
                  <a:lnTo>
                    <a:pt x="192" y="374"/>
                  </a:lnTo>
                  <a:lnTo>
                    <a:pt x="192" y="394"/>
                  </a:lnTo>
                  <a:lnTo>
                    <a:pt x="192" y="394"/>
                  </a:lnTo>
                  <a:lnTo>
                    <a:pt x="190" y="398"/>
                  </a:lnTo>
                  <a:lnTo>
                    <a:pt x="184" y="398"/>
                  </a:lnTo>
                  <a:lnTo>
                    <a:pt x="184" y="398"/>
                  </a:lnTo>
                  <a:close/>
                  <a:moveTo>
                    <a:pt x="456" y="358"/>
                  </a:moveTo>
                  <a:lnTo>
                    <a:pt x="456" y="358"/>
                  </a:lnTo>
                  <a:lnTo>
                    <a:pt x="452" y="360"/>
                  </a:lnTo>
                  <a:lnTo>
                    <a:pt x="446" y="364"/>
                  </a:lnTo>
                  <a:lnTo>
                    <a:pt x="446" y="340"/>
                  </a:lnTo>
                  <a:lnTo>
                    <a:pt x="434" y="346"/>
                  </a:lnTo>
                  <a:lnTo>
                    <a:pt x="434" y="410"/>
                  </a:lnTo>
                  <a:lnTo>
                    <a:pt x="446" y="410"/>
                  </a:lnTo>
                  <a:lnTo>
                    <a:pt x="446" y="406"/>
                  </a:lnTo>
                  <a:lnTo>
                    <a:pt x="446" y="406"/>
                  </a:lnTo>
                  <a:lnTo>
                    <a:pt x="450" y="408"/>
                  </a:lnTo>
                  <a:lnTo>
                    <a:pt x="458" y="410"/>
                  </a:lnTo>
                  <a:lnTo>
                    <a:pt x="458" y="410"/>
                  </a:lnTo>
                  <a:lnTo>
                    <a:pt x="466" y="408"/>
                  </a:lnTo>
                  <a:lnTo>
                    <a:pt x="472" y="404"/>
                  </a:lnTo>
                  <a:lnTo>
                    <a:pt x="474" y="396"/>
                  </a:lnTo>
                  <a:lnTo>
                    <a:pt x="476" y="384"/>
                  </a:lnTo>
                  <a:lnTo>
                    <a:pt x="476" y="384"/>
                  </a:lnTo>
                  <a:lnTo>
                    <a:pt x="474" y="374"/>
                  </a:lnTo>
                  <a:lnTo>
                    <a:pt x="470" y="366"/>
                  </a:lnTo>
                  <a:lnTo>
                    <a:pt x="464" y="360"/>
                  </a:lnTo>
                  <a:lnTo>
                    <a:pt x="456" y="358"/>
                  </a:lnTo>
                  <a:lnTo>
                    <a:pt x="456" y="358"/>
                  </a:lnTo>
                  <a:close/>
                  <a:moveTo>
                    <a:pt x="454" y="370"/>
                  </a:moveTo>
                  <a:lnTo>
                    <a:pt x="454" y="370"/>
                  </a:lnTo>
                  <a:lnTo>
                    <a:pt x="458" y="370"/>
                  </a:lnTo>
                  <a:lnTo>
                    <a:pt x="460" y="374"/>
                  </a:lnTo>
                  <a:lnTo>
                    <a:pt x="462" y="378"/>
                  </a:lnTo>
                  <a:lnTo>
                    <a:pt x="464" y="384"/>
                  </a:lnTo>
                  <a:lnTo>
                    <a:pt x="464" y="384"/>
                  </a:lnTo>
                  <a:lnTo>
                    <a:pt x="464" y="390"/>
                  </a:lnTo>
                  <a:lnTo>
                    <a:pt x="462" y="396"/>
                  </a:lnTo>
                  <a:lnTo>
                    <a:pt x="458" y="398"/>
                  </a:lnTo>
                  <a:lnTo>
                    <a:pt x="454" y="398"/>
                  </a:lnTo>
                  <a:lnTo>
                    <a:pt x="454" y="398"/>
                  </a:lnTo>
                  <a:lnTo>
                    <a:pt x="450" y="398"/>
                  </a:lnTo>
                  <a:lnTo>
                    <a:pt x="446" y="394"/>
                  </a:lnTo>
                  <a:lnTo>
                    <a:pt x="446" y="376"/>
                  </a:lnTo>
                  <a:lnTo>
                    <a:pt x="446" y="376"/>
                  </a:lnTo>
                  <a:lnTo>
                    <a:pt x="450" y="372"/>
                  </a:lnTo>
                  <a:lnTo>
                    <a:pt x="454" y="370"/>
                  </a:lnTo>
                  <a:lnTo>
                    <a:pt x="454" y="370"/>
                  </a:lnTo>
                  <a:close/>
                  <a:moveTo>
                    <a:pt x="320" y="364"/>
                  </a:moveTo>
                  <a:lnTo>
                    <a:pt x="320" y="364"/>
                  </a:lnTo>
                  <a:lnTo>
                    <a:pt x="314" y="360"/>
                  </a:lnTo>
                  <a:lnTo>
                    <a:pt x="308" y="358"/>
                  </a:lnTo>
                  <a:lnTo>
                    <a:pt x="308" y="358"/>
                  </a:lnTo>
                  <a:lnTo>
                    <a:pt x="300" y="360"/>
                  </a:lnTo>
                  <a:lnTo>
                    <a:pt x="294" y="366"/>
                  </a:lnTo>
                  <a:lnTo>
                    <a:pt x="290" y="374"/>
                  </a:lnTo>
                  <a:lnTo>
                    <a:pt x="290" y="384"/>
                  </a:lnTo>
                  <a:lnTo>
                    <a:pt x="290" y="384"/>
                  </a:lnTo>
                  <a:lnTo>
                    <a:pt x="290" y="394"/>
                  </a:lnTo>
                  <a:lnTo>
                    <a:pt x="294" y="404"/>
                  </a:lnTo>
                  <a:lnTo>
                    <a:pt x="300" y="408"/>
                  </a:lnTo>
                  <a:lnTo>
                    <a:pt x="308" y="410"/>
                  </a:lnTo>
                  <a:lnTo>
                    <a:pt x="308" y="410"/>
                  </a:lnTo>
                  <a:lnTo>
                    <a:pt x="314" y="408"/>
                  </a:lnTo>
                  <a:lnTo>
                    <a:pt x="320" y="406"/>
                  </a:lnTo>
                  <a:lnTo>
                    <a:pt x="320" y="406"/>
                  </a:lnTo>
                  <a:lnTo>
                    <a:pt x="320" y="406"/>
                  </a:lnTo>
                  <a:lnTo>
                    <a:pt x="318" y="410"/>
                  </a:lnTo>
                  <a:lnTo>
                    <a:pt x="318" y="414"/>
                  </a:lnTo>
                  <a:lnTo>
                    <a:pt x="312" y="418"/>
                  </a:lnTo>
                  <a:lnTo>
                    <a:pt x="304" y="420"/>
                  </a:lnTo>
                  <a:lnTo>
                    <a:pt x="302" y="420"/>
                  </a:lnTo>
                  <a:lnTo>
                    <a:pt x="308" y="428"/>
                  </a:lnTo>
                  <a:lnTo>
                    <a:pt x="308" y="428"/>
                  </a:lnTo>
                  <a:lnTo>
                    <a:pt x="308" y="428"/>
                  </a:lnTo>
                  <a:lnTo>
                    <a:pt x="318" y="428"/>
                  </a:lnTo>
                  <a:lnTo>
                    <a:pt x="326" y="422"/>
                  </a:lnTo>
                  <a:lnTo>
                    <a:pt x="330" y="416"/>
                  </a:lnTo>
                  <a:lnTo>
                    <a:pt x="332" y="404"/>
                  </a:lnTo>
                  <a:lnTo>
                    <a:pt x="332" y="360"/>
                  </a:lnTo>
                  <a:lnTo>
                    <a:pt x="320" y="360"/>
                  </a:lnTo>
                  <a:lnTo>
                    <a:pt x="320" y="364"/>
                  </a:lnTo>
                  <a:close/>
                  <a:moveTo>
                    <a:pt x="320" y="374"/>
                  </a:moveTo>
                  <a:lnTo>
                    <a:pt x="320" y="394"/>
                  </a:lnTo>
                  <a:lnTo>
                    <a:pt x="320" y="394"/>
                  </a:lnTo>
                  <a:lnTo>
                    <a:pt x="316" y="398"/>
                  </a:lnTo>
                  <a:lnTo>
                    <a:pt x="310" y="398"/>
                  </a:lnTo>
                  <a:lnTo>
                    <a:pt x="310" y="398"/>
                  </a:lnTo>
                  <a:lnTo>
                    <a:pt x="308" y="398"/>
                  </a:lnTo>
                  <a:lnTo>
                    <a:pt x="304" y="396"/>
                  </a:lnTo>
                  <a:lnTo>
                    <a:pt x="302" y="392"/>
                  </a:lnTo>
                  <a:lnTo>
                    <a:pt x="302" y="384"/>
                  </a:lnTo>
                  <a:lnTo>
                    <a:pt x="302" y="384"/>
                  </a:lnTo>
                  <a:lnTo>
                    <a:pt x="302" y="376"/>
                  </a:lnTo>
                  <a:lnTo>
                    <a:pt x="304" y="372"/>
                  </a:lnTo>
                  <a:lnTo>
                    <a:pt x="308" y="370"/>
                  </a:lnTo>
                  <a:lnTo>
                    <a:pt x="310" y="370"/>
                  </a:lnTo>
                  <a:lnTo>
                    <a:pt x="310" y="370"/>
                  </a:lnTo>
                  <a:lnTo>
                    <a:pt x="316" y="372"/>
                  </a:lnTo>
                  <a:lnTo>
                    <a:pt x="320" y="374"/>
                  </a:lnTo>
                  <a:lnTo>
                    <a:pt x="320" y="374"/>
                  </a:lnTo>
                  <a:close/>
                  <a:moveTo>
                    <a:pt x="368" y="372"/>
                  </a:moveTo>
                  <a:lnTo>
                    <a:pt x="368" y="372"/>
                  </a:lnTo>
                  <a:lnTo>
                    <a:pt x="374" y="370"/>
                  </a:lnTo>
                  <a:lnTo>
                    <a:pt x="382" y="368"/>
                  </a:lnTo>
                  <a:lnTo>
                    <a:pt x="382" y="368"/>
                  </a:lnTo>
                  <a:lnTo>
                    <a:pt x="388" y="370"/>
                  </a:lnTo>
                  <a:lnTo>
                    <a:pt x="390" y="372"/>
                  </a:lnTo>
                  <a:lnTo>
                    <a:pt x="390" y="376"/>
                  </a:lnTo>
                  <a:lnTo>
                    <a:pt x="390" y="380"/>
                  </a:lnTo>
                  <a:lnTo>
                    <a:pt x="390" y="380"/>
                  </a:lnTo>
                  <a:lnTo>
                    <a:pt x="380" y="376"/>
                  </a:lnTo>
                  <a:lnTo>
                    <a:pt x="380" y="376"/>
                  </a:lnTo>
                  <a:lnTo>
                    <a:pt x="372" y="378"/>
                  </a:lnTo>
                  <a:lnTo>
                    <a:pt x="366" y="380"/>
                  </a:lnTo>
                  <a:lnTo>
                    <a:pt x="362" y="386"/>
                  </a:lnTo>
                  <a:lnTo>
                    <a:pt x="360" y="392"/>
                  </a:lnTo>
                  <a:lnTo>
                    <a:pt x="360" y="392"/>
                  </a:lnTo>
                  <a:lnTo>
                    <a:pt x="362" y="400"/>
                  </a:lnTo>
                  <a:lnTo>
                    <a:pt x="366" y="406"/>
                  </a:lnTo>
                  <a:lnTo>
                    <a:pt x="372" y="410"/>
                  </a:lnTo>
                  <a:lnTo>
                    <a:pt x="378" y="410"/>
                  </a:lnTo>
                  <a:lnTo>
                    <a:pt x="378" y="410"/>
                  </a:lnTo>
                  <a:lnTo>
                    <a:pt x="384" y="408"/>
                  </a:lnTo>
                  <a:lnTo>
                    <a:pt x="390" y="406"/>
                  </a:lnTo>
                  <a:lnTo>
                    <a:pt x="390" y="410"/>
                  </a:lnTo>
                  <a:lnTo>
                    <a:pt x="402" y="410"/>
                  </a:lnTo>
                  <a:lnTo>
                    <a:pt x="402" y="376"/>
                  </a:lnTo>
                  <a:lnTo>
                    <a:pt x="402" y="376"/>
                  </a:lnTo>
                  <a:lnTo>
                    <a:pt x="400" y="368"/>
                  </a:lnTo>
                  <a:lnTo>
                    <a:pt x="398" y="364"/>
                  </a:lnTo>
                  <a:lnTo>
                    <a:pt x="390" y="360"/>
                  </a:lnTo>
                  <a:lnTo>
                    <a:pt x="382" y="358"/>
                  </a:lnTo>
                  <a:lnTo>
                    <a:pt x="382" y="358"/>
                  </a:lnTo>
                  <a:lnTo>
                    <a:pt x="372" y="360"/>
                  </a:lnTo>
                  <a:lnTo>
                    <a:pt x="364" y="364"/>
                  </a:lnTo>
                  <a:lnTo>
                    <a:pt x="368" y="372"/>
                  </a:lnTo>
                  <a:close/>
                  <a:moveTo>
                    <a:pt x="372" y="392"/>
                  </a:moveTo>
                  <a:lnTo>
                    <a:pt x="372" y="392"/>
                  </a:lnTo>
                  <a:lnTo>
                    <a:pt x="372" y="390"/>
                  </a:lnTo>
                  <a:lnTo>
                    <a:pt x="374" y="388"/>
                  </a:lnTo>
                  <a:lnTo>
                    <a:pt x="380" y="386"/>
                  </a:lnTo>
                  <a:lnTo>
                    <a:pt x="380" y="386"/>
                  </a:lnTo>
                  <a:lnTo>
                    <a:pt x="386" y="386"/>
                  </a:lnTo>
                  <a:lnTo>
                    <a:pt x="390" y="388"/>
                  </a:lnTo>
                  <a:lnTo>
                    <a:pt x="390" y="394"/>
                  </a:lnTo>
                  <a:lnTo>
                    <a:pt x="390" y="394"/>
                  </a:lnTo>
                  <a:lnTo>
                    <a:pt x="386" y="398"/>
                  </a:lnTo>
                  <a:lnTo>
                    <a:pt x="380" y="400"/>
                  </a:lnTo>
                  <a:lnTo>
                    <a:pt x="380" y="400"/>
                  </a:lnTo>
                  <a:lnTo>
                    <a:pt x="374" y="398"/>
                  </a:lnTo>
                  <a:lnTo>
                    <a:pt x="372" y="396"/>
                  </a:lnTo>
                  <a:lnTo>
                    <a:pt x="372" y="392"/>
                  </a:lnTo>
                  <a:lnTo>
                    <a:pt x="372" y="392"/>
                  </a:lnTo>
                  <a:close/>
                  <a:moveTo>
                    <a:pt x="514" y="394"/>
                  </a:moveTo>
                  <a:lnTo>
                    <a:pt x="514" y="394"/>
                  </a:lnTo>
                  <a:lnTo>
                    <a:pt x="510" y="398"/>
                  </a:lnTo>
                  <a:lnTo>
                    <a:pt x="506" y="398"/>
                  </a:lnTo>
                  <a:lnTo>
                    <a:pt x="506" y="398"/>
                  </a:lnTo>
                  <a:lnTo>
                    <a:pt x="500" y="398"/>
                  </a:lnTo>
                  <a:lnTo>
                    <a:pt x="496" y="394"/>
                  </a:lnTo>
                  <a:lnTo>
                    <a:pt x="494" y="388"/>
                  </a:lnTo>
                  <a:lnTo>
                    <a:pt x="524" y="388"/>
                  </a:lnTo>
                  <a:lnTo>
                    <a:pt x="524" y="388"/>
                  </a:lnTo>
                  <a:lnTo>
                    <a:pt x="524" y="384"/>
                  </a:lnTo>
                  <a:lnTo>
                    <a:pt x="524" y="384"/>
                  </a:lnTo>
                  <a:lnTo>
                    <a:pt x="524" y="374"/>
                  </a:lnTo>
                  <a:lnTo>
                    <a:pt x="518" y="366"/>
                  </a:lnTo>
                  <a:lnTo>
                    <a:pt x="512" y="360"/>
                  </a:lnTo>
                  <a:lnTo>
                    <a:pt x="504" y="358"/>
                  </a:lnTo>
                  <a:lnTo>
                    <a:pt x="504" y="358"/>
                  </a:lnTo>
                  <a:lnTo>
                    <a:pt x="496" y="360"/>
                  </a:lnTo>
                  <a:lnTo>
                    <a:pt x="488" y="366"/>
                  </a:lnTo>
                  <a:lnTo>
                    <a:pt x="484" y="374"/>
                  </a:lnTo>
                  <a:lnTo>
                    <a:pt x="482" y="384"/>
                  </a:lnTo>
                  <a:lnTo>
                    <a:pt x="482" y="384"/>
                  </a:lnTo>
                  <a:lnTo>
                    <a:pt x="484" y="396"/>
                  </a:lnTo>
                  <a:lnTo>
                    <a:pt x="488" y="404"/>
                  </a:lnTo>
                  <a:lnTo>
                    <a:pt x="496" y="408"/>
                  </a:lnTo>
                  <a:lnTo>
                    <a:pt x="506" y="410"/>
                  </a:lnTo>
                  <a:lnTo>
                    <a:pt x="506" y="410"/>
                  </a:lnTo>
                  <a:lnTo>
                    <a:pt x="514" y="408"/>
                  </a:lnTo>
                  <a:lnTo>
                    <a:pt x="522" y="402"/>
                  </a:lnTo>
                  <a:lnTo>
                    <a:pt x="514" y="394"/>
                  </a:lnTo>
                  <a:close/>
                  <a:moveTo>
                    <a:pt x="494" y="380"/>
                  </a:moveTo>
                  <a:lnTo>
                    <a:pt x="494" y="380"/>
                  </a:lnTo>
                  <a:lnTo>
                    <a:pt x="496" y="376"/>
                  </a:lnTo>
                  <a:lnTo>
                    <a:pt x="498" y="372"/>
                  </a:lnTo>
                  <a:lnTo>
                    <a:pt x="500" y="370"/>
                  </a:lnTo>
                  <a:lnTo>
                    <a:pt x="504" y="370"/>
                  </a:lnTo>
                  <a:lnTo>
                    <a:pt x="504" y="370"/>
                  </a:lnTo>
                  <a:lnTo>
                    <a:pt x="508" y="370"/>
                  </a:lnTo>
                  <a:lnTo>
                    <a:pt x="510" y="372"/>
                  </a:lnTo>
                  <a:lnTo>
                    <a:pt x="512" y="380"/>
                  </a:lnTo>
                  <a:lnTo>
                    <a:pt x="494" y="380"/>
                  </a:lnTo>
                  <a:close/>
                  <a:moveTo>
                    <a:pt x="632" y="394"/>
                  </a:moveTo>
                  <a:lnTo>
                    <a:pt x="632" y="394"/>
                  </a:lnTo>
                  <a:lnTo>
                    <a:pt x="628" y="398"/>
                  </a:lnTo>
                  <a:lnTo>
                    <a:pt x="622" y="398"/>
                  </a:lnTo>
                  <a:lnTo>
                    <a:pt x="622" y="398"/>
                  </a:lnTo>
                  <a:lnTo>
                    <a:pt x="616" y="398"/>
                  </a:lnTo>
                  <a:lnTo>
                    <a:pt x="612" y="394"/>
                  </a:lnTo>
                  <a:lnTo>
                    <a:pt x="612" y="388"/>
                  </a:lnTo>
                  <a:lnTo>
                    <a:pt x="642" y="388"/>
                  </a:lnTo>
                  <a:lnTo>
                    <a:pt x="642" y="388"/>
                  </a:lnTo>
                  <a:lnTo>
                    <a:pt x="642" y="384"/>
                  </a:lnTo>
                  <a:lnTo>
                    <a:pt x="642" y="384"/>
                  </a:lnTo>
                  <a:lnTo>
                    <a:pt x="640" y="374"/>
                  </a:lnTo>
                  <a:lnTo>
                    <a:pt x="636" y="366"/>
                  </a:lnTo>
                  <a:lnTo>
                    <a:pt x="630" y="360"/>
                  </a:lnTo>
                  <a:lnTo>
                    <a:pt x="620" y="358"/>
                  </a:lnTo>
                  <a:lnTo>
                    <a:pt x="620" y="358"/>
                  </a:lnTo>
                  <a:lnTo>
                    <a:pt x="612" y="360"/>
                  </a:lnTo>
                  <a:lnTo>
                    <a:pt x="606" y="366"/>
                  </a:lnTo>
                  <a:lnTo>
                    <a:pt x="600" y="374"/>
                  </a:lnTo>
                  <a:lnTo>
                    <a:pt x="598" y="384"/>
                  </a:lnTo>
                  <a:lnTo>
                    <a:pt x="598" y="384"/>
                  </a:lnTo>
                  <a:lnTo>
                    <a:pt x="600" y="396"/>
                  </a:lnTo>
                  <a:lnTo>
                    <a:pt x="606" y="404"/>
                  </a:lnTo>
                  <a:lnTo>
                    <a:pt x="612" y="408"/>
                  </a:lnTo>
                  <a:lnTo>
                    <a:pt x="622" y="410"/>
                  </a:lnTo>
                  <a:lnTo>
                    <a:pt x="622" y="410"/>
                  </a:lnTo>
                  <a:lnTo>
                    <a:pt x="632" y="408"/>
                  </a:lnTo>
                  <a:lnTo>
                    <a:pt x="640" y="402"/>
                  </a:lnTo>
                  <a:lnTo>
                    <a:pt x="632" y="394"/>
                  </a:lnTo>
                  <a:close/>
                  <a:moveTo>
                    <a:pt x="612" y="380"/>
                  </a:moveTo>
                  <a:lnTo>
                    <a:pt x="612" y="380"/>
                  </a:lnTo>
                  <a:lnTo>
                    <a:pt x="612" y="376"/>
                  </a:lnTo>
                  <a:lnTo>
                    <a:pt x="614" y="372"/>
                  </a:lnTo>
                  <a:lnTo>
                    <a:pt x="616" y="370"/>
                  </a:lnTo>
                  <a:lnTo>
                    <a:pt x="620" y="370"/>
                  </a:lnTo>
                  <a:lnTo>
                    <a:pt x="620" y="370"/>
                  </a:lnTo>
                  <a:lnTo>
                    <a:pt x="624" y="370"/>
                  </a:lnTo>
                  <a:lnTo>
                    <a:pt x="628" y="372"/>
                  </a:lnTo>
                  <a:lnTo>
                    <a:pt x="630" y="380"/>
                  </a:lnTo>
                  <a:lnTo>
                    <a:pt x="612" y="380"/>
                  </a:lnTo>
                  <a:close/>
                  <a:moveTo>
                    <a:pt x="582" y="392"/>
                  </a:moveTo>
                  <a:lnTo>
                    <a:pt x="582" y="392"/>
                  </a:lnTo>
                  <a:lnTo>
                    <a:pt x="584" y="396"/>
                  </a:lnTo>
                  <a:lnTo>
                    <a:pt x="588" y="398"/>
                  </a:lnTo>
                  <a:lnTo>
                    <a:pt x="588" y="398"/>
                  </a:lnTo>
                  <a:lnTo>
                    <a:pt x="594" y="396"/>
                  </a:lnTo>
                  <a:lnTo>
                    <a:pt x="594" y="408"/>
                  </a:lnTo>
                  <a:lnTo>
                    <a:pt x="594" y="408"/>
                  </a:lnTo>
                  <a:lnTo>
                    <a:pt x="588" y="410"/>
                  </a:lnTo>
                  <a:lnTo>
                    <a:pt x="584" y="410"/>
                  </a:lnTo>
                  <a:lnTo>
                    <a:pt x="584" y="410"/>
                  </a:lnTo>
                  <a:lnTo>
                    <a:pt x="578" y="408"/>
                  </a:lnTo>
                  <a:lnTo>
                    <a:pt x="572" y="406"/>
                  </a:lnTo>
                  <a:lnTo>
                    <a:pt x="570" y="400"/>
                  </a:lnTo>
                  <a:lnTo>
                    <a:pt x="570" y="396"/>
                  </a:lnTo>
                  <a:lnTo>
                    <a:pt x="570" y="372"/>
                  </a:lnTo>
                  <a:lnTo>
                    <a:pt x="562" y="372"/>
                  </a:lnTo>
                  <a:lnTo>
                    <a:pt x="562" y="360"/>
                  </a:lnTo>
                  <a:lnTo>
                    <a:pt x="570" y="360"/>
                  </a:lnTo>
                  <a:lnTo>
                    <a:pt x="570" y="348"/>
                  </a:lnTo>
                  <a:lnTo>
                    <a:pt x="582" y="342"/>
                  </a:lnTo>
                  <a:lnTo>
                    <a:pt x="582" y="360"/>
                  </a:lnTo>
                  <a:lnTo>
                    <a:pt x="594" y="360"/>
                  </a:lnTo>
                  <a:lnTo>
                    <a:pt x="594" y="372"/>
                  </a:lnTo>
                  <a:lnTo>
                    <a:pt x="582" y="372"/>
                  </a:lnTo>
                  <a:lnTo>
                    <a:pt x="582" y="392"/>
                  </a:lnTo>
                  <a:close/>
                  <a:moveTo>
                    <a:pt x="558" y="408"/>
                  </a:moveTo>
                  <a:lnTo>
                    <a:pt x="558" y="408"/>
                  </a:lnTo>
                  <a:lnTo>
                    <a:pt x="554" y="410"/>
                  </a:lnTo>
                  <a:lnTo>
                    <a:pt x="548" y="410"/>
                  </a:lnTo>
                  <a:lnTo>
                    <a:pt x="548" y="410"/>
                  </a:lnTo>
                  <a:lnTo>
                    <a:pt x="542" y="408"/>
                  </a:lnTo>
                  <a:lnTo>
                    <a:pt x="538" y="406"/>
                  </a:lnTo>
                  <a:lnTo>
                    <a:pt x="536" y="400"/>
                  </a:lnTo>
                  <a:lnTo>
                    <a:pt x="536" y="396"/>
                  </a:lnTo>
                  <a:lnTo>
                    <a:pt x="536" y="372"/>
                  </a:lnTo>
                  <a:lnTo>
                    <a:pt x="528" y="372"/>
                  </a:lnTo>
                  <a:lnTo>
                    <a:pt x="528" y="360"/>
                  </a:lnTo>
                  <a:lnTo>
                    <a:pt x="536" y="360"/>
                  </a:lnTo>
                  <a:lnTo>
                    <a:pt x="536" y="348"/>
                  </a:lnTo>
                  <a:lnTo>
                    <a:pt x="548" y="342"/>
                  </a:lnTo>
                  <a:lnTo>
                    <a:pt x="548" y="360"/>
                  </a:lnTo>
                  <a:lnTo>
                    <a:pt x="558" y="360"/>
                  </a:lnTo>
                  <a:lnTo>
                    <a:pt x="558" y="372"/>
                  </a:lnTo>
                  <a:lnTo>
                    <a:pt x="548" y="372"/>
                  </a:lnTo>
                  <a:lnTo>
                    <a:pt x="548" y="392"/>
                  </a:lnTo>
                  <a:lnTo>
                    <a:pt x="548" y="392"/>
                  </a:lnTo>
                  <a:lnTo>
                    <a:pt x="548" y="396"/>
                  </a:lnTo>
                  <a:lnTo>
                    <a:pt x="552" y="398"/>
                  </a:lnTo>
                  <a:lnTo>
                    <a:pt x="552" y="398"/>
                  </a:lnTo>
                  <a:lnTo>
                    <a:pt x="560" y="396"/>
                  </a:lnTo>
                  <a:lnTo>
                    <a:pt x="558" y="408"/>
                  </a:lnTo>
                  <a:close/>
                  <a:moveTo>
                    <a:pt x="678" y="374"/>
                  </a:moveTo>
                  <a:lnTo>
                    <a:pt x="678" y="374"/>
                  </a:lnTo>
                  <a:lnTo>
                    <a:pt x="674" y="372"/>
                  </a:lnTo>
                  <a:lnTo>
                    <a:pt x="670" y="372"/>
                  </a:lnTo>
                  <a:lnTo>
                    <a:pt x="670" y="372"/>
                  </a:lnTo>
                  <a:lnTo>
                    <a:pt x="666" y="372"/>
                  </a:lnTo>
                  <a:lnTo>
                    <a:pt x="664" y="374"/>
                  </a:lnTo>
                  <a:lnTo>
                    <a:pt x="662" y="378"/>
                  </a:lnTo>
                  <a:lnTo>
                    <a:pt x="662" y="382"/>
                  </a:lnTo>
                  <a:lnTo>
                    <a:pt x="662" y="410"/>
                  </a:lnTo>
                  <a:lnTo>
                    <a:pt x="650" y="410"/>
                  </a:lnTo>
                  <a:lnTo>
                    <a:pt x="650" y="360"/>
                  </a:lnTo>
                  <a:lnTo>
                    <a:pt x="662" y="360"/>
                  </a:lnTo>
                  <a:lnTo>
                    <a:pt x="662" y="364"/>
                  </a:lnTo>
                  <a:lnTo>
                    <a:pt x="662" y="364"/>
                  </a:lnTo>
                  <a:lnTo>
                    <a:pt x="666" y="360"/>
                  </a:lnTo>
                  <a:lnTo>
                    <a:pt x="672" y="358"/>
                  </a:lnTo>
                  <a:lnTo>
                    <a:pt x="672" y="358"/>
                  </a:lnTo>
                  <a:lnTo>
                    <a:pt x="678" y="360"/>
                  </a:lnTo>
                  <a:lnTo>
                    <a:pt x="682" y="362"/>
                  </a:lnTo>
                  <a:lnTo>
                    <a:pt x="678" y="374"/>
                  </a:lnTo>
                  <a:close/>
                  <a:moveTo>
                    <a:pt x="132" y="346"/>
                  </a:moveTo>
                  <a:lnTo>
                    <a:pt x="132" y="354"/>
                  </a:lnTo>
                  <a:lnTo>
                    <a:pt x="120" y="354"/>
                  </a:lnTo>
                  <a:lnTo>
                    <a:pt x="120" y="340"/>
                  </a:lnTo>
                  <a:lnTo>
                    <a:pt x="132" y="340"/>
                  </a:lnTo>
                  <a:lnTo>
                    <a:pt x="132" y="346"/>
                  </a:lnTo>
                  <a:close/>
                  <a:moveTo>
                    <a:pt x="216" y="360"/>
                  </a:moveTo>
                  <a:lnTo>
                    <a:pt x="228" y="360"/>
                  </a:lnTo>
                  <a:lnTo>
                    <a:pt x="228" y="382"/>
                  </a:lnTo>
                  <a:lnTo>
                    <a:pt x="228" y="410"/>
                  </a:lnTo>
                  <a:lnTo>
                    <a:pt x="216" y="410"/>
                  </a:lnTo>
                  <a:lnTo>
                    <a:pt x="216" y="360"/>
                  </a:lnTo>
                  <a:close/>
                  <a:moveTo>
                    <a:pt x="228" y="346"/>
                  </a:moveTo>
                  <a:lnTo>
                    <a:pt x="228" y="354"/>
                  </a:lnTo>
                  <a:lnTo>
                    <a:pt x="216" y="354"/>
                  </a:lnTo>
                  <a:lnTo>
                    <a:pt x="216" y="340"/>
                  </a:lnTo>
                  <a:lnTo>
                    <a:pt x="228" y="340"/>
                  </a:lnTo>
                  <a:lnTo>
                    <a:pt x="228" y="346"/>
                  </a:lnTo>
                  <a:close/>
                  <a:moveTo>
                    <a:pt x="560" y="450"/>
                  </a:moveTo>
                  <a:lnTo>
                    <a:pt x="560" y="450"/>
                  </a:lnTo>
                  <a:lnTo>
                    <a:pt x="556" y="446"/>
                  </a:lnTo>
                  <a:lnTo>
                    <a:pt x="550" y="444"/>
                  </a:lnTo>
                  <a:lnTo>
                    <a:pt x="550" y="444"/>
                  </a:lnTo>
                  <a:lnTo>
                    <a:pt x="542" y="446"/>
                  </a:lnTo>
                  <a:lnTo>
                    <a:pt x="536" y="452"/>
                  </a:lnTo>
                  <a:lnTo>
                    <a:pt x="532" y="460"/>
                  </a:lnTo>
                  <a:lnTo>
                    <a:pt x="530" y="470"/>
                  </a:lnTo>
                  <a:lnTo>
                    <a:pt x="530" y="470"/>
                  </a:lnTo>
                  <a:lnTo>
                    <a:pt x="532" y="480"/>
                  </a:lnTo>
                  <a:lnTo>
                    <a:pt x="536" y="488"/>
                  </a:lnTo>
                  <a:lnTo>
                    <a:pt x="542" y="494"/>
                  </a:lnTo>
                  <a:lnTo>
                    <a:pt x="550" y="496"/>
                  </a:lnTo>
                  <a:lnTo>
                    <a:pt x="550" y="496"/>
                  </a:lnTo>
                  <a:lnTo>
                    <a:pt x="556" y="494"/>
                  </a:lnTo>
                  <a:lnTo>
                    <a:pt x="560" y="490"/>
                  </a:lnTo>
                  <a:lnTo>
                    <a:pt x="560" y="494"/>
                  </a:lnTo>
                  <a:lnTo>
                    <a:pt x="572" y="494"/>
                  </a:lnTo>
                  <a:lnTo>
                    <a:pt x="572" y="426"/>
                  </a:lnTo>
                  <a:lnTo>
                    <a:pt x="560" y="432"/>
                  </a:lnTo>
                  <a:lnTo>
                    <a:pt x="560" y="450"/>
                  </a:lnTo>
                  <a:close/>
                  <a:moveTo>
                    <a:pt x="552" y="484"/>
                  </a:moveTo>
                  <a:lnTo>
                    <a:pt x="552" y="484"/>
                  </a:lnTo>
                  <a:lnTo>
                    <a:pt x="548" y="484"/>
                  </a:lnTo>
                  <a:lnTo>
                    <a:pt x="546" y="482"/>
                  </a:lnTo>
                  <a:lnTo>
                    <a:pt x="544" y="478"/>
                  </a:lnTo>
                  <a:lnTo>
                    <a:pt x="542" y="470"/>
                  </a:lnTo>
                  <a:lnTo>
                    <a:pt x="542" y="470"/>
                  </a:lnTo>
                  <a:lnTo>
                    <a:pt x="544" y="462"/>
                  </a:lnTo>
                  <a:lnTo>
                    <a:pt x="546" y="458"/>
                  </a:lnTo>
                  <a:lnTo>
                    <a:pt x="548" y="456"/>
                  </a:lnTo>
                  <a:lnTo>
                    <a:pt x="552" y="456"/>
                  </a:lnTo>
                  <a:lnTo>
                    <a:pt x="552" y="456"/>
                  </a:lnTo>
                  <a:lnTo>
                    <a:pt x="558" y="458"/>
                  </a:lnTo>
                  <a:lnTo>
                    <a:pt x="560" y="460"/>
                  </a:lnTo>
                  <a:lnTo>
                    <a:pt x="560" y="480"/>
                  </a:lnTo>
                  <a:lnTo>
                    <a:pt x="560" y="480"/>
                  </a:lnTo>
                  <a:lnTo>
                    <a:pt x="558" y="484"/>
                  </a:lnTo>
                  <a:lnTo>
                    <a:pt x="552" y="484"/>
                  </a:lnTo>
                  <a:lnTo>
                    <a:pt x="552" y="484"/>
                  </a:lnTo>
                  <a:close/>
                  <a:moveTo>
                    <a:pt x="148" y="460"/>
                  </a:moveTo>
                  <a:lnTo>
                    <a:pt x="148" y="460"/>
                  </a:lnTo>
                  <a:lnTo>
                    <a:pt x="146" y="458"/>
                  </a:lnTo>
                  <a:lnTo>
                    <a:pt x="140" y="456"/>
                  </a:lnTo>
                  <a:lnTo>
                    <a:pt x="140" y="456"/>
                  </a:lnTo>
                  <a:lnTo>
                    <a:pt x="138" y="458"/>
                  </a:lnTo>
                  <a:lnTo>
                    <a:pt x="134" y="460"/>
                  </a:lnTo>
                  <a:lnTo>
                    <a:pt x="132" y="464"/>
                  </a:lnTo>
                  <a:lnTo>
                    <a:pt x="132" y="468"/>
                  </a:lnTo>
                  <a:lnTo>
                    <a:pt x="132" y="494"/>
                  </a:lnTo>
                  <a:lnTo>
                    <a:pt x="120" y="494"/>
                  </a:lnTo>
                  <a:lnTo>
                    <a:pt x="120" y="446"/>
                  </a:lnTo>
                  <a:lnTo>
                    <a:pt x="132" y="446"/>
                  </a:lnTo>
                  <a:lnTo>
                    <a:pt x="132" y="450"/>
                  </a:lnTo>
                  <a:lnTo>
                    <a:pt x="132" y="450"/>
                  </a:lnTo>
                  <a:lnTo>
                    <a:pt x="138" y="446"/>
                  </a:lnTo>
                  <a:lnTo>
                    <a:pt x="144" y="444"/>
                  </a:lnTo>
                  <a:lnTo>
                    <a:pt x="144" y="444"/>
                  </a:lnTo>
                  <a:lnTo>
                    <a:pt x="148" y="446"/>
                  </a:lnTo>
                  <a:lnTo>
                    <a:pt x="152" y="448"/>
                  </a:lnTo>
                  <a:lnTo>
                    <a:pt x="148" y="460"/>
                  </a:lnTo>
                  <a:close/>
                  <a:moveTo>
                    <a:pt x="54" y="446"/>
                  </a:moveTo>
                  <a:lnTo>
                    <a:pt x="66" y="446"/>
                  </a:lnTo>
                  <a:lnTo>
                    <a:pt x="52" y="494"/>
                  </a:lnTo>
                  <a:lnTo>
                    <a:pt x="42" y="494"/>
                  </a:lnTo>
                  <a:lnTo>
                    <a:pt x="36" y="474"/>
                  </a:lnTo>
                  <a:lnTo>
                    <a:pt x="36" y="474"/>
                  </a:lnTo>
                  <a:lnTo>
                    <a:pt x="34" y="464"/>
                  </a:lnTo>
                  <a:lnTo>
                    <a:pt x="34" y="464"/>
                  </a:lnTo>
                  <a:lnTo>
                    <a:pt x="30" y="474"/>
                  </a:lnTo>
                  <a:lnTo>
                    <a:pt x="26" y="494"/>
                  </a:lnTo>
                  <a:lnTo>
                    <a:pt x="14" y="494"/>
                  </a:lnTo>
                  <a:lnTo>
                    <a:pt x="14" y="494"/>
                  </a:lnTo>
                  <a:lnTo>
                    <a:pt x="0" y="446"/>
                  </a:lnTo>
                  <a:lnTo>
                    <a:pt x="14" y="446"/>
                  </a:lnTo>
                  <a:lnTo>
                    <a:pt x="18" y="464"/>
                  </a:lnTo>
                  <a:lnTo>
                    <a:pt x="18" y="464"/>
                  </a:lnTo>
                  <a:lnTo>
                    <a:pt x="20" y="476"/>
                  </a:lnTo>
                  <a:lnTo>
                    <a:pt x="20" y="476"/>
                  </a:lnTo>
                  <a:lnTo>
                    <a:pt x="24" y="464"/>
                  </a:lnTo>
                  <a:lnTo>
                    <a:pt x="28" y="446"/>
                  </a:lnTo>
                  <a:lnTo>
                    <a:pt x="38" y="446"/>
                  </a:lnTo>
                  <a:lnTo>
                    <a:pt x="44" y="464"/>
                  </a:lnTo>
                  <a:lnTo>
                    <a:pt x="44" y="464"/>
                  </a:lnTo>
                  <a:lnTo>
                    <a:pt x="46" y="476"/>
                  </a:lnTo>
                  <a:lnTo>
                    <a:pt x="46" y="476"/>
                  </a:lnTo>
                  <a:lnTo>
                    <a:pt x="50" y="464"/>
                  </a:lnTo>
                  <a:lnTo>
                    <a:pt x="54" y="446"/>
                  </a:lnTo>
                  <a:close/>
                  <a:moveTo>
                    <a:pt x="90" y="444"/>
                  </a:moveTo>
                  <a:lnTo>
                    <a:pt x="90" y="444"/>
                  </a:lnTo>
                  <a:lnTo>
                    <a:pt x="82" y="446"/>
                  </a:lnTo>
                  <a:lnTo>
                    <a:pt x="74" y="452"/>
                  </a:lnTo>
                  <a:lnTo>
                    <a:pt x="70" y="460"/>
                  </a:lnTo>
                  <a:lnTo>
                    <a:pt x="68" y="470"/>
                  </a:lnTo>
                  <a:lnTo>
                    <a:pt x="68" y="470"/>
                  </a:lnTo>
                  <a:lnTo>
                    <a:pt x="70" y="480"/>
                  </a:lnTo>
                  <a:lnTo>
                    <a:pt x="74" y="488"/>
                  </a:lnTo>
                  <a:lnTo>
                    <a:pt x="82" y="494"/>
                  </a:lnTo>
                  <a:lnTo>
                    <a:pt x="90" y="496"/>
                  </a:lnTo>
                  <a:lnTo>
                    <a:pt x="90" y="496"/>
                  </a:lnTo>
                  <a:lnTo>
                    <a:pt x="100" y="494"/>
                  </a:lnTo>
                  <a:lnTo>
                    <a:pt x="106" y="488"/>
                  </a:lnTo>
                  <a:lnTo>
                    <a:pt x="110" y="480"/>
                  </a:lnTo>
                  <a:lnTo>
                    <a:pt x="112" y="470"/>
                  </a:lnTo>
                  <a:lnTo>
                    <a:pt x="112" y="470"/>
                  </a:lnTo>
                  <a:lnTo>
                    <a:pt x="110" y="460"/>
                  </a:lnTo>
                  <a:lnTo>
                    <a:pt x="106" y="452"/>
                  </a:lnTo>
                  <a:lnTo>
                    <a:pt x="100" y="446"/>
                  </a:lnTo>
                  <a:lnTo>
                    <a:pt x="90" y="444"/>
                  </a:lnTo>
                  <a:lnTo>
                    <a:pt x="90" y="444"/>
                  </a:lnTo>
                  <a:close/>
                  <a:moveTo>
                    <a:pt x="90" y="484"/>
                  </a:moveTo>
                  <a:lnTo>
                    <a:pt x="90" y="484"/>
                  </a:lnTo>
                  <a:lnTo>
                    <a:pt x="86" y="484"/>
                  </a:lnTo>
                  <a:lnTo>
                    <a:pt x="84" y="480"/>
                  </a:lnTo>
                  <a:lnTo>
                    <a:pt x="82" y="476"/>
                  </a:lnTo>
                  <a:lnTo>
                    <a:pt x="80" y="470"/>
                  </a:lnTo>
                  <a:lnTo>
                    <a:pt x="80" y="470"/>
                  </a:lnTo>
                  <a:lnTo>
                    <a:pt x="82" y="464"/>
                  </a:lnTo>
                  <a:lnTo>
                    <a:pt x="84" y="460"/>
                  </a:lnTo>
                  <a:lnTo>
                    <a:pt x="86" y="456"/>
                  </a:lnTo>
                  <a:lnTo>
                    <a:pt x="90" y="456"/>
                  </a:lnTo>
                  <a:lnTo>
                    <a:pt x="90" y="456"/>
                  </a:lnTo>
                  <a:lnTo>
                    <a:pt x="94" y="456"/>
                  </a:lnTo>
                  <a:lnTo>
                    <a:pt x="98" y="460"/>
                  </a:lnTo>
                  <a:lnTo>
                    <a:pt x="100" y="464"/>
                  </a:lnTo>
                  <a:lnTo>
                    <a:pt x="100" y="470"/>
                  </a:lnTo>
                  <a:lnTo>
                    <a:pt x="100" y="470"/>
                  </a:lnTo>
                  <a:lnTo>
                    <a:pt x="100" y="476"/>
                  </a:lnTo>
                  <a:lnTo>
                    <a:pt x="98" y="480"/>
                  </a:lnTo>
                  <a:lnTo>
                    <a:pt x="94" y="484"/>
                  </a:lnTo>
                  <a:lnTo>
                    <a:pt x="90" y="484"/>
                  </a:lnTo>
                  <a:lnTo>
                    <a:pt x="90" y="484"/>
                  </a:lnTo>
                  <a:close/>
                  <a:moveTo>
                    <a:pt x="500" y="460"/>
                  </a:moveTo>
                  <a:lnTo>
                    <a:pt x="500" y="460"/>
                  </a:lnTo>
                  <a:lnTo>
                    <a:pt x="496" y="458"/>
                  </a:lnTo>
                  <a:lnTo>
                    <a:pt x="492" y="456"/>
                  </a:lnTo>
                  <a:lnTo>
                    <a:pt x="492" y="456"/>
                  </a:lnTo>
                  <a:lnTo>
                    <a:pt x="488" y="458"/>
                  </a:lnTo>
                  <a:lnTo>
                    <a:pt x="486" y="460"/>
                  </a:lnTo>
                  <a:lnTo>
                    <a:pt x="484" y="464"/>
                  </a:lnTo>
                  <a:lnTo>
                    <a:pt x="484" y="468"/>
                  </a:lnTo>
                  <a:lnTo>
                    <a:pt x="484" y="494"/>
                  </a:lnTo>
                  <a:lnTo>
                    <a:pt x="472" y="494"/>
                  </a:lnTo>
                  <a:lnTo>
                    <a:pt x="472" y="446"/>
                  </a:lnTo>
                  <a:lnTo>
                    <a:pt x="484" y="446"/>
                  </a:lnTo>
                  <a:lnTo>
                    <a:pt x="484" y="450"/>
                  </a:lnTo>
                  <a:lnTo>
                    <a:pt x="484" y="450"/>
                  </a:lnTo>
                  <a:lnTo>
                    <a:pt x="488" y="446"/>
                  </a:lnTo>
                  <a:lnTo>
                    <a:pt x="494" y="444"/>
                  </a:lnTo>
                  <a:lnTo>
                    <a:pt x="494" y="444"/>
                  </a:lnTo>
                  <a:lnTo>
                    <a:pt x="500" y="446"/>
                  </a:lnTo>
                  <a:lnTo>
                    <a:pt x="504" y="448"/>
                  </a:lnTo>
                  <a:lnTo>
                    <a:pt x="500" y="460"/>
                  </a:lnTo>
                  <a:close/>
                  <a:moveTo>
                    <a:pt x="406" y="446"/>
                  </a:moveTo>
                  <a:lnTo>
                    <a:pt x="418" y="446"/>
                  </a:lnTo>
                  <a:lnTo>
                    <a:pt x="404" y="494"/>
                  </a:lnTo>
                  <a:lnTo>
                    <a:pt x="394" y="494"/>
                  </a:lnTo>
                  <a:lnTo>
                    <a:pt x="388" y="474"/>
                  </a:lnTo>
                  <a:lnTo>
                    <a:pt x="388" y="474"/>
                  </a:lnTo>
                  <a:lnTo>
                    <a:pt x="384" y="464"/>
                  </a:lnTo>
                  <a:lnTo>
                    <a:pt x="384" y="464"/>
                  </a:lnTo>
                  <a:lnTo>
                    <a:pt x="382" y="474"/>
                  </a:lnTo>
                  <a:lnTo>
                    <a:pt x="376" y="494"/>
                  </a:lnTo>
                  <a:lnTo>
                    <a:pt x="366" y="494"/>
                  </a:lnTo>
                  <a:lnTo>
                    <a:pt x="366" y="494"/>
                  </a:lnTo>
                  <a:lnTo>
                    <a:pt x="352" y="446"/>
                  </a:lnTo>
                  <a:lnTo>
                    <a:pt x="366" y="446"/>
                  </a:lnTo>
                  <a:lnTo>
                    <a:pt x="370" y="464"/>
                  </a:lnTo>
                  <a:lnTo>
                    <a:pt x="370" y="464"/>
                  </a:lnTo>
                  <a:lnTo>
                    <a:pt x="372" y="476"/>
                  </a:lnTo>
                  <a:lnTo>
                    <a:pt x="372" y="476"/>
                  </a:lnTo>
                  <a:lnTo>
                    <a:pt x="374" y="464"/>
                  </a:lnTo>
                  <a:lnTo>
                    <a:pt x="380" y="446"/>
                  </a:lnTo>
                  <a:lnTo>
                    <a:pt x="390" y="446"/>
                  </a:lnTo>
                  <a:lnTo>
                    <a:pt x="396" y="464"/>
                  </a:lnTo>
                  <a:lnTo>
                    <a:pt x="396" y="464"/>
                  </a:lnTo>
                  <a:lnTo>
                    <a:pt x="398" y="476"/>
                  </a:lnTo>
                  <a:lnTo>
                    <a:pt x="398" y="476"/>
                  </a:lnTo>
                  <a:lnTo>
                    <a:pt x="400" y="464"/>
                  </a:lnTo>
                  <a:lnTo>
                    <a:pt x="406" y="446"/>
                  </a:lnTo>
                  <a:close/>
                  <a:moveTo>
                    <a:pt x="442" y="444"/>
                  </a:moveTo>
                  <a:lnTo>
                    <a:pt x="442" y="444"/>
                  </a:lnTo>
                  <a:lnTo>
                    <a:pt x="434" y="446"/>
                  </a:lnTo>
                  <a:lnTo>
                    <a:pt x="426" y="452"/>
                  </a:lnTo>
                  <a:lnTo>
                    <a:pt x="422" y="460"/>
                  </a:lnTo>
                  <a:lnTo>
                    <a:pt x="420" y="470"/>
                  </a:lnTo>
                  <a:lnTo>
                    <a:pt x="420" y="470"/>
                  </a:lnTo>
                  <a:lnTo>
                    <a:pt x="422" y="480"/>
                  </a:lnTo>
                  <a:lnTo>
                    <a:pt x="426" y="488"/>
                  </a:lnTo>
                  <a:lnTo>
                    <a:pt x="434" y="494"/>
                  </a:lnTo>
                  <a:lnTo>
                    <a:pt x="442" y="496"/>
                  </a:lnTo>
                  <a:lnTo>
                    <a:pt x="442" y="496"/>
                  </a:lnTo>
                  <a:lnTo>
                    <a:pt x="450" y="494"/>
                  </a:lnTo>
                  <a:lnTo>
                    <a:pt x="458" y="488"/>
                  </a:lnTo>
                  <a:lnTo>
                    <a:pt x="462" y="480"/>
                  </a:lnTo>
                  <a:lnTo>
                    <a:pt x="464" y="470"/>
                  </a:lnTo>
                  <a:lnTo>
                    <a:pt x="464" y="470"/>
                  </a:lnTo>
                  <a:lnTo>
                    <a:pt x="462" y="460"/>
                  </a:lnTo>
                  <a:lnTo>
                    <a:pt x="458" y="452"/>
                  </a:lnTo>
                  <a:lnTo>
                    <a:pt x="450" y="446"/>
                  </a:lnTo>
                  <a:lnTo>
                    <a:pt x="442" y="444"/>
                  </a:lnTo>
                  <a:lnTo>
                    <a:pt x="442" y="444"/>
                  </a:lnTo>
                  <a:close/>
                  <a:moveTo>
                    <a:pt x="442" y="484"/>
                  </a:moveTo>
                  <a:lnTo>
                    <a:pt x="442" y="484"/>
                  </a:lnTo>
                  <a:lnTo>
                    <a:pt x="438" y="484"/>
                  </a:lnTo>
                  <a:lnTo>
                    <a:pt x="434" y="480"/>
                  </a:lnTo>
                  <a:lnTo>
                    <a:pt x="432" y="476"/>
                  </a:lnTo>
                  <a:lnTo>
                    <a:pt x="432" y="470"/>
                  </a:lnTo>
                  <a:lnTo>
                    <a:pt x="432" y="470"/>
                  </a:lnTo>
                  <a:lnTo>
                    <a:pt x="432" y="464"/>
                  </a:lnTo>
                  <a:lnTo>
                    <a:pt x="434" y="460"/>
                  </a:lnTo>
                  <a:lnTo>
                    <a:pt x="438" y="456"/>
                  </a:lnTo>
                  <a:lnTo>
                    <a:pt x="442" y="456"/>
                  </a:lnTo>
                  <a:lnTo>
                    <a:pt x="442" y="456"/>
                  </a:lnTo>
                  <a:lnTo>
                    <a:pt x="446" y="456"/>
                  </a:lnTo>
                  <a:lnTo>
                    <a:pt x="450" y="460"/>
                  </a:lnTo>
                  <a:lnTo>
                    <a:pt x="452" y="464"/>
                  </a:lnTo>
                  <a:lnTo>
                    <a:pt x="452" y="470"/>
                  </a:lnTo>
                  <a:lnTo>
                    <a:pt x="452" y="470"/>
                  </a:lnTo>
                  <a:lnTo>
                    <a:pt x="452" y="476"/>
                  </a:lnTo>
                  <a:lnTo>
                    <a:pt x="450" y="480"/>
                  </a:lnTo>
                  <a:lnTo>
                    <a:pt x="446" y="484"/>
                  </a:lnTo>
                  <a:lnTo>
                    <a:pt x="442" y="484"/>
                  </a:lnTo>
                  <a:lnTo>
                    <a:pt x="442" y="484"/>
                  </a:lnTo>
                  <a:close/>
                  <a:moveTo>
                    <a:pt x="186" y="462"/>
                  </a:moveTo>
                  <a:lnTo>
                    <a:pt x="200" y="494"/>
                  </a:lnTo>
                  <a:lnTo>
                    <a:pt x="186" y="494"/>
                  </a:lnTo>
                  <a:lnTo>
                    <a:pt x="176" y="472"/>
                  </a:lnTo>
                  <a:lnTo>
                    <a:pt x="170" y="480"/>
                  </a:lnTo>
                  <a:lnTo>
                    <a:pt x="170" y="494"/>
                  </a:lnTo>
                  <a:lnTo>
                    <a:pt x="158" y="494"/>
                  </a:lnTo>
                  <a:lnTo>
                    <a:pt x="158" y="432"/>
                  </a:lnTo>
                  <a:lnTo>
                    <a:pt x="170" y="426"/>
                  </a:lnTo>
                  <a:lnTo>
                    <a:pt x="170" y="464"/>
                  </a:lnTo>
                  <a:lnTo>
                    <a:pt x="170" y="464"/>
                  </a:lnTo>
                  <a:lnTo>
                    <a:pt x="174" y="458"/>
                  </a:lnTo>
                  <a:lnTo>
                    <a:pt x="184" y="446"/>
                  </a:lnTo>
                  <a:lnTo>
                    <a:pt x="198" y="446"/>
                  </a:lnTo>
                  <a:lnTo>
                    <a:pt x="186" y="462"/>
                  </a:lnTo>
                  <a:close/>
                  <a:moveTo>
                    <a:pt x="242" y="494"/>
                  </a:moveTo>
                  <a:lnTo>
                    <a:pt x="230" y="494"/>
                  </a:lnTo>
                  <a:lnTo>
                    <a:pt x="230" y="446"/>
                  </a:lnTo>
                  <a:lnTo>
                    <a:pt x="242" y="446"/>
                  </a:lnTo>
                  <a:lnTo>
                    <a:pt x="242" y="450"/>
                  </a:lnTo>
                  <a:lnTo>
                    <a:pt x="242" y="450"/>
                  </a:lnTo>
                  <a:lnTo>
                    <a:pt x="248" y="446"/>
                  </a:lnTo>
                  <a:lnTo>
                    <a:pt x="254" y="444"/>
                  </a:lnTo>
                  <a:lnTo>
                    <a:pt x="254" y="444"/>
                  </a:lnTo>
                  <a:lnTo>
                    <a:pt x="262" y="446"/>
                  </a:lnTo>
                  <a:lnTo>
                    <a:pt x="268" y="450"/>
                  </a:lnTo>
                  <a:lnTo>
                    <a:pt x="272" y="458"/>
                  </a:lnTo>
                  <a:lnTo>
                    <a:pt x="272" y="466"/>
                  </a:lnTo>
                  <a:lnTo>
                    <a:pt x="272" y="494"/>
                  </a:lnTo>
                  <a:lnTo>
                    <a:pt x="260" y="494"/>
                  </a:lnTo>
                  <a:lnTo>
                    <a:pt x="260" y="468"/>
                  </a:lnTo>
                  <a:lnTo>
                    <a:pt x="260" y="468"/>
                  </a:lnTo>
                  <a:lnTo>
                    <a:pt x="260" y="462"/>
                  </a:lnTo>
                  <a:lnTo>
                    <a:pt x="258" y="458"/>
                  </a:lnTo>
                  <a:lnTo>
                    <a:pt x="256" y="456"/>
                  </a:lnTo>
                  <a:lnTo>
                    <a:pt x="252" y="456"/>
                  </a:lnTo>
                  <a:lnTo>
                    <a:pt x="252" y="456"/>
                  </a:lnTo>
                  <a:lnTo>
                    <a:pt x="248" y="456"/>
                  </a:lnTo>
                  <a:lnTo>
                    <a:pt x="244" y="458"/>
                  </a:lnTo>
                  <a:lnTo>
                    <a:pt x="244" y="462"/>
                  </a:lnTo>
                  <a:lnTo>
                    <a:pt x="242" y="468"/>
                  </a:lnTo>
                  <a:lnTo>
                    <a:pt x="242" y="494"/>
                  </a:lnTo>
                  <a:close/>
                  <a:moveTo>
                    <a:pt x="310" y="450"/>
                  </a:moveTo>
                  <a:lnTo>
                    <a:pt x="310" y="450"/>
                  </a:lnTo>
                  <a:lnTo>
                    <a:pt x="306" y="446"/>
                  </a:lnTo>
                  <a:lnTo>
                    <a:pt x="300" y="444"/>
                  </a:lnTo>
                  <a:lnTo>
                    <a:pt x="300" y="444"/>
                  </a:lnTo>
                  <a:lnTo>
                    <a:pt x="292" y="446"/>
                  </a:lnTo>
                  <a:lnTo>
                    <a:pt x="286" y="452"/>
                  </a:lnTo>
                  <a:lnTo>
                    <a:pt x="282" y="460"/>
                  </a:lnTo>
                  <a:lnTo>
                    <a:pt x="280" y="470"/>
                  </a:lnTo>
                  <a:lnTo>
                    <a:pt x="280" y="470"/>
                  </a:lnTo>
                  <a:lnTo>
                    <a:pt x="282" y="480"/>
                  </a:lnTo>
                  <a:lnTo>
                    <a:pt x="286" y="488"/>
                  </a:lnTo>
                  <a:lnTo>
                    <a:pt x="292" y="494"/>
                  </a:lnTo>
                  <a:lnTo>
                    <a:pt x="300" y="496"/>
                  </a:lnTo>
                  <a:lnTo>
                    <a:pt x="300" y="496"/>
                  </a:lnTo>
                  <a:lnTo>
                    <a:pt x="306" y="494"/>
                  </a:lnTo>
                  <a:lnTo>
                    <a:pt x="310" y="490"/>
                  </a:lnTo>
                  <a:lnTo>
                    <a:pt x="310" y="492"/>
                  </a:lnTo>
                  <a:lnTo>
                    <a:pt x="310" y="492"/>
                  </a:lnTo>
                  <a:lnTo>
                    <a:pt x="310" y="496"/>
                  </a:lnTo>
                  <a:lnTo>
                    <a:pt x="310" y="500"/>
                  </a:lnTo>
                  <a:lnTo>
                    <a:pt x="304" y="504"/>
                  </a:lnTo>
                  <a:lnTo>
                    <a:pt x="296" y="506"/>
                  </a:lnTo>
                  <a:lnTo>
                    <a:pt x="294" y="506"/>
                  </a:lnTo>
                  <a:lnTo>
                    <a:pt x="300" y="514"/>
                  </a:lnTo>
                  <a:lnTo>
                    <a:pt x="300" y="514"/>
                  </a:lnTo>
                  <a:lnTo>
                    <a:pt x="300" y="514"/>
                  </a:lnTo>
                  <a:lnTo>
                    <a:pt x="310" y="512"/>
                  </a:lnTo>
                  <a:lnTo>
                    <a:pt x="318" y="508"/>
                  </a:lnTo>
                  <a:lnTo>
                    <a:pt x="322" y="500"/>
                  </a:lnTo>
                  <a:lnTo>
                    <a:pt x="324" y="490"/>
                  </a:lnTo>
                  <a:lnTo>
                    <a:pt x="324" y="446"/>
                  </a:lnTo>
                  <a:lnTo>
                    <a:pt x="310" y="446"/>
                  </a:lnTo>
                  <a:lnTo>
                    <a:pt x="310" y="450"/>
                  </a:lnTo>
                  <a:close/>
                  <a:moveTo>
                    <a:pt x="310" y="460"/>
                  </a:moveTo>
                  <a:lnTo>
                    <a:pt x="310" y="480"/>
                  </a:lnTo>
                  <a:lnTo>
                    <a:pt x="310" y="480"/>
                  </a:lnTo>
                  <a:lnTo>
                    <a:pt x="308" y="484"/>
                  </a:lnTo>
                  <a:lnTo>
                    <a:pt x="302" y="484"/>
                  </a:lnTo>
                  <a:lnTo>
                    <a:pt x="302" y="484"/>
                  </a:lnTo>
                  <a:lnTo>
                    <a:pt x="300" y="484"/>
                  </a:lnTo>
                  <a:lnTo>
                    <a:pt x="296" y="482"/>
                  </a:lnTo>
                  <a:lnTo>
                    <a:pt x="294" y="478"/>
                  </a:lnTo>
                  <a:lnTo>
                    <a:pt x="294" y="470"/>
                  </a:lnTo>
                  <a:lnTo>
                    <a:pt x="294" y="470"/>
                  </a:lnTo>
                  <a:lnTo>
                    <a:pt x="294" y="462"/>
                  </a:lnTo>
                  <a:lnTo>
                    <a:pt x="296" y="458"/>
                  </a:lnTo>
                  <a:lnTo>
                    <a:pt x="300" y="456"/>
                  </a:lnTo>
                  <a:lnTo>
                    <a:pt x="302" y="456"/>
                  </a:lnTo>
                  <a:lnTo>
                    <a:pt x="302" y="456"/>
                  </a:lnTo>
                  <a:lnTo>
                    <a:pt x="308" y="458"/>
                  </a:lnTo>
                  <a:lnTo>
                    <a:pt x="310" y="460"/>
                  </a:lnTo>
                  <a:lnTo>
                    <a:pt x="310" y="460"/>
                  </a:lnTo>
                  <a:close/>
                  <a:moveTo>
                    <a:pt x="208" y="446"/>
                  </a:moveTo>
                  <a:lnTo>
                    <a:pt x="220" y="446"/>
                  </a:lnTo>
                  <a:lnTo>
                    <a:pt x="220" y="468"/>
                  </a:lnTo>
                  <a:lnTo>
                    <a:pt x="220" y="494"/>
                  </a:lnTo>
                  <a:lnTo>
                    <a:pt x="208" y="494"/>
                  </a:lnTo>
                  <a:lnTo>
                    <a:pt x="208" y="446"/>
                  </a:lnTo>
                  <a:close/>
                  <a:moveTo>
                    <a:pt x="220" y="432"/>
                  </a:moveTo>
                  <a:lnTo>
                    <a:pt x="220" y="438"/>
                  </a:lnTo>
                  <a:lnTo>
                    <a:pt x="208" y="438"/>
                  </a:lnTo>
                  <a:lnTo>
                    <a:pt x="208" y="426"/>
                  </a:lnTo>
                  <a:lnTo>
                    <a:pt x="220" y="426"/>
                  </a:lnTo>
                  <a:lnTo>
                    <a:pt x="220" y="432"/>
                  </a:lnTo>
                  <a:close/>
                  <a:moveTo>
                    <a:pt x="510" y="432"/>
                  </a:moveTo>
                  <a:lnTo>
                    <a:pt x="522" y="426"/>
                  </a:lnTo>
                  <a:lnTo>
                    <a:pt x="522" y="470"/>
                  </a:lnTo>
                  <a:lnTo>
                    <a:pt x="522" y="494"/>
                  </a:lnTo>
                  <a:lnTo>
                    <a:pt x="510" y="494"/>
                  </a:lnTo>
                  <a:lnTo>
                    <a:pt x="510" y="432"/>
                  </a:lnTo>
                  <a:close/>
                  <a:moveTo>
                    <a:pt x="88" y="166"/>
                  </a:moveTo>
                  <a:lnTo>
                    <a:pt x="188" y="166"/>
                  </a:lnTo>
                  <a:lnTo>
                    <a:pt x="188" y="108"/>
                  </a:lnTo>
                  <a:lnTo>
                    <a:pt x="88" y="108"/>
                  </a:lnTo>
                  <a:lnTo>
                    <a:pt x="88" y="62"/>
                  </a:lnTo>
                  <a:lnTo>
                    <a:pt x="198" y="62"/>
                  </a:lnTo>
                  <a:lnTo>
                    <a:pt x="162" y="0"/>
                  </a:lnTo>
                  <a:lnTo>
                    <a:pt x="6" y="0"/>
                  </a:lnTo>
                  <a:lnTo>
                    <a:pt x="6" y="274"/>
                  </a:lnTo>
                  <a:lnTo>
                    <a:pt x="226" y="274"/>
                  </a:lnTo>
                  <a:lnTo>
                    <a:pt x="226" y="212"/>
                  </a:lnTo>
                  <a:lnTo>
                    <a:pt x="88" y="212"/>
                  </a:lnTo>
                  <a:lnTo>
                    <a:pt x="88" y="166"/>
                  </a:lnTo>
                  <a:close/>
                  <a:moveTo>
                    <a:pt x="374" y="0"/>
                  </a:moveTo>
                  <a:lnTo>
                    <a:pt x="326" y="90"/>
                  </a:lnTo>
                  <a:lnTo>
                    <a:pt x="280" y="0"/>
                  </a:lnTo>
                  <a:lnTo>
                    <a:pt x="188" y="0"/>
                  </a:lnTo>
                  <a:lnTo>
                    <a:pt x="284" y="166"/>
                  </a:lnTo>
                  <a:lnTo>
                    <a:pt x="284" y="274"/>
                  </a:lnTo>
                  <a:lnTo>
                    <a:pt x="366" y="274"/>
                  </a:lnTo>
                  <a:lnTo>
                    <a:pt x="366" y="166"/>
                  </a:lnTo>
                  <a:lnTo>
                    <a:pt x="464" y="0"/>
                  </a:lnTo>
                  <a:lnTo>
                    <a:pt x="374" y="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grpSp>
      <p:sp>
        <p:nvSpPr>
          <p:cNvPr id="215044" name="Rectangle 4"/>
          <p:cNvSpPr>
            <a:spLocks noGrp="1" noChangeArrowheads="1"/>
          </p:cNvSpPr>
          <p:nvPr>
            <p:ph type="ctrTitle" hasCustomPrompt="1"/>
          </p:nvPr>
        </p:nvSpPr>
        <p:spPr>
          <a:xfrm>
            <a:off x="678737" y="1267333"/>
            <a:ext cx="2619941" cy="282129"/>
          </a:xfrm>
        </p:spPr>
        <p:txBody>
          <a:bodyPr/>
          <a:lstStyle>
            <a:lvl1pPr>
              <a:lnSpc>
                <a:spcPts val="2232"/>
              </a:lnSpc>
              <a:defRPr b="1">
                <a:solidFill>
                  <a:srgbClr val="404040"/>
                </a:solidFill>
                <a:latin typeface="+mj-lt"/>
              </a:defRPr>
            </a:lvl1pPr>
          </a:lstStyle>
          <a:p>
            <a:pPr lvl="0"/>
            <a:r>
              <a:rPr lang="en-US" noProof="0" dirty="0" smtClean="0"/>
              <a:t>Better question</a:t>
            </a:r>
            <a:endParaRPr lang="en-GB" noProof="0" dirty="0" smtClean="0"/>
          </a:p>
        </p:txBody>
      </p:sp>
      <p:grpSp>
        <p:nvGrpSpPr>
          <p:cNvPr id="5142" name="Group 5141"/>
          <p:cNvGrpSpPr/>
          <p:nvPr/>
        </p:nvGrpSpPr>
        <p:grpSpPr>
          <a:xfrm>
            <a:off x="366522" y="6009929"/>
            <a:ext cx="2951166" cy="457872"/>
            <a:chOff x="606425" y="6251575"/>
            <a:chExt cx="3451225" cy="504825"/>
          </a:xfrm>
        </p:grpSpPr>
        <p:sp>
          <p:nvSpPr>
            <p:cNvPr id="16" name="Rectangle 14"/>
            <p:cNvSpPr>
              <a:spLocks noChangeArrowheads="1"/>
            </p:cNvSpPr>
            <p:nvPr/>
          </p:nvSpPr>
          <p:spPr bwMode="auto">
            <a:xfrm>
              <a:off x="606425" y="6251575"/>
              <a:ext cx="85725" cy="85725"/>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17" name="Rectangle 15"/>
            <p:cNvSpPr>
              <a:spLocks noChangeArrowheads="1"/>
            </p:cNvSpPr>
            <p:nvPr/>
          </p:nvSpPr>
          <p:spPr bwMode="auto">
            <a:xfrm>
              <a:off x="768350" y="6251575"/>
              <a:ext cx="85725" cy="85725"/>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18" name="Rectangle 16"/>
            <p:cNvSpPr>
              <a:spLocks noChangeArrowheads="1"/>
            </p:cNvSpPr>
            <p:nvPr/>
          </p:nvSpPr>
          <p:spPr bwMode="auto">
            <a:xfrm>
              <a:off x="930275" y="6251575"/>
              <a:ext cx="85725" cy="85725"/>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grpSp>
          <p:nvGrpSpPr>
            <p:cNvPr id="5141" name="Group 5140"/>
            <p:cNvGrpSpPr/>
            <p:nvPr/>
          </p:nvGrpSpPr>
          <p:grpSpPr>
            <a:xfrm>
              <a:off x="606425" y="6451600"/>
              <a:ext cx="3451225" cy="304800"/>
              <a:chOff x="606425" y="6451600"/>
              <a:chExt cx="3451225" cy="304800"/>
            </a:xfrm>
          </p:grpSpPr>
          <p:sp>
            <p:nvSpPr>
              <p:cNvPr id="19" name="Freeform 17"/>
              <p:cNvSpPr>
                <a:spLocks/>
              </p:cNvSpPr>
              <p:nvPr/>
            </p:nvSpPr>
            <p:spPr bwMode="auto">
              <a:xfrm>
                <a:off x="606425" y="6454775"/>
                <a:ext cx="85725" cy="117475"/>
              </a:xfrm>
              <a:custGeom>
                <a:avLst/>
                <a:gdLst>
                  <a:gd name="T0" fmla="*/ 32 w 54"/>
                  <a:gd name="T1" fmla="*/ 10 h 74"/>
                  <a:gd name="T2" fmla="*/ 32 w 54"/>
                  <a:gd name="T3" fmla="*/ 74 h 74"/>
                  <a:gd name="T4" fmla="*/ 20 w 54"/>
                  <a:gd name="T5" fmla="*/ 74 h 74"/>
                  <a:gd name="T6" fmla="*/ 20 w 54"/>
                  <a:gd name="T7" fmla="*/ 10 h 74"/>
                  <a:gd name="T8" fmla="*/ 0 w 54"/>
                  <a:gd name="T9" fmla="*/ 10 h 74"/>
                  <a:gd name="T10" fmla="*/ 0 w 54"/>
                  <a:gd name="T11" fmla="*/ 0 h 74"/>
                  <a:gd name="T12" fmla="*/ 54 w 54"/>
                  <a:gd name="T13" fmla="*/ 0 h 74"/>
                  <a:gd name="T14" fmla="*/ 54 w 54"/>
                  <a:gd name="T15" fmla="*/ 10 h 74"/>
                  <a:gd name="T16" fmla="*/ 32 w 54"/>
                  <a:gd name="T17" fmla="*/ 1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4">
                    <a:moveTo>
                      <a:pt x="32" y="10"/>
                    </a:moveTo>
                    <a:lnTo>
                      <a:pt x="32" y="74"/>
                    </a:lnTo>
                    <a:lnTo>
                      <a:pt x="20" y="74"/>
                    </a:lnTo>
                    <a:lnTo>
                      <a:pt x="20" y="10"/>
                    </a:lnTo>
                    <a:lnTo>
                      <a:pt x="0" y="10"/>
                    </a:lnTo>
                    <a:lnTo>
                      <a:pt x="0" y="0"/>
                    </a:lnTo>
                    <a:lnTo>
                      <a:pt x="54" y="0"/>
                    </a:lnTo>
                    <a:lnTo>
                      <a:pt x="54" y="10"/>
                    </a:lnTo>
                    <a:lnTo>
                      <a:pt x="32" y="1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0" name="Freeform 18"/>
              <p:cNvSpPr>
                <a:spLocks/>
              </p:cNvSpPr>
              <p:nvPr/>
            </p:nvSpPr>
            <p:spPr bwMode="auto">
              <a:xfrm>
                <a:off x="704850" y="6451600"/>
                <a:ext cx="69850" cy="120650"/>
              </a:xfrm>
              <a:custGeom>
                <a:avLst/>
                <a:gdLst>
                  <a:gd name="T0" fmla="*/ 34 w 44"/>
                  <a:gd name="T1" fmla="*/ 76 h 76"/>
                  <a:gd name="T2" fmla="*/ 34 w 44"/>
                  <a:gd name="T3" fmla="*/ 44 h 76"/>
                  <a:gd name="T4" fmla="*/ 34 w 44"/>
                  <a:gd name="T5" fmla="*/ 44 h 76"/>
                  <a:gd name="T6" fmla="*/ 32 w 44"/>
                  <a:gd name="T7" fmla="*/ 38 h 76"/>
                  <a:gd name="T8" fmla="*/ 30 w 44"/>
                  <a:gd name="T9" fmla="*/ 32 h 76"/>
                  <a:gd name="T10" fmla="*/ 30 w 44"/>
                  <a:gd name="T11" fmla="*/ 32 h 76"/>
                  <a:gd name="T12" fmla="*/ 28 w 44"/>
                  <a:gd name="T13" fmla="*/ 30 h 76"/>
                  <a:gd name="T14" fmla="*/ 22 w 44"/>
                  <a:gd name="T15" fmla="*/ 30 h 76"/>
                  <a:gd name="T16" fmla="*/ 22 w 44"/>
                  <a:gd name="T17" fmla="*/ 30 h 76"/>
                  <a:gd name="T18" fmla="*/ 18 w 44"/>
                  <a:gd name="T19" fmla="*/ 30 h 76"/>
                  <a:gd name="T20" fmla="*/ 18 w 44"/>
                  <a:gd name="T21" fmla="*/ 30 h 76"/>
                  <a:gd name="T22" fmla="*/ 14 w 44"/>
                  <a:gd name="T23" fmla="*/ 32 h 76"/>
                  <a:gd name="T24" fmla="*/ 14 w 44"/>
                  <a:gd name="T25" fmla="*/ 32 h 76"/>
                  <a:gd name="T26" fmla="*/ 12 w 44"/>
                  <a:gd name="T27" fmla="*/ 38 h 76"/>
                  <a:gd name="T28" fmla="*/ 12 w 44"/>
                  <a:gd name="T29" fmla="*/ 38 h 76"/>
                  <a:gd name="T30" fmla="*/ 10 w 44"/>
                  <a:gd name="T31" fmla="*/ 44 h 76"/>
                  <a:gd name="T32" fmla="*/ 10 w 44"/>
                  <a:gd name="T33" fmla="*/ 76 h 76"/>
                  <a:gd name="T34" fmla="*/ 0 w 44"/>
                  <a:gd name="T35" fmla="*/ 76 h 76"/>
                  <a:gd name="T36" fmla="*/ 0 w 44"/>
                  <a:gd name="T37" fmla="*/ 4 h 76"/>
                  <a:gd name="T38" fmla="*/ 10 w 44"/>
                  <a:gd name="T39" fmla="*/ 0 h 76"/>
                  <a:gd name="T40" fmla="*/ 10 w 44"/>
                  <a:gd name="T41" fmla="*/ 26 h 76"/>
                  <a:gd name="T42" fmla="*/ 10 w 44"/>
                  <a:gd name="T43" fmla="*/ 26 h 76"/>
                  <a:gd name="T44" fmla="*/ 14 w 44"/>
                  <a:gd name="T45" fmla="*/ 22 h 76"/>
                  <a:gd name="T46" fmla="*/ 14 w 44"/>
                  <a:gd name="T47" fmla="*/ 22 h 76"/>
                  <a:gd name="T48" fmla="*/ 16 w 44"/>
                  <a:gd name="T49" fmla="*/ 20 h 76"/>
                  <a:gd name="T50" fmla="*/ 16 w 44"/>
                  <a:gd name="T51" fmla="*/ 20 h 76"/>
                  <a:gd name="T52" fmla="*/ 20 w 44"/>
                  <a:gd name="T53" fmla="*/ 20 h 76"/>
                  <a:gd name="T54" fmla="*/ 20 w 44"/>
                  <a:gd name="T55" fmla="*/ 20 h 76"/>
                  <a:gd name="T56" fmla="*/ 24 w 44"/>
                  <a:gd name="T57" fmla="*/ 20 h 76"/>
                  <a:gd name="T58" fmla="*/ 24 w 44"/>
                  <a:gd name="T59" fmla="*/ 20 h 76"/>
                  <a:gd name="T60" fmla="*/ 34 w 44"/>
                  <a:gd name="T61" fmla="*/ 20 h 76"/>
                  <a:gd name="T62" fmla="*/ 34 w 44"/>
                  <a:gd name="T63" fmla="*/ 20 h 76"/>
                  <a:gd name="T64" fmla="*/ 40 w 44"/>
                  <a:gd name="T65" fmla="*/ 26 h 76"/>
                  <a:gd name="T66" fmla="*/ 40 w 44"/>
                  <a:gd name="T67" fmla="*/ 26 h 76"/>
                  <a:gd name="T68" fmla="*/ 44 w 44"/>
                  <a:gd name="T69" fmla="*/ 34 h 76"/>
                  <a:gd name="T70" fmla="*/ 44 w 44"/>
                  <a:gd name="T71" fmla="*/ 34 h 76"/>
                  <a:gd name="T72" fmla="*/ 44 w 44"/>
                  <a:gd name="T73" fmla="*/ 44 h 76"/>
                  <a:gd name="T74" fmla="*/ 44 w 44"/>
                  <a:gd name="T75" fmla="*/ 76 h 76"/>
                  <a:gd name="T76" fmla="*/ 34 w 44"/>
                  <a:gd name="T7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76">
                    <a:moveTo>
                      <a:pt x="34" y="76"/>
                    </a:moveTo>
                    <a:lnTo>
                      <a:pt x="34" y="44"/>
                    </a:lnTo>
                    <a:lnTo>
                      <a:pt x="34" y="44"/>
                    </a:lnTo>
                    <a:lnTo>
                      <a:pt x="32" y="38"/>
                    </a:lnTo>
                    <a:lnTo>
                      <a:pt x="30" y="32"/>
                    </a:lnTo>
                    <a:lnTo>
                      <a:pt x="30" y="32"/>
                    </a:lnTo>
                    <a:lnTo>
                      <a:pt x="28" y="30"/>
                    </a:lnTo>
                    <a:lnTo>
                      <a:pt x="22" y="30"/>
                    </a:lnTo>
                    <a:lnTo>
                      <a:pt x="22" y="30"/>
                    </a:lnTo>
                    <a:lnTo>
                      <a:pt x="18" y="30"/>
                    </a:lnTo>
                    <a:lnTo>
                      <a:pt x="18" y="30"/>
                    </a:lnTo>
                    <a:lnTo>
                      <a:pt x="14" y="32"/>
                    </a:lnTo>
                    <a:lnTo>
                      <a:pt x="14" y="32"/>
                    </a:lnTo>
                    <a:lnTo>
                      <a:pt x="12" y="38"/>
                    </a:lnTo>
                    <a:lnTo>
                      <a:pt x="12" y="38"/>
                    </a:lnTo>
                    <a:lnTo>
                      <a:pt x="10" y="44"/>
                    </a:lnTo>
                    <a:lnTo>
                      <a:pt x="10" y="76"/>
                    </a:lnTo>
                    <a:lnTo>
                      <a:pt x="0" y="76"/>
                    </a:lnTo>
                    <a:lnTo>
                      <a:pt x="0" y="4"/>
                    </a:lnTo>
                    <a:lnTo>
                      <a:pt x="10" y="0"/>
                    </a:lnTo>
                    <a:lnTo>
                      <a:pt x="10" y="26"/>
                    </a:lnTo>
                    <a:lnTo>
                      <a:pt x="10" y="26"/>
                    </a:lnTo>
                    <a:lnTo>
                      <a:pt x="14" y="22"/>
                    </a:lnTo>
                    <a:lnTo>
                      <a:pt x="14" y="22"/>
                    </a:lnTo>
                    <a:lnTo>
                      <a:pt x="16" y="20"/>
                    </a:lnTo>
                    <a:lnTo>
                      <a:pt x="16" y="20"/>
                    </a:lnTo>
                    <a:lnTo>
                      <a:pt x="20" y="20"/>
                    </a:lnTo>
                    <a:lnTo>
                      <a:pt x="20" y="20"/>
                    </a:lnTo>
                    <a:lnTo>
                      <a:pt x="24" y="20"/>
                    </a:lnTo>
                    <a:lnTo>
                      <a:pt x="24" y="20"/>
                    </a:lnTo>
                    <a:lnTo>
                      <a:pt x="34" y="20"/>
                    </a:lnTo>
                    <a:lnTo>
                      <a:pt x="34" y="20"/>
                    </a:lnTo>
                    <a:lnTo>
                      <a:pt x="40" y="26"/>
                    </a:lnTo>
                    <a:lnTo>
                      <a:pt x="40" y="26"/>
                    </a:lnTo>
                    <a:lnTo>
                      <a:pt x="44" y="34"/>
                    </a:lnTo>
                    <a:lnTo>
                      <a:pt x="44" y="34"/>
                    </a:lnTo>
                    <a:lnTo>
                      <a:pt x="44" y="44"/>
                    </a:lnTo>
                    <a:lnTo>
                      <a:pt x="44" y="76"/>
                    </a:lnTo>
                    <a:lnTo>
                      <a:pt x="34"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 name="Freeform 19"/>
              <p:cNvSpPr>
                <a:spLocks noEditPoints="1"/>
              </p:cNvSpPr>
              <p:nvPr/>
            </p:nvSpPr>
            <p:spPr bwMode="auto">
              <a:xfrm>
                <a:off x="793750" y="6483350"/>
                <a:ext cx="73025" cy="88900"/>
              </a:xfrm>
              <a:custGeom>
                <a:avLst/>
                <a:gdLst>
                  <a:gd name="T0" fmla="*/ 46 w 46"/>
                  <a:gd name="T1" fmla="*/ 26 h 56"/>
                  <a:gd name="T2" fmla="*/ 46 w 46"/>
                  <a:gd name="T3" fmla="*/ 30 h 56"/>
                  <a:gd name="T4" fmla="*/ 10 w 46"/>
                  <a:gd name="T5" fmla="*/ 32 h 56"/>
                  <a:gd name="T6" fmla="*/ 12 w 46"/>
                  <a:gd name="T7" fmla="*/ 38 h 56"/>
                  <a:gd name="T8" fmla="*/ 14 w 46"/>
                  <a:gd name="T9" fmla="*/ 44 h 56"/>
                  <a:gd name="T10" fmla="*/ 18 w 46"/>
                  <a:gd name="T11" fmla="*/ 46 h 56"/>
                  <a:gd name="T12" fmla="*/ 24 w 46"/>
                  <a:gd name="T13" fmla="*/ 46 h 56"/>
                  <a:gd name="T14" fmla="*/ 26 w 46"/>
                  <a:gd name="T15" fmla="*/ 46 h 56"/>
                  <a:gd name="T16" fmla="*/ 30 w 46"/>
                  <a:gd name="T17" fmla="*/ 46 h 56"/>
                  <a:gd name="T18" fmla="*/ 32 w 46"/>
                  <a:gd name="T19" fmla="*/ 44 h 56"/>
                  <a:gd name="T20" fmla="*/ 36 w 46"/>
                  <a:gd name="T21" fmla="*/ 42 h 56"/>
                  <a:gd name="T22" fmla="*/ 42 w 46"/>
                  <a:gd name="T23" fmla="*/ 50 h 56"/>
                  <a:gd name="T24" fmla="*/ 38 w 46"/>
                  <a:gd name="T25" fmla="*/ 52 h 56"/>
                  <a:gd name="T26" fmla="*/ 34 w 46"/>
                  <a:gd name="T27" fmla="*/ 54 h 56"/>
                  <a:gd name="T28" fmla="*/ 28 w 46"/>
                  <a:gd name="T29" fmla="*/ 56 h 56"/>
                  <a:gd name="T30" fmla="*/ 22 w 46"/>
                  <a:gd name="T31" fmla="*/ 56 h 56"/>
                  <a:gd name="T32" fmla="*/ 16 w 46"/>
                  <a:gd name="T33" fmla="*/ 56 h 56"/>
                  <a:gd name="T34" fmla="*/ 10 w 46"/>
                  <a:gd name="T35" fmla="*/ 52 h 56"/>
                  <a:gd name="T36" fmla="*/ 6 w 46"/>
                  <a:gd name="T37" fmla="*/ 50 h 56"/>
                  <a:gd name="T38" fmla="*/ 2 w 46"/>
                  <a:gd name="T39" fmla="*/ 44 h 56"/>
                  <a:gd name="T40" fmla="*/ 0 w 46"/>
                  <a:gd name="T41" fmla="*/ 36 h 56"/>
                  <a:gd name="T42" fmla="*/ 0 w 46"/>
                  <a:gd name="T43" fmla="*/ 28 h 56"/>
                  <a:gd name="T44" fmla="*/ 0 w 46"/>
                  <a:gd name="T45" fmla="*/ 16 h 56"/>
                  <a:gd name="T46" fmla="*/ 6 w 46"/>
                  <a:gd name="T47" fmla="*/ 6 h 56"/>
                  <a:gd name="T48" fmla="*/ 14 w 46"/>
                  <a:gd name="T49" fmla="*/ 2 h 56"/>
                  <a:gd name="T50" fmla="*/ 24 w 46"/>
                  <a:gd name="T51" fmla="*/ 0 h 56"/>
                  <a:gd name="T52" fmla="*/ 34 w 46"/>
                  <a:gd name="T53" fmla="*/ 2 h 56"/>
                  <a:gd name="T54" fmla="*/ 40 w 46"/>
                  <a:gd name="T55" fmla="*/ 8 h 56"/>
                  <a:gd name="T56" fmla="*/ 44 w 46"/>
                  <a:gd name="T57" fmla="*/ 16 h 56"/>
                  <a:gd name="T58" fmla="*/ 46 w 46"/>
                  <a:gd name="T59" fmla="*/ 26 h 56"/>
                  <a:gd name="T60" fmla="*/ 36 w 46"/>
                  <a:gd name="T61" fmla="*/ 22 h 56"/>
                  <a:gd name="T62" fmla="*/ 34 w 46"/>
                  <a:gd name="T63" fmla="*/ 18 h 56"/>
                  <a:gd name="T64" fmla="*/ 32 w 46"/>
                  <a:gd name="T65" fmla="*/ 14 h 56"/>
                  <a:gd name="T66" fmla="*/ 28 w 46"/>
                  <a:gd name="T67" fmla="*/ 10 h 56"/>
                  <a:gd name="T68" fmla="*/ 22 w 46"/>
                  <a:gd name="T69" fmla="*/ 10 h 56"/>
                  <a:gd name="T70" fmla="*/ 18 w 46"/>
                  <a:gd name="T71" fmla="*/ 10 h 56"/>
                  <a:gd name="T72" fmla="*/ 14 w 46"/>
                  <a:gd name="T73" fmla="*/ 12 h 56"/>
                  <a:gd name="T74" fmla="*/ 12 w 46"/>
                  <a:gd name="T75" fmla="*/ 16 h 56"/>
                  <a:gd name="T76" fmla="*/ 10 w 46"/>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6"/>
                    </a:moveTo>
                    <a:lnTo>
                      <a:pt x="46" y="26"/>
                    </a:lnTo>
                    <a:lnTo>
                      <a:pt x="46" y="30"/>
                    </a:lnTo>
                    <a:lnTo>
                      <a:pt x="46" y="30"/>
                    </a:lnTo>
                    <a:lnTo>
                      <a:pt x="46" y="32"/>
                    </a:lnTo>
                    <a:lnTo>
                      <a:pt x="10" y="32"/>
                    </a:lnTo>
                    <a:lnTo>
                      <a:pt x="10" y="32"/>
                    </a:lnTo>
                    <a:lnTo>
                      <a:pt x="12" y="38"/>
                    </a:lnTo>
                    <a:lnTo>
                      <a:pt x="12" y="38"/>
                    </a:lnTo>
                    <a:lnTo>
                      <a:pt x="14" y="44"/>
                    </a:lnTo>
                    <a:lnTo>
                      <a:pt x="14" y="44"/>
                    </a:lnTo>
                    <a:lnTo>
                      <a:pt x="18" y="46"/>
                    </a:lnTo>
                    <a:lnTo>
                      <a:pt x="18" y="46"/>
                    </a:lnTo>
                    <a:lnTo>
                      <a:pt x="24" y="46"/>
                    </a:lnTo>
                    <a:lnTo>
                      <a:pt x="24" y="46"/>
                    </a:lnTo>
                    <a:lnTo>
                      <a:pt x="26" y="46"/>
                    </a:lnTo>
                    <a:lnTo>
                      <a:pt x="26" y="46"/>
                    </a:lnTo>
                    <a:lnTo>
                      <a:pt x="30" y="46"/>
                    </a:lnTo>
                    <a:lnTo>
                      <a:pt x="30" y="46"/>
                    </a:lnTo>
                    <a:lnTo>
                      <a:pt x="32" y="44"/>
                    </a:lnTo>
                    <a:lnTo>
                      <a:pt x="32" y="44"/>
                    </a:lnTo>
                    <a:lnTo>
                      <a:pt x="36" y="42"/>
                    </a:lnTo>
                    <a:lnTo>
                      <a:pt x="42" y="50"/>
                    </a:lnTo>
                    <a:lnTo>
                      <a:pt x="42" y="50"/>
                    </a:lnTo>
                    <a:lnTo>
                      <a:pt x="38" y="52"/>
                    </a:lnTo>
                    <a:lnTo>
                      <a:pt x="38" y="52"/>
                    </a:lnTo>
                    <a:lnTo>
                      <a:pt x="34" y="54"/>
                    </a:lnTo>
                    <a:lnTo>
                      <a:pt x="34" y="54"/>
                    </a:lnTo>
                    <a:lnTo>
                      <a:pt x="28" y="56"/>
                    </a:lnTo>
                    <a:lnTo>
                      <a:pt x="28" y="56"/>
                    </a:lnTo>
                    <a:lnTo>
                      <a:pt x="22" y="56"/>
                    </a:lnTo>
                    <a:lnTo>
                      <a:pt x="22" y="56"/>
                    </a:lnTo>
                    <a:lnTo>
                      <a:pt x="16" y="56"/>
                    </a:lnTo>
                    <a:lnTo>
                      <a:pt x="16" y="56"/>
                    </a:lnTo>
                    <a:lnTo>
                      <a:pt x="10" y="52"/>
                    </a:lnTo>
                    <a:lnTo>
                      <a:pt x="10" y="52"/>
                    </a:lnTo>
                    <a:lnTo>
                      <a:pt x="6" y="50"/>
                    </a:lnTo>
                    <a:lnTo>
                      <a:pt x="6" y="50"/>
                    </a:lnTo>
                    <a:lnTo>
                      <a:pt x="2" y="44"/>
                    </a:lnTo>
                    <a:lnTo>
                      <a:pt x="2" y="44"/>
                    </a:lnTo>
                    <a:lnTo>
                      <a:pt x="0" y="36"/>
                    </a:lnTo>
                    <a:lnTo>
                      <a:pt x="0" y="36"/>
                    </a:lnTo>
                    <a:lnTo>
                      <a:pt x="0" y="28"/>
                    </a:lnTo>
                    <a:lnTo>
                      <a:pt x="0" y="28"/>
                    </a:lnTo>
                    <a:lnTo>
                      <a:pt x="0" y="16"/>
                    </a:lnTo>
                    <a:lnTo>
                      <a:pt x="0" y="16"/>
                    </a:lnTo>
                    <a:lnTo>
                      <a:pt x="6" y="6"/>
                    </a:lnTo>
                    <a:lnTo>
                      <a:pt x="6" y="6"/>
                    </a:lnTo>
                    <a:lnTo>
                      <a:pt x="14" y="2"/>
                    </a:lnTo>
                    <a:lnTo>
                      <a:pt x="14" y="2"/>
                    </a:lnTo>
                    <a:lnTo>
                      <a:pt x="24" y="0"/>
                    </a:lnTo>
                    <a:lnTo>
                      <a:pt x="24" y="0"/>
                    </a:lnTo>
                    <a:lnTo>
                      <a:pt x="28" y="0"/>
                    </a:lnTo>
                    <a:lnTo>
                      <a:pt x="34" y="2"/>
                    </a:lnTo>
                    <a:lnTo>
                      <a:pt x="34" y="2"/>
                    </a:lnTo>
                    <a:lnTo>
                      <a:pt x="40" y="8"/>
                    </a:lnTo>
                    <a:lnTo>
                      <a:pt x="40" y="8"/>
                    </a:lnTo>
                    <a:lnTo>
                      <a:pt x="44" y="16"/>
                    </a:lnTo>
                    <a:lnTo>
                      <a:pt x="44" y="16"/>
                    </a:lnTo>
                    <a:lnTo>
                      <a:pt x="46" y="26"/>
                    </a:lnTo>
                    <a:lnTo>
                      <a:pt x="46" y="26"/>
                    </a:lnTo>
                    <a:close/>
                    <a:moveTo>
                      <a:pt x="36" y="22"/>
                    </a:moveTo>
                    <a:lnTo>
                      <a:pt x="36" y="22"/>
                    </a:lnTo>
                    <a:lnTo>
                      <a:pt x="34" y="18"/>
                    </a:lnTo>
                    <a:lnTo>
                      <a:pt x="34" y="18"/>
                    </a:lnTo>
                    <a:lnTo>
                      <a:pt x="32" y="14"/>
                    </a:lnTo>
                    <a:lnTo>
                      <a:pt x="32" y="14"/>
                    </a:lnTo>
                    <a:lnTo>
                      <a:pt x="28" y="10"/>
                    </a:lnTo>
                    <a:lnTo>
                      <a:pt x="28" y="10"/>
                    </a:lnTo>
                    <a:lnTo>
                      <a:pt x="22" y="10"/>
                    </a:lnTo>
                    <a:lnTo>
                      <a:pt x="22" y="10"/>
                    </a:lnTo>
                    <a:lnTo>
                      <a:pt x="18" y="10"/>
                    </a:lnTo>
                    <a:lnTo>
                      <a:pt x="18" y="10"/>
                    </a:lnTo>
                    <a:lnTo>
                      <a:pt x="14" y="12"/>
                    </a:lnTo>
                    <a:lnTo>
                      <a:pt x="14" y="12"/>
                    </a:lnTo>
                    <a:lnTo>
                      <a:pt x="12" y="16"/>
                    </a:lnTo>
                    <a:lnTo>
                      <a:pt x="12" y="16"/>
                    </a:lnTo>
                    <a:lnTo>
                      <a:pt x="10"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2" name="Freeform 20"/>
              <p:cNvSpPr>
                <a:spLocks noEditPoints="1"/>
              </p:cNvSpPr>
              <p:nvPr/>
            </p:nvSpPr>
            <p:spPr bwMode="auto">
              <a:xfrm>
                <a:off x="927100" y="6451600"/>
                <a:ext cx="73025" cy="120650"/>
              </a:xfrm>
              <a:custGeom>
                <a:avLst/>
                <a:gdLst>
                  <a:gd name="T0" fmla="*/ 46 w 46"/>
                  <a:gd name="T1" fmla="*/ 48 h 76"/>
                  <a:gd name="T2" fmla="*/ 44 w 46"/>
                  <a:gd name="T3" fmla="*/ 62 h 76"/>
                  <a:gd name="T4" fmla="*/ 40 w 46"/>
                  <a:gd name="T5" fmla="*/ 70 h 76"/>
                  <a:gd name="T6" fmla="*/ 32 w 46"/>
                  <a:gd name="T7" fmla="*/ 74 h 76"/>
                  <a:gd name="T8" fmla="*/ 24 w 46"/>
                  <a:gd name="T9" fmla="*/ 76 h 76"/>
                  <a:gd name="T10" fmla="*/ 16 w 46"/>
                  <a:gd name="T11" fmla="*/ 74 h 76"/>
                  <a:gd name="T12" fmla="*/ 10 w 46"/>
                  <a:gd name="T13" fmla="*/ 76 h 76"/>
                  <a:gd name="T14" fmla="*/ 0 w 46"/>
                  <a:gd name="T15" fmla="*/ 4 h 76"/>
                  <a:gd name="T16" fmla="*/ 10 w 46"/>
                  <a:gd name="T17" fmla="*/ 26 h 76"/>
                  <a:gd name="T18" fmla="*/ 14 w 46"/>
                  <a:gd name="T19" fmla="*/ 24 h 76"/>
                  <a:gd name="T20" fmla="*/ 16 w 46"/>
                  <a:gd name="T21" fmla="*/ 22 h 76"/>
                  <a:gd name="T22" fmla="*/ 20 w 46"/>
                  <a:gd name="T23" fmla="*/ 20 h 76"/>
                  <a:gd name="T24" fmla="*/ 24 w 46"/>
                  <a:gd name="T25" fmla="*/ 20 h 76"/>
                  <a:gd name="T26" fmla="*/ 32 w 46"/>
                  <a:gd name="T27" fmla="*/ 20 h 76"/>
                  <a:gd name="T28" fmla="*/ 40 w 46"/>
                  <a:gd name="T29" fmla="*/ 26 h 76"/>
                  <a:gd name="T30" fmla="*/ 44 w 46"/>
                  <a:gd name="T31" fmla="*/ 36 h 76"/>
                  <a:gd name="T32" fmla="*/ 46 w 46"/>
                  <a:gd name="T33" fmla="*/ 48 h 76"/>
                  <a:gd name="T34" fmla="*/ 34 w 46"/>
                  <a:gd name="T35" fmla="*/ 50 h 76"/>
                  <a:gd name="T36" fmla="*/ 34 w 46"/>
                  <a:gd name="T37" fmla="*/ 40 h 76"/>
                  <a:gd name="T38" fmla="*/ 32 w 46"/>
                  <a:gd name="T39" fmla="*/ 34 h 76"/>
                  <a:gd name="T40" fmla="*/ 22 w 46"/>
                  <a:gd name="T41" fmla="*/ 30 h 76"/>
                  <a:gd name="T42" fmla="*/ 18 w 46"/>
                  <a:gd name="T43" fmla="*/ 30 h 76"/>
                  <a:gd name="T44" fmla="*/ 16 w 46"/>
                  <a:gd name="T45" fmla="*/ 32 h 76"/>
                  <a:gd name="T46" fmla="*/ 12 w 46"/>
                  <a:gd name="T47" fmla="*/ 34 h 76"/>
                  <a:gd name="T48" fmla="*/ 10 w 46"/>
                  <a:gd name="T49" fmla="*/ 36 h 76"/>
                  <a:gd name="T50" fmla="*/ 10 w 46"/>
                  <a:gd name="T51" fmla="*/ 60 h 76"/>
                  <a:gd name="T52" fmla="*/ 12 w 46"/>
                  <a:gd name="T53" fmla="*/ 62 h 76"/>
                  <a:gd name="T54" fmla="*/ 16 w 46"/>
                  <a:gd name="T55" fmla="*/ 64 h 76"/>
                  <a:gd name="T56" fmla="*/ 20 w 46"/>
                  <a:gd name="T57" fmla="*/ 66 h 76"/>
                  <a:gd name="T58" fmla="*/ 24 w 46"/>
                  <a:gd name="T59" fmla="*/ 66 h 76"/>
                  <a:gd name="T60" fmla="*/ 32 w 46"/>
                  <a:gd name="T61" fmla="*/ 62 h 76"/>
                  <a:gd name="T62" fmla="*/ 34 w 46"/>
                  <a:gd name="T63" fmla="*/ 56 h 76"/>
                  <a:gd name="T64" fmla="*/ 34 w 46"/>
                  <a:gd name="T65" fmla="*/ 5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76">
                    <a:moveTo>
                      <a:pt x="46" y="48"/>
                    </a:moveTo>
                    <a:lnTo>
                      <a:pt x="46" y="48"/>
                    </a:lnTo>
                    <a:lnTo>
                      <a:pt x="44" y="62"/>
                    </a:lnTo>
                    <a:lnTo>
                      <a:pt x="44" y="62"/>
                    </a:lnTo>
                    <a:lnTo>
                      <a:pt x="40" y="70"/>
                    </a:lnTo>
                    <a:lnTo>
                      <a:pt x="40" y="70"/>
                    </a:lnTo>
                    <a:lnTo>
                      <a:pt x="32" y="74"/>
                    </a:lnTo>
                    <a:lnTo>
                      <a:pt x="32" y="74"/>
                    </a:lnTo>
                    <a:lnTo>
                      <a:pt x="24" y="76"/>
                    </a:lnTo>
                    <a:lnTo>
                      <a:pt x="24" y="76"/>
                    </a:lnTo>
                    <a:lnTo>
                      <a:pt x="16" y="74"/>
                    </a:lnTo>
                    <a:lnTo>
                      <a:pt x="16" y="74"/>
                    </a:lnTo>
                    <a:lnTo>
                      <a:pt x="10" y="70"/>
                    </a:lnTo>
                    <a:lnTo>
                      <a:pt x="10" y="76"/>
                    </a:lnTo>
                    <a:lnTo>
                      <a:pt x="0" y="76"/>
                    </a:lnTo>
                    <a:lnTo>
                      <a:pt x="0" y="4"/>
                    </a:lnTo>
                    <a:lnTo>
                      <a:pt x="10" y="0"/>
                    </a:lnTo>
                    <a:lnTo>
                      <a:pt x="10" y="26"/>
                    </a:lnTo>
                    <a:lnTo>
                      <a:pt x="10" y="26"/>
                    </a:lnTo>
                    <a:lnTo>
                      <a:pt x="14" y="24"/>
                    </a:lnTo>
                    <a:lnTo>
                      <a:pt x="14" y="24"/>
                    </a:lnTo>
                    <a:lnTo>
                      <a:pt x="16" y="22"/>
                    </a:lnTo>
                    <a:lnTo>
                      <a:pt x="16" y="22"/>
                    </a:lnTo>
                    <a:lnTo>
                      <a:pt x="20" y="20"/>
                    </a:lnTo>
                    <a:lnTo>
                      <a:pt x="20" y="20"/>
                    </a:lnTo>
                    <a:lnTo>
                      <a:pt x="24" y="20"/>
                    </a:lnTo>
                    <a:lnTo>
                      <a:pt x="24" y="20"/>
                    </a:lnTo>
                    <a:lnTo>
                      <a:pt x="32" y="20"/>
                    </a:lnTo>
                    <a:lnTo>
                      <a:pt x="32" y="20"/>
                    </a:lnTo>
                    <a:lnTo>
                      <a:pt x="40" y="26"/>
                    </a:lnTo>
                    <a:lnTo>
                      <a:pt x="40" y="26"/>
                    </a:lnTo>
                    <a:lnTo>
                      <a:pt x="44" y="36"/>
                    </a:lnTo>
                    <a:lnTo>
                      <a:pt x="44" y="36"/>
                    </a:lnTo>
                    <a:lnTo>
                      <a:pt x="46" y="48"/>
                    </a:lnTo>
                    <a:lnTo>
                      <a:pt x="46" y="48"/>
                    </a:lnTo>
                    <a:close/>
                    <a:moveTo>
                      <a:pt x="34" y="50"/>
                    </a:moveTo>
                    <a:lnTo>
                      <a:pt x="34" y="50"/>
                    </a:lnTo>
                    <a:lnTo>
                      <a:pt x="34" y="40"/>
                    </a:lnTo>
                    <a:lnTo>
                      <a:pt x="32" y="34"/>
                    </a:lnTo>
                    <a:lnTo>
                      <a:pt x="32" y="34"/>
                    </a:lnTo>
                    <a:lnTo>
                      <a:pt x="28" y="30"/>
                    </a:lnTo>
                    <a:lnTo>
                      <a:pt x="22" y="30"/>
                    </a:lnTo>
                    <a:lnTo>
                      <a:pt x="22" y="30"/>
                    </a:lnTo>
                    <a:lnTo>
                      <a:pt x="18" y="30"/>
                    </a:lnTo>
                    <a:lnTo>
                      <a:pt x="18" y="30"/>
                    </a:lnTo>
                    <a:lnTo>
                      <a:pt x="16" y="32"/>
                    </a:lnTo>
                    <a:lnTo>
                      <a:pt x="16" y="32"/>
                    </a:lnTo>
                    <a:lnTo>
                      <a:pt x="12" y="34"/>
                    </a:lnTo>
                    <a:lnTo>
                      <a:pt x="12" y="34"/>
                    </a:lnTo>
                    <a:lnTo>
                      <a:pt x="10" y="36"/>
                    </a:lnTo>
                    <a:lnTo>
                      <a:pt x="10" y="60"/>
                    </a:lnTo>
                    <a:lnTo>
                      <a:pt x="10" y="60"/>
                    </a:lnTo>
                    <a:lnTo>
                      <a:pt x="12" y="62"/>
                    </a:lnTo>
                    <a:lnTo>
                      <a:pt x="12" y="62"/>
                    </a:lnTo>
                    <a:lnTo>
                      <a:pt x="16" y="64"/>
                    </a:lnTo>
                    <a:lnTo>
                      <a:pt x="16" y="64"/>
                    </a:lnTo>
                    <a:lnTo>
                      <a:pt x="20" y="66"/>
                    </a:lnTo>
                    <a:lnTo>
                      <a:pt x="20" y="66"/>
                    </a:lnTo>
                    <a:lnTo>
                      <a:pt x="24" y="66"/>
                    </a:lnTo>
                    <a:lnTo>
                      <a:pt x="24" y="66"/>
                    </a:lnTo>
                    <a:lnTo>
                      <a:pt x="28" y="66"/>
                    </a:lnTo>
                    <a:lnTo>
                      <a:pt x="32" y="62"/>
                    </a:lnTo>
                    <a:lnTo>
                      <a:pt x="32" y="62"/>
                    </a:lnTo>
                    <a:lnTo>
                      <a:pt x="34" y="56"/>
                    </a:lnTo>
                    <a:lnTo>
                      <a:pt x="34" y="50"/>
                    </a:lnTo>
                    <a:lnTo>
                      <a:pt x="34" y="5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3" name="Freeform 21"/>
              <p:cNvSpPr>
                <a:spLocks noEditPoints="1"/>
              </p:cNvSpPr>
              <p:nvPr/>
            </p:nvSpPr>
            <p:spPr bwMode="auto">
              <a:xfrm>
                <a:off x="1012825" y="6483350"/>
                <a:ext cx="76200" cy="88900"/>
              </a:xfrm>
              <a:custGeom>
                <a:avLst/>
                <a:gdLst>
                  <a:gd name="T0" fmla="*/ 48 w 48"/>
                  <a:gd name="T1" fmla="*/ 26 h 56"/>
                  <a:gd name="T2" fmla="*/ 48 w 48"/>
                  <a:gd name="T3" fmla="*/ 30 h 56"/>
                  <a:gd name="T4" fmla="*/ 12 w 48"/>
                  <a:gd name="T5" fmla="*/ 32 h 56"/>
                  <a:gd name="T6" fmla="*/ 12 w 48"/>
                  <a:gd name="T7" fmla="*/ 38 h 56"/>
                  <a:gd name="T8" fmla="*/ 16 w 48"/>
                  <a:gd name="T9" fmla="*/ 44 h 56"/>
                  <a:gd name="T10" fmla="*/ 20 w 48"/>
                  <a:gd name="T11" fmla="*/ 46 h 56"/>
                  <a:gd name="T12" fmla="*/ 24 w 48"/>
                  <a:gd name="T13" fmla="*/ 46 h 56"/>
                  <a:gd name="T14" fmla="*/ 28 w 48"/>
                  <a:gd name="T15" fmla="*/ 46 h 56"/>
                  <a:gd name="T16" fmla="*/ 32 w 48"/>
                  <a:gd name="T17" fmla="*/ 46 h 56"/>
                  <a:gd name="T18" fmla="*/ 34 w 48"/>
                  <a:gd name="T19" fmla="*/ 44 h 56"/>
                  <a:gd name="T20" fmla="*/ 36 w 48"/>
                  <a:gd name="T21" fmla="*/ 42 h 56"/>
                  <a:gd name="T22" fmla="*/ 44 w 48"/>
                  <a:gd name="T23" fmla="*/ 50 h 56"/>
                  <a:gd name="T24" fmla="*/ 40 w 48"/>
                  <a:gd name="T25" fmla="*/ 52 h 56"/>
                  <a:gd name="T26" fmla="*/ 36 w 48"/>
                  <a:gd name="T27" fmla="*/ 54 h 56"/>
                  <a:gd name="T28" fmla="*/ 30 w 48"/>
                  <a:gd name="T29" fmla="*/ 56 h 56"/>
                  <a:gd name="T30" fmla="*/ 24 w 48"/>
                  <a:gd name="T31" fmla="*/ 56 h 56"/>
                  <a:gd name="T32" fmla="*/ 18 w 48"/>
                  <a:gd name="T33" fmla="*/ 56 h 56"/>
                  <a:gd name="T34" fmla="*/ 12 w 48"/>
                  <a:gd name="T35" fmla="*/ 52 h 56"/>
                  <a:gd name="T36" fmla="*/ 8 w 48"/>
                  <a:gd name="T37" fmla="*/ 50 h 56"/>
                  <a:gd name="T38" fmla="*/ 4 w 48"/>
                  <a:gd name="T39" fmla="*/ 44 h 56"/>
                  <a:gd name="T40" fmla="*/ 2 w 48"/>
                  <a:gd name="T41" fmla="*/ 36 h 56"/>
                  <a:gd name="T42" fmla="*/ 0 w 48"/>
                  <a:gd name="T43" fmla="*/ 28 h 56"/>
                  <a:gd name="T44" fmla="*/ 2 w 48"/>
                  <a:gd name="T45" fmla="*/ 16 h 56"/>
                  <a:gd name="T46" fmla="*/ 8 w 48"/>
                  <a:gd name="T47" fmla="*/ 6 h 56"/>
                  <a:gd name="T48" fmla="*/ 14 w 48"/>
                  <a:gd name="T49" fmla="*/ 2 h 56"/>
                  <a:gd name="T50" fmla="*/ 24 w 48"/>
                  <a:gd name="T51" fmla="*/ 0 h 56"/>
                  <a:gd name="T52" fmla="*/ 34 w 48"/>
                  <a:gd name="T53" fmla="*/ 2 h 56"/>
                  <a:gd name="T54" fmla="*/ 42 w 48"/>
                  <a:gd name="T55" fmla="*/ 8 h 56"/>
                  <a:gd name="T56" fmla="*/ 46 w 48"/>
                  <a:gd name="T57" fmla="*/ 16 h 56"/>
                  <a:gd name="T58" fmla="*/ 48 w 48"/>
                  <a:gd name="T59" fmla="*/ 26 h 56"/>
                  <a:gd name="T60" fmla="*/ 36 w 48"/>
                  <a:gd name="T61" fmla="*/ 22 h 56"/>
                  <a:gd name="T62" fmla="*/ 36 w 48"/>
                  <a:gd name="T63" fmla="*/ 18 h 56"/>
                  <a:gd name="T64" fmla="*/ 34 w 48"/>
                  <a:gd name="T65" fmla="*/ 14 h 56"/>
                  <a:gd name="T66" fmla="*/ 30 w 48"/>
                  <a:gd name="T67" fmla="*/ 10 h 56"/>
                  <a:gd name="T68" fmla="*/ 24 w 48"/>
                  <a:gd name="T69" fmla="*/ 10 h 56"/>
                  <a:gd name="T70" fmla="*/ 18 w 48"/>
                  <a:gd name="T71" fmla="*/ 10 h 56"/>
                  <a:gd name="T72" fmla="*/ 16 w 48"/>
                  <a:gd name="T73" fmla="*/ 12 h 56"/>
                  <a:gd name="T74" fmla="*/ 12 w 48"/>
                  <a:gd name="T75" fmla="*/ 16 h 56"/>
                  <a:gd name="T76" fmla="*/ 12 w 48"/>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56">
                    <a:moveTo>
                      <a:pt x="48" y="26"/>
                    </a:moveTo>
                    <a:lnTo>
                      <a:pt x="48" y="26"/>
                    </a:lnTo>
                    <a:lnTo>
                      <a:pt x="48" y="30"/>
                    </a:lnTo>
                    <a:lnTo>
                      <a:pt x="48" y="30"/>
                    </a:lnTo>
                    <a:lnTo>
                      <a:pt x="48" y="32"/>
                    </a:lnTo>
                    <a:lnTo>
                      <a:pt x="12" y="32"/>
                    </a:lnTo>
                    <a:lnTo>
                      <a:pt x="12" y="32"/>
                    </a:lnTo>
                    <a:lnTo>
                      <a:pt x="12" y="38"/>
                    </a:lnTo>
                    <a:lnTo>
                      <a:pt x="12" y="38"/>
                    </a:lnTo>
                    <a:lnTo>
                      <a:pt x="16" y="44"/>
                    </a:lnTo>
                    <a:lnTo>
                      <a:pt x="16" y="44"/>
                    </a:lnTo>
                    <a:lnTo>
                      <a:pt x="20" y="46"/>
                    </a:lnTo>
                    <a:lnTo>
                      <a:pt x="20" y="46"/>
                    </a:lnTo>
                    <a:lnTo>
                      <a:pt x="24" y="46"/>
                    </a:lnTo>
                    <a:lnTo>
                      <a:pt x="24" y="46"/>
                    </a:lnTo>
                    <a:lnTo>
                      <a:pt x="28" y="46"/>
                    </a:lnTo>
                    <a:lnTo>
                      <a:pt x="28" y="46"/>
                    </a:lnTo>
                    <a:lnTo>
                      <a:pt x="32" y="46"/>
                    </a:lnTo>
                    <a:lnTo>
                      <a:pt x="32" y="46"/>
                    </a:lnTo>
                    <a:lnTo>
                      <a:pt x="34" y="44"/>
                    </a:lnTo>
                    <a:lnTo>
                      <a:pt x="34" y="44"/>
                    </a:lnTo>
                    <a:lnTo>
                      <a:pt x="36" y="42"/>
                    </a:lnTo>
                    <a:lnTo>
                      <a:pt x="44" y="50"/>
                    </a:lnTo>
                    <a:lnTo>
                      <a:pt x="44" y="50"/>
                    </a:lnTo>
                    <a:lnTo>
                      <a:pt x="40" y="52"/>
                    </a:lnTo>
                    <a:lnTo>
                      <a:pt x="40" y="52"/>
                    </a:lnTo>
                    <a:lnTo>
                      <a:pt x="36" y="54"/>
                    </a:lnTo>
                    <a:lnTo>
                      <a:pt x="36" y="54"/>
                    </a:lnTo>
                    <a:lnTo>
                      <a:pt x="30" y="56"/>
                    </a:lnTo>
                    <a:lnTo>
                      <a:pt x="30" y="56"/>
                    </a:lnTo>
                    <a:lnTo>
                      <a:pt x="24" y="56"/>
                    </a:lnTo>
                    <a:lnTo>
                      <a:pt x="24" y="56"/>
                    </a:lnTo>
                    <a:lnTo>
                      <a:pt x="18" y="56"/>
                    </a:lnTo>
                    <a:lnTo>
                      <a:pt x="18" y="56"/>
                    </a:lnTo>
                    <a:lnTo>
                      <a:pt x="12" y="52"/>
                    </a:lnTo>
                    <a:lnTo>
                      <a:pt x="12" y="52"/>
                    </a:lnTo>
                    <a:lnTo>
                      <a:pt x="8" y="50"/>
                    </a:lnTo>
                    <a:lnTo>
                      <a:pt x="8" y="50"/>
                    </a:lnTo>
                    <a:lnTo>
                      <a:pt x="4" y="44"/>
                    </a:lnTo>
                    <a:lnTo>
                      <a:pt x="4" y="44"/>
                    </a:lnTo>
                    <a:lnTo>
                      <a:pt x="2" y="36"/>
                    </a:lnTo>
                    <a:lnTo>
                      <a:pt x="2" y="36"/>
                    </a:lnTo>
                    <a:lnTo>
                      <a:pt x="0" y="28"/>
                    </a:lnTo>
                    <a:lnTo>
                      <a:pt x="0" y="28"/>
                    </a:lnTo>
                    <a:lnTo>
                      <a:pt x="2" y="16"/>
                    </a:lnTo>
                    <a:lnTo>
                      <a:pt x="2" y="16"/>
                    </a:lnTo>
                    <a:lnTo>
                      <a:pt x="8" y="6"/>
                    </a:lnTo>
                    <a:lnTo>
                      <a:pt x="8" y="6"/>
                    </a:lnTo>
                    <a:lnTo>
                      <a:pt x="14" y="2"/>
                    </a:lnTo>
                    <a:lnTo>
                      <a:pt x="14" y="2"/>
                    </a:lnTo>
                    <a:lnTo>
                      <a:pt x="24" y="0"/>
                    </a:lnTo>
                    <a:lnTo>
                      <a:pt x="24" y="0"/>
                    </a:lnTo>
                    <a:lnTo>
                      <a:pt x="30" y="0"/>
                    </a:lnTo>
                    <a:lnTo>
                      <a:pt x="34" y="2"/>
                    </a:lnTo>
                    <a:lnTo>
                      <a:pt x="34" y="2"/>
                    </a:lnTo>
                    <a:lnTo>
                      <a:pt x="42" y="8"/>
                    </a:lnTo>
                    <a:lnTo>
                      <a:pt x="42" y="8"/>
                    </a:lnTo>
                    <a:lnTo>
                      <a:pt x="46" y="16"/>
                    </a:lnTo>
                    <a:lnTo>
                      <a:pt x="46" y="16"/>
                    </a:lnTo>
                    <a:lnTo>
                      <a:pt x="48" y="26"/>
                    </a:lnTo>
                    <a:lnTo>
                      <a:pt x="48" y="26"/>
                    </a:lnTo>
                    <a:close/>
                    <a:moveTo>
                      <a:pt x="36" y="22"/>
                    </a:moveTo>
                    <a:lnTo>
                      <a:pt x="36" y="22"/>
                    </a:lnTo>
                    <a:lnTo>
                      <a:pt x="36" y="18"/>
                    </a:lnTo>
                    <a:lnTo>
                      <a:pt x="36" y="18"/>
                    </a:lnTo>
                    <a:lnTo>
                      <a:pt x="34" y="14"/>
                    </a:lnTo>
                    <a:lnTo>
                      <a:pt x="34" y="14"/>
                    </a:lnTo>
                    <a:lnTo>
                      <a:pt x="30" y="10"/>
                    </a:lnTo>
                    <a:lnTo>
                      <a:pt x="30" y="10"/>
                    </a:lnTo>
                    <a:lnTo>
                      <a:pt x="24" y="10"/>
                    </a:lnTo>
                    <a:lnTo>
                      <a:pt x="24" y="10"/>
                    </a:lnTo>
                    <a:lnTo>
                      <a:pt x="18" y="10"/>
                    </a:lnTo>
                    <a:lnTo>
                      <a:pt x="18" y="10"/>
                    </a:lnTo>
                    <a:lnTo>
                      <a:pt x="16" y="12"/>
                    </a:lnTo>
                    <a:lnTo>
                      <a:pt x="16" y="12"/>
                    </a:lnTo>
                    <a:lnTo>
                      <a:pt x="12" y="16"/>
                    </a:lnTo>
                    <a:lnTo>
                      <a:pt x="12" y="16"/>
                    </a:lnTo>
                    <a:lnTo>
                      <a:pt x="12"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4" name="Freeform 22"/>
              <p:cNvSpPr>
                <a:spLocks/>
              </p:cNvSpPr>
              <p:nvPr/>
            </p:nvSpPr>
            <p:spPr bwMode="auto">
              <a:xfrm>
                <a:off x="1098550" y="6451600"/>
                <a:ext cx="50800" cy="120650"/>
              </a:xfrm>
              <a:custGeom>
                <a:avLst/>
                <a:gdLst>
                  <a:gd name="T0" fmla="*/ 30 w 32"/>
                  <a:gd name="T1" fmla="*/ 74 h 76"/>
                  <a:gd name="T2" fmla="*/ 30 w 32"/>
                  <a:gd name="T3" fmla="*/ 74 h 76"/>
                  <a:gd name="T4" fmla="*/ 26 w 32"/>
                  <a:gd name="T5" fmla="*/ 76 h 76"/>
                  <a:gd name="T6" fmla="*/ 26 w 32"/>
                  <a:gd name="T7" fmla="*/ 76 h 76"/>
                  <a:gd name="T8" fmla="*/ 20 w 32"/>
                  <a:gd name="T9" fmla="*/ 76 h 76"/>
                  <a:gd name="T10" fmla="*/ 20 w 32"/>
                  <a:gd name="T11" fmla="*/ 76 h 76"/>
                  <a:gd name="T12" fmla="*/ 14 w 32"/>
                  <a:gd name="T13" fmla="*/ 76 h 76"/>
                  <a:gd name="T14" fmla="*/ 14 w 32"/>
                  <a:gd name="T15" fmla="*/ 76 h 76"/>
                  <a:gd name="T16" fmla="*/ 12 w 32"/>
                  <a:gd name="T17" fmla="*/ 74 h 76"/>
                  <a:gd name="T18" fmla="*/ 12 w 32"/>
                  <a:gd name="T19" fmla="*/ 74 h 76"/>
                  <a:gd name="T20" fmla="*/ 8 w 32"/>
                  <a:gd name="T21" fmla="*/ 68 h 76"/>
                  <a:gd name="T22" fmla="*/ 8 w 32"/>
                  <a:gd name="T23" fmla="*/ 68 h 76"/>
                  <a:gd name="T24" fmla="*/ 8 w 32"/>
                  <a:gd name="T25" fmla="*/ 62 h 76"/>
                  <a:gd name="T26" fmla="*/ 8 w 32"/>
                  <a:gd name="T27" fmla="*/ 30 h 76"/>
                  <a:gd name="T28" fmla="*/ 0 w 32"/>
                  <a:gd name="T29" fmla="*/ 30 h 76"/>
                  <a:gd name="T30" fmla="*/ 0 w 32"/>
                  <a:gd name="T31" fmla="*/ 20 h 76"/>
                  <a:gd name="T32" fmla="*/ 8 w 32"/>
                  <a:gd name="T33" fmla="*/ 20 h 76"/>
                  <a:gd name="T34" fmla="*/ 8 w 32"/>
                  <a:gd name="T35" fmla="*/ 4 h 76"/>
                  <a:gd name="T36" fmla="*/ 18 w 32"/>
                  <a:gd name="T37" fmla="*/ 0 h 76"/>
                  <a:gd name="T38" fmla="*/ 18 w 32"/>
                  <a:gd name="T39" fmla="*/ 20 h 76"/>
                  <a:gd name="T40" fmla="*/ 32 w 32"/>
                  <a:gd name="T41" fmla="*/ 20 h 76"/>
                  <a:gd name="T42" fmla="*/ 32 w 32"/>
                  <a:gd name="T43" fmla="*/ 30 h 76"/>
                  <a:gd name="T44" fmla="*/ 18 w 32"/>
                  <a:gd name="T45" fmla="*/ 30 h 76"/>
                  <a:gd name="T46" fmla="*/ 18 w 32"/>
                  <a:gd name="T47" fmla="*/ 60 h 76"/>
                  <a:gd name="T48" fmla="*/ 18 w 32"/>
                  <a:gd name="T49" fmla="*/ 60 h 76"/>
                  <a:gd name="T50" fmla="*/ 18 w 32"/>
                  <a:gd name="T51" fmla="*/ 64 h 76"/>
                  <a:gd name="T52" fmla="*/ 18 w 32"/>
                  <a:gd name="T53" fmla="*/ 64 h 76"/>
                  <a:gd name="T54" fmla="*/ 20 w 32"/>
                  <a:gd name="T55" fmla="*/ 66 h 76"/>
                  <a:gd name="T56" fmla="*/ 20 w 32"/>
                  <a:gd name="T57" fmla="*/ 66 h 76"/>
                  <a:gd name="T58" fmla="*/ 22 w 32"/>
                  <a:gd name="T59" fmla="*/ 66 h 76"/>
                  <a:gd name="T60" fmla="*/ 22 w 32"/>
                  <a:gd name="T61" fmla="*/ 66 h 76"/>
                  <a:gd name="T62" fmla="*/ 24 w 32"/>
                  <a:gd name="T63" fmla="*/ 66 h 76"/>
                  <a:gd name="T64" fmla="*/ 24 w 32"/>
                  <a:gd name="T65" fmla="*/ 66 h 76"/>
                  <a:gd name="T66" fmla="*/ 28 w 32"/>
                  <a:gd name="T67" fmla="*/ 66 h 76"/>
                  <a:gd name="T68" fmla="*/ 28 w 32"/>
                  <a:gd name="T69" fmla="*/ 66 h 76"/>
                  <a:gd name="T70" fmla="*/ 32 w 32"/>
                  <a:gd name="T71" fmla="*/ 64 h 76"/>
                  <a:gd name="T72" fmla="*/ 30 w 32"/>
                  <a:gd name="T73"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6">
                    <a:moveTo>
                      <a:pt x="30" y="74"/>
                    </a:moveTo>
                    <a:lnTo>
                      <a:pt x="30" y="74"/>
                    </a:lnTo>
                    <a:lnTo>
                      <a:pt x="26" y="76"/>
                    </a:lnTo>
                    <a:lnTo>
                      <a:pt x="26" y="76"/>
                    </a:lnTo>
                    <a:lnTo>
                      <a:pt x="20" y="76"/>
                    </a:lnTo>
                    <a:lnTo>
                      <a:pt x="20" y="76"/>
                    </a:lnTo>
                    <a:lnTo>
                      <a:pt x="14" y="76"/>
                    </a:lnTo>
                    <a:lnTo>
                      <a:pt x="14" y="76"/>
                    </a:lnTo>
                    <a:lnTo>
                      <a:pt x="12" y="74"/>
                    </a:lnTo>
                    <a:lnTo>
                      <a:pt x="12" y="74"/>
                    </a:lnTo>
                    <a:lnTo>
                      <a:pt x="8" y="68"/>
                    </a:lnTo>
                    <a:lnTo>
                      <a:pt x="8" y="68"/>
                    </a:lnTo>
                    <a:lnTo>
                      <a:pt x="8" y="62"/>
                    </a:lnTo>
                    <a:lnTo>
                      <a:pt x="8" y="30"/>
                    </a:lnTo>
                    <a:lnTo>
                      <a:pt x="0" y="30"/>
                    </a:lnTo>
                    <a:lnTo>
                      <a:pt x="0" y="20"/>
                    </a:lnTo>
                    <a:lnTo>
                      <a:pt x="8" y="20"/>
                    </a:lnTo>
                    <a:lnTo>
                      <a:pt x="8" y="4"/>
                    </a:lnTo>
                    <a:lnTo>
                      <a:pt x="18" y="0"/>
                    </a:lnTo>
                    <a:lnTo>
                      <a:pt x="18" y="20"/>
                    </a:lnTo>
                    <a:lnTo>
                      <a:pt x="32" y="20"/>
                    </a:lnTo>
                    <a:lnTo>
                      <a:pt x="32" y="30"/>
                    </a:lnTo>
                    <a:lnTo>
                      <a:pt x="18" y="30"/>
                    </a:lnTo>
                    <a:lnTo>
                      <a:pt x="18" y="60"/>
                    </a:lnTo>
                    <a:lnTo>
                      <a:pt x="18" y="60"/>
                    </a:lnTo>
                    <a:lnTo>
                      <a:pt x="18" y="64"/>
                    </a:lnTo>
                    <a:lnTo>
                      <a:pt x="18" y="64"/>
                    </a:lnTo>
                    <a:lnTo>
                      <a:pt x="20" y="66"/>
                    </a:lnTo>
                    <a:lnTo>
                      <a:pt x="20" y="66"/>
                    </a:lnTo>
                    <a:lnTo>
                      <a:pt x="22" y="66"/>
                    </a:lnTo>
                    <a:lnTo>
                      <a:pt x="22" y="66"/>
                    </a:lnTo>
                    <a:lnTo>
                      <a:pt x="24" y="66"/>
                    </a:lnTo>
                    <a:lnTo>
                      <a:pt x="24" y="66"/>
                    </a:lnTo>
                    <a:lnTo>
                      <a:pt x="28" y="66"/>
                    </a:lnTo>
                    <a:lnTo>
                      <a:pt x="28" y="66"/>
                    </a:lnTo>
                    <a:lnTo>
                      <a:pt x="32" y="64"/>
                    </a:lnTo>
                    <a:lnTo>
                      <a:pt x="30" y="7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5" name="Freeform 23"/>
              <p:cNvSpPr>
                <a:spLocks/>
              </p:cNvSpPr>
              <p:nvPr/>
            </p:nvSpPr>
            <p:spPr bwMode="auto">
              <a:xfrm>
                <a:off x="1158875" y="6451600"/>
                <a:ext cx="50800" cy="120650"/>
              </a:xfrm>
              <a:custGeom>
                <a:avLst/>
                <a:gdLst>
                  <a:gd name="T0" fmla="*/ 30 w 32"/>
                  <a:gd name="T1" fmla="*/ 74 h 76"/>
                  <a:gd name="T2" fmla="*/ 30 w 32"/>
                  <a:gd name="T3" fmla="*/ 74 h 76"/>
                  <a:gd name="T4" fmla="*/ 26 w 32"/>
                  <a:gd name="T5" fmla="*/ 76 h 76"/>
                  <a:gd name="T6" fmla="*/ 26 w 32"/>
                  <a:gd name="T7" fmla="*/ 76 h 76"/>
                  <a:gd name="T8" fmla="*/ 20 w 32"/>
                  <a:gd name="T9" fmla="*/ 76 h 76"/>
                  <a:gd name="T10" fmla="*/ 20 w 32"/>
                  <a:gd name="T11" fmla="*/ 76 h 76"/>
                  <a:gd name="T12" fmla="*/ 16 w 32"/>
                  <a:gd name="T13" fmla="*/ 76 h 76"/>
                  <a:gd name="T14" fmla="*/ 16 w 32"/>
                  <a:gd name="T15" fmla="*/ 76 h 76"/>
                  <a:gd name="T16" fmla="*/ 12 w 32"/>
                  <a:gd name="T17" fmla="*/ 74 h 76"/>
                  <a:gd name="T18" fmla="*/ 12 w 32"/>
                  <a:gd name="T19" fmla="*/ 74 h 76"/>
                  <a:gd name="T20" fmla="*/ 8 w 32"/>
                  <a:gd name="T21" fmla="*/ 68 h 76"/>
                  <a:gd name="T22" fmla="*/ 8 w 32"/>
                  <a:gd name="T23" fmla="*/ 68 h 76"/>
                  <a:gd name="T24" fmla="*/ 8 w 32"/>
                  <a:gd name="T25" fmla="*/ 62 h 76"/>
                  <a:gd name="T26" fmla="*/ 8 w 32"/>
                  <a:gd name="T27" fmla="*/ 30 h 76"/>
                  <a:gd name="T28" fmla="*/ 0 w 32"/>
                  <a:gd name="T29" fmla="*/ 30 h 76"/>
                  <a:gd name="T30" fmla="*/ 0 w 32"/>
                  <a:gd name="T31" fmla="*/ 20 h 76"/>
                  <a:gd name="T32" fmla="*/ 8 w 32"/>
                  <a:gd name="T33" fmla="*/ 20 h 76"/>
                  <a:gd name="T34" fmla="*/ 8 w 32"/>
                  <a:gd name="T35" fmla="*/ 4 h 76"/>
                  <a:gd name="T36" fmla="*/ 18 w 32"/>
                  <a:gd name="T37" fmla="*/ 0 h 76"/>
                  <a:gd name="T38" fmla="*/ 18 w 32"/>
                  <a:gd name="T39" fmla="*/ 20 h 76"/>
                  <a:gd name="T40" fmla="*/ 32 w 32"/>
                  <a:gd name="T41" fmla="*/ 20 h 76"/>
                  <a:gd name="T42" fmla="*/ 32 w 32"/>
                  <a:gd name="T43" fmla="*/ 30 h 76"/>
                  <a:gd name="T44" fmla="*/ 18 w 32"/>
                  <a:gd name="T45" fmla="*/ 30 h 76"/>
                  <a:gd name="T46" fmla="*/ 18 w 32"/>
                  <a:gd name="T47" fmla="*/ 60 h 76"/>
                  <a:gd name="T48" fmla="*/ 18 w 32"/>
                  <a:gd name="T49" fmla="*/ 60 h 76"/>
                  <a:gd name="T50" fmla="*/ 18 w 32"/>
                  <a:gd name="T51" fmla="*/ 64 h 76"/>
                  <a:gd name="T52" fmla="*/ 18 w 32"/>
                  <a:gd name="T53" fmla="*/ 64 h 76"/>
                  <a:gd name="T54" fmla="*/ 20 w 32"/>
                  <a:gd name="T55" fmla="*/ 66 h 76"/>
                  <a:gd name="T56" fmla="*/ 20 w 32"/>
                  <a:gd name="T57" fmla="*/ 66 h 76"/>
                  <a:gd name="T58" fmla="*/ 22 w 32"/>
                  <a:gd name="T59" fmla="*/ 66 h 76"/>
                  <a:gd name="T60" fmla="*/ 22 w 32"/>
                  <a:gd name="T61" fmla="*/ 66 h 76"/>
                  <a:gd name="T62" fmla="*/ 24 w 32"/>
                  <a:gd name="T63" fmla="*/ 66 h 76"/>
                  <a:gd name="T64" fmla="*/ 24 w 32"/>
                  <a:gd name="T65" fmla="*/ 66 h 76"/>
                  <a:gd name="T66" fmla="*/ 28 w 32"/>
                  <a:gd name="T67" fmla="*/ 66 h 76"/>
                  <a:gd name="T68" fmla="*/ 28 w 32"/>
                  <a:gd name="T69" fmla="*/ 66 h 76"/>
                  <a:gd name="T70" fmla="*/ 32 w 32"/>
                  <a:gd name="T71" fmla="*/ 64 h 76"/>
                  <a:gd name="T72" fmla="*/ 30 w 32"/>
                  <a:gd name="T73"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6">
                    <a:moveTo>
                      <a:pt x="30" y="74"/>
                    </a:moveTo>
                    <a:lnTo>
                      <a:pt x="30" y="74"/>
                    </a:lnTo>
                    <a:lnTo>
                      <a:pt x="26" y="76"/>
                    </a:lnTo>
                    <a:lnTo>
                      <a:pt x="26" y="76"/>
                    </a:lnTo>
                    <a:lnTo>
                      <a:pt x="20" y="76"/>
                    </a:lnTo>
                    <a:lnTo>
                      <a:pt x="20" y="76"/>
                    </a:lnTo>
                    <a:lnTo>
                      <a:pt x="16" y="76"/>
                    </a:lnTo>
                    <a:lnTo>
                      <a:pt x="16" y="76"/>
                    </a:lnTo>
                    <a:lnTo>
                      <a:pt x="12" y="74"/>
                    </a:lnTo>
                    <a:lnTo>
                      <a:pt x="12" y="74"/>
                    </a:lnTo>
                    <a:lnTo>
                      <a:pt x="8" y="68"/>
                    </a:lnTo>
                    <a:lnTo>
                      <a:pt x="8" y="68"/>
                    </a:lnTo>
                    <a:lnTo>
                      <a:pt x="8" y="62"/>
                    </a:lnTo>
                    <a:lnTo>
                      <a:pt x="8" y="30"/>
                    </a:lnTo>
                    <a:lnTo>
                      <a:pt x="0" y="30"/>
                    </a:lnTo>
                    <a:lnTo>
                      <a:pt x="0" y="20"/>
                    </a:lnTo>
                    <a:lnTo>
                      <a:pt x="8" y="20"/>
                    </a:lnTo>
                    <a:lnTo>
                      <a:pt x="8" y="4"/>
                    </a:lnTo>
                    <a:lnTo>
                      <a:pt x="18" y="0"/>
                    </a:lnTo>
                    <a:lnTo>
                      <a:pt x="18" y="20"/>
                    </a:lnTo>
                    <a:lnTo>
                      <a:pt x="32" y="20"/>
                    </a:lnTo>
                    <a:lnTo>
                      <a:pt x="32" y="30"/>
                    </a:lnTo>
                    <a:lnTo>
                      <a:pt x="18" y="30"/>
                    </a:lnTo>
                    <a:lnTo>
                      <a:pt x="18" y="60"/>
                    </a:lnTo>
                    <a:lnTo>
                      <a:pt x="18" y="60"/>
                    </a:lnTo>
                    <a:lnTo>
                      <a:pt x="18" y="64"/>
                    </a:lnTo>
                    <a:lnTo>
                      <a:pt x="18" y="64"/>
                    </a:lnTo>
                    <a:lnTo>
                      <a:pt x="20" y="66"/>
                    </a:lnTo>
                    <a:lnTo>
                      <a:pt x="20" y="66"/>
                    </a:lnTo>
                    <a:lnTo>
                      <a:pt x="22" y="66"/>
                    </a:lnTo>
                    <a:lnTo>
                      <a:pt x="22" y="66"/>
                    </a:lnTo>
                    <a:lnTo>
                      <a:pt x="24" y="66"/>
                    </a:lnTo>
                    <a:lnTo>
                      <a:pt x="24" y="66"/>
                    </a:lnTo>
                    <a:lnTo>
                      <a:pt x="28" y="66"/>
                    </a:lnTo>
                    <a:lnTo>
                      <a:pt x="28" y="66"/>
                    </a:lnTo>
                    <a:lnTo>
                      <a:pt x="32" y="64"/>
                    </a:lnTo>
                    <a:lnTo>
                      <a:pt x="30" y="7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6" name="Freeform 24"/>
              <p:cNvSpPr>
                <a:spLocks noEditPoints="1"/>
              </p:cNvSpPr>
              <p:nvPr/>
            </p:nvSpPr>
            <p:spPr bwMode="auto">
              <a:xfrm>
                <a:off x="1222375" y="6483350"/>
                <a:ext cx="73025" cy="88900"/>
              </a:xfrm>
              <a:custGeom>
                <a:avLst/>
                <a:gdLst>
                  <a:gd name="T0" fmla="*/ 46 w 46"/>
                  <a:gd name="T1" fmla="*/ 26 h 56"/>
                  <a:gd name="T2" fmla="*/ 46 w 46"/>
                  <a:gd name="T3" fmla="*/ 30 h 56"/>
                  <a:gd name="T4" fmla="*/ 10 w 46"/>
                  <a:gd name="T5" fmla="*/ 32 h 56"/>
                  <a:gd name="T6" fmla="*/ 12 w 46"/>
                  <a:gd name="T7" fmla="*/ 38 h 56"/>
                  <a:gd name="T8" fmla="*/ 16 w 46"/>
                  <a:gd name="T9" fmla="*/ 44 h 56"/>
                  <a:gd name="T10" fmla="*/ 20 w 46"/>
                  <a:gd name="T11" fmla="*/ 46 h 56"/>
                  <a:gd name="T12" fmla="*/ 24 w 46"/>
                  <a:gd name="T13" fmla="*/ 46 h 56"/>
                  <a:gd name="T14" fmla="*/ 28 w 46"/>
                  <a:gd name="T15" fmla="*/ 46 h 56"/>
                  <a:gd name="T16" fmla="*/ 30 w 46"/>
                  <a:gd name="T17" fmla="*/ 46 h 56"/>
                  <a:gd name="T18" fmla="*/ 34 w 46"/>
                  <a:gd name="T19" fmla="*/ 44 h 56"/>
                  <a:gd name="T20" fmla="*/ 36 w 46"/>
                  <a:gd name="T21" fmla="*/ 42 h 56"/>
                  <a:gd name="T22" fmla="*/ 42 w 46"/>
                  <a:gd name="T23" fmla="*/ 50 h 56"/>
                  <a:gd name="T24" fmla="*/ 38 w 46"/>
                  <a:gd name="T25" fmla="*/ 52 h 56"/>
                  <a:gd name="T26" fmla="*/ 34 w 46"/>
                  <a:gd name="T27" fmla="*/ 54 h 56"/>
                  <a:gd name="T28" fmla="*/ 30 w 46"/>
                  <a:gd name="T29" fmla="*/ 56 h 56"/>
                  <a:gd name="T30" fmla="*/ 24 w 46"/>
                  <a:gd name="T31" fmla="*/ 56 h 56"/>
                  <a:gd name="T32" fmla="*/ 16 w 46"/>
                  <a:gd name="T33" fmla="*/ 56 h 56"/>
                  <a:gd name="T34" fmla="*/ 12 w 46"/>
                  <a:gd name="T35" fmla="*/ 52 h 56"/>
                  <a:gd name="T36" fmla="*/ 8 w 46"/>
                  <a:gd name="T37" fmla="*/ 50 h 56"/>
                  <a:gd name="T38" fmla="*/ 4 w 46"/>
                  <a:gd name="T39" fmla="*/ 44 h 56"/>
                  <a:gd name="T40" fmla="*/ 0 w 46"/>
                  <a:gd name="T41" fmla="*/ 36 h 56"/>
                  <a:gd name="T42" fmla="*/ 0 w 46"/>
                  <a:gd name="T43" fmla="*/ 28 h 56"/>
                  <a:gd name="T44" fmla="*/ 2 w 46"/>
                  <a:gd name="T45" fmla="*/ 16 h 56"/>
                  <a:gd name="T46" fmla="*/ 6 w 46"/>
                  <a:gd name="T47" fmla="*/ 6 h 56"/>
                  <a:gd name="T48" fmla="*/ 14 w 46"/>
                  <a:gd name="T49" fmla="*/ 2 h 56"/>
                  <a:gd name="T50" fmla="*/ 24 w 46"/>
                  <a:gd name="T51" fmla="*/ 0 h 56"/>
                  <a:gd name="T52" fmla="*/ 34 w 46"/>
                  <a:gd name="T53" fmla="*/ 2 h 56"/>
                  <a:gd name="T54" fmla="*/ 42 w 46"/>
                  <a:gd name="T55" fmla="*/ 8 h 56"/>
                  <a:gd name="T56" fmla="*/ 46 w 46"/>
                  <a:gd name="T57" fmla="*/ 16 h 56"/>
                  <a:gd name="T58" fmla="*/ 46 w 46"/>
                  <a:gd name="T59" fmla="*/ 26 h 56"/>
                  <a:gd name="T60" fmla="*/ 36 w 46"/>
                  <a:gd name="T61" fmla="*/ 22 h 56"/>
                  <a:gd name="T62" fmla="*/ 36 w 46"/>
                  <a:gd name="T63" fmla="*/ 18 h 56"/>
                  <a:gd name="T64" fmla="*/ 32 w 46"/>
                  <a:gd name="T65" fmla="*/ 14 h 56"/>
                  <a:gd name="T66" fmla="*/ 28 w 46"/>
                  <a:gd name="T67" fmla="*/ 10 h 56"/>
                  <a:gd name="T68" fmla="*/ 24 w 46"/>
                  <a:gd name="T69" fmla="*/ 10 h 56"/>
                  <a:gd name="T70" fmla="*/ 18 w 46"/>
                  <a:gd name="T71" fmla="*/ 10 h 56"/>
                  <a:gd name="T72" fmla="*/ 14 w 46"/>
                  <a:gd name="T73" fmla="*/ 12 h 56"/>
                  <a:gd name="T74" fmla="*/ 12 w 46"/>
                  <a:gd name="T75" fmla="*/ 16 h 56"/>
                  <a:gd name="T76" fmla="*/ 10 w 46"/>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6"/>
                    </a:moveTo>
                    <a:lnTo>
                      <a:pt x="46" y="26"/>
                    </a:lnTo>
                    <a:lnTo>
                      <a:pt x="46" y="30"/>
                    </a:lnTo>
                    <a:lnTo>
                      <a:pt x="46" y="30"/>
                    </a:lnTo>
                    <a:lnTo>
                      <a:pt x="46" y="32"/>
                    </a:lnTo>
                    <a:lnTo>
                      <a:pt x="10" y="32"/>
                    </a:lnTo>
                    <a:lnTo>
                      <a:pt x="10" y="32"/>
                    </a:lnTo>
                    <a:lnTo>
                      <a:pt x="12" y="38"/>
                    </a:lnTo>
                    <a:lnTo>
                      <a:pt x="12" y="38"/>
                    </a:lnTo>
                    <a:lnTo>
                      <a:pt x="16" y="44"/>
                    </a:lnTo>
                    <a:lnTo>
                      <a:pt x="16" y="44"/>
                    </a:lnTo>
                    <a:lnTo>
                      <a:pt x="20" y="46"/>
                    </a:lnTo>
                    <a:lnTo>
                      <a:pt x="20" y="46"/>
                    </a:lnTo>
                    <a:lnTo>
                      <a:pt x="24" y="46"/>
                    </a:lnTo>
                    <a:lnTo>
                      <a:pt x="24" y="46"/>
                    </a:lnTo>
                    <a:lnTo>
                      <a:pt x="28" y="46"/>
                    </a:lnTo>
                    <a:lnTo>
                      <a:pt x="28" y="46"/>
                    </a:lnTo>
                    <a:lnTo>
                      <a:pt x="30" y="46"/>
                    </a:lnTo>
                    <a:lnTo>
                      <a:pt x="30" y="46"/>
                    </a:lnTo>
                    <a:lnTo>
                      <a:pt x="34" y="44"/>
                    </a:lnTo>
                    <a:lnTo>
                      <a:pt x="34" y="44"/>
                    </a:lnTo>
                    <a:lnTo>
                      <a:pt x="36" y="42"/>
                    </a:lnTo>
                    <a:lnTo>
                      <a:pt x="42" y="50"/>
                    </a:lnTo>
                    <a:lnTo>
                      <a:pt x="42" y="50"/>
                    </a:lnTo>
                    <a:lnTo>
                      <a:pt x="38" y="52"/>
                    </a:lnTo>
                    <a:lnTo>
                      <a:pt x="38" y="52"/>
                    </a:lnTo>
                    <a:lnTo>
                      <a:pt x="34" y="54"/>
                    </a:lnTo>
                    <a:lnTo>
                      <a:pt x="34" y="54"/>
                    </a:lnTo>
                    <a:lnTo>
                      <a:pt x="30" y="56"/>
                    </a:lnTo>
                    <a:lnTo>
                      <a:pt x="30" y="56"/>
                    </a:lnTo>
                    <a:lnTo>
                      <a:pt x="24" y="56"/>
                    </a:lnTo>
                    <a:lnTo>
                      <a:pt x="24" y="56"/>
                    </a:lnTo>
                    <a:lnTo>
                      <a:pt x="16" y="56"/>
                    </a:lnTo>
                    <a:lnTo>
                      <a:pt x="16" y="56"/>
                    </a:lnTo>
                    <a:lnTo>
                      <a:pt x="12" y="52"/>
                    </a:lnTo>
                    <a:lnTo>
                      <a:pt x="12" y="52"/>
                    </a:lnTo>
                    <a:lnTo>
                      <a:pt x="8" y="50"/>
                    </a:lnTo>
                    <a:lnTo>
                      <a:pt x="8" y="50"/>
                    </a:lnTo>
                    <a:lnTo>
                      <a:pt x="4" y="44"/>
                    </a:lnTo>
                    <a:lnTo>
                      <a:pt x="4" y="44"/>
                    </a:lnTo>
                    <a:lnTo>
                      <a:pt x="0" y="36"/>
                    </a:lnTo>
                    <a:lnTo>
                      <a:pt x="0" y="36"/>
                    </a:lnTo>
                    <a:lnTo>
                      <a:pt x="0" y="28"/>
                    </a:lnTo>
                    <a:lnTo>
                      <a:pt x="0" y="28"/>
                    </a:lnTo>
                    <a:lnTo>
                      <a:pt x="2" y="16"/>
                    </a:lnTo>
                    <a:lnTo>
                      <a:pt x="2" y="16"/>
                    </a:lnTo>
                    <a:lnTo>
                      <a:pt x="6" y="6"/>
                    </a:lnTo>
                    <a:lnTo>
                      <a:pt x="6" y="6"/>
                    </a:lnTo>
                    <a:lnTo>
                      <a:pt x="14" y="2"/>
                    </a:lnTo>
                    <a:lnTo>
                      <a:pt x="14" y="2"/>
                    </a:lnTo>
                    <a:lnTo>
                      <a:pt x="24" y="0"/>
                    </a:lnTo>
                    <a:lnTo>
                      <a:pt x="24" y="0"/>
                    </a:lnTo>
                    <a:lnTo>
                      <a:pt x="30" y="0"/>
                    </a:lnTo>
                    <a:lnTo>
                      <a:pt x="34" y="2"/>
                    </a:lnTo>
                    <a:lnTo>
                      <a:pt x="34" y="2"/>
                    </a:lnTo>
                    <a:lnTo>
                      <a:pt x="42" y="8"/>
                    </a:lnTo>
                    <a:lnTo>
                      <a:pt x="42" y="8"/>
                    </a:lnTo>
                    <a:lnTo>
                      <a:pt x="46" y="16"/>
                    </a:lnTo>
                    <a:lnTo>
                      <a:pt x="46" y="16"/>
                    </a:lnTo>
                    <a:lnTo>
                      <a:pt x="46" y="26"/>
                    </a:lnTo>
                    <a:lnTo>
                      <a:pt x="46" y="26"/>
                    </a:lnTo>
                    <a:close/>
                    <a:moveTo>
                      <a:pt x="36" y="22"/>
                    </a:moveTo>
                    <a:lnTo>
                      <a:pt x="36" y="22"/>
                    </a:lnTo>
                    <a:lnTo>
                      <a:pt x="36" y="18"/>
                    </a:lnTo>
                    <a:lnTo>
                      <a:pt x="36" y="18"/>
                    </a:lnTo>
                    <a:lnTo>
                      <a:pt x="32" y="14"/>
                    </a:lnTo>
                    <a:lnTo>
                      <a:pt x="32" y="14"/>
                    </a:lnTo>
                    <a:lnTo>
                      <a:pt x="28" y="10"/>
                    </a:lnTo>
                    <a:lnTo>
                      <a:pt x="28" y="10"/>
                    </a:lnTo>
                    <a:lnTo>
                      <a:pt x="24" y="10"/>
                    </a:lnTo>
                    <a:lnTo>
                      <a:pt x="24" y="10"/>
                    </a:lnTo>
                    <a:lnTo>
                      <a:pt x="18" y="10"/>
                    </a:lnTo>
                    <a:lnTo>
                      <a:pt x="18" y="10"/>
                    </a:lnTo>
                    <a:lnTo>
                      <a:pt x="14" y="12"/>
                    </a:lnTo>
                    <a:lnTo>
                      <a:pt x="14" y="12"/>
                    </a:lnTo>
                    <a:lnTo>
                      <a:pt x="12" y="16"/>
                    </a:lnTo>
                    <a:lnTo>
                      <a:pt x="12" y="16"/>
                    </a:lnTo>
                    <a:lnTo>
                      <a:pt x="10"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7" name="Freeform 25"/>
              <p:cNvSpPr>
                <a:spLocks/>
              </p:cNvSpPr>
              <p:nvPr/>
            </p:nvSpPr>
            <p:spPr bwMode="auto">
              <a:xfrm>
                <a:off x="1314450" y="6483350"/>
                <a:ext cx="50800" cy="88900"/>
              </a:xfrm>
              <a:custGeom>
                <a:avLst/>
                <a:gdLst>
                  <a:gd name="T0" fmla="*/ 30 w 32"/>
                  <a:gd name="T1" fmla="*/ 12 h 56"/>
                  <a:gd name="T2" fmla="*/ 30 w 32"/>
                  <a:gd name="T3" fmla="*/ 12 h 56"/>
                  <a:gd name="T4" fmla="*/ 26 w 32"/>
                  <a:gd name="T5" fmla="*/ 10 h 56"/>
                  <a:gd name="T6" fmla="*/ 26 w 32"/>
                  <a:gd name="T7" fmla="*/ 10 h 56"/>
                  <a:gd name="T8" fmla="*/ 22 w 32"/>
                  <a:gd name="T9" fmla="*/ 10 h 56"/>
                  <a:gd name="T10" fmla="*/ 22 w 32"/>
                  <a:gd name="T11" fmla="*/ 10 h 56"/>
                  <a:gd name="T12" fmla="*/ 18 w 32"/>
                  <a:gd name="T13" fmla="*/ 10 h 56"/>
                  <a:gd name="T14" fmla="*/ 14 w 32"/>
                  <a:gd name="T15" fmla="*/ 14 h 56"/>
                  <a:gd name="T16" fmla="*/ 14 w 32"/>
                  <a:gd name="T17" fmla="*/ 14 h 56"/>
                  <a:gd name="T18" fmla="*/ 12 w 32"/>
                  <a:gd name="T19" fmla="*/ 18 h 56"/>
                  <a:gd name="T20" fmla="*/ 12 w 32"/>
                  <a:gd name="T21" fmla="*/ 24 h 56"/>
                  <a:gd name="T22" fmla="*/ 12 w 32"/>
                  <a:gd name="T23" fmla="*/ 56 h 56"/>
                  <a:gd name="T24" fmla="*/ 0 w 32"/>
                  <a:gd name="T25" fmla="*/ 56 h 56"/>
                  <a:gd name="T26" fmla="*/ 0 w 32"/>
                  <a:gd name="T27" fmla="*/ 0 h 56"/>
                  <a:gd name="T28" fmla="*/ 12 w 32"/>
                  <a:gd name="T29" fmla="*/ 0 h 56"/>
                  <a:gd name="T30" fmla="*/ 12 w 32"/>
                  <a:gd name="T31" fmla="*/ 6 h 56"/>
                  <a:gd name="T32" fmla="*/ 12 w 32"/>
                  <a:gd name="T33" fmla="*/ 6 h 56"/>
                  <a:gd name="T34" fmla="*/ 14 w 32"/>
                  <a:gd name="T35" fmla="*/ 4 h 56"/>
                  <a:gd name="T36" fmla="*/ 14 w 32"/>
                  <a:gd name="T37" fmla="*/ 4 h 56"/>
                  <a:gd name="T38" fmla="*/ 16 w 32"/>
                  <a:gd name="T39" fmla="*/ 2 h 56"/>
                  <a:gd name="T40" fmla="*/ 16 w 32"/>
                  <a:gd name="T41" fmla="*/ 2 h 56"/>
                  <a:gd name="T42" fmla="*/ 20 w 32"/>
                  <a:gd name="T43" fmla="*/ 0 h 56"/>
                  <a:gd name="T44" fmla="*/ 20 w 32"/>
                  <a:gd name="T45" fmla="*/ 0 h 56"/>
                  <a:gd name="T46" fmla="*/ 24 w 32"/>
                  <a:gd name="T47" fmla="*/ 0 h 56"/>
                  <a:gd name="T48" fmla="*/ 24 w 32"/>
                  <a:gd name="T49" fmla="*/ 0 h 56"/>
                  <a:gd name="T50" fmla="*/ 30 w 32"/>
                  <a:gd name="T51" fmla="*/ 0 h 56"/>
                  <a:gd name="T52" fmla="*/ 30 w 32"/>
                  <a:gd name="T53" fmla="*/ 0 h 56"/>
                  <a:gd name="T54" fmla="*/ 32 w 32"/>
                  <a:gd name="T55" fmla="*/ 2 h 56"/>
                  <a:gd name="T56" fmla="*/ 30 w 32"/>
                  <a:gd name="T57"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56">
                    <a:moveTo>
                      <a:pt x="30" y="12"/>
                    </a:moveTo>
                    <a:lnTo>
                      <a:pt x="30" y="12"/>
                    </a:lnTo>
                    <a:lnTo>
                      <a:pt x="26" y="10"/>
                    </a:lnTo>
                    <a:lnTo>
                      <a:pt x="26" y="10"/>
                    </a:lnTo>
                    <a:lnTo>
                      <a:pt x="22" y="10"/>
                    </a:lnTo>
                    <a:lnTo>
                      <a:pt x="22" y="10"/>
                    </a:lnTo>
                    <a:lnTo>
                      <a:pt x="18" y="10"/>
                    </a:lnTo>
                    <a:lnTo>
                      <a:pt x="14" y="14"/>
                    </a:lnTo>
                    <a:lnTo>
                      <a:pt x="14" y="14"/>
                    </a:lnTo>
                    <a:lnTo>
                      <a:pt x="12" y="18"/>
                    </a:lnTo>
                    <a:lnTo>
                      <a:pt x="12" y="24"/>
                    </a:lnTo>
                    <a:lnTo>
                      <a:pt x="12" y="56"/>
                    </a:lnTo>
                    <a:lnTo>
                      <a:pt x="0" y="56"/>
                    </a:lnTo>
                    <a:lnTo>
                      <a:pt x="0" y="0"/>
                    </a:lnTo>
                    <a:lnTo>
                      <a:pt x="12" y="0"/>
                    </a:lnTo>
                    <a:lnTo>
                      <a:pt x="12" y="6"/>
                    </a:lnTo>
                    <a:lnTo>
                      <a:pt x="12" y="6"/>
                    </a:lnTo>
                    <a:lnTo>
                      <a:pt x="14" y="4"/>
                    </a:lnTo>
                    <a:lnTo>
                      <a:pt x="14" y="4"/>
                    </a:lnTo>
                    <a:lnTo>
                      <a:pt x="16" y="2"/>
                    </a:lnTo>
                    <a:lnTo>
                      <a:pt x="16" y="2"/>
                    </a:lnTo>
                    <a:lnTo>
                      <a:pt x="20" y="0"/>
                    </a:lnTo>
                    <a:lnTo>
                      <a:pt x="20" y="0"/>
                    </a:lnTo>
                    <a:lnTo>
                      <a:pt x="24" y="0"/>
                    </a:lnTo>
                    <a:lnTo>
                      <a:pt x="24" y="0"/>
                    </a:lnTo>
                    <a:lnTo>
                      <a:pt x="30" y="0"/>
                    </a:lnTo>
                    <a:lnTo>
                      <a:pt x="30" y="0"/>
                    </a:lnTo>
                    <a:lnTo>
                      <a:pt x="32" y="2"/>
                    </a:lnTo>
                    <a:lnTo>
                      <a:pt x="30" y="1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8" name="Freeform 26"/>
              <p:cNvSpPr>
                <a:spLocks/>
              </p:cNvSpPr>
              <p:nvPr/>
            </p:nvSpPr>
            <p:spPr bwMode="auto">
              <a:xfrm>
                <a:off x="1416050" y="6451600"/>
                <a:ext cx="50800" cy="120650"/>
              </a:xfrm>
              <a:custGeom>
                <a:avLst/>
                <a:gdLst>
                  <a:gd name="T0" fmla="*/ 30 w 32"/>
                  <a:gd name="T1" fmla="*/ 74 h 76"/>
                  <a:gd name="T2" fmla="*/ 30 w 32"/>
                  <a:gd name="T3" fmla="*/ 74 h 76"/>
                  <a:gd name="T4" fmla="*/ 26 w 32"/>
                  <a:gd name="T5" fmla="*/ 76 h 76"/>
                  <a:gd name="T6" fmla="*/ 26 w 32"/>
                  <a:gd name="T7" fmla="*/ 76 h 76"/>
                  <a:gd name="T8" fmla="*/ 20 w 32"/>
                  <a:gd name="T9" fmla="*/ 76 h 76"/>
                  <a:gd name="T10" fmla="*/ 20 w 32"/>
                  <a:gd name="T11" fmla="*/ 76 h 76"/>
                  <a:gd name="T12" fmla="*/ 14 w 32"/>
                  <a:gd name="T13" fmla="*/ 76 h 76"/>
                  <a:gd name="T14" fmla="*/ 14 w 32"/>
                  <a:gd name="T15" fmla="*/ 76 h 76"/>
                  <a:gd name="T16" fmla="*/ 10 w 32"/>
                  <a:gd name="T17" fmla="*/ 74 h 76"/>
                  <a:gd name="T18" fmla="*/ 10 w 32"/>
                  <a:gd name="T19" fmla="*/ 74 h 76"/>
                  <a:gd name="T20" fmla="*/ 8 w 32"/>
                  <a:gd name="T21" fmla="*/ 68 h 76"/>
                  <a:gd name="T22" fmla="*/ 8 w 32"/>
                  <a:gd name="T23" fmla="*/ 68 h 76"/>
                  <a:gd name="T24" fmla="*/ 8 w 32"/>
                  <a:gd name="T25" fmla="*/ 62 h 76"/>
                  <a:gd name="T26" fmla="*/ 8 w 32"/>
                  <a:gd name="T27" fmla="*/ 30 h 76"/>
                  <a:gd name="T28" fmla="*/ 0 w 32"/>
                  <a:gd name="T29" fmla="*/ 30 h 76"/>
                  <a:gd name="T30" fmla="*/ 0 w 32"/>
                  <a:gd name="T31" fmla="*/ 20 h 76"/>
                  <a:gd name="T32" fmla="*/ 8 w 32"/>
                  <a:gd name="T33" fmla="*/ 20 h 76"/>
                  <a:gd name="T34" fmla="*/ 8 w 32"/>
                  <a:gd name="T35" fmla="*/ 4 h 76"/>
                  <a:gd name="T36" fmla="*/ 18 w 32"/>
                  <a:gd name="T37" fmla="*/ 0 h 76"/>
                  <a:gd name="T38" fmla="*/ 18 w 32"/>
                  <a:gd name="T39" fmla="*/ 20 h 76"/>
                  <a:gd name="T40" fmla="*/ 32 w 32"/>
                  <a:gd name="T41" fmla="*/ 20 h 76"/>
                  <a:gd name="T42" fmla="*/ 32 w 32"/>
                  <a:gd name="T43" fmla="*/ 30 h 76"/>
                  <a:gd name="T44" fmla="*/ 18 w 32"/>
                  <a:gd name="T45" fmla="*/ 30 h 76"/>
                  <a:gd name="T46" fmla="*/ 18 w 32"/>
                  <a:gd name="T47" fmla="*/ 60 h 76"/>
                  <a:gd name="T48" fmla="*/ 18 w 32"/>
                  <a:gd name="T49" fmla="*/ 60 h 76"/>
                  <a:gd name="T50" fmla="*/ 18 w 32"/>
                  <a:gd name="T51" fmla="*/ 64 h 76"/>
                  <a:gd name="T52" fmla="*/ 18 w 32"/>
                  <a:gd name="T53" fmla="*/ 64 h 76"/>
                  <a:gd name="T54" fmla="*/ 20 w 32"/>
                  <a:gd name="T55" fmla="*/ 66 h 76"/>
                  <a:gd name="T56" fmla="*/ 20 w 32"/>
                  <a:gd name="T57" fmla="*/ 66 h 76"/>
                  <a:gd name="T58" fmla="*/ 22 w 32"/>
                  <a:gd name="T59" fmla="*/ 66 h 76"/>
                  <a:gd name="T60" fmla="*/ 22 w 32"/>
                  <a:gd name="T61" fmla="*/ 66 h 76"/>
                  <a:gd name="T62" fmla="*/ 24 w 32"/>
                  <a:gd name="T63" fmla="*/ 66 h 76"/>
                  <a:gd name="T64" fmla="*/ 24 w 32"/>
                  <a:gd name="T65" fmla="*/ 66 h 76"/>
                  <a:gd name="T66" fmla="*/ 28 w 32"/>
                  <a:gd name="T67" fmla="*/ 66 h 76"/>
                  <a:gd name="T68" fmla="*/ 28 w 32"/>
                  <a:gd name="T69" fmla="*/ 66 h 76"/>
                  <a:gd name="T70" fmla="*/ 32 w 32"/>
                  <a:gd name="T71" fmla="*/ 64 h 76"/>
                  <a:gd name="T72" fmla="*/ 30 w 32"/>
                  <a:gd name="T73"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6">
                    <a:moveTo>
                      <a:pt x="30" y="74"/>
                    </a:moveTo>
                    <a:lnTo>
                      <a:pt x="30" y="74"/>
                    </a:lnTo>
                    <a:lnTo>
                      <a:pt x="26" y="76"/>
                    </a:lnTo>
                    <a:lnTo>
                      <a:pt x="26" y="76"/>
                    </a:lnTo>
                    <a:lnTo>
                      <a:pt x="20" y="76"/>
                    </a:lnTo>
                    <a:lnTo>
                      <a:pt x="20" y="76"/>
                    </a:lnTo>
                    <a:lnTo>
                      <a:pt x="14" y="76"/>
                    </a:lnTo>
                    <a:lnTo>
                      <a:pt x="14" y="76"/>
                    </a:lnTo>
                    <a:lnTo>
                      <a:pt x="10" y="74"/>
                    </a:lnTo>
                    <a:lnTo>
                      <a:pt x="10" y="74"/>
                    </a:lnTo>
                    <a:lnTo>
                      <a:pt x="8" y="68"/>
                    </a:lnTo>
                    <a:lnTo>
                      <a:pt x="8" y="68"/>
                    </a:lnTo>
                    <a:lnTo>
                      <a:pt x="8" y="62"/>
                    </a:lnTo>
                    <a:lnTo>
                      <a:pt x="8" y="30"/>
                    </a:lnTo>
                    <a:lnTo>
                      <a:pt x="0" y="30"/>
                    </a:lnTo>
                    <a:lnTo>
                      <a:pt x="0" y="20"/>
                    </a:lnTo>
                    <a:lnTo>
                      <a:pt x="8" y="20"/>
                    </a:lnTo>
                    <a:lnTo>
                      <a:pt x="8" y="4"/>
                    </a:lnTo>
                    <a:lnTo>
                      <a:pt x="18" y="0"/>
                    </a:lnTo>
                    <a:lnTo>
                      <a:pt x="18" y="20"/>
                    </a:lnTo>
                    <a:lnTo>
                      <a:pt x="32" y="20"/>
                    </a:lnTo>
                    <a:lnTo>
                      <a:pt x="32" y="30"/>
                    </a:lnTo>
                    <a:lnTo>
                      <a:pt x="18" y="30"/>
                    </a:lnTo>
                    <a:lnTo>
                      <a:pt x="18" y="60"/>
                    </a:lnTo>
                    <a:lnTo>
                      <a:pt x="18" y="60"/>
                    </a:lnTo>
                    <a:lnTo>
                      <a:pt x="18" y="64"/>
                    </a:lnTo>
                    <a:lnTo>
                      <a:pt x="18" y="64"/>
                    </a:lnTo>
                    <a:lnTo>
                      <a:pt x="20" y="66"/>
                    </a:lnTo>
                    <a:lnTo>
                      <a:pt x="20" y="66"/>
                    </a:lnTo>
                    <a:lnTo>
                      <a:pt x="22" y="66"/>
                    </a:lnTo>
                    <a:lnTo>
                      <a:pt x="22" y="66"/>
                    </a:lnTo>
                    <a:lnTo>
                      <a:pt x="24" y="66"/>
                    </a:lnTo>
                    <a:lnTo>
                      <a:pt x="24" y="66"/>
                    </a:lnTo>
                    <a:lnTo>
                      <a:pt x="28" y="66"/>
                    </a:lnTo>
                    <a:lnTo>
                      <a:pt x="28" y="66"/>
                    </a:lnTo>
                    <a:lnTo>
                      <a:pt x="32" y="64"/>
                    </a:lnTo>
                    <a:lnTo>
                      <a:pt x="30" y="7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9" name="Freeform 27"/>
              <p:cNvSpPr>
                <a:spLocks/>
              </p:cNvSpPr>
              <p:nvPr/>
            </p:nvSpPr>
            <p:spPr bwMode="auto">
              <a:xfrm>
                <a:off x="1485900" y="6451600"/>
                <a:ext cx="69850" cy="120650"/>
              </a:xfrm>
              <a:custGeom>
                <a:avLst/>
                <a:gdLst>
                  <a:gd name="T0" fmla="*/ 34 w 44"/>
                  <a:gd name="T1" fmla="*/ 76 h 76"/>
                  <a:gd name="T2" fmla="*/ 34 w 44"/>
                  <a:gd name="T3" fmla="*/ 44 h 76"/>
                  <a:gd name="T4" fmla="*/ 34 w 44"/>
                  <a:gd name="T5" fmla="*/ 44 h 76"/>
                  <a:gd name="T6" fmla="*/ 32 w 44"/>
                  <a:gd name="T7" fmla="*/ 38 h 76"/>
                  <a:gd name="T8" fmla="*/ 30 w 44"/>
                  <a:gd name="T9" fmla="*/ 32 h 76"/>
                  <a:gd name="T10" fmla="*/ 30 w 44"/>
                  <a:gd name="T11" fmla="*/ 32 h 76"/>
                  <a:gd name="T12" fmla="*/ 28 w 44"/>
                  <a:gd name="T13" fmla="*/ 30 h 76"/>
                  <a:gd name="T14" fmla="*/ 22 w 44"/>
                  <a:gd name="T15" fmla="*/ 30 h 76"/>
                  <a:gd name="T16" fmla="*/ 22 w 44"/>
                  <a:gd name="T17" fmla="*/ 30 h 76"/>
                  <a:gd name="T18" fmla="*/ 18 w 44"/>
                  <a:gd name="T19" fmla="*/ 30 h 76"/>
                  <a:gd name="T20" fmla="*/ 18 w 44"/>
                  <a:gd name="T21" fmla="*/ 30 h 76"/>
                  <a:gd name="T22" fmla="*/ 14 w 44"/>
                  <a:gd name="T23" fmla="*/ 32 h 76"/>
                  <a:gd name="T24" fmla="*/ 14 w 44"/>
                  <a:gd name="T25" fmla="*/ 32 h 76"/>
                  <a:gd name="T26" fmla="*/ 12 w 44"/>
                  <a:gd name="T27" fmla="*/ 38 h 76"/>
                  <a:gd name="T28" fmla="*/ 12 w 44"/>
                  <a:gd name="T29" fmla="*/ 38 h 76"/>
                  <a:gd name="T30" fmla="*/ 10 w 44"/>
                  <a:gd name="T31" fmla="*/ 44 h 76"/>
                  <a:gd name="T32" fmla="*/ 10 w 44"/>
                  <a:gd name="T33" fmla="*/ 76 h 76"/>
                  <a:gd name="T34" fmla="*/ 0 w 44"/>
                  <a:gd name="T35" fmla="*/ 76 h 76"/>
                  <a:gd name="T36" fmla="*/ 0 w 44"/>
                  <a:gd name="T37" fmla="*/ 4 h 76"/>
                  <a:gd name="T38" fmla="*/ 10 w 44"/>
                  <a:gd name="T39" fmla="*/ 0 h 76"/>
                  <a:gd name="T40" fmla="*/ 10 w 44"/>
                  <a:gd name="T41" fmla="*/ 26 h 76"/>
                  <a:gd name="T42" fmla="*/ 10 w 44"/>
                  <a:gd name="T43" fmla="*/ 26 h 76"/>
                  <a:gd name="T44" fmla="*/ 14 w 44"/>
                  <a:gd name="T45" fmla="*/ 22 h 76"/>
                  <a:gd name="T46" fmla="*/ 14 w 44"/>
                  <a:gd name="T47" fmla="*/ 22 h 76"/>
                  <a:gd name="T48" fmla="*/ 16 w 44"/>
                  <a:gd name="T49" fmla="*/ 20 h 76"/>
                  <a:gd name="T50" fmla="*/ 16 w 44"/>
                  <a:gd name="T51" fmla="*/ 20 h 76"/>
                  <a:gd name="T52" fmla="*/ 20 w 44"/>
                  <a:gd name="T53" fmla="*/ 20 h 76"/>
                  <a:gd name="T54" fmla="*/ 20 w 44"/>
                  <a:gd name="T55" fmla="*/ 20 h 76"/>
                  <a:gd name="T56" fmla="*/ 24 w 44"/>
                  <a:gd name="T57" fmla="*/ 20 h 76"/>
                  <a:gd name="T58" fmla="*/ 24 w 44"/>
                  <a:gd name="T59" fmla="*/ 20 h 76"/>
                  <a:gd name="T60" fmla="*/ 34 w 44"/>
                  <a:gd name="T61" fmla="*/ 20 h 76"/>
                  <a:gd name="T62" fmla="*/ 34 w 44"/>
                  <a:gd name="T63" fmla="*/ 20 h 76"/>
                  <a:gd name="T64" fmla="*/ 40 w 44"/>
                  <a:gd name="T65" fmla="*/ 26 h 76"/>
                  <a:gd name="T66" fmla="*/ 40 w 44"/>
                  <a:gd name="T67" fmla="*/ 26 h 76"/>
                  <a:gd name="T68" fmla="*/ 42 w 44"/>
                  <a:gd name="T69" fmla="*/ 34 h 76"/>
                  <a:gd name="T70" fmla="*/ 42 w 44"/>
                  <a:gd name="T71" fmla="*/ 34 h 76"/>
                  <a:gd name="T72" fmla="*/ 44 w 44"/>
                  <a:gd name="T73" fmla="*/ 44 h 76"/>
                  <a:gd name="T74" fmla="*/ 44 w 44"/>
                  <a:gd name="T75" fmla="*/ 76 h 76"/>
                  <a:gd name="T76" fmla="*/ 34 w 44"/>
                  <a:gd name="T7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76">
                    <a:moveTo>
                      <a:pt x="34" y="76"/>
                    </a:moveTo>
                    <a:lnTo>
                      <a:pt x="34" y="44"/>
                    </a:lnTo>
                    <a:lnTo>
                      <a:pt x="34" y="44"/>
                    </a:lnTo>
                    <a:lnTo>
                      <a:pt x="32" y="38"/>
                    </a:lnTo>
                    <a:lnTo>
                      <a:pt x="30" y="32"/>
                    </a:lnTo>
                    <a:lnTo>
                      <a:pt x="30" y="32"/>
                    </a:lnTo>
                    <a:lnTo>
                      <a:pt x="28" y="30"/>
                    </a:lnTo>
                    <a:lnTo>
                      <a:pt x="22" y="30"/>
                    </a:lnTo>
                    <a:lnTo>
                      <a:pt x="22" y="30"/>
                    </a:lnTo>
                    <a:lnTo>
                      <a:pt x="18" y="30"/>
                    </a:lnTo>
                    <a:lnTo>
                      <a:pt x="18" y="30"/>
                    </a:lnTo>
                    <a:lnTo>
                      <a:pt x="14" y="32"/>
                    </a:lnTo>
                    <a:lnTo>
                      <a:pt x="14" y="32"/>
                    </a:lnTo>
                    <a:lnTo>
                      <a:pt x="12" y="38"/>
                    </a:lnTo>
                    <a:lnTo>
                      <a:pt x="12" y="38"/>
                    </a:lnTo>
                    <a:lnTo>
                      <a:pt x="10" y="44"/>
                    </a:lnTo>
                    <a:lnTo>
                      <a:pt x="10" y="76"/>
                    </a:lnTo>
                    <a:lnTo>
                      <a:pt x="0" y="76"/>
                    </a:lnTo>
                    <a:lnTo>
                      <a:pt x="0" y="4"/>
                    </a:lnTo>
                    <a:lnTo>
                      <a:pt x="10" y="0"/>
                    </a:lnTo>
                    <a:lnTo>
                      <a:pt x="10" y="26"/>
                    </a:lnTo>
                    <a:lnTo>
                      <a:pt x="10" y="26"/>
                    </a:lnTo>
                    <a:lnTo>
                      <a:pt x="14" y="22"/>
                    </a:lnTo>
                    <a:lnTo>
                      <a:pt x="14" y="22"/>
                    </a:lnTo>
                    <a:lnTo>
                      <a:pt x="16" y="20"/>
                    </a:lnTo>
                    <a:lnTo>
                      <a:pt x="16" y="20"/>
                    </a:lnTo>
                    <a:lnTo>
                      <a:pt x="20" y="20"/>
                    </a:lnTo>
                    <a:lnTo>
                      <a:pt x="20" y="20"/>
                    </a:lnTo>
                    <a:lnTo>
                      <a:pt x="24" y="20"/>
                    </a:lnTo>
                    <a:lnTo>
                      <a:pt x="24" y="20"/>
                    </a:lnTo>
                    <a:lnTo>
                      <a:pt x="34" y="20"/>
                    </a:lnTo>
                    <a:lnTo>
                      <a:pt x="34" y="20"/>
                    </a:lnTo>
                    <a:lnTo>
                      <a:pt x="40" y="26"/>
                    </a:lnTo>
                    <a:lnTo>
                      <a:pt x="40" y="26"/>
                    </a:lnTo>
                    <a:lnTo>
                      <a:pt x="42" y="34"/>
                    </a:lnTo>
                    <a:lnTo>
                      <a:pt x="42" y="34"/>
                    </a:lnTo>
                    <a:lnTo>
                      <a:pt x="44" y="44"/>
                    </a:lnTo>
                    <a:lnTo>
                      <a:pt x="44" y="76"/>
                    </a:lnTo>
                    <a:lnTo>
                      <a:pt x="34"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30" name="Freeform 28"/>
              <p:cNvSpPr>
                <a:spLocks noEditPoints="1"/>
              </p:cNvSpPr>
              <p:nvPr/>
            </p:nvSpPr>
            <p:spPr bwMode="auto">
              <a:xfrm>
                <a:off x="1571625" y="6483350"/>
                <a:ext cx="76200" cy="88900"/>
              </a:xfrm>
              <a:custGeom>
                <a:avLst/>
                <a:gdLst>
                  <a:gd name="T0" fmla="*/ 48 w 48"/>
                  <a:gd name="T1" fmla="*/ 26 h 56"/>
                  <a:gd name="T2" fmla="*/ 48 w 48"/>
                  <a:gd name="T3" fmla="*/ 30 h 56"/>
                  <a:gd name="T4" fmla="*/ 12 w 48"/>
                  <a:gd name="T5" fmla="*/ 32 h 56"/>
                  <a:gd name="T6" fmla="*/ 14 w 48"/>
                  <a:gd name="T7" fmla="*/ 38 h 56"/>
                  <a:gd name="T8" fmla="*/ 16 w 48"/>
                  <a:gd name="T9" fmla="*/ 44 h 56"/>
                  <a:gd name="T10" fmla="*/ 20 w 48"/>
                  <a:gd name="T11" fmla="*/ 46 h 56"/>
                  <a:gd name="T12" fmla="*/ 26 w 48"/>
                  <a:gd name="T13" fmla="*/ 46 h 56"/>
                  <a:gd name="T14" fmla="*/ 28 w 48"/>
                  <a:gd name="T15" fmla="*/ 46 h 56"/>
                  <a:gd name="T16" fmla="*/ 32 w 48"/>
                  <a:gd name="T17" fmla="*/ 46 h 56"/>
                  <a:gd name="T18" fmla="*/ 34 w 48"/>
                  <a:gd name="T19" fmla="*/ 44 h 56"/>
                  <a:gd name="T20" fmla="*/ 38 w 48"/>
                  <a:gd name="T21" fmla="*/ 42 h 56"/>
                  <a:gd name="T22" fmla="*/ 44 w 48"/>
                  <a:gd name="T23" fmla="*/ 50 h 56"/>
                  <a:gd name="T24" fmla="*/ 40 w 48"/>
                  <a:gd name="T25" fmla="*/ 52 h 56"/>
                  <a:gd name="T26" fmla="*/ 36 w 48"/>
                  <a:gd name="T27" fmla="*/ 54 h 56"/>
                  <a:gd name="T28" fmla="*/ 30 w 48"/>
                  <a:gd name="T29" fmla="*/ 56 h 56"/>
                  <a:gd name="T30" fmla="*/ 24 w 48"/>
                  <a:gd name="T31" fmla="*/ 56 h 56"/>
                  <a:gd name="T32" fmla="*/ 18 w 48"/>
                  <a:gd name="T33" fmla="*/ 56 h 56"/>
                  <a:gd name="T34" fmla="*/ 12 w 48"/>
                  <a:gd name="T35" fmla="*/ 52 h 56"/>
                  <a:gd name="T36" fmla="*/ 8 w 48"/>
                  <a:gd name="T37" fmla="*/ 50 h 56"/>
                  <a:gd name="T38" fmla="*/ 4 w 48"/>
                  <a:gd name="T39" fmla="*/ 44 h 56"/>
                  <a:gd name="T40" fmla="*/ 2 w 48"/>
                  <a:gd name="T41" fmla="*/ 36 h 56"/>
                  <a:gd name="T42" fmla="*/ 0 w 48"/>
                  <a:gd name="T43" fmla="*/ 28 h 56"/>
                  <a:gd name="T44" fmla="*/ 2 w 48"/>
                  <a:gd name="T45" fmla="*/ 16 h 56"/>
                  <a:gd name="T46" fmla="*/ 8 w 48"/>
                  <a:gd name="T47" fmla="*/ 6 h 56"/>
                  <a:gd name="T48" fmla="*/ 16 w 48"/>
                  <a:gd name="T49" fmla="*/ 2 h 56"/>
                  <a:gd name="T50" fmla="*/ 24 w 48"/>
                  <a:gd name="T51" fmla="*/ 0 h 56"/>
                  <a:gd name="T52" fmla="*/ 36 w 48"/>
                  <a:gd name="T53" fmla="*/ 2 h 56"/>
                  <a:gd name="T54" fmla="*/ 42 w 48"/>
                  <a:gd name="T55" fmla="*/ 8 h 56"/>
                  <a:gd name="T56" fmla="*/ 46 w 48"/>
                  <a:gd name="T57" fmla="*/ 16 h 56"/>
                  <a:gd name="T58" fmla="*/ 48 w 48"/>
                  <a:gd name="T59" fmla="*/ 26 h 56"/>
                  <a:gd name="T60" fmla="*/ 38 w 48"/>
                  <a:gd name="T61" fmla="*/ 22 h 56"/>
                  <a:gd name="T62" fmla="*/ 36 w 48"/>
                  <a:gd name="T63" fmla="*/ 18 h 56"/>
                  <a:gd name="T64" fmla="*/ 34 w 48"/>
                  <a:gd name="T65" fmla="*/ 14 h 56"/>
                  <a:gd name="T66" fmla="*/ 30 w 48"/>
                  <a:gd name="T67" fmla="*/ 10 h 56"/>
                  <a:gd name="T68" fmla="*/ 24 w 48"/>
                  <a:gd name="T69" fmla="*/ 10 h 56"/>
                  <a:gd name="T70" fmla="*/ 20 w 48"/>
                  <a:gd name="T71" fmla="*/ 10 h 56"/>
                  <a:gd name="T72" fmla="*/ 16 w 48"/>
                  <a:gd name="T73" fmla="*/ 12 h 56"/>
                  <a:gd name="T74" fmla="*/ 12 w 48"/>
                  <a:gd name="T75" fmla="*/ 16 h 56"/>
                  <a:gd name="T76" fmla="*/ 12 w 48"/>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56">
                    <a:moveTo>
                      <a:pt x="48" y="26"/>
                    </a:moveTo>
                    <a:lnTo>
                      <a:pt x="48" y="26"/>
                    </a:lnTo>
                    <a:lnTo>
                      <a:pt x="48" y="30"/>
                    </a:lnTo>
                    <a:lnTo>
                      <a:pt x="48" y="30"/>
                    </a:lnTo>
                    <a:lnTo>
                      <a:pt x="48" y="32"/>
                    </a:lnTo>
                    <a:lnTo>
                      <a:pt x="12" y="32"/>
                    </a:lnTo>
                    <a:lnTo>
                      <a:pt x="12" y="32"/>
                    </a:lnTo>
                    <a:lnTo>
                      <a:pt x="14" y="38"/>
                    </a:lnTo>
                    <a:lnTo>
                      <a:pt x="14" y="38"/>
                    </a:lnTo>
                    <a:lnTo>
                      <a:pt x="16" y="44"/>
                    </a:lnTo>
                    <a:lnTo>
                      <a:pt x="16" y="44"/>
                    </a:lnTo>
                    <a:lnTo>
                      <a:pt x="20" y="46"/>
                    </a:lnTo>
                    <a:lnTo>
                      <a:pt x="20" y="46"/>
                    </a:lnTo>
                    <a:lnTo>
                      <a:pt x="26" y="46"/>
                    </a:lnTo>
                    <a:lnTo>
                      <a:pt x="26" y="46"/>
                    </a:lnTo>
                    <a:lnTo>
                      <a:pt x="28" y="46"/>
                    </a:lnTo>
                    <a:lnTo>
                      <a:pt x="28" y="46"/>
                    </a:lnTo>
                    <a:lnTo>
                      <a:pt x="32" y="46"/>
                    </a:lnTo>
                    <a:lnTo>
                      <a:pt x="32" y="46"/>
                    </a:lnTo>
                    <a:lnTo>
                      <a:pt x="34" y="44"/>
                    </a:lnTo>
                    <a:lnTo>
                      <a:pt x="34" y="44"/>
                    </a:lnTo>
                    <a:lnTo>
                      <a:pt x="38" y="42"/>
                    </a:lnTo>
                    <a:lnTo>
                      <a:pt x="44" y="50"/>
                    </a:lnTo>
                    <a:lnTo>
                      <a:pt x="44" y="50"/>
                    </a:lnTo>
                    <a:lnTo>
                      <a:pt x="40" y="52"/>
                    </a:lnTo>
                    <a:lnTo>
                      <a:pt x="40" y="52"/>
                    </a:lnTo>
                    <a:lnTo>
                      <a:pt x="36" y="54"/>
                    </a:lnTo>
                    <a:lnTo>
                      <a:pt x="36" y="54"/>
                    </a:lnTo>
                    <a:lnTo>
                      <a:pt x="30" y="56"/>
                    </a:lnTo>
                    <a:lnTo>
                      <a:pt x="30" y="56"/>
                    </a:lnTo>
                    <a:lnTo>
                      <a:pt x="24" y="56"/>
                    </a:lnTo>
                    <a:lnTo>
                      <a:pt x="24" y="56"/>
                    </a:lnTo>
                    <a:lnTo>
                      <a:pt x="18" y="56"/>
                    </a:lnTo>
                    <a:lnTo>
                      <a:pt x="18" y="56"/>
                    </a:lnTo>
                    <a:lnTo>
                      <a:pt x="12" y="52"/>
                    </a:lnTo>
                    <a:lnTo>
                      <a:pt x="12" y="52"/>
                    </a:lnTo>
                    <a:lnTo>
                      <a:pt x="8" y="50"/>
                    </a:lnTo>
                    <a:lnTo>
                      <a:pt x="8" y="50"/>
                    </a:lnTo>
                    <a:lnTo>
                      <a:pt x="4" y="44"/>
                    </a:lnTo>
                    <a:lnTo>
                      <a:pt x="4" y="44"/>
                    </a:lnTo>
                    <a:lnTo>
                      <a:pt x="2" y="36"/>
                    </a:lnTo>
                    <a:lnTo>
                      <a:pt x="2" y="36"/>
                    </a:lnTo>
                    <a:lnTo>
                      <a:pt x="0" y="28"/>
                    </a:lnTo>
                    <a:lnTo>
                      <a:pt x="0" y="28"/>
                    </a:lnTo>
                    <a:lnTo>
                      <a:pt x="2" y="16"/>
                    </a:lnTo>
                    <a:lnTo>
                      <a:pt x="2" y="16"/>
                    </a:lnTo>
                    <a:lnTo>
                      <a:pt x="8" y="6"/>
                    </a:lnTo>
                    <a:lnTo>
                      <a:pt x="8" y="6"/>
                    </a:lnTo>
                    <a:lnTo>
                      <a:pt x="16" y="2"/>
                    </a:lnTo>
                    <a:lnTo>
                      <a:pt x="16" y="2"/>
                    </a:lnTo>
                    <a:lnTo>
                      <a:pt x="24" y="0"/>
                    </a:lnTo>
                    <a:lnTo>
                      <a:pt x="24" y="0"/>
                    </a:lnTo>
                    <a:lnTo>
                      <a:pt x="30" y="0"/>
                    </a:lnTo>
                    <a:lnTo>
                      <a:pt x="36" y="2"/>
                    </a:lnTo>
                    <a:lnTo>
                      <a:pt x="36" y="2"/>
                    </a:lnTo>
                    <a:lnTo>
                      <a:pt x="42" y="8"/>
                    </a:lnTo>
                    <a:lnTo>
                      <a:pt x="42" y="8"/>
                    </a:lnTo>
                    <a:lnTo>
                      <a:pt x="46" y="16"/>
                    </a:lnTo>
                    <a:lnTo>
                      <a:pt x="46" y="16"/>
                    </a:lnTo>
                    <a:lnTo>
                      <a:pt x="48" y="26"/>
                    </a:lnTo>
                    <a:lnTo>
                      <a:pt x="48" y="26"/>
                    </a:lnTo>
                    <a:close/>
                    <a:moveTo>
                      <a:pt x="38" y="22"/>
                    </a:moveTo>
                    <a:lnTo>
                      <a:pt x="38" y="22"/>
                    </a:lnTo>
                    <a:lnTo>
                      <a:pt x="36" y="18"/>
                    </a:lnTo>
                    <a:lnTo>
                      <a:pt x="36" y="18"/>
                    </a:lnTo>
                    <a:lnTo>
                      <a:pt x="34" y="14"/>
                    </a:lnTo>
                    <a:lnTo>
                      <a:pt x="34" y="14"/>
                    </a:lnTo>
                    <a:lnTo>
                      <a:pt x="30" y="10"/>
                    </a:lnTo>
                    <a:lnTo>
                      <a:pt x="30" y="10"/>
                    </a:lnTo>
                    <a:lnTo>
                      <a:pt x="24" y="10"/>
                    </a:lnTo>
                    <a:lnTo>
                      <a:pt x="24" y="10"/>
                    </a:lnTo>
                    <a:lnTo>
                      <a:pt x="20" y="10"/>
                    </a:lnTo>
                    <a:lnTo>
                      <a:pt x="20" y="10"/>
                    </a:lnTo>
                    <a:lnTo>
                      <a:pt x="16" y="12"/>
                    </a:lnTo>
                    <a:lnTo>
                      <a:pt x="16" y="12"/>
                    </a:lnTo>
                    <a:lnTo>
                      <a:pt x="12" y="16"/>
                    </a:lnTo>
                    <a:lnTo>
                      <a:pt x="12" y="16"/>
                    </a:lnTo>
                    <a:lnTo>
                      <a:pt x="12" y="22"/>
                    </a:lnTo>
                    <a:lnTo>
                      <a:pt x="38"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31" name="Freeform 29"/>
              <p:cNvSpPr>
                <a:spLocks noEditPoints="1"/>
              </p:cNvSpPr>
              <p:nvPr/>
            </p:nvSpPr>
            <p:spPr bwMode="auto">
              <a:xfrm>
                <a:off x="1704975" y="6483350"/>
                <a:ext cx="73025" cy="120650"/>
              </a:xfrm>
              <a:custGeom>
                <a:avLst/>
                <a:gdLst>
                  <a:gd name="T0" fmla="*/ 34 w 46"/>
                  <a:gd name="T1" fmla="*/ 76 h 76"/>
                  <a:gd name="T2" fmla="*/ 34 w 46"/>
                  <a:gd name="T3" fmla="*/ 50 h 76"/>
                  <a:gd name="T4" fmla="*/ 34 w 46"/>
                  <a:gd name="T5" fmla="*/ 50 h 76"/>
                  <a:gd name="T6" fmla="*/ 28 w 46"/>
                  <a:gd name="T7" fmla="*/ 54 h 76"/>
                  <a:gd name="T8" fmla="*/ 28 w 46"/>
                  <a:gd name="T9" fmla="*/ 54 h 76"/>
                  <a:gd name="T10" fmla="*/ 20 w 46"/>
                  <a:gd name="T11" fmla="*/ 56 h 76"/>
                  <a:gd name="T12" fmla="*/ 20 w 46"/>
                  <a:gd name="T13" fmla="*/ 56 h 76"/>
                  <a:gd name="T14" fmla="*/ 12 w 46"/>
                  <a:gd name="T15" fmla="*/ 54 h 76"/>
                  <a:gd name="T16" fmla="*/ 12 w 46"/>
                  <a:gd name="T17" fmla="*/ 54 h 76"/>
                  <a:gd name="T18" fmla="*/ 6 w 46"/>
                  <a:gd name="T19" fmla="*/ 50 h 76"/>
                  <a:gd name="T20" fmla="*/ 6 w 46"/>
                  <a:gd name="T21" fmla="*/ 50 h 76"/>
                  <a:gd name="T22" fmla="*/ 0 w 46"/>
                  <a:gd name="T23" fmla="*/ 40 h 76"/>
                  <a:gd name="T24" fmla="*/ 0 w 46"/>
                  <a:gd name="T25" fmla="*/ 40 h 76"/>
                  <a:gd name="T26" fmla="*/ 0 w 46"/>
                  <a:gd name="T27" fmla="*/ 26 h 76"/>
                  <a:gd name="T28" fmla="*/ 0 w 46"/>
                  <a:gd name="T29" fmla="*/ 26 h 76"/>
                  <a:gd name="T30" fmla="*/ 0 w 46"/>
                  <a:gd name="T31" fmla="*/ 14 h 76"/>
                  <a:gd name="T32" fmla="*/ 0 w 46"/>
                  <a:gd name="T33" fmla="*/ 14 h 76"/>
                  <a:gd name="T34" fmla="*/ 6 w 46"/>
                  <a:gd name="T35" fmla="*/ 6 h 76"/>
                  <a:gd name="T36" fmla="*/ 6 w 46"/>
                  <a:gd name="T37" fmla="*/ 6 h 76"/>
                  <a:gd name="T38" fmla="*/ 12 w 46"/>
                  <a:gd name="T39" fmla="*/ 0 h 76"/>
                  <a:gd name="T40" fmla="*/ 12 w 46"/>
                  <a:gd name="T41" fmla="*/ 0 h 76"/>
                  <a:gd name="T42" fmla="*/ 20 w 46"/>
                  <a:gd name="T43" fmla="*/ 0 h 76"/>
                  <a:gd name="T44" fmla="*/ 20 w 46"/>
                  <a:gd name="T45" fmla="*/ 0 h 76"/>
                  <a:gd name="T46" fmla="*/ 24 w 46"/>
                  <a:gd name="T47" fmla="*/ 0 h 76"/>
                  <a:gd name="T48" fmla="*/ 24 w 46"/>
                  <a:gd name="T49" fmla="*/ 0 h 76"/>
                  <a:gd name="T50" fmla="*/ 28 w 46"/>
                  <a:gd name="T51" fmla="*/ 2 h 76"/>
                  <a:gd name="T52" fmla="*/ 28 w 46"/>
                  <a:gd name="T53" fmla="*/ 2 h 76"/>
                  <a:gd name="T54" fmla="*/ 32 w 46"/>
                  <a:gd name="T55" fmla="*/ 4 h 76"/>
                  <a:gd name="T56" fmla="*/ 32 w 46"/>
                  <a:gd name="T57" fmla="*/ 4 h 76"/>
                  <a:gd name="T58" fmla="*/ 34 w 46"/>
                  <a:gd name="T59" fmla="*/ 6 h 76"/>
                  <a:gd name="T60" fmla="*/ 34 w 46"/>
                  <a:gd name="T61" fmla="*/ 0 h 76"/>
                  <a:gd name="T62" fmla="*/ 46 w 46"/>
                  <a:gd name="T63" fmla="*/ 0 h 76"/>
                  <a:gd name="T64" fmla="*/ 46 w 46"/>
                  <a:gd name="T65" fmla="*/ 70 h 76"/>
                  <a:gd name="T66" fmla="*/ 34 w 46"/>
                  <a:gd name="T67" fmla="*/ 76 h 76"/>
                  <a:gd name="T68" fmla="*/ 34 w 46"/>
                  <a:gd name="T69" fmla="*/ 16 h 76"/>
                  <a:gd name="T70" fmla="*/ 34 w 46"/>
                  <a:gd name="T71" fmla="*/ 16 h 76"/>
                  <a:gd name="T72" fmla="*/ 32 w 46"/>
                  <a:gd name="T73" fmla="*/ 14 h 76"/>
                  <a:gd name="T74" fmla="*/ 32 w 46"/>
                  <a:gd name="T75" fmla="*/ 14 h 76"/>
                  <a:gd name="T76" fmla="*/ 30 w 46"/>
                  <a:gd name="T77" fmla="*/ 12 h 76"/>
                  <a:gd name="T78" fmla="*/ 30 w 46"/>
                  <a:gd name="T79" fmla="*/ 12 h 76"/>
                  <a:gd name="T80" fmla="*/ 26 w 46"/>
                  <a:gd name="T81" fmla="*/ 10 h 76"/>
                  <a:gd name="T82" fmla="*/ 26 w 46"/>
                  <a:gd name="T83" fmla="*/ 10 h 76"/>
                  <a:gd name="T84" fmla="*/ 22 w 46"/>
                  <a:gd name="T85" fmla="*/ 10 h 76"/>
                  <a:gd name="T86" fmla="*/ 22 w 46"/>
                  <a:gd name="T87" fmla="*/ 10 h 76"/>
                  <a:gd name="T88" fmla="*/ 16 w 46"/>
                  <a:gd name="T89" fmla="*/ 10 h 76"/>
                  <a:gd name="T90" fmla="*/ 12 w 46"/>
                  <a:gd name="T91" fmla="*/ 14 h 76"/>
                  <a:gd name="T92" fmla="*/ 12 w 46"/>
                  <a:gd name="T93" fmla="*/ 14 h 76"/>
                  <a:gd name="T94" fmla="*/ 10 w 46"/>
                  <a:gd name="T95" fmla="*/ 20 h 76"/>
                  <a:gd name="T96" fmla="*/ 10 w 46"/>
                  <a:gd name="T97" fmla="*/ 26 h 76"/>
                  <a:gd name="T98" fmla="*/ 10 w 46"/>
                  <a:gd name="T99" fmla="*/ 26 h 76"/>
                  <a:gd name="T100" fmla="*/ 10 w 46"/>
                  <a:gd name="T101" fmla="*/ 36 h 76"/>
                  <a:gd name="T102" fmla="*/ 12 w 46"/>
                  <a:gd name="T103" fmla="*/ 42 h 76"/>
                  <a:gd name="T104" fmla="*/ 12 w 46"/>
                  <a:gd name="T105" fmla="*/ 42 h 76"/>
                  <a:gd name="T106" fmla="*/ 16 w 46"/>
                  <a:gd name="T107" fmla="*/ 46 h 76"/>
                  <a:gd name="T108" fmla="*/ 22 w 46"/>
                  <a:gd name="T109" fmla="*/ 46 h 76"/>
                  <a:gd name="T110" fmla="*/ 22 w 46"/>
                  <a:gd name="T111" fmla="*/ 46 h 76"/>
                  <a:gd name="T112" fmla="*/ 28 w 46"/>
                  <a:gd name="T113" fmla="*/ 44 h 76"/>
                  <a:gd name="T114" fmla="*/ 28 w 46"/>
                  <a:gd name="T115" fmla="*/ 44 h 76"/>
                  <a:gd name="T116" fmla="*/ 34 w 46"/>
                  <a:gd name="T117" fmla="*/ 40 h 76"/>
                  <a:gd name="T118" fmla="*/ 34 w 46"/>
                  <a:gd name="T119" fmla="*/ 1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 h="76">
                    <a:moveTo>
                      <a:pt x="34" y="76"/>
                    </a:moveTo>
                    <a:lnTo>
                      <a:pt x="34" y="50"/>
                    </a:lnTo>
                    <a:lnTo>
                      <a:pt x="34" y="50"/>
                    </a:lnTo>
                    <a:lnTo>
                      <a:pt x="28" y="54"/>
                    </a:lnTo>
                    <a:lnTo>
                      <a:pt x="28" y="54"/>
                    </a:lnTo>
                    <a:lnTo>
                      <a:pt x="20" y="56"/>
                    </a:lnTo>
                    <a:lnTo>
                      <a:pt x="20" y="56"/>
                    </a:lnTo>
                    <a:lnTo>
                      <a:pt x="12" y="54"/>
                    </a:lnTo>
                    <a:lnTo>
                      <a:pt x="12" y="54"/>
                    </a:lnTo>
                    <a:lnTo>
                      <a:pt x="6" y="50"/>
                    </a:lnTo>
                    <a:lnTo>
                      <a:pt x="6" y="50"/>
                    </a:lnTo>
                    <a:lnTo>
                      <a:pt x="0" y="40"/>
                    </a:lnTo>
                    <a:lnTo>
                      <a:pt x="0" y="40"/>
                    </a:lnTo>
                    <a:lnTo>
                      <a:pt x="0" y="26"/>
                    </a:lnTo>
                    <a:lnTo>
                      <a:pt x="0" y="26"/>
                    </a:lnTo>
                    <a:lnTo>
                      <a:pt x="0" y="14"/>
                    </a:lnTo>
                    <a:lnTo>
                      <a:pt x="0" y="14"/>
                    </a:lnTo>
                    <a:lnTo>
                      <a:pt x="6" y="6"/>
                    </a:lnTo>
                    <a:lnTo>
                      <a:pt x="6" y="6"/>
                    </a:lnTo>
                    <a:lnTo>
                      <a:pt x="12" y="0"/>
                    </a:lnTo>
                    <a:lnTo>
                      <a:pt x="12" y="0"/>
                    </a:lnTo>
                    <a:lnTo>
                      <a:pt x="20" y="0"/>
                    </a:lnTo>
                    <a:lnTo>
                      <a:pt x="20" y="0"/>
                    </a:lnTo>
                    <a:lnTo>
                      <a:pt x="24" y="0"/>
                    </a:lnTo>
                    <a:lnTo>
                      <a:pt x="24" y="0"/>
                    </a:lnTo>
                    <a:lnTo>
                      <a:pt x="28" y="2"/>
                    </a:lnTo>
                    <a:lnTo>
                      <a:pt x="28" y="2"/>
                    </a:lnTo>
                    <a:lnTo>
                      <a:pt x="32" y="4"/>
                    </a:lnTo>
                    <a:lnTo>
                      <a:pt x="32" y="4"/>
                    </a:lnTo>
                    <a:lnTo>
                      <a:pt x="34" y="6"/>
                    </a:lnTo>
                    <a:lnTo>
                      <a:pt x="34" y="0"/>
                    </a:lnTo>
                    <a:lnTo>
                      <a:pt x="46" y="0"/>
                    </a:lnTo>
                    <a:lnTo>
                      <a:pt x="46" y="70"/>
                    </a:lnTo>
                    <a:lnTo>
                      <a:pt x="34" y="76"/>
                    </a:lnTo>
                    <a:close/>
                    <a:moveTo>
                      <a:pt x="34" y="16"/>
                    </a:moveTo>
                    <a:lnTo>
                      <a:pt x="34" y="16"/>
                    </a:lnTo>
                    <a:lnTo>
                      <a:pt x="32" y="14"/>
                    </a:lnTo>
                    <a:lnTo>
                      <a:pt x="32" y="14"/>
                    </a:lnTo>
                    <a:lnTo>
                      <a:pt x="30" y="12"/>
                    </a:lnTo>
                    <a:lnTo>
                      <a:pt x="30" y="12"/>
                    </a:lnTo>
                    <a:lnTo>
                      <a:pt x="26" y="10"/>
                    </a:lnTo>
                    <a:lnTo>
                      <a:pt x="26" y="10"/>
                    </a:lnTo>
                    <a:lnTo>
                      <a:pt x="22" y="10"/>
                    </a:lnTo>
                    <a:lnTo>
                      <a:pt x="22" y="10"/>
                    </a:lnTo>
                    <a:lnTo>
                      <a:pt x="16" y="10"/>
                    </a:lnTo>
                    <a:lnTo>
                      <a:pt x="12" y="14"/>
                    </a:lnTo>
                    <a:lnTo>
                      <a:pt x="12" y="14"/>
                    </a:lnTo>
                    <a:lnTo>
                      <a:pt x="10" y="20"/>
                    </a:lnTo>
                    <a:lnTo>
                      <a:pt x="10" y="26"/>
                    </a:lnTo>
                    <a:lnTo>
                      <a:pt x="10" y="26"/>
                    </a:lnTo>
                    <a:lnTo>
                      <a:pt x="10" y="36"/>
                    </a:lnTo>
                    <a:lnTo>
                      <a:pt x="12" y="42"/>
                    </a:lnTo>
                    <a:lnTo>
                      <a:pt x="12" y="42"/>
                    </a:lnTo>
                    <a:lnTo>
                      <a:pt x="16" y="46"/>
                    </a:lnTo>
                    <a:lnTo>
                      <a:pt x="22" y="46"/>
                    </a:lnTo>
                    <a:lnTo>
                      <a:pt x="22" y="46"/>
                    </a:lnTo>
                    <a:lnTo>
                      <a:pt x="28" y="44"/>
                    </a:lnTo>
                    <a:lnTo>
                      <a:pt x="28" y="44"/>
                    </a:lnTo>
                    <a:lnTo>
                      <a:pt x="34" y="40"/>
                    </a:lnTo>
                    <a:lnTo>
                      <a:pt x="34" y="1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40" name="Freeform 30"/>
              <p:cNvSpPr>
                <a:spLocks/>
              </p:cNvSpPr>
              <p:nvPr/>
            </p:nvSpPr>
            <p:spPr bwMode="auto">
              <a:xfrm>
                <a:off x="1797050" y="6483350"/>
                <a:ext cx="69850" cy="88900"/>
              </a:xfrm>
              <a:custGeom>
                <a:avLst/>
                <a:gdLst>
                  <a:gd name="T0" fmla="*/ 34 w 44"/>
                  <a:gd name="T1" fmla="*/ 56 h 56"/>
                  <a:gd name="T2" fmla="*/ 34 w 44"/>
                  <a:gd name="T3" fmla="*/ 50 h 56"/>
                  <a:gd name="T4" fmla="*/ 34 w 44"/>
                  <a:gd name="T5" fmla="*/ 50 h 56"/>
                  <a:gd name="T6" fmla="*/ 28 w 44"/>
                  <a:gd name="T7" fmla="*/ 54 h 56"/>
                  <a:gd name="T8" fmla="*/ 28 w 44"/>
                  <a:gd name="T9" fmla="*/ 54 h 56"/>
                  <a:gd name="T10" fmla="*/ 20 w 44"/>
                  <a:gd name="T11" fmla="*/ 56 h 56"/>
                  <a:gd name="T12" fmla="*/ 20 w 44"/>
                  <a:gd name="T13" fmla="*/ 56 h 56"/>
                  <a:gd name="T14" fmla="*/ 12 w 44"/>
                  <a:gd name="T15" fmla="*/ 54 h 56"/>
                  <a:gd name="T16" fmla="*/ 6 w 44"/>
                  <a:gd name="T17" fmla="*/ 50 h 56"/>
                  <a:gd name="T18" fmla="*/ 6 w 44"/>
                  <a:gd name="T19" fmla="*/ 50 h 56"/>
                  <a:gd name="T20" fmla="*/ 2 w 44"/>
                  <a:gd name="T21" fmla="*/ 42 h 56"/>
                  <a:gd name="T22" fmla="*/ 0 w 44"/>
                  <a:gd name="T23" fmla="*/ 32 h 56"/>
                  <a:gd name="T24" fmla="*/ 0 w 44"/>
                  <a:gd name="T25" fmla="*/ 0 h 56"/>
                  <a:gd name="T26" fmla="*/ 12 w 44"/>
                  <a:gd name="T27" fmla="*/ 0 h 56"/>
                  <a:gd name="T28" fmla="*/ 12 w 44"/>
                  <a:gd name="T29" fmla="*/ 32 h 56"/>
                  <a:gd name="T30" fmla="*/ 12 w 44"/>
                  <a:gd name="T31" fmla="*/ 32 h 56"/>
                  <a:gd name="T32" fmla="*/ 12 w 44"/>
                  <a:gd name="T33" fmla="*/ 38 h 56"/>
                  <a:gd name="T34" fmla="*/ 14 w 44"/>
                  <a:gd name="T35" fmla="*/ 42 h 56"/>
                  <a:gd name="T36" fmla="*/ 14 w 44"/>
                  <a:gd name="T37" fmla="*/ 42 h 56"/>
                  <a:gd name="T38" fmla="*/ 18 w 44"/>
                  <a:gd name="T39" fmla="*/ 46 h 56"/>
                  <a:gd name="T40" fmla="*/ 22 w 44"/>
                  <a:gd name="T41" fmla="*/ 46 h 56"/>
                  <a:gd name="T42" fmla="*/ 22 w 44"/>
                  <a:gd name="T43" fmla="*/ 46 h 56"/>
                  <a:gd name="T44" fmla="*/ 28 w 44"/>
                  <a:gd name="T45" fmla="*/ 46 h 56"/>
                  <a:gd name="T46" fmla="*/ 30 w 44"/>
                  <a:gd name="T47" fmla="*/ 42 h 56"/>
                  <a:gd name="T48" fmla="*/ 30 w 44"/>
                  <a:gd name="T49" fmla="*/ 42 h 56"/>
                  <a:gd name="T50" fmla="*/ 34 w 44"/>
                  <a:gd name="T51" fmla="*/ 38 h 56"/>
                  <a:gd name="T52" fmla="*/ 34 w 44"/>
                  <a:gd name="T53" fmla="*/ 32 h 56"/>
                  <a:gd name="T54" fmla="*/ 34 w 44"/>
                  <a:gd name="T55" fmla="*/ 0 h 56"/>
                  <a:gd name="T56" fmla="*/ 44 w 44"/>
                  <a:gd name="T57" fmla="*/ 0 h 56"/>
                  <a:gd name="T58" fmla="*/ 44 w 44"/>
                  <a:gd name="T59" fmla="*/ 56 h 56"/>
                  <a:gd name="T60" fmla="*/ 34 w 44"/>
                  <a:gd name="T6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56">
                    <a:moveTo>
                      <a:pt x="34" y="56"/>
                    </a:moveTo>
                    <a:lnTo>
                      <a:pt x="34" y="50"/>
                    </a:lnTo>
                    <a:lnTo>
                      <a:pt x="34" y="50"/>
                    </a:lnTo>
                    <a:lnTo>
                      <a:pt x="28" y="54"/>
                    </a:lnTo>
                    <a:lnTo>
                      <a:pt x="28" y="54"/>
                    </a:lnTo>
                    <a:lnTo>
                      <a:pt x="20" y="56"/>
                    </a:lnTo>
                    <a:lnTo>
                      <a:pt x="20" y="56"/>
                    </a:lnTo>
                    <a:lnTo>
                      <a:pt x="12" y="54"/>
                    </a:lnTo>
                    <a:lnTo>
                      <a:pt x="6" y="50"/>
                    </a:lnTo>
                    <a:lnTo>
                      <a:pt x="6" y="50"/>
                    </a:lnTo>
                    <a:lnTo>
                      <a:pt x="2" y="42"/>
                    </a:lnTo>
                    <a:lnTo>
                      <a:pt x="0" y="32"/>
                    </a:lnTo>
                    <a:lnTo>
                      <a:pt x="0" y="0"/>
                    </a:lnTo>
                    <a:lnTo>
                      <a:pt x="12" y="0"/>
                    </a:lnTo>
                    <a:lnTo>
                      <a:pt x="12" y="32"/>
                    </a:lnTo>
                    <a:lnTo>
                      <a:pt x="12" y="32"/>
                    </a:lnTo>
                    <a:lnTo>
                      <a:pt x="12" y="38"/>
                    </a:lnTo>
                    <a:lnTo>
                      <a:pt x="14" y="42"/>
                    </a:lnTo>
                    <a:lnTo>
                      <a:pt x="14" y="42"/>
                    </a:lnTo>
                    <a:lnTo>
                      <a:pt x="18" y="46"/>
                    </a:lnTo>
                    <a:lnTo>
                      <a:pt x="22" y="46"/>
                    </a:lnTo>
                    <a:lnTo>
                      <a:pt x="22" y="46"/>
                    </a:lnTo>
                    <a:lnTo>
                      <a:pt x="28" y="46"/>
                    </a:lnTo>
                    <a:lnTo>
                      <a:pt x="30" y="42"/>
                    </a:lnTo>
                    <a:lnTo>
                      <a:pt x="30" y="42"/>
                    </a:lnTo>
                    <a:lnTo>
                      <a:pt x="34" y="38"/>
                    </a:lnTo>
                    <a:lnTo>
                      <a:pt x="34" y="32"/>
                    </a:lnTo>
                    <a:lnTo>
                      <a:pt x="34" y="0"/>
                    </a:lnTo>
                    <a:lnTo>
                      <a:pt x="44" y="0"/>
                    </a:lnTo>
                    <a:lnTo>
                      <a:pt x="44" y="56"/>
                    </a:lnTo>
                    <a:lnTo>
                      <a:pt x="34" y="5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41" name="Freeform 31"/>
              <p:cNvSpPr>
                <a:spLocks noEditPoints="1"/>
              </p:cNvSpPr>
              <p:nvPr/>
            </p:nvSpPr>
            <p:spPr bwMode="auto">
              <a:xfrm>
                <a:off x="1885950" y="6483350"/>
                <a:ext cx="73025" cy="88900"/>
              </a:xfrm>
              <a:custGeom>
                <a:avLst/>
                <a:gdLst>
                  <a:gd name="T0" fmla="*/ 46 w 46"/>
                  <a:gd name="T1" fmla="*/ 26 h 56"/>
                  <a:gd name="T2" fmla="*/ 46 w 46"/>
                  <a:gd name="T3" fmla="*/ 30 h 56"/>
                  <a:gd name="T4" fmla="*/ 10 w 46"/>
                  <a:gd name="T5" fmla="*/ 32 h 56"/>
                  <a:gd name="T6" fmla="*/ 12 w 46"/>
                  <a:gd name="T7" fmla="*/ 38 h 56"/>
                  <a:gd name="T8" fmla="*/ 16 w 46"/>
                  <a:gd name="T9" fmla="*/ 44 h 56"/>
                  <a:gd name="T10" fmla="*/ 20 w 46"/>
                  <a:gd name="T11" fmla="*/ 46 h 56"/>
                  <a:gd name="T12" fmla="*/ 24 w 46"/>
                  <a:gd name="T13" fmla="*/ 46 h 56"/>
                  <a:gd name="T14" fmla="*/ 28 w 46"/>
                  <a:gd name="T15" fmla="*/ 46 h 56"/>
                  <a:gd name="T16" fmla="*/ 30 w 46"/>
                  <a:gd name="T17" fmla="*/ 46 h 56"/>
                  <a:gd name="T18" fmla="*/ 34 w 46"/>
                  <a:gd name="T19" fmla="*/ 44 h 56"/>
                  <a:gd name="T20" fmla="*/ 36 w 46"/>
                  <a:gd name="T21" fmla="*/ 42 h 56"/>
                  <a:gd name="T22" fmla="*/ 42 w 46"/>
                  <a:gd name="T23" fmla="*/ 50 h 56"/>
                  <a:gd name="T24" fmla="*/ 38 w 46"/>
                  <a:gd name="T25" fmla="*/ 52 h 56"/>
                  <a:gd name="T26" fmla="*/ 34 w 46"/>
                  <a:gd name="T27" fmla="*/ 54 h 56"/>
                  <a:gd name="T28" fmla="*/ 30 w 46"/>
                  <a:gd name="T29" fmla="*/ 56 h 56"/>
                  <a:gd name="T30" fmla="*/ 24 w 46"/>
                  <a:gd name="T31" fmla="*/ 56 h 56"/>
                  <a:gd name="T32" fmla="*/ 16 w 46"/>
                  <a:gd name="T33" fmla="*/ 56 h 56"/>
                  <a:gd name="T34" fmla="*/ 12 w 46"/>
                  <a:gd name="T35" fmla="*/ 52 h 56"/>
                  <a:gd name="T36" fmla="*/ 6 w 46"/>
                  <a:gd name="T37" fmla="*/ 50 h 56"/>
                  <a:gd name="T38" fmla="*/ 4 w 46"/>
                  <a:gd name="T39" fmla="*/ 44 h 56"/>
                  <a:gd name="T40" fmla="*/ 0 w 46"/>
                  <a:gd name="T41" fmla="*/ 36 h 56"/>
                  <a:gd name="T42" fmla="*/ 0 w 46"/>
                  <a:gd name="T43" fmla="*/ 28 h 56"/>
                  <a:gd name="T44" fmla="*/ 2 w 46"/>
                  <a:gd name="T45" fmla="*/ 16 h 56"/>
                  <a:gd name="T46" fmla="*/ 6 w 46"/>
                  <a:gd name="T47" fmla="*/ 6 h 56"/>
                  <a:gd name="T48" fmla="*/ 14 w 46"/>
                  <a:gd name="T49" fmla="*/ 2 h 56"/>
                  <a:gd name="T50" fmla="*/ 24 w 46"/>
                  <a:gd name="T51" fmla="*/ 0 h 56"/>
                  <a:gd name="T52" fmla="*/ 34 w 46"/>
                  <a:gd name="T53" fmla="*/ 2 h 56"/>
                  <a:gd name="T54" fmla="*/ 42 w 46"/>
                  <a:gd name="T55" fmla="*/ 8 h 56"/>
                  <a:gd name="T56" fmla="*/ 46 w 46"/>
                  <a:gd name="T57" fmla="*/ 16 h 56"/>
                  <a:gd name="T58" fmla="*/ 46 w 46"/>
                  <a:gd name="T59" fmla="*/ 26 h 56"/>
                  <a:gd name="T60" fmla="*/ 36 w 46"/>
                  <a:gd name="T61" fmla="*/ 22 h 56"/>
                  <a:gd name="T62" fmla="*/ 36 w 46"/>
                  <a:gd name="T63" fmla="*/ 18 h 56"/>
                  <a:gd name="T64" fmla="*/ 32 w 46"/>
                  <a:gd name="T65" fmla="*/ 14 h 56"/>
                  <a:gd name="T66" fmla="*/ 28 w 46"/>
                  <a:gd name="T67" fmla="*/ 10 h 56"/>
                  <a:gd name="T68" fmla="*/ 24 w 46"/>
                  <a:gd name="T69" fmla="*/ 10 h 56"/>
                  <a:gd name="T70" fmla="*/ 18 w 46"/>
                  <a:gd name="T71" fmla="*/ 10 h 56"/>
                  <a:gd name="T72" fmla="*/ 14 w 46"/>
                  <a:gd name="T73" fmla="*/ 12 h 56"/>
                  <a:gd name="T74" fmla="*/ 12 w 46"/>
                  <a:gd name="T75" fmla="*/ 16 h 56"/>
                  <a:gd name="T76" fmla="*/ 10 w 46"/>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6"/>
                    </a:moveTo>
                    <a:lnTo>
                      <a:pt x="46" y="26"/>
                    </a:lnTo>
                    <a:lnTo>
                      <a:pt x="46" y="30"/>
                    </a:lnTo>
                    <a:lnTo>
                      <a:pt x="46" y="30"/>
                    </a:lnTo>
                    <a:lnTo>
                      <a:pt x="46" y="32"/>
                    </a:lnTo>
                    <a:lnTo>
                      <a:pt x="10" y="32"/>
                    </a:lnTo>
                    <a:lnTo>
                      <a:pt x="10" y="32"/>
                    </a:lnTo>
                    <a:lnTo>
                      <a:pt x="12" y="38"/>
                    </a:lnTo>
                    <a:lnTo>
                      <a:pt x="12" y="38"/>
                    </a:lnTo>
                    <a:lnTo>
                      <a:pt x="16" y="44"/>
                    </a:lnTo>
                    <a:lnTo>
                      <a:pt x="16" y="44"/>
                    </a:lnTo>
                    <a:lnTo>
                      <a:pt x="20" y="46"/>
                    </a:lnTo>
                    <a:lnTo>
                      <a:pt x="20" y="46"/>
                    </a:lnTo>
                    <a:lnTo>
                      <a:pt x="24" y="46"/>
                    </a:lnTo>
                    <a:lnTo>
                      <a:pt x="24" y="46"/>
                    </a:lnTo>
                    <a:lnTo>
                      <a:pt x="28" y="46"/>
                    </a:lnTo>
                    <a:lnTo>
                      <a:pt x="28" y="46"/>
                    </a:lnTo>
                    <a:lnTo>
                      <a:pt x="30" y="46"/>
                    </a:lnTo>
                    <a:lnTo>
                      <a:pt x="30" y="46"/>
                    </a:lnTo>
                    <a:lnTo>
                      <a:pt x="34" y="44"/>
                    </a:lnTo>
                    <a:lnTo>
                      <a:pt x="34" y="44"/>
                    </a:lnTo>
                    <a:lnTo>
                      <a:pt x="36" y="42"/>
                    </a:lnTo>
                    <a:lnTo>
                      <a:pt x="42" y="50"/>
                    </a:lnTo>
                    <a:lnTo>
                      <a:pt x="42" y="50"/>
                    </a:lnTo>
                    <a:lnTo>
                      <a:pt x="38" y="52"/>
                    </a:lnTo>
                    <a:lnTo>
                      <a:pt x="38" y="52"/>
                    </a:lnTo>
                    <a:lnTo>
                      <a:pt x="34" y="54"/>
                    </a:lnTo>
                    <a:lnTo>
                      <a:pt x="34" y="54"/>
                    </a:lnTo>
                    <a:lnTo>
                      <a:pt x="30" y="56"/>
                    </a:lnTo>
                    <a:lnTo>
                      <a:pt x="30" y="56"/>
                    </a:lnTo>
                    <a:lnTo>
                      <a:pt x="24" y="56"/>
                    </a:lnTo>
                    <a:lnTo>
                      <a:pt x="24" y="56"/>
                    </a:lnTo>
                    <a:lnTo>
                      <a:pt x="16" y="56"/>
                    </a:lnTo>
                    <a:lnTo>
                      <a:pt x="16" y="56"/>
                    </a:lnTo>
                    <a:lnTo>
                      <a:pt x="12" y="52"/>
                    </a:lnTo>
                    <a:lnTo>
                      <a:pt x="12" y="52"/>
                    </a:lnTo>
                    <a:lnTo>
                      <a:pt x="6" y="50"/>
                    </a:lnTo>
                    <a:lnTo>
                      <a:pt x="6" y="50"/>
                    </a:lnTo>
                    <a:lnTo>
                      <a:pt x="4" y="44"/>
                    </a:lnTo>
                    <a:lnTo>
                      <a:pt x="4" y="44"/>
                    </a:lnTo>
                    <a:lnTo>
                      <a:pt x="0" y="36"/>
                    </a:lnTo>
                    <a:lnTo>
                      <a:pt x="0" y="36"/>
                    </a:lnTo>
                    <a:lnTo>
                      <a:pt x="0" y="28"/>
                    </a:lnTo>
                    <a:lnTo>
                      <a:pt x="0" y="28"/>
                    </a:lnTo>
                    <a:lnTo>
                      <a:pt x="2" y="16"/>
                    </a:lnTo>
                    <a:lnTo>
                      <a:pt x="2" y="16"/>
                    </a:lnTo>
                    <a:lnTo>
                      <a:pt x="6" y="6"/>
                    </a:lnTo>
                    <a:lnTo>
                      <a:pt x="6" y="6"/>
                    </a:lnTo>
                    <a:lnTo>
                      <a:pt x="14" y="2"/>
                    </a:lnTo>
                    <a:lnTo>
                      <a:pt x="14" y="2"/>
                    </a:lnTo>
                    <a:lnTo>
                      <a:pt x="24" y="0"/>
                    </a:lnTo>
                    <a:lnTo>
                      <a:pt x="24" y="0"/>
                    </a:lnTo>
                    <a:lnTo>
                      <a:pt x="30" y="0"/>
                    </a:lnTo>
                    <a:lnTo>
                      <a:pt x="34" y="2"/>
                    </a:lnTo>
                    <a:lnTo>
                      <a:pt x="34" y="2"/>
                    </a:lnTo>
                    <a:lnTo>
                      <a:pt x="42" y="8"/>
                    </a:lnTo>
                    <a:lnTo>
                      <a:pt x="42" y="8"/>
                    </a:lnTo>
                    <a:lnTo>
                      <a:pt x="46" y="16"/>
                    </a:lnTo>
                    <a:lnTo>
                      <a:pt x="46" y="16"/>
                    </a:lnTo>
                    <a:lnTo>
                      <a:pt x="46" y="26"/>
                    </a:lnTo>
                    <a:lnTo>
                      <a:pt x="46" y="26"/>
                    </a:lnTo>
                    <a:close/>
                    <a:moveTo>
                      <a:pt x="36" y="22"/>
                    </a:moveTo>
                    <a:lnTo>
                      <a:pt x="36" y="22"/>
                    </a:lnTo>
                    <a:lnTo>
                      <a:pt x="36" y="18"/>
                    </a:lnTo>
                    <a:lnTo>
                      <a:pt x="36" y="18"/>
                    </a:lnTo>
                    <a:lnTo>
                      <a:pt x="32" y="14"/>
                    </a:lnTo>
                    <a:lnTo>
                      <a:pt x="32" y="14"/>
                    </a:lnTo>
                    <a:lnTo>
                      <a:pt x="28" y="10"/>
                    </a:lnTo>
                    <a:lnTo>
                      <a:pt x="28" y="10"/>
                    </a:lnTo>
                    <a:lnTo>
                      <a:pt x="24" y="10"/>
                    </a:lnTo>
                    <a:lnTo>
                      <a:pt x="24" y="10"/>
                    </a:lnTo>
                    <a:lnTo>
                      <a:pt x="18" y="10"/>
                    </a:lnTo>
                    <a:lnTo>
                      <a:pt x="18" y="10"/>
                    </a:lnTo>
                    <a:lnTo>
                      <a:pt x="14" y="12"/>
                    </a:lnTo>
                    <a:lnTo>
                      <a:pt x="14" y="12"/>
                    </a:lnTo>
                    <a:lnTo>
                      <a:pt x="12" y="16"/>
                    </a:lnTo>
                    <a:lnTo>
                      <a:pt x="12" y="16"/>
                    </a:lnTo>
                    <a:lnTo>
                      <a:pt x="10"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42" name="Freeform 32"/>
              <p:cNvSpPr>
                <a:spLocks/>
              </p:cNvSpPr>
              <p:nvPr/>
            </p:nvSpPr>
            <p:spPr bwMode="auto">
              <a:xfrm>
                <a:off x="1971675" y="6483350"/>
                <a:ext cx="66675" cy="88900"/>
              </a:xfrm>
              <a:custGeom>
                <a:avLst/>
                <a:gdLst>
                  <a:gd name="T0" fmla="*/ 34 w 42"/>
                  <a:gd name="T1" fmla="*/ 14 h 56"/>
                  <a:gd name="T2" fmla="*/ 28 w 42"/>
                  <a:gd name="T3" fmla="*/ 10 h 56"/>
                  <a:gd name="T4" fmla="*/ 20 w 42"/>
                  <a:gd name="T5" fmla="*/ 8 h 56"/>
                  <a:gd name="T6" fmla="*/ 14 w 42"/>
                  <a:gd name="T7" fmla="*/ 10 h 56"/>
                  <a:gd name="T8" fmla="*/ 12 w 42"/>
                  <a:gd name="T9" fmla="*/ 14 h 56"/>
                  <a:gd name="T10" fmla="*/ 14 w 42"/>
                  <a:gd name="T11" fmla="*/ 16 h 56"/>
                  <a:gd name="T12" fmla="*/ 14 w 42"/>
                  <a:gd name="T13" fmla="*/ 18 h 56"/>
                  <a:gd name="T14" fmla="*/ 18 w 42"/>
                  <a:gd name="T15" fmla="*/ 20 h 56"/>
                  <a:gd name="T16" fmla="*/ 24 w 42"/>
                  <a:gd name="T17" fmla="*/ 22 h 56"/>
                  <a:gd name="T18" fmla="*/ 32 w 42"/>
                  <a:gd name="T19" fmla="*/ 26 h 56"/>
                  <a:gd name="T20" fmla="*/ 36 w 42"/>
                  <a:gd name="T21" fmla="*/ 28 h 56"/>
                  <a:gd name="T22" fmla="*/ 40 w 42"/>
                  <a:gd name="T23" fmla="*/ 34 h 56"/>
                  <a:gd name="T24" fmla="*/ 42 w 42"/>
                  <a:gd name="T25" fmla="*/ 40 h 56"/>
                  <a:gd name="T26" fmla="*/ 40 w 42"/>
                  <a:gd name="T27" fmla="*/ 48 h 56"/>
                  <a:gd name="T28" fmla="*/ 36 w 42"/>
                  <a:gd name="T29" fmla="*/ 52 h 56"/>
                  <a:gd name="T30" fmla="*/ 28 w 42"/>
                  <a:gd name="T31" fmla="*/ 56 h 56"/>
                  <a:gd name="T32" fmla="*/ 20 w 42"/>
                  <a:gd name="T33" fmla="*/ 56 h 56"/>
                  <a:gd name="T34" fmla="*/ 10 w 42"/>
                  <a:gd name="T35" fmla="*/ 54 h 56"/>
                  <a:gd name="T36" fmla="*/ 0 w 42"/>
                  <a:gd name="T37" fmla="*/ 50 h 56"/>
                  <a:gd name="T38" fmla="*/ 4 w 42"/>
                  <a:gd name="T39" fmla="*/ 42 h 56"/>
                  <a:gd name="T40" fmla="*/ 12 w 42"/>
                  <a:gd name="T41" fmla="*/ 46 h 56"/>
                  <a:gd name="T42" fmla="*/ 20 w 42"/>
                  <a:gd name="T43" fmla="*/ 46 h 56"/>
                  <a:gd name="T44" fmla="*/ 28 w 42"/>
                  <a:gd name="T45" fmla="*/ 46 h 56"/>
                  <a:gd name="T46" fmla="*/ 30 w 42"/>
                  <a:gd name="T47" fmla="*/ 40 h 56"/>
                  <a:gd name="T48" fmla="*/ 30 w 42"/>
                  <a:gd name="T49" fmla="*/ 38 h 56"/>
                  <a:gd name="T50" fmla="*/ 28 w 42"/>
                  <a:gd name="T51" fmla="*/ 36 h 56"/>
                  <a:gd name="T52" fmla="*/ 24 w 42"/>
                  <a:gd name="T53" fmla="*/ 34 h 56"/>
                  <a:gd name="T54" fmla="*/ 18 w 42"/>
                  <a:gd name="T55" fmla="*/ 32 h 56"/>
                  <a:gd name="T56" fmla="*/ 10 w 42"/>
                  <a:gd name="T57" fmla="*/ 28 h 56"/>
                  <a:gd name="T58" fmla="*/ 6 w 42"/>
                  <a:gd name="T59" fmla="*/ 24 h 56"/>
                  <a:gd name="T60" fmla="*/ 2 w 42"/>
                  <a:gd name="T61" fmla="*/ 20 h 56"/>
                  <a:gd name="T62" fmla="*/ 2 w 42"/>
                  <a:gd name="T63" fmla="*/ 14 h 56"/>
                  <a:gd name="T64" fmla="*/ 4 w 42"/>
                  <a:gd name="T65" fmla="*/ 8 h 56"/>
                  <a:gd name="T66" fmla="*/ 8 w 42"/>
                  <a:gd name="T67" fmla="*/ 4 h 56"/>
                  <a:gd name="T68" fmla="*/ 14 w 42"/>
                  <a:gd name="T69" fmla="*/ 0 h 56"/>
                  <a:gd name="T70" fmla="*/ 20 w 42"/>
                  <a:gd name="T71" fmla="*/ 0 h 56"/>
                  <a:gd name="T72" fmla="*/ 30 w 42"/>
                  <a:gd name="T73" fmla="*/ 0 h 56"/>
                  <a:gd name="T74" fmla="*/ 40 w 42"/>
                  <a:gd name="T75"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56">
                    <a:moveTo>
                      <a:pt x="40" y="6"/>
                    </a:moveTo>
                    <a:lnTo>
                      <a:pt x="34" y="14"/>
                    </a:lnTo>
                    <a:lnTo>
                      <a:pt x="34" y="14"/>
                    </a:lnTo>
                    <a:lnTo>
                      <a:pt x="28" y="10"/>
                    </a:lnTo>
                    <a:lnTo>
                      <a:pt x="28" y="10"/>
                    </a:lnTo>
                    <a:lnTo>
                      <a:pt x="20" y="8"/>
                    </a:lnTo>
                    <a:lnTo>
                      <a:pt x="20" y="8"/>
                    </a:lnTo>
                    <a:lnTo>
                      <a:pt x="14" y="10"/>
                    </a:lnTo>
                    <a:lnTo>
                      <a:pt x="14" y="10"/>
                    </a:lnTo>
                    <a:lnTo>
                      <a:pt x="12" y="14"/>
                    </a:lnTo>
                    <a:lnTo>
                      <a:pt x="12" y="14"/>
                    </a:lnTo>
                    <a:lnTo>
                      <a:pt x="14" y="16"/>
                    </a:lnTo>
                    <a:lnTo>
                      <a:pt x="14" y="16"/>
                    </a:lnTo>
                    <a:lnTo>
                      <a:pt x="14" y="18"/>
                    </a:lnTo>
                    <a:lnTo>
                      <a:pt x="14" y="18"/>
                    </a:lnTo>
                    <a:lnTo>
                      <a:pt x="18" y="20"/>
                    </a:lnTo>
                    <a:lnTo>
                      <a:pt x="18" y="20"/>
                    </a:lnTo>
                    <a:lnTo>
                      <a:pt x="24" y="22"/>
                    </a:lnTo>
                    <a:lnTo>
                      <a:pt x="24" y="22"/>
                    </a:lnTo>
                    <a:lnTo>
                      <a:pt x="32" y="26"/>
                    </a:lnTo>
                    <a:lnTo>
                      <a:pt x="32" y="26"/>
                    </a:lnTo>
                    <a:lnTo>
                      <a:pt x="36" y="28"/>
                    </a:lnTo>
                    <a:lnTo>
                      <a:pt x="36" y="28"/>
                    </a:lnTo>
                    <a:lnTo>
                      <a:pt x="40" y="34"/>
                    </a:lnTo>
                    <a:lnTo>
                      <a:pt x="40" y="34"/>
                    </a:lnTo>
                    <a:lnTo>
                      <a:pt x="42" y="40"/>
                    </a:lnTo>
                    <a:lnTo>
                      <a:pt x="42" y="40"/>
                    </a:lnTo>
                    <a:lnTo>
                      <a:pt x="40" y="48"/>
                    </a:lnTo>
                    <a:lnTo>
                      <a:pt x="40" y="48"/>
                    </a:lnTo>
                    <a:lnTo>
                      <a:pt x="36" y="52"/>
                    </a:lnTo>
                    <a:lnTo>
                      <a:pt x="36" y="52"/>
                    </a:lnTo>
                    <a:lnTo>
                      <a:pt x="28" y="56"/>
                    </a:lnTo>
                    <a:lnTo>
                      <a:pt x="28" y="56"/>
                    </a:lnTo>
                    <a:lnTo>
                      <a:pt x="20" y="56"/>
                    </a:lnTo>
                    <a:lnTo>
                      <a:pt x="20" y="56"/>
                    </a:lnTo>
                    <a:lnTo>
                      <a:pt x="10" y="54"/>
                    </a:lnTo>
                    <a:lnTo>
                      <a:pt x="10" y="54"/>
                    </a:lnTo>
                    <a:lnTo>
                      <a:pt x="0" y="50"/>
                    </a:lnTo>
                    <a:lnTo>
                      <a:pt x="4" y="42"/>
                    </a:lnTo>
                    <a:lnTo>
                      <a:pt x="4" y="42"/>
                    </a:lnTo>
                    <a:lnTo>
                      <a:pt x="12" y="46"/>
                    </a:lnTo>
                    <a:lnTo>
                      <a:pt x="12" y="46"/>
                    </a:lnTo>
                    <a:lnTo>
                      <a:pt x="20" y="46"/>
                    </a:lnTo>
                    <a:lnTo>
                      <a:pt x="20" y="46"/>
                    </a:lnTo>
                    <a:lnTo>
                      <a:pt x="28" y="46"/>
                    </a:lnTo>
                    <a:lnTo>
                      <a:pt x="28" y="46"/>
                    </a:lnTo>
                    <a:lnTo>
                      <a:pt x="30" y="44"/>
                    </a:lnTo>
                    <a:lnTo>
                      <a:pt x="30" y="40"/>
                    </a:lnTo>
                    <a:lnTo>
                      <a:pt x="30" y="40"/>
                    </a:lnTo>
                    <a:lnTo>
                      <a:pt x="30" y="38"/>
                    </a:lnTo>
                    <a:lnTo>
                      <a:pt x="30" y="38"/>
                    </a:lnTo>
                    <a:lnTo>
                      <a:pt x="28" y="36"/>
                    </a:lnTo>
                    <a:lnTo>
                      <a:pt x="28" y="36"/>
                    </a:lnTo>
                    <a:lnTo>
                      <a:pt x="24" y="34"/>
                    </a:lnTo>
                    <a:lnTo>
                      <a:pt x="24" y="34"/>
                    </a:lnTo>
                    <a:lnTo>
                      <a:pt x="18" y="32"/>
                    </a:lnTo>
                    <a:lnTo>
                      <a:pt x="18" y="32"/>
                    </a:lnTo>
                    <a:lnTo>
                      <a:pt x="10" y="28"/>
                    </a:lnTo>
                    <a:lnTo>
                      <a:pt x="10" y="28"/>
                    </a:lnTo>
                    <a:lnTo>
                      <a:pt x="6" y="24"/>
                    </a:lnTo>
                    <a:lnTo>
                      <a:pt x="6" y="24"/>
                    </a:lnTo>
                    <a:lnTo>
                      <a:pt x="2" y="20"/>
                    </a:lnTo>
                    <a:lnTo>
                      <a:pt x="2" y="20"/>
                    </a:lnTo>
                    <a:lnTo>
                      <a:pt x="2" y="14"/>
                    </a:lnTo>
                    <a:lnTo>
                      <a:pt x="2" y="14"/>
                    </a:lnTo>
                    <a:lnTo>
                      <a:pt x="4" y="8"/>
                    </a:lnTo>
                    <a:lnTo>
                      <a:pt x="4" y="8"/>
                    </a:lnTo>
                    <a:lnTo>
                      <a:pt x="8" y="4"/>
                    </a:lnTo>
                    <a:lnTo>
                      <a:pt x="8" y="4"/>
                    </a:lnTo>
                    <a:lnTo>
                      <a:pt x="14" y="0"/>
                    </a:lnTo>
                    <a:lnTo>
                      <a:pt x="14" y="0"/>
                    </a:lnTo>
                    <a:lnTo>
                      <a:pt x="20" y="0"/>
                    </a:lnTo>
                    <a:lnTo>
                      <a:pt x="20" y="0"/>
                    </a:lnTo>
                    <a:lnTo>
                      <a:pt x="30" y="0"/>
                    </a:lnTo>
                    <a:lnTo>
                      <a:pt x="30" y="0"/>
                    </a:lnTo>
                    <a:lnTo>
                      <a:pt x="40" y="6"/>
                    </a:lnTo>
                    <a:lnTo>
                      <a:pt x="40" y="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43" name="Freeform 33"/>
              <p:cNvSpPr>
                <a:spLocks/>
              </p:cNvSpPr>
              <p:nvPr/>
            </p:nvSpPr>
            <p:spPr bwMode="auto">
              <a:xfrm>
                <a:off x="2047875" y="6451600"/>
                <a:ext cx="50800" cy="120650"/>
              </a:xfrm>
              <a:custGeom>
                <a:avLst/>
                <a:gdLst>
                  <a:gd name="T0" fmla="*/ 30 w 32"/>
                  <a:gd name="T1" fmla="*/ 74 h 76"/>
                  <a:gd name="T2" fmla="*/ 30 w 32"/>
                  <a:gd name="T3" fmla="*/ 74 h 76"/>
                  <a:gd name="T4" fmla="*/ 26 w 32"/>
                  <a:gd name="T5" fmla="*/ 76 h 76"/>
                  <a:gd name="T6" fmla="*/ 26 w 32"/>
                  <a:gd name="T7" fmla="*/ 76 h 76"/>
                  <a:gd name="T8" fmla="*/ 20 w 32"/>
                  <a:gd name="T9" fmla="*/ 76 h 76"/>
                  <a:gd name="T10" fmla="*/ 20 w 32"/>
                  <a:gd name="T11" fmla="*/ 76 h 76"/>
                  <a:gd name="T12" fmla="*/ 14 w 32"/>
                  <a:gd name="T13" fmla="*/ 76 h 76"/>
                  <a:gd name="T14" fmla="*/ 14 w 32"/>
                  <a:gd name="T15" fmla="*/ 76 h 76"/>
                  <a:gd name="T16" fmla="*/ 12 w 32"/>
                  <a:gd name="T17" fmla="*/ 74 h 76"/>
                  <a:gd name="T18" fmla="*/ 12 w 32"/>
                  <a:gd name="T19" fmla="*/ 74 h 76"/>
                  <a:gd name="T20" fmla="*/ 8 w 32"/>
                  <a:gd name="T21" fmla="*/ 68 h 76"/>
                  <a:gd name="T22" fmla="*/ 8 w 32"/>
                  <a:gd name="T23" fmla="*/ 68 h 76"/>
                  <a:gd name="T24" fmla="*/ 8 w 32"/>
                  <a:gd name="T25" fmla="*/ 62 h 76"/>
                  <a:gd name="T26" fmla="*/ 8 w 32"/>
                  <a:gd name="T27" fmla="*/ 30 h 76"/>
                  <a:gd name="T28" fmla="*/ 0 w 32"/>
                  <a:gd name="T29" fmla="*/ 30 h 76"/>
                  <a:gd name="T30" fmla="*/ 0 w 32"/>
                  <a:gd name="T31" fmla="*/ 20 h 76"/>
                  <a:gd name="T32" fmla="*/ 8 w 32"/>
                  <a:gd name="T33" fmla="*/ 20 h 76"/>
                  <a:gd name="T34" fmla="*/ 8 w 32"/>
                  <a:gd name="T35" fmla="*/ 4 h 76"/>
                  <a:gd name="T36" fmla="*/ 18 w 32"/>
                  <a:gd name="T37" fmla="*/ 0 h 76"/>
                  <a:gd name="T38" fmla="*/ 18 w 32"/>
                  <a:gd name="T39" fmla="*/ 20 h 76"/>
                  <a:gd name="T40" fmla="*/ 32 w 32"/>
                  <a:gd name="T41" fmla="*/ 20 h 76"/>
                  <a:gd name="T42" fmla="*/ 32 w 32"/>
                  <a:gd name="T43" fmla="*/ 30 h 76"/>
                  <a:gd name="T44" fmla="*/ 18 w 32"/>
                  <a:gd name="T45" fmla="*/ 30 h 76"/>
                  <a:gd name="T46" fmla="*/ 18 w 32"/>
                  <a:gd name="T47" fmla="*/ 60 h 76"/>
                  <a:gd name="T48" fmla="*/ 18 w 32"/>
                  <a:gd name="T49" fmla="*/ 60 h 76"/>
                  <a:gd name="T50" fmla="*/ 18 w 32"/>
                  <a:gd name="T51" fmla="*/ 64 h 76"/>
                  <a:gd name="T52" fmla="*/ 18 w 32"/>
                  <a:gd name="T53" fmla="*/ 64 h 76"/>
                  <a:gd name="T54" fmla="*/ 20 w 32"/>
                  <a:gd name="T55" fmla="*/ 66 h 76"/>
                  <a:gd name="T56" fmla="*/ 20 w 32"/>
                  <a:gd name="T57" fmla="*/ 66 h 76"/>
                  <a:gd name="T58" fmla="*/ 22 w 32"/>
                  <a:gd name="T59" fmla="*/ 66 h 76"/>
                  <a:gd name="T60" fmla="*/ 22 w 32"/>
                  <a:gd name="T61" fmla="*/ 66 h 76"/>
                  <a:gd name="T62" fmla="*/ 24 w 32"/>
                  <a:gd name="T63" fmla="*/ 66 h 76"/>
                  <a:gd name="T64" fmla="*/ 24 w 32"/>
                  <a:gd name="T65" fmla="*/ 66 h 76"/>
                  <a:gd name="T66" fmla="*/ 28 w 32"/>
                  <a:gd name="T67" fmla="*/ 66 h 76"/>
                  <a:gd name="T68" fmla="*/ 28 w 32"/>
                  <a:gd name="T69" fmla="*/ 66 h 76"/>
                  <a:gd name="T70" fmla="*/ 32 w 32"/>
                  <a:gd name="T71" fmla="*/ 64 h 76"/>
                  <a:gd name="T72" fmla="*/ 30 w 32"/>
                  <a:gd name="T73"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6">
                    <a:moveTo>
                      <a:pt x="30" y="74"/>
                    </a:moveTo>
                    <a:lnTo>
                      <a:pt x="30" y="74"/>
                    </a:lnTo>
                    <a:lnTo>
                      <a:pt x="26" y="76"/>
                    </a:lnTo>
                    <a:lnTo>
                      <a:pt x="26" y="76"/>
                    </a:lnTo>
                    <a:lnTo>
                      <a:pt x="20" y="76"/>
                    </a:lnTo>
                    <a:lnTo>
                      <a:pt x="20" y="76"/>
                    </a:lnTo>
                    <a:lnTo>
                      <a:pt x="14" y="76"/>
                    </a:lnTo>
                    <a:lnTo>
                      <a:pt x="14" y="76"/>
                    </a:lnTo>
                    <a:lnTo>
                      <a:pt x="12" y="74"/>
                    </a:lnTo>
                    <a:lnTo>
                      <a:pt x="12" y="74"/>
                    </a:lnTo>
                    <a:lnTo>
                      <a:pt x="8" y="68"/>
                    </a:lnTo>
                    <a:lnTo>
                      <a:pt x="8" y="68"/>
                    </a:lnTo>
                    <a:lnTo>
                      <a:pt x="8" y="62"/>
                    </a:lnTo>
                    <a:lnTo>
                      <a:pt x="8" y="30"/>
                    </a:lnTo>
                    <a:lnTo>
                      <a:pt x="0" y="30"/>
                    </a:lnTo>
                    <a:lnTo>
                      <a:pt x="0" y="20"/>
                    </a:lnTo>
                    <a:lnTo>
                      <a:pt x="8" y="20"/>
                    </a:lnTo>
                    <a:lnTo>
                      <a:pt x="8" y="4"/>
                    </a:lnTo>
                    <a:lnTo>
                      <a:pt x="18" y="0"/>
                    </a:lnTo>
                    <a:lnTo>
                      <a:pt x="18" y="20"/>
                    </a:lnTo>
                    <a:lnTo>
                      <a:pt x="32" y="20"/>
                    </a:lnTo>
                    <a:lnTo>
                      <a:pt x="32" y="30"/>
                    </a:lnTo>
                    <a:lnTo>
                      <a:pt x="18" y="30"/>
                    </a:lnTo>
                    <a:lnTo>
                      <a:pt x="18" y="60"/>
                    </a:lnTo>
                    <a:lnTo>
                      <a:pt x="18" y="60"/>
                    </a:lnTo>
                    <a:lnTo>
                      <a:pt x="18" y="64"/>
                    </a:lnTo>
                    <a:lnTo>
                      <a:pt x="18" y="64"/>
                    </a:lnTo>
                    <a:lnTo>
                      <a:pt x="20" y="66"/>
                    </a:lnTo>
                    <a:lnTo>
                      <a:pt x="20" y="66"/>
                    </a:lnTo>
                    <a:lnTo>
                      <a:pt x="22" y="66"/>
                    </a:lnTo>
                    <a:lnTo>
                      <a:pt x="22" y="66"/>
                    </a:lnTo>
                    <a:lnTo>
                      <a:pt x="24" y="66"/>
                    </a:lnTo>
                    <a:lnTo>
                      <a:pt x="24" y="66"/>
                    </a:lnTo>
                    <a:lnTo>
                      <a:pt x="28" y="66"/>
                    </a:lnTo>
                    <a:lnTo>
                      <a:pt x="28" y="66"/>
                    </a:lnTo>
                    <a:lnTo>
                      <a:pt x="32" y="64"/>
                    </a:lnTo>
                    <a:lnTo>
                      <a:pt x="30" y="7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45" name="Freeform 34"/>
              <p:cNvSpPr>
                <a:spLocks noEditPoints="1"/>
              </p:cNvSpPr>
              <p:nvPr/>
            </p:nvSpPr>
            <p:spPr bwMode="auto">
              <a:xfrm>
                <a:off x="2117725" y="6451600"/>
                <a:ext cx="22225" cy="120650"/>
              </a:xfrm>
              <a:custGeom>
                <a:avLst/>
                <a:gdLst>
                  <a:gd name="T0" fmla="*/ 14 w 14"/>
                  <a:gd name="T1" fmla="*/ 6 h 76"/>
                  <a:gd name="T2" fmla="*/ 14 w 14"/>
                  <a:gd name="T3" fmla="*/ 6 h 76"/>
                  <a:gd name="T4" fmla="*/ 12 w 14"/>
                  <a:gd name="T5" fmla="*/ 10 h 76"/>
                  <a:gd name="T6" fmla="*/ 12 w 14"/>
                  <a:gd name="T7" fmla="*/ 10 h 76"/>
                  <a:gd name="T8" fmla="*/ 12 w 14"/>
                  <a:gd name="T9" fmla="*/ 12 h 76"/>
                  <a:gd name="T10" fmla="*/ 12 w 14"/>
                  <a:gd name="T11" fmla="*/ 12 h 76"/>
                  <a:gd name="T12" fmla="*/ 8 w 14"/>
                  <a:gd name="T13" fmla="*/ 12 h 76"/>
                  <a:gd name="T14" fmla="*/ 8 w 14"/>
                  <a:gd name="T15" fmla="*/ 12 h 76"/>
                  <a:gd name="T16" fmla="*/ 6 w 14"/>
                  <a:gd name="T17" fmla="*/ 14 h 76"/>
                  <a:gd name="T18" fmla="*/ 6 w 14"/>
                  <a:gd name="T19" fmla="*/ 14 h 76"/>
                  <a:gd name="T20" fmla="*/ 4 w 14"/>
                  <a:gd name="T21" fmla="*/ 12 h 76"/>
                  <a:gd name="T22" fmla="*/ 4 w 14"/>
                  <a:gd name="T23" fmla="*/ 12 h 76"/>
                  <a:gd name="T24" fmla="*/ 2 w 14"/>
                  <a:gd name="T25" fmla="*/ 12 h 76"/>
                  <a:gd name="T26" fmla="*/ 2 w 14"/>
                  <a:gd name="T27" fmla="*/ 12 h 76"/>
                  <a:gd name="T28" fmla="*/ 0 w 14"/>
                  <a:gd name="T29" fmla="*/ 10 h 76"/>
                  <a:gd name="T30" fmla="*/ 0 w 14"/>
                  <a:gd name="T31" fmla="*/ 10 h 76"/>
                  <a:gd name="T32" fmla="*/ 0 w 14"/>
                  <a:gd name="T33" fmla="*/ 6 h 76"/>
                  <a:gd name="T34" fmla="*/ 0 w 14"/>
                  <a:gd name="T35" fmla="*/ 6 h 76"/>
                  <a:gd name="T36" fmla="*/ 0 w 14"/>
                  <a:gd name="T37" fmla="*/ 4 h 76"/>
                  <a:gd name="T38" fmla="*/ 0 w 14"/>
                  <a:gd name="T39" fmla="*/ 4 h 76"/>
                  <a:gd name="T40" fmla="*/ 2 w 14"/>
                  <a:gd name="T41" fmla="*/ 2 h 76"/>
                  <a:gd name="T42" fmla="*/ 2 w 14"/>
                  <a:gd name="T43" fmla="*/ 2 h 76"/>
                  <a:gd name="T44" fmla="*/ 4 w 14"/>
                  <a:gd name="T45" fmla="*/ 0 h 76"/>
                  <a:gd name="T46" fmla="*/ 4 w 14"/>
                  <a:gd name="T47" fmla="*/ 0 h 76"/>
                  <a:gd name="T48" fmla="*/ 6 w 14"/>
                  <a:gd name="T49" fmla="*/ 0 h 76"/>
                  <a:gd name="T50" fmla="*/ 6 w 14"/>
                  <a:gd name="T51" fmla="*/ 0 h 76"/>
                  <a:gd name="T52" fmla="*/ 8 w 14"/>
                  <a:gd name="T53" fmla="*/ 0 h 76"/>
                  <a:gd name="T54" fmla="*/ 8 w 14"/>
                  <a:gd name="T55" fmla="*/ 0 h 76"/>
                  <a:gd name="T56" fmla="*/ 12 w 14"/>
                  <a:gd name="T57" fmla="*/ 2 h 76"/>
                  <a:gd name="T58" fmla="*/ 12 w 14"/>
                  <a:gd name="T59" fmla="*/ 2 h 76"/>
                  <a:gd name="T60" fmla="*/ 12 w 14"/>
                  <a:gd name="T61" fmla="*/ 4 h 76"/>
                  <a:gd name="T62" fmla="*/ 12 w 14"/>
                  <a:gd name="T63" fmla="*/ 4 h 76"/>
                  <a:gd name="T64" fmla="*/ 14 w 14"/>
                  <a:gd name="T65" fmla="*/ 6 h 76"/>
                  <a:gd name="T66" fmla="*/ 14 w 14"/>
                  <a:gd name="T67" fmla="*/ 6 h 76"/>
                  <a:gd name="T68" fmla="*/ 0 w 14"/>
                  <a:gd name="T69" fmla="*/ 76 h 76"/>
                  <a:gd name="T70" fmla="*/ 0 w 14"/>
                  <a:gd name="T71" fmla="*/ 20 h 76"/>
                  <a:gd name="T72" fmla="*/ 12 w 14"/>
                  <a:gd name="T73" fmla="*/ 20 h 76"/>
                  <a:gd name="T74" fmla="*/ 12 w 14"/>
                  <a:gd name="T75" fmla="*/ 76 h 76"/>
                  <a:gd name="T76" fmla="*/ 0 w 14"/>
                  <a:gd name="T7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 h="76">
                    <a:moveTo>
                      <a:pt x="14" y="6"/>
                    </a:moveTo>
                    <a:lnTo>
                      <a:pt x="14" y="6"/>
                    </a:lnTo>
                    <a:lnTo>
                      <a:pt x="12" y="10"/>
                    </a:lnTo>
                    <a:lnTo>
                      <a:pt x="12" y="10"/>
                    </a:lnTo>
                    <a:lnTo>
                      <a:pt x="12" y="12"/>
                    </a:lnTo>
                    <a:lnTo>
                      <a:pt x="12" y="12"/>
                    </a:lnTo>
                    <a:lnTo>
                      <a:pt x="8" y="12"/>
                    </a:lnTo>
                    <a:lnTo>
                      <a:pt x="8" y="12"/>
                    </a:lnTo>
                    <a:lnTo>
                      <a:pt x="6" y="14"/>
                    </a:lnTo>
                    <a:lnTo>
                      <a:pt x="6" y="14"/>
                    </a:lnTo>
                    <a:lnTo>
                      <a:pt x="4" y="12"/>
                    </a:lnTo>
                    <a:lnTo>
                      <a:pt x="4" y="12"/>
                    </a:lnTo>
                    <a:lnTo>
                      <a:pt x="2" y="12"/>
                    </a:lnTo>
                    <a:lnTo>
                      <a:pt x="2" y="12"/>
                    </a:lnTo>
                    <a:lnTo>
                      <a:pt x="0" y="10"/>
                    </a:lnTo>
                    <a:lnTo>
                      <a:pt x="0" y="10"/>
                    </a:lnTo>
                    <a:lnTo>
                      <a:pt x="0" y="6"/>
                    </a:lnTo>
                    <a:lnTo>
                      <a:pt x="0" y="6"/>
                    </a:lnTo>
                    <a:lnTo>
                      <a:pt x="0" y="4"/>
                    </a:lnTo>
                    <a:lnTo>
                      <a:pt x="0" y="4"/>
                    </a:lnTo>
                    <a:lnTo>
                      <a:pt x="2" y="2"/>
                    </a:lnTo>
                    <a:lnTo>
                      <a:pt x="2" y="2"/>
                    </a:lnTo>
                    <a:lnTo>
                      <a:pt x="4" y="0"/>
                    </a:lnTo>
                    <a:lnTo>
                      <a:pt x="4" y="0"/>
                    </a:lnTo>
                    <a:lnTo>
                      <a:pt x="6" y="0"/>
                    </a:lnTo>
                    <a:lnTo>
                      <a:pt x="6" y="0"/>
                    </a:lnTo>
                    <a:lnTo>
                      <a:pt x="8" y="0"/>
                    </a:lnTo>
                    <a:lnTo>
                      <a:pt x="8" y="0"/>
                    </a:lnTo>
                    <a:lnTo>
                      <a:pt x="12" y="2"/>
                    </a:lnTo>
                    <a:lnTo>
                      <a:pt x="12" y="2"/>
                    </a:lnTo>
                    <a:lnTo>
                      <a:pt x="12" y="4"/>
                    </a:lnTo>
                    <a:lnTo>
                      <a:pt x="12" y="4"/>
                    </a:lnTo>
                    <a:lnTo>
                      <a:pt x="14" y="6"/>
                    </a:lnTo>
                    <a:lnTo>
                      <a:pt x="14" y="6"/>
                    </a:lnTo>
                    <a:close/>
                    <a:moveTo>
                      <a:pt x="0" y="76"/>
                    </a:moveTo>
                    <a:lnTo>
                      <a:pt x="0" y="20"/>
                    </a:lnTo>
                    <a:lnTo>
                      <a:pt x="12" y="20"/>
                    </a:lnTo>
                    <a:lnTo>
                      <a:pt x="12" y="76"/>
                    </a:lnTo>
                    <a:lnTo>
                      <a:pt x="0"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46" name="Freeform 35"/>
              <p:cNvSpPr>
                <a:spLocks noEditPoints="1"/>
              </p:cNvSpPr>
              <p:nvPr/>
            </p:nvSpPr>
            <p:spPr bwMode="auto">
              <a:xfrm>
                <a:off x="2155825" y="6483350"/>
                <a:ext cx="76200" cy="88900"/>
              </a:xfrm>
              <a:custGeom>
                <a:avLst/>
                <a:gdLst>
                  <a:gd name="T0" fmla="*/ 48 w 48"/>
                  <a:gd name="T1" fmla="*/ 28 h 56"/>
                  <a:gd name="T2" fmla="*/ 46 w 48"/>
                  <a:gd name="T3" fmla="*/ 40 h 56"/>
                  <a:gd name="T4" fmla="*/ 42 w 48"/>
                  <a:gd name="T5" fmla="*/ 48 h 56"/>
                  <a:gd name="T6" fmla="*/ 34 w 48"/>
                  <a:gd name="T7" fmla="*/ 54 h 56"/>
                  <a:gd name="T8" fmla="*/ 24 w 48"/>
                  <a:gd name="T9" fmla="*/ 56 h 56"/>
                  <a:gd name="T10" fmla="*/ 14 w 48"/>
                  <a:gd name="T11" fmla="*/ 54 h 56"/>
                  <a:gd name="T12" fmla="*/ 6 w 48"/>
                  <a:gd name="T13" fmla="*/ 48 h 56"/>
                  <a:gd name="T14" fmla="*/ 2 w 48"/>
                  <a:gd name="T15" fmla="*/ 40 h 56"/>
                  <a:gd name="T16" fmla="*/ 0 w 48"/>
                  <a:gd name="T17" fmla="*/ 28 h 56"/>
                  <a:gd name="T18" fmla="*/ 2 w 48"/>
                  <a:gd name="T19" fmla="*/ 16 h 56"/>
                  <a:gd name="T20" fmla="*/ 6 w 48"/>
                  <a:gd name="T21" fmla="*/ 6 h 56"/>
                  <a:gd name="T22" fmla="*/ 14 w 48"/>
                  <a:gd name="T23" fmla="*/ 2 h 56"/>
                  <a:gd name="T24" fmla="*/ 24 w 48"/>
                  <a:gd name="T25" fmla="*/ 0 h 56"/>
                  <a:gd name="T26" fmla="*/ 34 w 48"/>
                  <a:gd name="T27" fmla="*/ 2 h 56"/>
                  <a:gd name="T28" fmla="*/ 42 w 48"/>
                  <a:gd name="T29" fmla="*/ 8 h 56"/>
                  <a:gd name="T30" fmla="*/ 46 w 48"/>
                  <a:gd name="T31" fmla="*/ 16 h 56"/>
                  <a:gd name="T32" fmla="*/ 48 w 48"/>
                  <a:gd name="T33" fmla="*/ 28 h 56"/>
                  <a:gd name="T34" fmla="*/ 38 w 48"/>
                  <a:gd name="T35" fmla="*/ 28 h 56"/>
                  <a:gd name="T36" fmla="*/ 36 w 48"/>
                  <a:gd name="T37" fmla="*/ 20 h 56"/>
                  <a:gd name="T38" fmla="*/ 34 w 48"/>
                  <a:gd name="T39" fmla="*/ 14 h 56"/>
                  <a:gd name="T40" fmla="*/ 30 w 48"/>
                  <a:gd name="T41" fmla="*/ 10 h 56"/>
                  <a:gd name="T42" fmla="*/ 24 w 48"/>
                  <a:gd name="T43" fmla="*/ 10 h 56"/>
                  <a:gd name="T44" fmla="*/ 18 w 48"/>
                  <a:gd name="T45" fmla="*/ 10 h 56"/>
                  <a:gd name="T46" fmla="*/ 14 w 48"/>
                  <a:gd name="T47" fmla="*/ 14 h 56"/>
                  <a:gd name="T48" fmla="*/ 10 w 48"/>
                  <a:gd name="T49" fmla="*/ 20 h 56"/>
                  <a:gd name="T50" fmla="*/ 10 w 48"/>
                  <a:gd name="T51" fmla="*/ 28 h 56"/>
                  <a:gd name="T52" fmla="*/ 12 w 48"/>
                  <a:gd name="T53" fmla="*/ 36 h 56"/>
                  <a:gd name="T54" fmla="*/ 14 w 48"/>
                  <a:gd name="T55" fmla="*/ 42 h 56"/>
                  <a:gd name="T56" fmla="*/ 18 w 48"/>
                  <a:gd name="T57" fmla="*/ 46 h 56"/>
                  <a:gd name="T58" fmla="*/ 24 w 48"/>
                  <a:gd name="T59" fmla="*/ 46 h 56"/>
                  <a:gd name="T60" fmla="*/ 30 w 48"/>
                  <a:gd name="T61" fmla="*/ 44 h 56"/>
                  <a:gd name="T62" fmla="*/ 34 w 48"/>
                  <a:gd name="T63" fmla="*/ 40 h 56"/>
                  <a:gd name="T64" fmla="*/ 36 w 48"/>
                  <a:gd name="T65" fmla="*/ 36 h 56"/>
                  <a:gd name="T66" fmla="*/ 38 w 48"/>
                  <a:gd name="T67"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56">
                    <a:moveTo>
                      <a:pt x="48" y="28"/>
                    </a:moveTo>
                    <a:lnTo>
                      <a:pt x="48" y="28"/>
                    </a:lnTo>
                    <a:lnTo>
                      <a:pt x="46" y="40"/>
                    </a:lnTo>
                    <a:lnTo>
                      <a:pt x="46" y="40"/>
                    </a:lnTo>
                    <a:lnTo>
                      <a:pt x="42" y="48"/>
                    </a:lnTo>
                    <a:lnTo>
                      <a:pt x="42" y="48"/>
                    </a:lnTo>
                    <a:lnTo>
                      <a:pt x="34" y="54"/>
                    </a:lnTo>
                    <a:lnTo>
                      <a:pt x="34" y="54"/>
                    </a:lnTo>
                    <a:lnTo>
                      <a:pt x="24" y="56"/>
                    </a:lnTo>
                    <a:lnTo>
                      <a:pt x="24" y="56"/>
                    </a:lnTo>
                    <a:lnTo>
                      <a:pt x="14" y="54"/>
                    </a:lnTo>
                    <a:lnTo>
                      <a:pt x="14" y="54"/>
                    </a:lnTo>
                    <a:lnTo>
                      <a:pt x="6" y="48"/>
                    </a:lnTo>
                    <a:lnTo>
                      <a:pt x="6" y="48"/>
                    </a:lnTo>
                    <a:lnTo>
                      <a:pt x="2" y="40"/>
                    </a:lnTo>
                    <a:lnTo>
                      <a:pt x="2" y="40"/>
                    </a:lnTo>
                    <a:lnTo>
                      <a:pt x="0" y="28"/>
                    </a:lnTo>
                    <a:lnTo>
                      <a:pt x="0" y="28"/>
                    </a:lnTo>
                    <a:lnTo>
                      <a:pt x="2" y="16"/>
                    </a:lnTo>
                    <a:lnTo>
                      <a:pt x="2" y="16"/>
                    </a:lnTo>
                    <a:lnTo>
                      <a:pt x="6" y="6"/>
                    </a:lnTo>
                    <a:lnTo>
                      <a:pt x="6" y="6"/>
                    </a:lnTo>
                    <a:lnTo>
                      <a:pt x="14" y="2"/>
                    </a:lnTo>
                    <a:lnTo>
                      <a:pt x="14" y="2"/>
                    </a:lnTo>
                    <a:lnTo>
                      <a:pt x="24" y="0"/>
                    </a:lnTo>
                    <a:lnTo>
                      <a:pt x="24" y="0"/>
                    </a:lnTo>
                    <a:lnTo>
                      <a:pt x="34" y="2"/>
                    </a:lnTo>
                    <a:lnTo>
                      <a:pt x="34" y="2"/>
                    </a:lnTo>
                    <a:lnTo>
                      <a:pt x="42" y="8"/>
                    </a:lnTo>
                    <a:lnTo>
                      <a:pt x="42" y="8"/>
                    </a:lnTo>
                    <a:lnTo>
                      <a:pt x="46" y="16"/>
                    </a:lnTo>
                    <a:lnTo>
                      <a:pt x="46" y="16"/>
                    </a:lnTo>
                    <a:lnTo>
                      <a:pt x="48" y="28"/>
                    </a:lnTo>
                    <a:lnTo>
                      <a:pt x="48" y="28"/>
                    </a:lnTo>
                    <a:close/>
                    <a:moveTo>
                      <a:pt x="38" y="28"/>
                    </a:moveTo>
                    <a:lnTo>
                      <a:pt x="38" y="28"/>
                    </a:lnTo>
                    <a:lnTo>
                      <a:pt x="36" y="20"/>
                    </a:lnTo>
                    <a:lnTo>
                      <a:pt x="36" y="20"/>
                    </a:lnTo>
                    <a:lnTo>
                      <a:pt x="34" y="14"/>
                    </a:lnTo>
                    <a:lnTo>
                      <a:pt x="34" y="14"/>
                    </a:lnTo>
                    <a:lnTo>
                      <a:pt x="30" y="10"/>
                    </a:lnTo>
                    <a:lnTo>
                      <a:pt x="30" y="10"/>
                    </a:lnTo>
                    <a:lnTo>
                      <a:pt x="24" y="10"/>
                    </a:lnTo>
                    <a:lnTo>
                      <a:pt x="24" y="10"/>
                    </a:lnTo>
                    <a:lnTo>
                      <a:pt x="18" y="10"/>
                    </a:lnTo>
                    <a:lnTo>
                      <a:pt x="18" y="10"/>
                    </a:lnTo>
                    <a:lnTo>
                      <a:pt x="14" y="14"/>
                    </a:lnTo>
                    <a:lnTo>
                      <a:pt x="14" y="14"/>
                    </a:lnTo>
                    <a:lnTo>
                      <a:pt x="10" y="20"/>
                    </a:lnTo>
                    <a:lnTo>
                      <a:pt x="10" y="20"/>
                    </a:lnTo>
                    <a:lnTo>
                      <a:pt x="10" y="28"/>
                    </a:lnTo>
                    <a:lnTo>
                      <a:pt x="10" y="28"/>
                    </a:lnTo>
                    <a:lnTo>
                      <a:pt x="12" y="36"/>
                    </a:lnTo>
                    <a:lnTo>
                      <a:pt x="12" y="36"/>
                    </a:lnTo>
                    <a:lnTo>
                      <a:pt x="14" y="42"/>
                    </a:lnTo>
                    <a:lnTo>
                      <a:pt x="14" y="42"/>
                    </a:lnTo>
                    <a:lnTo>
                      <a:pt x="18" y="46"/>
                    </a:lnTo>
                    <a:lnTo>
                      <a:pt x="18" y="46"/>
                    </a:lnTo>
                    <a:lnTo>
                      <a:pt x="24" y="46"/>
                    </a:lnTo>
                    <a:lnTo>
                      <a:pt x="24" y="46"/>
                    </a:lnTo>
                    <a:lnTo>
                      <a:pt x="30" y="44"/>
                    </a:lnTo>
                    <a:lnTo>
                      <a:pt x="30" y="44"/>
                    </a:lnTo>
                    <a:lnTo>
                      <a:pt x="34" y="40"/>
                    </a:lnTo>
                    <a:lnTo>
                      <a:pt x="34" y="40"/>
                    </a:lnTo>
                    <a:lnTo>
                      <a:pt x="36" y="36"/>
                    </a:lnTo>
                    <a:lnTo>
                      <a:pt x="36" y="36"/>
                    </a:lnTo>
                    <a:lnTo>
                      <a:pt x="38" y="28"/>
                    </a:lnTo>
                    <a:lnTo>
                      <a:pt x="38" y="2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47" name="Freeform 36"/>
              <p:cNvSpPr>
                <a:spLocks/>
              </p:cNvSpPr>
              <p:nvPr/>
            </p:nvSpPr>
            <p:spPr bwMode="auto">
              <a:xfrm>
                <a:off x="2251075" y="6483350"/>
                <a:ext cx="69850" cy="88900"/>
              </a:xfrm>
              <a:custGeom>
                <a:avLst/>
                <a:gdLst>
                  <a:gd name="T0" fmla="*/ 32 w 44"/>
                  <a:gd name="T1" fmla="*/ 56 h 56"/>
                  <a:gd name="T2" fmla="*/ 32 w 44"/>
                  <a:gd name="T3" fmla="*/ 24 h 56"/>
                  <a:gd name="T4" fmla="*/ 32 w 44"/>
                  <a:gd name="T5" fmla="*/ 24 h 56"/>
                  <a:gd name="T6" fmla="*/ 32 w 44"/>
                  <a:gd name="T7" fmla="*/ 18 h 56"/>
                  <a:gd name="T8" fmla="*/ 30 w 44"/>
                  <a:gd name="T9" fmla="*/ 14 h 56"/>
                  <a:gd name="T10" fmla="*/ 30 w 44"/>
                  <a:gd name="T11" fmla="*/ 14 h 56"/>
                  <a:gd name="T12" fmla="*/ 26 w 44"/>
                  <a:gd name="T13" fmla="*/ 10 h 56"/>
                  <a:gd name="T14" fmla="*/ 22 w 44"/>
                  <a:gd name="T15" fmla="*/ 10 h 56"/>
                  <a:gd name="T16" fmla="*/ 22 w 44"/>
                  <a:gd name="T17" fmla="*/ 10 h 56"/>
                  <a:gd name="T18" fmla="*/ 16 w 44"/>
                  <a:gd name="T19" fmla="*/ 10 h 56"/>
                  <a:gd name="T20" fmla="*/ 16 w 44"/>
                  <a:gd name="T21" fmla="*/ 10 h 56"/>
                  <a:gd name="T22" fmla="*/ 12 w 44"/>
                  <a:gd name="T23" fmla="*/ 14 h 56"/>
                  <a:gd name="T24" fmla="*/ 12 w 44"/>
                  <a:gd name="T25" fmla="*/ 14 h 56"/>
                  <a:gd name="T26" fmla="*/ 10 w 44"/>
                  <a:gd name="T27" fmla="*/ 18 h 56"/>
                  <a:gd name="T28" fmla="*/ 10 w 44"/>
                  <a:gd name="T29" fmla="*/ 18 h 56"/>
                  <a:gd name="T30" fmla="*/ 10 w 44"/>
                  <a:gd name="T31" fmla="*/ 24 h 56"/>
                  <a:gd name="T32" fmla="*/ 10 w 44"/>
                  <a:gd name="T33" fmla="*/ 56 h 56"/>
                  <a:gd name="T34" fmla="*/ 0 w 44"/>
                  <a:gd name="T35" fmla="*/ 56 h 56"/>
                  <a:gd name="T36" fmla="*/ 0 w 44"/>
                  <a:gd name="T37" fmla="*/ 0 h 56"/>
                  <a:gd name="T38" fmla="*/ 10 w 44"/>
                  <a:gd name="T39" fmla="*/ 0 h 56"/>
                  <a:gd name="T40" fmla="*/ 10 w 44"/>
                  <a:gd name="T41" fmla="*/ 6 h 56"/>
                  <a:gd name="T42" fmla="*/ 10 w 44"/>
                  <a:gd name="T43" fmla="*/ 6 h 56"/>
                  <a:gd name="T44" fmla="*/ 12 w 44"/>
                  <a:gd name="T45" fmla="*/ 2 h 56"/>
                  <a:gd name="T46" fmla="*/ 12 w 44"/>
                  <a:gd name="T47" fmla="*/ 2 h 56"/>
                  <a:gd name="T48" fmla="*/ 16 w 44"/>
                  <a:gd name="T49" fmla="*/ 0 h 56"/>
                  <a:gd name="T50" fmla="*/ 16 w 44"/>
                  <a:gd name="T51" fmla="*/ 0 h 56"/>
                  <a:gd name="T52" fmla="*/ 20 w 44"/>
                  <a:gd name="T53" fmla="*/ 0 h 56"/>
                  <a:gd name="T54" fmla="*/ 20 w 44"/>
                  <a:gd name="T55" fmla="*/ 0 h 56"/>
                  <a:gd name="T56" fmla="*/ 24 w 44"/>
                  <a:gd name="T57" fmla="*/ 0 h 56"/>
                  <a:gd name="T58" fmla="*/ 24 w 44"/>
                  <a:gd name="T59" fmla="*/ 0 h 56"/>
                  <a:gd name="T60" fmla="*/ 32 w 44"/>
                  <a:gd name="T61" fmla="*/ 0 h 56"/>
                  <a:gd name="T62" fmla="*/ 32 w 44"/>
                  <a:gd name="T63" fmla="*/ 0 h 56"/>
                  <a:gd name="T64" fmla="*/ 38 w 44"/>
                  <a:gd name="T65" fmla="*/ 6 h 56"/>
                  <a:gd name="T66" fmla="*/ 38 w 44"/>
                  <a:gd name="T67" fmla="*/ 6 h 56"/>
                  <a:gd name="T68" fmla="*/ 42 w 44"/>
                  <a:gd name="T69" fmla="*/ 14 h 56"/>
                  <a:gd name="T70" fmla="*/ 42 w 44"/>
                  <a:gd name="T71" fmla="*/ 14 h 56"/>
                  <a:gd name="T72" fmla="*/ 44 w 44"/>
                  <a:gd name="T73" fmla="*/ 24 h 56"/>
                  <a:gd name="T74" fmla="*/ 44 w 44"/>
                  <a:gd name="T75" fmla="*/ 56 h 56"/>
                  <a:gd name="T76" fmla="*/ 32 w 44"/>
                  <a:gd name="T7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56">
                    <a:moveTo>
                      <a:pt x="32" y="56"/>
                    </a:moveTo>
                    <a:lnTo>
                      <a:pt x="32" y="24"/>
                    </a:lnTo>
                    <a:lnTo>
                      <a:pt x="32" y="24"/>
                    </a:lnTo>
                    <a:lnTo>
                      <a:pt x="32" y="18"/>
                    </a:lnTo>
                    <a:lnTo>
                      <a:pt x="30" y="14"/>
                    </a:lnTo>
                    <a:lnTo>
                      <a:pt x="30" y="14"/>
                    </a:lnTo>
                    <a:lnTo>
                      <a:pt x="26" y="10"/>
                    </a:lnTo>
                    <a:lnTo>
                      <a:pt x="22" y="10"/>
                    </a:lnTo>
                    <a:lnTo>
                      <a:pt x="22" y="10"/>
                    </a:lnTo>
                    <a:lnTo>
                      <a:pt x="16" y="10"/>
                    </a:lnTo>
                    <a:lnTo>
                      <a:pt x="16" y="10"/>
                    </a:lnTo>
                    <a:lnTo>
                      <a:pt x="12" y="14"/>
                    </a:lnTo>
                    <a:lnTo>
                      <a:pt x="12" y="14"/>
                    </a:lnTo>
                    <a:lnTo>
                      <a:pt x="10" y="18"/>
                    </a:lnTo>
                    <a:lnTo>
                      <a:pt x="10" y="18"/>
                    </a:lnTo>
                    <a:lnTo>
                      <a:pt x="10" y="24"/>
                    </a:lnTo>
                    <a:lnTo>
                      <a:pt x="10" y="56"/>
                    </a:lnTo>
                    <a:lnTo>
                      <a:pt x="0" y="56"/>
                    </a:lnTo>
                    <a:lnTo>
                      <a:pt x="0" y="0"/>
                    </a:lnTo>
                    <a:lnTo>
                      <a:pt x="10" y="0"/>
                    </a:lnTo>
                    <a:lnTo>
                      <a:pt x="10" y="6"/>
                    </a:lnTo>
                    <a:lnTo>
                      <a:pt x="10" y="6"/>
                    </a:lnTo>
                    <a:lnTo>
                      <a:pt x="12" y="2"/>
                    </a:lnTo>
                    <a:lnTo>
                      <a:pt x="12" y="2"/>
                    </a:lnTo>
                    <a:lnTo>
                      <a:pt x="16" y="0"/>
                    </a:lnTo>
                    <a:lnTo>
                      <a:pt x="16" y="0"/>
                    </a:lnTo>
                    <a:lnTo>
                      <a:pt x="20" y="0"/>
                    </a:lnTo>
                    <a:lnTo>
                      <a:pt x="20" y="0"/>
                    </a:lnTo>
                    <a:lnTo>
                      <a:pt x="24" y="0"/>
                    </a:lnTo>
                    <a:lnTo>
                      <a:pt x="24" y="0"/>
                    </a:lnTo>
                    <a:lnTo>
                      <a:pt x="32" y="0"/>
                    </a:lnTo>
                    <a:lnTo>
                      <a:pt x="32" y="0"/>
                    </a:lnTo>
                    <a:lnTo>
                      <a:pt x="38" y="6"/>
                    </a:lnTo>
                    <a:lnTo>
                      <a:pt x="38" y="6"/>
                    </a:lnTo>
                    <a:lnTo>
                      <a:pt x="42" y="14"/>
                    </a:lnTo>
                    <a:lnTo>
                      <a:pt x="42" y="14"/>
                    </a:lnTo>
                    <a:lnTo>
                      <a:pt x="44" y="24"/>
                    </a:lnTo>
                    <a:lnTo>
                      <a:pt x="44" y="56"/>
                    </a:lnTo>
                    <a:lnTo>
                      <a:pt x="32" y="5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48" name="Freeform 37"/>
              <p:cNvSpPr>
                <a:spLocks/>
              </p:cNvSpPr>
              <p:nvPr/>
            </p:nvSpPr>
            <p:spPr bwMode="auto">
              <a:xfrm>
                <a:off x="2339975" y="6546850"/>
                <a:ext cx="28575" cy="25400"/>
              </a:xfrm>
              <a:custGeom>
                <a:avLst/>
                <a:gdLst>
                  <a:gd name="T0" fmla="*/ 18 w 18"/>
                  <a:gd name="T1" fmla="*/ 8 h 16"/>
                  <a:gd name="T2" fmla="*/ 18 w 18"/>
                  <a:gd name="T3" fmla="*/ 8 h 16"/>
                  <a:gd name="T4" fmla="*/ 16 w 18"/>
                  <a:gd name="T5" fmla="*/ 12 h 16"/>
                  <a:gd name="T6" fmla="*/ 16 w 18"/>
                  <a:gd name="T7" fmla="*/ 12 h 16"/>
                  <a:gd name="T8" fmla="*/ 14 w 18"/>
                  <a:gd name="T9" fmla="*/ 14 h 16"/>
                  <a:gd name="T10" fmla="*/ 14 w 18"/>
                  <a:gd name="T11" fmla="*/ 14 h 16"/>
                  <a:gd name="T12" fmla="*/ 12 w 18"/>
                  <a:gd name="T13" fmla="*/ 16 h 16"/>
                  <a:gd name="T14" fmla="*/ 12 w 18"/>
                  <a:gd name="T15" fmla="*/ 16 h 16"/>
                  <a:gd name="T16" fmla="*/ 10 w 18"/>
                  <a:gd name="T17" fmla="*/ 16 h 16"/>
                  <a:gd name="T18" fmla="*/ 10 w 18"/>
                  <a:gd name="T19" fmla="*/ 16 h 16"/>
                  <a:gd name="T20" fmla="*/ 6 w 18"/>
                  <a:gd name="T21" fmla="*/ 16 h 16"/>
                  <a:gd name="T22" fmla="*/ 6 w 18"/>
                  <a:gd name="T23" fmla="*/ 16 h 16"/>
                  <a:gd name="T24" fmla="*/ 4 w 18"/>
                  <a:gd name="T25" fmla="*/ 14 h 16"/>
                  <a:gd name="T26" fmla="*/ 4 w 18"/>
                  <a:gd name="T27" fmla="*/ 14 h 16"/>
                  <a:gd name="T28" fmla="*/ 2 w 18"/>
                  <a:gd name="T29" fmla="*/ 12 h 16"/>
                  <a:gd name="T30" fmla="*/ 2 w 18"/>
                  <a:gd name="T31" fmla="*/ 12 h 16"/>
                  <a:gd name="T32" fmla="*/ 0 w 18"/>
                  <a:gd name="T33" fmla="*/ 8 h 16"/>
                  <a:gd name="T34" fmla="*/ 0 w 18"/>
                  <a:gd name="T35" fmla="*/ 8 h 16"/>
                  <a:gd name="T36" fmla="*/ 2 w 18"/>
                  <a:gd name="T37" fmla="*/ 4 h 16"/>
                  <a:gd name="T38" fmla="*/ 2 w 18"/>
                  <a:gd name="T39" fmla="*/ 4 h 16"/>
                  <a:gd name="T40" fmla="*/ 4 w 18"/>
                  <a:gd name="T41" fmla="*/ 2 h 16"/>
                  <a:gd name="T42" fmla="*/ 4 w 18"/>
                  <a:gd name="T43" fmla="*/ 2 h 16"/>
                  <a:gd name="T44" fmla="*/ 6 w 18"/>
                  <a:gd name="T45" fmla="*/ 0 h 16"/>
                  <a:gd name="T46" fmla="*/ 6 w 18"/>
                  <a:gd name="T47" fmla="*/ 0 h 16"/>
                  <a:gd name="T48" fmla="*/ 10 w 18"/>
                  <a:gd name="T49" fmla="*/ 0 h 16"/>
                  <a:gd name="T50" fmla="*/ 10 w 18"/>
                  <a:gd name="T51" fmla="*/ 0 h 16"/>
                  <a:gd name="T52" fmla="*/ 12 w 18"/>
                  <a:gd name="T53" fmla="*/ 0 h 16"/>
                  <a:gd name="T54" fmla="*/ 12 w 18"/>
                  <a:gd name="T55" fmla="*/ 0 h 16"/>
                  <a:gd name="T56" fmla="*/ 14 w 18"/>
                  <a:gd name="T57" fmla="*/ 2 h 16"/>
                  <a:gd name="T58" fmla="*/ 14 w 18"/>
                  <a:gd name="T59" fmla="*/ 2 h 16"/>
                  <a:gd name="T60" fmla="*/ 16 w 18"/>
                  <a:gd name="T61" fmla="*/ 4 h 16"/>
                  <a:gd name="T62" fmla="*/ 16 w 18"/>
                  <a:gd name="T63" fmla="*/ 4 h 16"/>
                  <a:gd name="T64" fmla="*/ 18 w 18"/>
                  <a:gd name="T65" fmla="*/ 8 h 16"/>
                  <a:gd name="T66" fmla="*/ 18 w 18"/>
                  <a:gd name="T6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16">
                    <a:moveTo>
                      <a:pt x="18" y="8"/>
                    </a:moveTo>
                    <a:lnTo>
                      <a:pt x="18" y="8"/>
                    </a:lnTo>
                    <a:lnTo>
                      <a:pt x="16" y="12"/>
                    </a:lnTo>
                    <a:lnTo>
                      <a:pt x="16" y="12"/>
                    </a:lnTo>
                    <a:lnTo>
                      <a:pt x="14" y="14"/>
                    </a:lnTo>
                    <a:lnTo>
                      <a:pt x="14" y="14"/>
                    </a:lnTo>
                    <a:lnTo>
                      <a:pt x="12" y="16"/>
                    </a:lnTo>
                    <a:lnTo>
                      <a:pt x="12" y="16"/>
                    </a:lnTo>
                    <a:lnTo>
                      <a:pt x="10" y="16"/>
                    </a:lnTo>
                    <a:lnTo>
                      <a:pt x="10" y="16"/>
                    </a:lnTo>
                    <a:lnTo>
                      <a:pt x="6" y="16"/>
                    </a:lnTo>
                    <a:lnTo>
                      <a:pt x="6" y="16"/>
                    </a:lnTo>
                    <a:lnTo>
                      <a:pt x="4" y="14"/>
                    </a:lnTo>
                    <a:lnTo>
                      <a:pt x="4" y="14"/>
                    </a:lnTo>
                    <a:lnTo>
                      <a:pt x="2" y="12"/>
                    </a:lnTo>
                    <a:lnTo>
                      <a:pt x="2" y="12"/>
                    </a:lnTo>
                    <a:lnTo>
                      <a:pt x="0" y="8"/>
                    </a:lnTo>
                    <a:lnTo>
                      <a:pt x="0" y="8"/>
                    </a:lnTo>
                    <a:lnTo>
                      <a:pt x="2" y="4"/>
                    </a:lnTo>
                    <a:lnTo>
                      <a:pt x="2" y="4"/>
                    </a:lnTo>
                    <a:lnTo>
                      <a:pt x="4" y="2"/>
                    </a:lnTo>
                    <a:lnTo>
                      <a:pt x="4" y="2"/>
                    </a:lnTo>
                    <a:lnTo>
                      <a:pt x="6" y="0"/>
                    </a:lnTo>
                    <a:lnTo>
                      <a:pt x="6" y="0"/>
                    </a:lnTo>
                    <a:lnTo>
                      <a:pt x="10" y="0"/>
                    </a:lnTo>
                    <a:lnTo>
                      <a:pt x="10" y="0"/>
                    </a:lnTo>
                    <a:lnTo>
                      <a:pt x="12" y="0"/>
                    </a:lnTo>
                    <a:lnTo>
                      <a:pt x="12" y="0"/>
                    </a:lnTo>
                    <a:lnTo>
                      <a:pt x="14" y="2"/>
                    </a:lnTo>
                    <a:lnTo>
                      <a:pt x="14" y="2"/>
                    </a:lnTo>
                    <a:lnTo>
                      <a:pt x="16" y="4"/>
                    </a:lnTo>
                    <a:lnTo>
                      <a:pt x="16" y="4"/>
                    </a:lnTo>
                    <a:lnTo>
                      <a:pt x="18" y="8"/>
                    </a:lnTo>
                    <a:lnTo>
                      <a:pt x="18" y="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49" name="Freeform 38"/>
              <p:cNvSpPr>
                <a:spLocks/>
              </p:cNvSpPr>
              <p:nvPr/>
            </p:nvSpPr>
            <p:spPr bwMode="auto">
              <a:xfrm>
                <a:off x="2425700" y="6454775"/>
                <a:ext cx="85725" cy="117475"/>
              </a:xfrm>
              <a:custGeom>
                <a:avLst/>
                <a:gdLst>
                  <a:gd name="T0" fmla="*/ 32 w 54"/>
                  <a:gd name="T1" fmla="*/ 10 h 74"/>
                  <a:gd name="T2" fmla="*/ 32 w 54"/>
                  <a:gd name="T3" fmla="*/ 74 h 74"/>
                  <a:gd name="T4" fmla="*/ 22 w 54"/>
                  <a:gd name="T5" fmla="*/ 74 h 74"/>
                  <a:gd name="T6" fmla="*/ 22 w 54"/>
                  <a:gd name="T7" fmla="*/ 10 h 74"/>
                  <a:gd name="T8" fmla="*/ 0 w 54"/>
                  <a:gd name="T9" fmla="*/ 10 h 74"/>
                  <a:gd name="T10" fmla="*/ 0 w 54"/>
                  <a:gd name="T11" fmla="*/ 0 h 74"/>
                  <a:gd name="T12" fmla="*/ 54 w 54"/>
                  <a:gd name="T13" fmla="*/ 0 h 74"/>
                  <a:gd name="T14" fmla="*/ 54 w 54"/>
                  <a:gd name="T15" fmla="*/ 10 h 74"/>
                  <a:gd name="T16" fmla="*/ 32 w 54"/>
                  <a:gd name="T17" fmla="*/ 1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4">
                    <a:moveTo>
                      <a:pt x="32" y="10"/>
                    </a:moveTo>
                    <a:lnTo>
                      <a:pt x="32" y="74"/>
                    </a:lnTo>
                    <a:lnTo>
                      <a:pt x="22" y="74"/>
                    </a:lnTo>
                    <a:lnTo>
                      <a:pt x="22" y="10"/>
                    </a:lnTo>
                    <a:lnTo>
                      <a:pt x="0" y="10"/>
                    </a:lnTo>
                    <a:lnTo>
                      <a:pt x="0" y="0"/>
                    </a:lnTo>
                    <a:lnTo>
                      <a:pt x="54" y="0"/>
                    </a:lnTo>
                    <a:lnTo>
                      <a:pt x="54" y="10"/>
                    </a:lnTo>
                    <a:lnTo>
                      <a:pt x="32" y="1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50" name="Freeform 39"/>
              <p:cNvSpPr>
                <a:spLocks/>
              </p:cNvSpPr>
              <p:nvPr/>
            </p:nvSpPr>
            <p:spPr bwMode="auto">
              <a:xfrm>
                <a:off x="2527300" y="6451600"/>
                <a:ext cx="69850" cy="120650"/>
              </a:xfrm>
              <a:custGeom>
                <a:avLst/>
                <a:gdLst>
                  <a:gd name="T0" fmla="*/ 32 w 44"/>
                  <a:gd name="T1" fmla="*/ 76 h 76"/>
                  <a:gd name="T2" fmla="*/ 32 w 44"/>
                  <a:gd name="T3" fmla="*/ 44 h 76"/>
                  <a:gd name="T4" fmla="*/ 32 w 44"/>
                  <a:gd name="T5" fmla="*/ 44 h 76"/>
                  <a:gd name="T6" fmla="*/ 32 w 44"/>
                  <a:gd name="T7" fmla="*/ 38 h 76"/>
                  <a:gd name="T8" fmla="*/ 30 w 44"/>
                  <a:gd name="T9" fmla="*/ 32 h 76"/>
                  <a:gd name="T10" fmla="*/ 30 w 44"/>
                  <a:gd name="T11" fmla="*/ 32 h 76"/>
                  <a:gd name="T12" fmla="*/ 26 w 44"/>
                  <a:gd name="T13" fmla="*/ 30 h 76"/>
                  <a:gd name="T14" fmla="*/ 22 w 44"/>
                  <a:gd name="T15" fmla="*/ 30 h 76"/>
                  <a:gd name="T16" fmla="*/ 22 w 44"/>
                  <a:gd name="T17" fmla="*/ 30 h 76"/>
                  <a:gd name="T18" fmla="*/ 16 w 44"/>
                  <a:gd name="T19" fmla="*/ 30 h 76"/>
                  <a:gd name="T20" fmla="*/ 16 w 44"/>
                  <a:gd name="T21" fmla="*/ 30 h 76"/>
                  <a:gd name="T22" fmla="*/ 12 w 44"/>
                  <a:gd name="T23" fmla="*/ 32 h 76"/>
                  <a:gd name="T24" fmla="*/ 12 w 44"/>
                  <a:gd name="T25" fmla="*/ 32 h 76"/>
                  <a:gd name="T26" fmla="*/ 10 w 44"/>
                  <a:gd name="T27" fmla="*/ 38 h 76"/>
                  <a:gd name="T28" fmla="*/ 10 w 44"/>
                  <a:gd name="T29" fmla="*/ 38 h 76"/>
                  <a:gd name="T30" fmla="*/ 10 w 44"/>
                  <a:gd name="T31" fmla="*/ 44 h 76"/>
                  <a:gd name="T32" fmla="*/ 10 w 44"/>
                  <a:gd name="T33" fmla="*/ 76 h 76"/>
                  <a:gd name="T34" fmla="*/ 0 w 44"/>
                  <a:gd name="T35" fmla="*/ 76 h 76"/>
                  <a:gd name="T36" fmla="*/ 0 w 44"/>
                  <a:gd name="T37" fmla="*/ 4 h 76"/>
                  <a:gd name="T38" fmla="*/ 10 w 44"/>
                  <a:gd name="T39" fmla="*/ 0 h 76"/>
                  <a:gd name="T40" fmla="*/ 10 w 44"/>
                  <a:gd name="T41" fmla="*/ 26 h 76"/>
                  <a:gd name="T42" fmla="*/ 10 w 44"/>
                  <a:gd name="T43" fmla="*/ 26 h 76"/>
                  <a:gd name="T44" fmla="*/ 12 w 44"/>
                  <a:gd name="T45" fmla="*/ 22 h 76"/>
                  <a:gd name="T46" fmla="*/ 12 w 44"/>
                  <a:gd name="T47" fmla="*/ 22 h 76"/>
                  <a:gd name="T48" fmla="*/ 16 w 44"/>
                  <a:gd name="T49" fmla="*/ 20 h 76"/>
                  <a:gd name="T50" fmla="*/ 16 w 44"/>
                  <a:gd name="T51" fmla="*/ 20 h 76"/>
                  <a:gd name="T52" fmla="*/ 20 w 44"/>
                  <a:gd name="T53" fmla="*/ 20 h 76"/>
                  <a:gd name="T54" fmla="*/ 20 w 44"/>
                  <a:gd name="T55" fmla="*/ 20 h 76"/>
                  <a:gd name="T56" fmla="*/ 24 w 44"/>
                  <a:gd name="T57" fmla="*/ 20 h 76"/>
                  <a:gd name="T58" fmla="*/ 24 w 44"/>
                  <a:gd name="T59" fmla="*/ 20 h 76"/>
                  <a:gd name="T60" fmla="*/ 32 w 44"/>
                  <a:gd name="T61" fmla="*/ 20 h 76"/>
                  <a:gd name="T62" fmla="*/ 32 w 44"/>
                  <a:gd name="T63" fmla="*/ 20 h 76"/>
                  <a:gd name="T64" fmla="*/ 38 w 44"/>
                  <a:gd name="T65" fmla="*/ 26 h 76"/>
                  <a:gd name="T66" fmla="*/ 38 w 44"/>
                  <a:gd name="T67" fmla="*/ 26 h 76"/>
                  <a:gd name="T68" fmla="*/ 42 w 44"/>
                  <a:gd name="T69" fmla="*/ 34 h 76"/>
                  <a:gd name="T70" fmla="*/ 42 w 44"/>
                  <a:gd name="T71" fmla="*/ 34 h 76"/>
                  <a:gd name="T72" fmla="*/ 44 w 44"/>
                  <a:gd name="T73" fmla="*/ 44 h 76"/>
                  <a:gd name="T74" fmla="*/ 44 w 44"/>
                  <a:gd name="T75" fmla="*/ 76 h 76"/>
                  <a:gd name="T76" fmla="*/ 32 w 44"/>
                  <a:gd name="T7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76">
                    <a:moveTo>
                      <a:pt x="32" y="76"/>
                    </a:moveTo>
                    <a:lnTo>
                      <a:pt x="32" y="44"/>
                    </a:lnTo>
                    <a:lnTo>
                      <a:pt x="32" y="44"/>
                    </a:lnTo>
                    <a:lnTo>
                      <a:pt x="32" y="38"/>
                    </a:lnTo>
                    <a:lnTo>
                      <a:pt x="30" y="32"/>
                    </a:lnTo>
                    <a:lnTo>
                      <a:pt x="30" y="32"/>
                    </a:lnTo>
                    <a:lnTo>
                      <a:pt x="26" y="30"/>
                    </a:lnTo>
                    <a:lnTo>
                      <a:pt x="22" y="30"/>
                    </a:lnTo>
                    <a:lnTo>
                      <a:pt x="22" y="30"/>
                    </a:lnTo>
                    <a:lnTo>
                      <a:pt x="16" y="30"/>
                    </a:lnTo>
                    <a:lnTo>
                      <a:pt x="16" y="30"/>
                    </a:lnTo>
                    <a:lnTo>
                      <a:pt x="12" y="32"/>
                    </a:lnTo>
                    <a:lnTo>
                      <a:pt x="12" y="32"/>
                    </a:lnTo>
                    <a:lnTo>
                      <a:pt x="10" y="38"/>
                    </a:lnTo>
                    <a:lnTo>
                      <a:pt x="10" y="38"/>
                    </a:lnTo>
                    <a:lnTo>
                      <a:pt x="10" y="44"/>
                    </a:lnTo>
                    <a:lnTo>
                      <a:pt x="10" y="76"/>
                    </a:lnTo>
                    <a:lnTo>
                      <a:pt x="0" y="76"/>
                    </a:lnTo>
                    <a:lnTo>
                      <a:pt x="0" y="4"/>
                    </a:lnTo>
                    <a:lnTo>
                      <a:pt x="10" y="0"/>
                    </a:lnTo>
                    <a:lnTo>
                      <a:pt x="10" y="26"/>
                    </a:lnTo>
                    <a:lnTo>
                      <a:pt x="10" y="26"/>
                    </a:lnTo>
                    <a:lnTo>
                      <a:pt x="12" y="22"/>
                    </a:lnTo>
                    <a:lnTo>
                      <a:pt x="12" y="22"/>
                    </a:lnTo>
                    <a:lnTo>
                      <a:pt x="16" y="20"/>
                    </a:lnTo>
                    <a:lnTo>
                      <a:pt x="16" y="20"/>
                    </a:lnTo>
                    <a:lnTo>
                      <a:pt x="20" y="20"/>
                    </a:lnTo>
                    <a:lnTo>
                      <a:pt x="20" y="20"/>
                    </a:lnTo>
                    <a:lnTo>
                      <a:pt x="24" y="20"/>
                    </a:lnTo>
                    <a:lnTo>
                      <a:pt x="24" y="20"/>
                    </a:lnTo>
                    <a:lnTo>
                      <a:pt x="32" y="20"/>
                    </a:lnTo>
                    <a:lnTo>
                      <a:pt x="32" y="20"/>
                    </a:lnTo>
                    <a:lnTo>
                      <a:pt x="38" y="26"/>
                    </a:lnTo>
                    <a:lnTo>
                      <a:pt x="38" y="26"/>
                    </a:lnTo>
                    <a:lnTo>
                      <a:pt x="42" y="34"/>
                    </a:lnTo>
                    <a:lnTo>
                      <a:pt x="42" y="34"/>
                    </a:lnTo>
                    <a:lnTo>
                      <a:pt x="44" y="44"/>
                    </a:lnTo>
                    <a:lnTo>
                      <a:pt x="44" y="76"/>
                    </a:lnTo>
                    <a:lnTo>
                      <a:pt x="32"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51" name="Freeform 40"/>
              <p:cNvSpPr>
                <a:spLocks noEditPoints="1"/>
              </p:cNvSpPr>
              <p:nvPr/>
            </p:nvSpPr>
            <p:spPr bwMode="auto">
              <a:xfrm>
                <a:off x="2613025" y="6483350"/>
                <a:ext cx="73025" cy="88900"/>
              </a:xfrm>
              <a:custGeom>
                <a:avLst/>
                <a:gdLst>
                  <a:gd name="T0" fmla="*/ 46 w 46"/>
                  <a:gd name="T1" fmla="*/ 26 h 56"/>
                  <a:gd name="T2" fmla="*/ 46 w 46"/>
                  <a:gd name="T3" fmla="*/ 30 h 56"/>
                  <a:gd name="T4" fmla="*/ 10 w 46"/>
                  <a:gd name="T5" fmla="*/ 32 h 56"/>
                  <a:gd name="T6" fmla="*/ 12 w 46"/>
                  <a:gd name="T7" fmla="*/ 38 h 56"/>
                  <a:gd name="T8" fmla="*/ 16 w 46"/>
                  <a:gd name="T9" fmla="*/ 44 h 56"/>
                  <a:gd name="T10" fmla="*/ 20 w 46"/>
                  <a:gd name="T11" fmla="*/ 46 h 56"/>
                  <a:gd name="T12" fmla="*/ 24 w 46"/>
                  <a:gd name="T13" fmla="*/ 46 h 56"/>
                  <a:gd name="T14" fmla="*/ 28 w 46"/>
                  <a:gd name="T15" fmla="*/ 46 h 56"/>
                  <a:gd name="T16" fmla="*/ 30 w 46"/>
                  <a:gd name="T17" fmla="*/ 46 h 56"/>
                  <a:gd name="T18" fmla="*/ 34 w 46"/>
                  <a:gd name="T19" fmla="*/ 44 h 56"/>
                  <a:gd name="T20" fmla="*/ 36 w 46"/>
                  <a:gd name="T21" fmla="*/ 42 h 56"/>
                  <a:gd name="T22" fmla="*/ 42 w 46"/>
                  <a:gd name="T23" fmla="*/ 50 h 56"/>
                  <a:gd name="T24" fmla="*/ 38 w 46"/>
                  <a:gd name="T25" fmla="*/ 52 h 56"/>
                  <a:gd name="T26" fmla="*/ 34 w 46"/>
                  <a:gd name="T27" fmla="*/ 54 h 56"/>
                  <a:gd name="T28" fmla="*/ 30 w 46"/>
                  <a:gd name="T29" fmla="*/ 56 h 56"/>
                  <a:gd name="T30" fmla="*/ 24 w 46"/>
                  <a:gd name="T31" fmla="*/ 56 h 56"/>
                  <a:gd name="T32" fmla="*/ 16 w 46"/>
                  <a:gd name="T33" fmla="*/ 56 h 56"/>
                  <a:gd name="T34" fmla="*/ 12 w 46"/>
                  <a:gd name="T35" fmla="*/ 52 h 56"/>
                  <a:gd name="T36" fmla="*/ 8 w 46"/>
                  <a:gd name="T37" fmla="*/ 50 h 56"/>
                  <a:gd name="T38" fmla="*/ 4 w 46"/>
                  <a:gd name="T39" fmla="*/ 44 h 56"/>
                  <a:gd name="T40" fmla="*/ 0 w 46"/>
                  <a:gd name="T41" fmla="*/ 36 h 56"/>
                  <a:gd name="T42" fmla="*/ 0 w 46"/>
                  <a:gd name="T43" fmla="*/ 28 h 56"/>
                  <a:gd name="T44" fmla="*/ 2 w 46"/>
                  <a:gd name="T45" fmla="*/ 16 h 56"/>
                  <a:gd name="T46" fmla="*/ 6 w 46"/>
                  <a:gd name="T47" fmla="*/ 6 h 56"/>
                  <a:gd name="T48" fmla="*/ 14 w 46"/>
                  <a:gd name="T49" fmla="*/ 2 h 56"/>
                  <a:gd name="T50" fmla="*/ 24 w 46"/>
                  <a:gd name="T51" fmla="*/ 0 h 56"/>
                  <a:gd name="T52" fmla="*/ 34 w 46"/>
                  <a:gd name="T53" fmla="*/ 2 h 56"/>
                  <a:gd name="T54" fmla="*/ 42 w 46"/>
                  <a:gd name="T55" fmla="*/ 8 h 56"/>
                  <a:gd name="T56" fmla="*/ 46 w 46"/>
                  <a:gd name="T57" fmla="*/ 16 h 56"/>
                  <a:gd name="T58" fmla="*/ 46 w 46"/>
                  <a:gd name="T59" fmla="*/ 26 h 56"/>
                  <a:gd name="T60" fmla="*/ 36 w 46"/>
                  <a:gd name="T61" fmla="*/ 22 h 56"/>
                  <a:gd name="T62" fmla="*/ 36 w 46"/>
                  <a:gd name="T63" fmla="*/ 18 h 56"/>
                  <a:gd name="T64" fmla="*/ 32 w 46"/>
                  <a:gd name="T65" fmla="*/ 14 h 56"/>
                  <a:gd name="T66" fmla="*/ 28 w 46"/>
                  <a:gd name="T67" fmla="*/ 10 h 56"/>
                  <a:gd name="T68" fmla="*/ 24 w 46"/>
                  <a:gd name="T69" fmla="*/ 10 h 56"/>
                  <a:gd name="T70" fmla="*/ 18 w 46"/>
                  <a:gd name="T71" fmla="*/ 10 h 56"/>
                  <a:gd name="T72" fmla="*/ 14 w 46"/>
                  <a:gd name="T73" fmla="*/ 12 h 56"/>
                  <a:gd name="T74" fmla="*/ 12 w 46"/>
                  <a:gd name="T75" fmla="*/ 16 h 56"/>
                  <a:gd name="T76" fmla="*/ 10 w 46"/>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6"/>
                    </a:moveTo>
                    <a:lnTo>
                      <a:pt x="46" y="26"/>
                    </a:lnTo>
                    <a:lnTo>
                      <a:pt x="46" y="30"/>
                    </a:lnTo>
                    <a:lnTo>
                      <a:pt x="46" y="30"/>
                    </a:lnTo>
                    <a:lnTo>
                      <a:pt x="46" y="32"/>
                    </a:lnTo>
                    <a:lnTo>
                      <a:pt x="10" y="32"/>
                    </a:lnTo>
                    <a:lnTo>
                      <a:pt x="10" y="32"/>
                    </a:lnTo>
                    <a:lnTo>
                      <a:pt x="12" y="38"/>
                    </a:lnTo>
                    <a:lnTo>
                      <a:pt x="12" y="38"/>
                    </a:lnTo>
                    <a:lnTo>
                      <a:pt x="16" y="44"/>
                    </a:lnTo>
                    <a:lnTo>
                      <a:pt x="16" y="44"/>
                    </a:lnTo>
                    <a:lnTo>
                      <a:pt x="20" y="46"/>
                    </a:lnTo>
                    <a:lnTo>
                      <a:pt x="20" y="46"/>
                    </a:lnTo>
                    <a:lnTo>
                      <a:pt x="24" y="46"/>
                    </a:lnTo>
                    <a:lnTo>
                      <a:pt x="24" y="46"/>
                    </a:lnTo>
                    <a:lnTo>
                      <a:pt x="28" y="46"/>
                    </a:lnTo>
                    <a:lnTo>
                      <a:pt x="28" y="46"/>
                    </a:lnTo>
                    <a:lnTo>
                      <a:pt x="30" y="46"/>
                    </a:lnTo>
                    <a:lnTo>
                      <a:pt x="30" y="46"/>
                    </a:lnTo>
                    <a:lnTo>
                      <a:pt x="34" y="44"/>
                    </a:lnTo>
                    <a:lnTo>
                      <a:pt x="34" y="44"/>
                    </a:lnTo>
                    <a:lnTo>
                      <a:pt x="36" y="42"/>
                    </a:lnTo>
                    <a:lnTo>
                      <a:pt x="42" y="50"/>
                    </a:lnTo>
                    <a:lnTo>
                      <a:pt x="42" y="50"/>
                    </a:lnTo>
                    <a:lnTo>
                      <a:pt x="38" y="52"/>
                    </a:lnTo>
                    <a:lnTo>
                      <a:pt x="38" y="52"/>
                    </a:lnTo>
                    <a:lnTo>
                      <a:pt x="34" y="54"/>
                    </a:lnTo>
                    <a:lnTo>
                      <a:pt x="34" y="54"/>
                    </a:lnTo>
                    <a:lnTo>
                      <a:pt x="30" y="56"/>
                    </a:lnTo>
                    <a:lnTo>
                      <a:pt x="30" y="56"/>
                    </a:lnTo>
                    <a:lnTo>
                      <a:pt x="24" y="56"/>
                    </a:lnTo>
                    <a:lnTo>
                      <a:pt x="24" y="56"/>
                    </a:lnTo>
                    <a:lnTo>
                      <a:pt x="16" y="56"/>
                    </a:lnTo>
                    <a:lnTo>
                      <a:pt x="16" y="56"/>
                    </a:lnTo>
                    <a:lnTo>
                      <a:pt x="12" y="52"/>
                    </a:lnTo>
                    <a:lnTo>
                      <a:pt x="12" y="52"/>
                    </a:lnTo>
                    <a:lnTo>
                      <a:pt x="8" y="50"/>
                    </a:lnTo>
                    <a:lnTo>
                      <a:pt x="8" y="50"/>
                    </a:lnTo>
                    <a:lnTo>
                      <a:pt x="4" y="44"/>
                    </a:lnTo>
                    <a:lnTo>
                      <a:pt x="4" y="44"/>
                    </a:lnTo>
                    <a:lnTo>
                      <a:pt x="0" y="36"/>
                    </a:lnTo>
                    <a:lnTo>
                      <a:pt x="0" y="36"/>
                    </a:lnTo>
                    <a:lnTo>
                      <a:pt x="0" y="28"/>
                    </a:lnTo>
                    <a:lnTo>
                      <a:pt x="0" y="28"/>
                    </a:lnTo>
                    <a:lnTo>
                      <a:pt x="2" y="16"/>
                    </a:lnTo>
                    <a:lnTo>
                      <a:pt x="2" y="16"/>
                    </a:lnTo>
                    <a:lnTo>
                      <a:pt x="6" y="6"/>
                    </a:lnTo>
                    <a:lnTo>
                      <a:pt x="6" y="6"/>
                    </a:lnTo>
                    <a:lnTo>
                      <a:pt x="14" y="2"/>
                    </a:lnTo>
                    <a:lnTo>
                      <a:pt x="14" y="2"/>
                    </a:lnTo>
                    <a:lnTo>
                      <a:pt x="24" y="0"/>
                    </a:lnTo>
                    <a:lnTo>
                      <a:pt x="24" y="0"/>
                    </a:lnTo>
                    <a:lnTo>
                      <a:pt x="30" y="0"/>
                    </a:lnTo>
                    <a:lnTo>
                      <a:pt x="34" y="2"/>
                    </a:lnTo>
                    <a:lnTo>
                      <a:pt x="34" y="2"/>
                    </a:lnTo>
                    <a:lnTo>
                      <a:pt x="42" y="8"/>
                    </a:lnTo>
                    <a:lnTo>
                      <a:pt x="42" y="8"/>
                    </a:lnTo>
                    <a:lnTo>
                      <a:pt x="46" y="16"/>
                    </a:lnTo>
                    <a:lnTo>
                      <a:pt x="46" y="16"/>
                    </a:lnTo>
                    <a:lnTo>
                      <a:pt x="46" y="26"/>
                    </a:lnTo>
                    <a:lnTo>
                      <a:pt x="46" y="26"/>
                    </a:lnTo>
                    <a:close/>
                    <a:moveTo>
                      <a:pt x="36" y="22"/>
                    </a:moveTo>
                    <a:lnTo>
                      <a:pt x="36" y="22"/>
                    </a:lnTo>
                    <a:lnTo>
                      <a:pt x="36" y="18"/>
                    </a:lnTo>
                    <a:lnTo>
                      <a:pt x="36" y="18"/>
                    </a:lnTo>
                    <a:lnTo>
                      <a:pt x="32" y="14"/>
                    </a:lnTo>
                    <a:lnTo>
                      <a:pt x="32" y="14"/>
                    </a:lnTo>
                    <a:lnTo>
                      <a:pt x="28" y="10"/>
                    </a:lnTo>
                    <a:lnTo>
                      <a:pt x="28" y="10"/>
                    </a:lnTo>
                    <a:lnTo>
                      <a:pt x="24" y="10"/>
                    </a:lnTo>
                    <a:lnTo>
                      <a:pt x="24" y="10"/>
                    </a:lnTo>
                    <a:lnTo>
                      <a:pt x="18" y="10"/>
                    </a:lnTo>
                    <a:lnTo>
                      <a:pt x="18" y="10"/>
                    </a:lnTo>
                    <a:lnTo>
                      <a:pt x="14" y="12"/>
                    </a:lnTo>
                    <a:lnTo>
                      <a:pt x="14" y="12"/>
                    </a:lnTo>
                    <a:lnTo>
                      <a:pt x="12" y="16"/>
                    </a:lnTo>
                    <a:lnTo>
                      <a:pt x="12" y="16"/>
                    </a:lnTo>
                    <a:lnTo>
                      <a:pt x="10"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52" name="Freeform 41"/>
              <p:cNvSpPr>
                <a:spLocks noEditPoints="1"/>
              </p:cNvSpPr>
              <p:nvPr/>
            </p:nvSpPr>
            <p:spPr bwMode="auto">
              <a:xfrm>
                <a:off x="2746375" y="6451600"/>
                <a:ext cx="73025" cy="120650"/>
              </a:xfrm>
              <a:custGeom>
                <a:avLst/>
                <a:gdLst>
                  <a:gd name="T0" fmla="*/ 46 w 46"/>
                  <a:gd name="T1" fmla="*/ 48 h 76"/>
                  <a:gd name="T2" fmla="*/ 44 w 46"/>
                  <a:gd name="T3" fmla="*/ 62 h 76"/>
                  <a:gd name="T4" fmla="*/ 40 w 46"/>
                  <a:gd name="T5" fmla="*/ 70 h 76"/>
                  <a:gd name="T6" fmla="*/ 34 w 46"/>
                  <a:gd name="T7" fmla="*/ 74 h 76"/>
                  <a:gd name="T8" fmla="*/ 24 w 46"/>
                  <a:gd name="T9" fmla="*/ 76 h 76"/>
                  <a:gd name="T10" fmla="*/ 18 w 46"/>
                  <a:gd name="T11" fmla="*/ 74 h 76"/>
                  <a:gd name="T12" fmla="*/ 12 w 46"/>
                  <a:gd name="T13" fmla="*/ 76 h 76"/>
                  <a:gd name="T14" fmla="*/ 0 w 46"/>
                  <a:gd name="T15" fmla="*/ 4 h 76"/>
                  <a:gd name="T16" fmla="*/ 12 w 46"/>
                  <a:gd name="T17" fmla="*/ 26 h 76"/>
                  <a:gd name="T18" fmla="*/ 14 w 46"/>
                  <a:gd name="T19" fmla="*/ 24 h 76"/>
                  <a:gd name="T20" fmla="*/ 18 w 46"/>
                  <a:gd name="T21" fmla="*/ 22 h 76"/>
                  <a:gd name="T22" fmla="*/ 20 w 46"/>
                  <a:gd name="T23" fmla="*/ 20 h 76"/>
                  <a:gd name="T24" fmla="*/ 26 w 46"/>
                  <a:gd name="T25" fmla="*/ 20 h 76"/>
                  <a:gd name="T26" fmla="*/ 34 w 46"/>
                  <a:gd name="T27" fmla="*/ 20 h 76"/>
                  <a:gd name="T28" fmla="*/ 40 w 46"/>
                  <a:gd name="T29" fmla="*/ 26 h 76"/>
                  <a:gd name="T30" fmla="*/ 44 w 46"/>
                  <a:gd name="T31" fmla="*/ 36 h 76"/>
                  <a:gd name="T32" fmla="*/ 46 w 46"/>
                  <a:gd name="T33" fmla="*/ 48 h 76"/>
                  <a:gd name="T34" fmla="*/ 36 w 46"/>
                  <a:gd name="T35" fmla="*/ 50 h 76"/>
                  <a:gd name="T36" fmla="*/ 34 w 46"/>
                  <a:gd name="T37" fmla="*/ 40 h 76"/>
                  <a:gd name="T38" fmla="*/ 32 w 46"/>
                  <a:gd name="T39" fmla="*/ 34 h 76"/>
                  <a:gd name="T40" fmla="*/ 24 w 46"/>
                  <a:gd name="T41" fmla="*/ 30 h 76"/>
                  <a:gd name="T42" fmla="*/ 20 w 46"/>
                  <a:gd name="T43" fmla="*/ 30 h 76"/>
                  <a:gd name="T44" fmla="*/ 16 w 46"/>
                  <a:gd name="T45" fmla="*/ 32 h 76"/>
                  <a:gd name="T46" fmla="*/ 14 w 46"/>
                  <a:gd name="T47" fmla="*/ 34 h 76"/>
                  <a:gd name="T48" fmla="*/ 10 w 46"/>
                  <a:gd name="T49" fmla="*/ 36 h 76"/>
                  <a:gd name="T50" fmla="*/ 10 w 46"/>
                  <a:gd name="T51" fmla="*/ 60 h 76"/>
                  <a:gd name="T52" fmla="*/ 14 w 46"/>
                  <a:gd name="T53" fmla="*/ 62 h 76"/>
                  <a:gd name="T54" fmla="*/ 16 w 46"/>
                  <a:gd name="T55" fmla="*/ 64 h 76"/>
                  <a:gd name="T56" fmla="*/ 20 w 46"/>
                  <a:gd name="T57" fmla="*/ 66 h 76"/>
                  <a:gd name="T58" fmla="*/ 24 w 46"/>
                  <a:gd name="T59" fmla="*/ 66 h 76"/>
                  <a:gd name="T60" fmla="*/ 32 w 46"/>
                  <a:gd name="T61" fmla="*/ 62 h 76"/>
                  <a:gd name="T62" fmla="*/ 34 w 46"/>
                  <a:gd name="T63" fmla="*/ 56 h 76"/>
                  <a:gd name="T64" fmla="*/ 36 w 46"/>
                  <a:gd name="T65" fmla="*/ 5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76">
                    <a:moveTo>
                      <a:pt x="46" y="48"/>
                    </a:moveTo>
                    <a:lnTo>
                      <a:pt x="46" y="48"/>
                    </a:lnTo>
                    <a:lnTo>
                      <a:pt x="44" y="62"/>
                    </a:lnTo>
                    <a:lnTo>
                      <a:pt x="44" y="62"/>
                    </a:lnTo>
                    <a:lnTo>
                      <a:pt x="40" y="70"/>
                    </a:lnTo>
                    <a:lnTo>
                      <a:pt x="40" y="70"/>
                    </a:lnTo>
                    <a:lnTo>
                      <a:pt x="34" y="74"/>
                    </a:lnTo>
                    <a:lnTo>
                      <a:pt x="34" y="74"/>
                    </a:lnTo>
                    <a:lnTo>
                      <a:pt x="24" y="76"/>
                    </a:lnTo>
                    <a:lnTo>
                      <a:pt x="24" y="76"/>
                    </a:lnTo>
                    <a:lnTo>
                      <a:pt x="18" y="74"/>
                    </a:lnTo>
                    <a:lnTo>
                      <a:pt x="18" y="74"/>
                    </a:lnTo>
                    <a:lnTo>
                      <a:pt x="12" y="70"/>
                    </a:lnTo>
                    <a:lnTo>
                      <a:pt x="12" y="76"/>
                    </a:lnTo>
                    <a:lnTo>
                      <a:pt x="0" y="76"/>
                    </a:lnTo>
                    <a:lnTo>
                      <a:pt x="0" y="4"/>
                    </a:lnTo>
                    <a:lnTo>
                      <a:pt x="12" y="0"/>
                    </a:lnTo>
                    <a:lnTo>
                      <a:pt x="12" y="26"/>
                    </a:lnTo>
                    <a:lnTo>
                      <a:pt x="12" y="26"/>
                    </a:lnTo>
                    <a:lnTo>
                      <a:pt x="14" y="24"/>
                    </a:lnTo>
                    <a:lnTo>
                      <a:pt x="14" y="24"/>
                    </a:lnTo>
                    <a:lnTo>
                      <a:pt x="18" y="22"/>
                    </a:lnTo>
                    <a:lnTo>
                      <a:pt x="18" y="22"/>
                    </a:lnTo>
                    <a:lnTo>
                      <a:pt x="20" y="20"/>
                    </a:lnTo>
                    <a:lnTo>
                      <a:pt x="20" y="20"/>
                    </a:lnTo>
                    <a:lnTo>
                      <a:pt x="26" y="20"/>
                    </a:lnTo>
                    <a:lnTo>
                      <a:pt x="26" y="20"/>
                    </a:lnTo>
                    <a:lnTo>
                      <a:pt x="34" y="20"/>
                    </a:lnTo>
                    <a:lnTo>
                      <a:pt x="34" y="20"/>
                    </a:lnTo>
                    <a:lnTo>
                      <a:pt x="40" y="26"/>
                    </a:lnTo>
                    <a:lnTo>
                      <a:pt x="40" y="26"/>
                    </a:lnTo>
                    <a:lnTo>
                      <a:pt x="44" y="36"/>
                    </a:lnTo>
                    <a:lnTo>
                      <a:pt x="44" y="36"/>
                    </a:lnTo>
                    <a:lnTo>
                      <a:pt x="46" y="48"/>
                    </a:lnTo>
                    <a:lnTo>
                      <a:pt x="46" y="48"/>
                    </a:lnTo>
                    <a:close/>
                    <a:moveTo>
                      <a:pt x="36" y="50"/>
                    </a:moveTo>
                    <a:lnTo>
                      <a:pt x="36" y="50"/>
                    </a:lnTo>
                    <a:lnTo>
                      <a:pt x="34" y="40"/>
                    </a:lnTo>
                    <a:lnTo>
                      <a:pt x="32" y="34"/>
                    </a:lnTo>
                    <a:lnTo>
                      <a:pt x="32" y="34"/>
                    </a:lnTo>
                    <a:lnTo>
                      <a:pt x="28" y="30"/>
                    </a:lnTo>
                    <a:lnTo>
                      <a:pt x="24" y="30"/>
                    </a:lnTo>
                    <a:lnTo>
                      <a:pt x="24" y="30"/>
                    </a:lnTo>
                    <a:lnTo>
                      <a:pt x="20" y="30"/>
                    </a:lnTo>
                    <a:lnTo>
                      <a:pt x="20" y="30"/>
                    </a:lnTo>
                    <a:lnTo>
                      <a:pt x="16" y="32"/>
                    </a:lnTo>
                    <a:lnTo>
                      <a:pt x="16" y="32"/>
                    </a:lnTo>
                    <a:lnTo>
                      <a:pt x="14" y="34"/>
                    </a:lnTo>
                    <a:lnTo>
                      <a:pt x="14" y="34"/>
                    </a:lnTo>
                    <a:lnTo>
                      <a:pt x="10" y="36"/>
                    </a:lnTo>
                    <a:lnTo>
                      <a:pt x="10" y="60"/>
                    </a:lnTo>
                    <a:lnTo>
                      <a:pt x="10" y="60"/>
                    </a:lnTo>
                    <a:lnTo>
                      <a:pt x="14" y="62"/>
                    </a:lnTo>
                    <a:lnTo>
                      <a:pt x="14" y="62"/>
                    </a:lnTo>
                    <a:lnTo>
                      <a:pt x="16" y="64"/>
                    </a:lnTo>
                    <a:lnTo>
                      <a:pt x="16" y="64"/>
                    </a:lnTo>
                    <a:lnTo>
                      <a:pt x="20" y="66"/>
                    </a:lnTo>
                    <a:lnTo>
                      <a:pt x="20" y="66"/>
                    </a:lnTo>
                    <a:lnTo>
                      <a:pt x="24" y="66"/>
                    </a:lnTo>
                    <a:lnTo>
                      <a:pt x="24" y="66"/>
                    </a:lnTo>
                    <a:lnTo>
                      <a:pt x="28" y="66"/>
                    </a:lnTo>
                    <a:lnTo>
                      <a:pt x="32" y="62"/>
                    </a:lnTo>
                    <a:lnTo>
                      <a:pt x="32" y="62"/>
                    </a:lnTo>
                    <a:lnTo>
                      <a:pt x="34" y="56"/>
                    </a:lnTo>
                    <a:lnTo>
                      <a:pt x="36" y="50"/>
                    </a:lnTo>
                    <a:lnTo>
                      <a:pt x="36" y="5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53" name="Freeform 42"/>
              <p:cNvSpPr>
                <a:spLocks noEditPoints="1"/>
              </p:cNvSpPr>
              <p:nvPr/>
            </p:nvSpPr>
            <p:spPr bwMode="auto">
              <a:xfrm>
                <a:off x="2835275" y="6483350"/>
                <a:ext cx="73025" cy="88900"/>
              </a:xfrm>
              <a:custGeom>
                <a:avLst/>
                <a:gdLst>
                  <a:gd name="T0" fmla="*/ 46 w 46"/>
                  <a:gd name="T1" fmla="*/ 26 h 56"/>
                  <a:gd name="T2" fmla="*/ 46 w 46"/>
                  <a:gd name="T3" fmla="*/ 30 h 56"/>
                  <a:gd name="T4" fmla="*/ 10 w 46"/>
                  <a:gd name="T5" fmla="*/ 32 h 56"/>
                  <a:gd name="T6" fmla="*/ 12 w 46"/>
                  <a:gd name="T7" fmla="*/ 38 h 56"/>
                  <a:gd name="T8" fmla="*/ 14 w 46"/>
                  <a:gd name="T9" fmla="*/ 44 h 56"/>
                  <a:gd name="T10" fmla="*/ 18 w 46"/>
                  <a:gd name="T11" fmla="*/ 46 h 56"/>
                  <a:gd name="T12" fmla="*/ 24 w 46"/>
                  <a:gd name="T13" fmla="*/ 46 h 56"/>
                  <a:gd name="T14" fmla="*/ 26 w 46"/>
                  <a:gd name="T15" fmla="*/ 46 h 56"/>
                  <a:gd name="T16" fmla="*/ 30 w 46"/>
                  <a:gd name="T17" fmla="*/ 46 h 56"/>
                  <a:gd name="T18" fmla="*/ 32 w 46"/>
                  <a:gd name="T19" fmla="*/ 44 h 56"/>
                  <a:gd name="T20" fmla="*/ 36 w 46"/>
                  <a:gd name="T21" fmla="*/ 42 h 56"/>
                  <a:gd name="T22" fmla="*/ 42 w 46"/>
                  <a:gd name="T23" fmla="*/ 50 h 56"/>
                  <a:gd name="T24" fmla="*/ 38 w 46"/>
                  <a:gd name="T25" fmla="*/ 52 h 56"/>
                  <a:gd name="T26" fmla="*/ 34 w 46"/>
                  <a:gd name="T27" fmla="*/ 54 h 56"/>
                  <a:gd name="T28" fmla="*/ 30 w 46"/>
                  <a:gd name="T29" fmla="*/ 56 h 56"/>
                  <a:gd name="T30" fmla="*/ 22 w 46"/>
                  <a:gd name="T31" fmla="*/ 56 h 56"/>
                  <a:gd name="T32" fmla="*/ 16 w 46"/>
                  <a:gd name="T33" fmla="*/ 56 h 56"/>
                  <a:gd name="T34" fmla="*/ 10 w 46"/>
                  <a:gd name="T35" fmla="*/ 52 h 56"/>
                  <a:gd name="T36" fmla="*/ 6 w 46"/>
                  <a:gd name="T37" fmla="*/ 50 h 56"/>
                  <a:gd name="T38" fmla="*/ 2 w 46"/>
                  <a:gd name="T39" fmla="*/ 44 h 56"/>
                  <a:gd name="T40" fmla="*/ 0 w 46"/>
                  <a:gd name="T41" fmla="*/ 36 h 56"/>
                  <a:gd name="T42" fmla="*/ 0 w 46"/>
                  <a:gd name="T43" fmla="*/ 28 h 56"/>
                  <a:gd name="T44" fmla="*/ 0 w 46"/>
                  <a:gd name="T45" fmla="*/ 16 h 56"/>
                  <a:gd name="T46" fmla="*/ 6 w 46"/>
                  <a:gd name="T47" fmla="*/ 6 h 56"/>
                  <a:gd name="T48" fmla="*/ 14 w 46"/>
                  <a:gd name="T49" fmla="*/ 2 h 56"/>
                  <a:gd name="T50" fmla="*/ 24 w 46"/>
                  <a:gd name="T51" fmla="*/ 0 h 56"/>
                  <a:gd name="T52" fmla="*/ 34 w 46"/>
                  <a:gd name="T53" fmla="*/ 2 h 56"/>
                  <a:gd name="T54" fmla="*/ 40 w 46"/>
                  <a:gd name="T55" fmla="*/ 8 h 56"/>
                  <a:gd name="T56" fmla="*/ 44 w 46"/>
                  <a:gd name="T57" fmla="*/ 16 h 56"/>
                  <a:gd name="T58" fmla="*/ 46 w 46"/>
                  <a:gd name="T59" fmla="*/ 26 h 56"/>
                  <a:gd name="T60" fmla="*/ 36 w 46"/>
                  <a:gd name="T61" fmla="*/ 22 h 56"/>
                  <a:gd name="T62" fmla="*/ 34 w 46"/>
                  <a:gd name="T63" fmla="*/ 18 h 56"/>
                  <a:gd name="T64" fmla="*/ 32 w 46"/>
                  <a:gd name="T65" fmla="*/ 14 h 56"/>
                  <a:gd name="T66" fmla="*/ 28 w 46"/>
                  <a:gd name="T67" fmla="*/ 10 h 56"/>
                  <a:gd name="T68" fmla="*/ 22 w 46"/>
                  <a:gd name="T69" fmla="*/ 10 h 56"/>
                  <a:gd name="T70" fmla="*/ 18 w 46"/>
                  <a:gd name="T71" fmla="*/ 10 h 56"/>
                  <a:gd name="T72" fmla="*/ 14 w 46"/>
                  <a:gd name="T73" fmla="*/ 12 h 56"/>
                  <a:gd name="T74" fmla="*/ 12 w 46"/>
                  <a:gd name="T75" fmla="*/ 16 h 56"/>
                  <a:gd name="T76" fmla="*/ 10 w 46"/>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6"/>
                    </a:moveTo>
                    <a:lnTo>
                      <a:pt x="46" y="26"/>
                    </a:lnTo>
                    <a:lnTo>
                      <a:pt x="46" y="30"/>
                    </a:lnTo>
                    <a:lnTo>
                      <a:pt x="46" y="30"/>
                    </a:lnTo>
                    <a:lnTo>
                      <a:pt x="46" y="32"/>
                    </a:lnTo>
                    <a:lnTo>
                      <a:pt x="10" y="32"/>
                    </a:lnTo>
                    <a:lnTo>
                      <a:pt x="10" y="32"/>
                    </a:lnTo>
                    <a:lnTo>
                      <a:pt x="12" y="38"/>
                    </a:lnTo>
                    <a:lnTo>
                      <a:pt x="12" y="38"/>
                    </a:lnTo>
                    <a:lnTo>
                      <a:pt x="14" y="44"/>
                    </a:lnTo>
                    <a:lnTo>
                      <a:pt x="14" y="44"/>
                    </a:lnTo>
                    <a:lnTo>
                      <a:pt x="18" y="46"/>
                    </a:lnTo>
                    <a:lnTo>
                      <a:pt x="18" y="46"/>
                    </a:lnTo>
                    <a:lnTo>
                      <a:pt x="24" y="46"/>
                    </a:lnTo>
                    <a:lnTo>
                      <a:pt x="24" y="46"/>
                    </a:lnTo>
                    <a:lnTo>
                      <a:pt x="26" y="46"/>
                    </a:lnTo>
                    <a:lnTo>
                      <a:pt x="26" y="46"/>
                    </a:lnTo>
                    <a:lnTo>
                      <a:pt x="30" y="46"/>
                    </a:lnTo>
                    <a:lnTo>
                      <a:pt x="30" y="46"/>
                    </a:lnTo>
                    <a:lnTo>
                      <a:pt x="32" y="44"/>
                    </a:lnTo>
                    <a:lnTo>
                      <a:pt x="32" y="44"/>
                    </a:lnTo>
                    <a:lnTo>
                      <a:pt x="36" y="42"/>
                    </a:lnTo>
                    <a:lnTo>
                      <a:pt x="42" y="50"/>
                    </a:lnTo>
                    <a:lnTo>
                      <a:pt x="42" y="50"/>
                    </a:lnTo>
                    <a:lnTo>
                      <a:pt x="38" y="52"/>
                    </a:lnTo>
                    <a:lnTo>
                      <a:pt x="38" y="52"/>
                    </a:lnTo>
                    <a:lnTo>
                      <a:pt x="34" y="54"/>
                    </a:lnTo>
                    <a:lnTo>
                      <a:pt x="34" y="54"/>
                    </a:lnTo>
                    <a:lnTo>
                      <a:pt x="30" y="56"/>
                    </a:lnTo>
                    <a:lnTo>
                      <a:pt x="30" y="56"/>
                    </a:lnTo>
                    <a:lnTo>
                      <a:pt x="22" y="56"/>
                    </a:lnTo>
                    <a:lnTo>
                      <a:pt x="22" y="56"/>
                    </a:lnTo>
                    <a:lnTo>
                      <a:pt x="16" y="56"/>
                    </a:lnTo>
                    <a:lnTo>
                      <a:pt x="16" y="56"/>
                    </a:lnTo>
                    <a:lnTo>
                      <a:pt x="10" y="52"/>
                    </a:lnTo>
                    <a:lnTo>
                      <a:pt x="10" y="52"/>
                    </a:lnTo>
                    <a:lnTo>
                      <a:pt x="6" y="50"/>
                    </a:lnTo>
                    <a:lnTo>
                      <a:pt x="6" y="50"/>
                    </a:lnTo>
                    <a:lnTo>
                      <a:pt x="2" y="44"/>
                    </a:lnTo>
                    <a:lnTo>
                      <a:pt x="2" y="44"/>
                    </a:lnTo>
                    <a:lnTo>
                      <a:pt x="0" y="36"/>
                    </a:lnTo>
                    <a:lnTo>
                      <a:pt x="0" y="36"/>
                    </a:lnTo>
                    <a:lnTo>
                      <a:pt x="0" y="28"/>
                    </a:lnTo>
                    <a:lnTo>
                      <a:pt x="0" y="28"/>
                    </a:lnTo>
                    <a:lnTo>
                      <a:pt x="0" y="16"/>
                    </a:lnTo>
                    <a:lnTo>
                      <a:pt x="0" y="16"/>
                    </a:lnTo>
                    <a:lnTo>
                      <a:pt x="6" y="6"/>
                    </a:lnTo>
                    <a:lnTo>
                      <a:pt x="6" y="6"/>
                    </a:lnTo>
                    <a:lnTo>
                      <a:pt x="14" y="2"/>
                    </a:lnTo>
                    <a:lnTo>
                      <a:pt x="14" y="2"/>
                    </a:lnTo>
                    <a:lnTo>
                      <a:pt x="24" y="0"/>
                    </a:lnTo>
                    <a:lnTo>
                      <a:pt x="24" y="0"/>
                    </a:lnTo>
                    <a:lnTo>
                      <a:pt x="28" y="0"/>
                    </a:lnTo>
                    <a:lnTo>
                      <a:pt x="34" y="2"/>
                    </a:lnTo>
                    <a:lnTo>
                      <a:pt x="34" y="2"/>
                    </a:lnTo>
                    <a:lnTo>
                      <a:pt x="40" y="8"/>
                    </a:lnTo>
                    <a:lnTo>
                      <a:pt x="40" y="8"/>
                    </a:lnTo>
                    <a:lnTo>
                      <a:pt x="44" y="16"/>
                    </a:lnTo>
                    <a:lnTo>
                      <a:pt x="44" y="16"/>
                    </a:lnTo>
                    <a:lnTo>
                      <a:pt x="46" y="26"/>
                    </a:lnTo>
                    <a:lnTo>
                      <a:pt x="46" y="26"/>
                    </a:lnTo>
                    <a:close/>
                    <a:moveTo>
                      <a:pt x="36" y="22"/>
                    </a:moveTo>
                    <a:lnTo>
                      <a:pt x="36" y="22"/>
                    </a:lnTo>
                    <a:lnTo>
                      <a:pt x="34" y="18"/>
                    </a:lnTo>
                    <a:lnTo>
                      <a:pt x="34" y="18"/>
                    </a:lnTo>
                    <a:lnTo>
                      <a:pt x="32" y="14"/>
                    </a:lnTo>
                    <a:lnTo>
                      <a:pt x="32" y="14"/>
                    </a:lnTo>
                    <a:lnTo>
                      <a:pt x="28" y="10"/>
                    </a:lnTo>
                    <a:lnTo>
                      <a:pt x="28" y="10"/>
                    </a:lnTo>
                    <a:lnTo>
                      <a:pt x="22" y="10"/>
                    </a:lnTo>
                    <a:lnTo>
                      <a:pt x="22" y="10"/>
                    </a:lnTo>
                    <a:lnTo>
                      <a:pt x="18" y="10"/>
                    </a:lnTo>
                    <a:lnTo>
                      <a:pt x="18" y="10"/>
                    </a:lnTo>
                    <a:lnTo>
                      <a:pt x="14" y="12"/>
                    </a:lnTo>
                    <a:lnTo>
                      <a:pt x="14" y="12"/>
                    </a:lnTo>
                    <a:lnTo>
                      <a:pt x="12" y="16"/>
                    </a:lnTo>
                    <a:lnTo>
                      <a:pt x="12" y="16"/>
                    </a:lnTo>
                    <a:lnTo>
                      <a:pt x="10"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54" name="Freeform 43"/>
              <p:cNvSpPr>
                <a:spLocks/>
              </p:cNvSpPr>
              <p:nvPr/>
            </p:nvSpPr>
            <p:spPr bwMode="auto">
              <a:xfrm>
                <a:off x="2917825" y="6451600"/>
                <a:ext cx="50800" cy="120650"/>
              </a:xfrm>
              <a:custGeom>
                <a:avLst/>
                <a:gdLst>
                  <a:gd name="T0" fmla="*/ 32 w 32"/>
                  <a:gd name="T1" fmla="*/ 74 h 76"/>
                  <a:gd name="T2" fmla="*/ 32 w 32"/>
                  <a:gd name="T3" fmla="*/ 74 h 76"/>
                  <a:gd name="T4" fmla="*/ 26 w 32"/>
                  <a:gd name="T5" fmla="*/ 76 h 76"/>
                  <a:gd name="T6" fmla="*/ 26 w 32"/>
                  <a:gd name="T7" fmla="*/ 76 h 76"/>
                  <a:gd name="T8" fmla="*/ 20 w 32"/>
                  <a:gd name="T9" fmla="*/ 76 h 76"/>
                  <a:gd name="T10" fmla="*/ 20 w 32"/>
                  <a:gd name="T11" fmla="*/ 76 h 76"/>
                  <a:gd name="T12" fmla="*/ 16 w 32"/>
                  <a:gd name="T13" fmla="*/ 76 h 76"/>
                  <a:gd name="T14" fmla="*/ 16 w 32"/>
                  <a:gd name="T15" fmla="*/ 76 h 76"/>
                  <a:gd name="T16" fmla="*/ 12 w 32"/>
                  <a:gd name="T17" fmla="*/ 74 h 76"/>
                  <a:gd name="T18" fmla="*/ 12 w 32"/>
                  <a:gd name="T19" fmla="*/ 74 h 76"/>
                  <a:gd name="T20" fmla="*/ 10 w 32"/>
                  <a:gd name="T21" fmla="*/ 68 h 76"/>
                  <a:gd name="T22" fmla="*/ 10 w 32"/>
                  <a:gd name="T23" fmla="*/ 68 h 76"/>
                  <a:gd name="T24" fmla="*/ 8 w 32"/>
                  <a:gd name="T25" fmla="*/ 62 h 76"/>
                  <a:gd name="T26" fmla="*/ 8 w 32"/>
                  <a:gd name="T27" fmla="*/ 30 h 76"/>
                  <a:gd name="T28" fmla="*/ 0 w 32"/>
                  <a:gd name="T29" fmla="*/ 30 h 76"/>
                  <a:gd name="T30" fmla="*/ 0 w 32"/>
                  <a:gd name="T31" fmla="*/ 20 h 76"/>
                  <a:gd name="T32" fmla="*/ 8 w 32"/>
                  <a:gd name="T33" fmla="*/ 20 h 76"/>
                  <a:gd name="T34" fmla="*/ 8 w 32"/>
                  <a:gd name="T35" fmla="*/ 4 h 76"/>
                  <a:gd name="T36" fmla="*/ 18 w 32"/>
                  <a:gd name="T37" fmla="*/ 0 h 76"/>
                  <a:gd name="T38" fmla="*/ 18 w 32"/>
                  <a:gd name="T39" fmla="*/ 20 h 76"/>
                  <a:gd name="T40" fmla="*/ 32 w 32"/>
                  <a:gd name="T41" fmla="*/ 20 h 76"/>
                  <a:gd name="T42" fmla="*/ 32 w 32"/>
                  <a:gd name="T43" fmla="*/ 30 h 76"/>
                  <a:gd name="T44" fmla="*/ 18 w 32"/>
                  <a:gd name="T45" fmla="*/ 30 h 76"/>
                  <a:gd name="T46" fmla="*/ 18 w 32"/>
                  <a:gd name="T47" fmla="*/ 60 h 76"/>
                  <a:gd name="T48" fmla="*/ 18 w 32"/>
                  <a:gd name="T49" fmla="*/ 60 h 76"/>
                  <a:gd name="T50" fmla="*/ 20 w 32"/>
                  <a:gd name="T51" fmla="*/ 64 h 76"/>
                  <a:gd name="T52" fmla="*/ 20 w 32"/>
                  <a:gd name="T53" fmla="*/ 64 h 76"/>
                  <a:gd name="T54" fmla="*/ 20 w 32"/>
                  <a:gd name="T55" fmla="*/ 66 h 76"/>
                  <a:gd name="T56" fmla="*/ 20 w 32"/>
                  <a:gd name="T57" fmla="*/ 66 h 76"/>
                  <a:gd name="T58" fmla="*/ 22 w 32"/>
                  <a:gd name="T59" fmla="*/ 66 h 76"/>
                  <a:gd name="T60" fmla="*/ 22 w 32"/>
                  <a:gd name="T61" fmla="*/ 66 h 76"/>
                  <a:gd name="T62" fmla="*/ 24 w 32"/>
                  <a:gd name="T63" fmla="*/ 66 h 76"/>
                  <a:gd name="T64" fmla="*/ 24 w 32"/>
                  <a:gd name="T65" fmla="*/ 66 h 76"/>
                  <a:gd name="T66" fmla="*/ 28 w 32"/>
                  <a:gd name="T67" fmla="*/ 66 h 76"/>
                  <a:gd name="T68" fmla="*/ 28 w 32"/>
                  <a:gd name="T69" fmla="*/ 66 h 76"/>
                  <a:gd name="T70" fmla="*/ 32 w 32"/>
                  <a:gd name="T71" fmla="*/ 64 h 76"/>
                  <a:gd name="T72" fmla="*/ 32 w 32"/>
                  <a:gd name="T73"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6">
                    <a:moveTo>
                      <a:pt x="32" y="74"/>
                    </a:moveTo>
                    <a:lnTo>
                      <a:pt x="32" y="74"/>
                    </a:lnTo>
                    <a:lnTo>
                      <a:pt x="26" y="76"/>
                    </a:lnTo>
                    <a:lnTo>
                      <a:pt x="26" y="76"/>
                    </a:lnTo>
                    <a:lnTo>
                      <a:pt x="20" y="76"/>
                    </a:lnTo>
                    <a:lnTo>
                      <a:pt x="20" y="76"/>
                    </a:lnTo>
                    <a:lnTo>
                      <a:pt x="16" y="76"/>
                    </a:lnTo>
                    <a:lnTo>
                      <a:pt x="16" y="76"/>
                    </a:lnTo>
                    <a:lnTo>
                      <a:pt x="12" y="74"/>
                    </a:lnTo>
                    <a:lnTo>
                      <a:pt x="12" y="74"/>
                    </a:lnTo>
                    <a:lnTo>
                      <a:pt x="10" y="68"/>
                    </a:lnTo>
                    <a:lnTo>
                      <a:pt x="10" y="68"/>
                    </a:lnTo>
                    <a:lnTo>
                      <a:pt x="8" y="62"/>
                    </a:lnTo>
                    <a:lnTo>
                      <a:pt x="8" y="30"/>
                    </a:lnTo>
                    <a:lnTo>
                      <a:pt x="0" y="30"/>
                    </a:lnTo>
                    <a:lnTo>
                      <a:pt x="0" y="20"/>
                    </a:lnTo>
                    <a:lnTo>
                      <a:pt x="8" y="20"/>
                    </a:lnTo>
                    <a:lnTo>
                      <a:pt x="8" y="4"/>
                    </a:lnTo>
                    <a:lnTo>
                      <a:pt x="18" y="0"/>
                    </a:lnTo>
                    <a:lnTo>
                      <a:pt x="18" y="20"/>
                    </a:lnTo>
                    <a:lnTo>
                      <a:pt x="32" y="20"/>
                    </a:lnTo>
                    <a:lnTo>
                      <a:pt x="32" y="30"/>
                    </a:lnTo>
                    <a:lnTo>
                      <a:pt x="18" y="30"/>
                    </a:lnTo>
                    <a:lnTo>
                      <a:pt x="18" y="60"/>
                    </a:lnTo>
                    <a:lnTo>
                      <a:pt x="18" y="60"/>
                    </a:lnTo>
                    <a:lnTo>
                      <a:pt x="20" y="64"/>
                    </a:lnTo>
                    <a:lnTo>
                      <a:pt x="20" y="64"/>
                    </a:lnTo>
                    <a:lnTo>
                      <a:pt x="20" y="66"/>
                    </a:lnTo>
                    <a:lnTo>
                      <a:pt x="20" y="66"/>
                    </a:lnTo>
                    <a:lnTo>
                      <a:pt x="22" y="66"/>
                    </a:lnTo>
                    <a:lnTo>
                      <a:pt x="22" y="66"/>
                    </a:lnTo>
                    <a:lnTo>
                      <a:pt x="24" y="66"/>
                    </a:lnTo>
                    <a:lnTo>
                      <a:pt x="24" y="66"/>
                    </a:lnTo>
                    <a:lnTo>
                      <a:pt x="28" y="66"/>
                    </a:lnTo>
                    <a:lnTo>
                      <a:pt x="28" y="66"/>
                    </a:lnTo>
                    <a:lnTo>
                      <a:pt x="32" y="64"/>
                    </a:lnTo>
                    <a:lnTo>
                      <a:pt x="32" y="7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55" name="Freeform 44"/>
              <p:cNvSpPr>
                <a:spLocks/>
              </p:cNvSpPr>
              <p:nvPr/>
            </p:nvSpPr>
            <p:spPr bwMode="auto">
              <a:xfrm>
                <a:off x="2978150" y="6451600"/>
                <a:ext cx="50800" cy="120650"/>
              </a:xfrm>
              <a:custGeom>
                <a:avLst/>
                <a:gdLst>
                  <a:gd name="T0" fmla="*/ 32 w 32"/>
                  <a:gd name="T1" fmla="*/ 74 h 76"/>
                  <a:gd name="T2" fmla="*/ 32 w 32"/>
                  <a:gd name="T3" fmla="*/ 74 h 76"/>
                  <a:gd name="T4" fmla="*/ 26 w 32"/>
                  <a:gd name="T5" fmla="*/ 76 h 76"/>
                  <a:gd name="T6" fmla="*/ 26 w 32"/>
                  <a:gd name="T7" fmla="*/ 76 h 76"/>
                  <a:gd name="T8" fmla="*/ 20 w 32"/>
                  <a:gd name="T9" fmla="*/ 76 h 76"/>
                  <a:gd name="T10" fmla="*/ 20 w 32"/>
                  <a:gd name="T11" fmla="*/ 76 h 76"/>
                  <a:gd name="T12" fmla="*/ 16 w 32"/>
                  <a:gd name="T13" fmla="*/ 76 h 76"/>
                  <a:gd name="T14" fmla="*/ 16 w 32"/>
                  <a:gd name="T15" fmla="*/ 76 h 76"/>
                  <a:gd name="T16" fmla="*/ 12 w 32"/>
                  <a:gd name="T17" fmla="*/ 74 h 76"/>
                  <a:gd name="T18" fmla="*/ 12 w 32"/>
                  <a:gd name="T19" fmla="*/ 74 h 76"/>
                  <a:gd name="T20" fmla="*/ 10 w 32"/>
                  <a:gd name="T21" fmla="*/ 68 h 76"/>
                  <a:gd name="T22" fmla="*/ 10 w 32"/>
                  <a:gd name="T23" fmla="*/ 68 h 76"/>
                  <a:gd name="T24" fmla="*/ 8 w 32"/>
                  <a:gd name="T25" fmla="*/ 62 h 76"/>
                  <a:gd name="T26" fmla="*/ 8 w 32"/>
                  <a:gd name="T27" fmla="*/ 30 h 76"/>
                  <a:gd name="T28" fmla="*/ 0 w 32"/>
                  <a:gd name="T29" fmla="*/ 30 h 76"/>
                  <a:gd name="T30" fmla="*/ 0 w 32"/>
                  <a:gd name="T31" fmla="*/ 20 h 76"/>
                  <a:gd name="T32" fmla="*/ 8 w 32"/>
                  <a:gd name="T33" fmla="*/ 20 h 76"/>
                  <a:gd name="T34" fmla="*/ 8 w 32"/>
                  <a:gd name="T35" fmla="*/ 4 h 76"/>
                  <a:gd name="T36" fmla="*/ 20 w 32"/>
                  <a:gd name="T37" fmla="*/ 0 h 76"/>
                  <a:gd name="T38" fmla="*/ 20 w 32"/>
                  <a:gd name="T39" fmla="*/ 20 h 76"/>
                  <a:gd name="T40" fmla="*/ 32 w 32"/>
                  <a:gd name="T41" fmla="*/ 20 h 76"/>
                  <a:gd name="T42" fmla="*/ 32 w 32"/>
                  <a:gd name="T43" fmla="*/ 30 h 76"/>
                  <a:gd name="T44" fmla="*/ 20 w 32"/>
                  <a:gd name="T45" fmla="*/ 30 h 76"/>
                  <a:gd name="T46" fmla="*/ 20 w 32"/>
                  <a:gd name="T47" fmla="*/ 60 h 76"/>
                  <a:gd name="T48" fmla="*/ 20 w 32"/>
                  <a:gd name="T49" fmla="*/ 60 h 76"/>
                  <a:gd name="T50" fmla="*/ 20 w 32"/>
                  <a:gd name="T51" fmla="*/ 64 h 76"/>
                  <a:gd name="T52" fmla="*/ 20 w 32"/>
                  <a:gd name="T53" fmla="*/ 64 h 76"/>
                  <a:gd name="T54" fmla="*/ 20 w 32"/>
                  <a:gd name="T55" fmla="*/ 66 h 76"/>
                  <a:gd name="T56" fmla="*/ 20 w 32"/>
                  <a:gd name="T57" fmla="*/ 66 h 76"/>
                  <a:gd name="T58" fmla="*/ 22 w 32"/>
                  <a:gd name="T59" fmla="*/ 66 h 76"/>
                  <a:gd name="T60" fmla="*/ 22 w 32"/>
                  <a:gd name="T61" fmla="*/ 66 h 76"/>
                  <a:gd name="T62" fmla="*/ 24 w 32"/>
                  <a:gd name="T63" fmla="*/ 66 h 76"/>
                  <a:gd name="T64" fmla="*/ 24 w 32"/>
                  <a:gd name="T65" fmla="*/ 66 h 76"/>
                  <a:gd name="T66" fmla="*/ 30 w 32"/>
                  <a:gd name="T67" fmla="*/ 66 h 76"/>
                  <a:gd name="T68" fmla="*/ 30 w 32"/>
                  <a:gd name="T69" fmla="*/ 66 h 76"/>
                  <a:gd name="T70" fmla="*/ 32 w 32"/>
                  <a:gd name="T71" fmla="*/ 64 h 76"/>
                  <a:gd name="T72" fmla="*/ 32 w 32"/>
                  <a:gd name="T73"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6">
                    <a:moveTo>
                      <a:pt x="32" y="74"/>
                    </a:moveTo>
                    <a:lnTo>
                      <a:pt x="32" y="74"/>
                    </a:lnTo>
                    <a:lnTo>
                      <a:pt x="26" y="76"/>
                    </a:lnTo>
                    <a:lnTo>
                      <a:pt x="26" y="76"/>
                    </a:lnTo>
                    <a:lnTo>
                      <a:pt x="20" y="76"/>
                    </a:lnTo>
                    <a:lnTo>
                      <a:pt x="20" y="76"/>
                    </a:lnTo>
                    <a:lnTo>
                      <a:pt x="16" y="76"/>
                    </a:lnTo>
                    <a:lnTo>
                      <a:pt x="16" y="76"/>
                    </a:lnTo>
                    <a:lnTo>
                      <a:pt x="12" y="74"/>
                    </a:lnTo>
                    <a:lnTo>
                      <a:pt x="12" y="74"/>
                    </a:lnTo>
                    <a:lnTo>
                      <a:pt x="10" y="68"/>
                    </a:lnTo>
                    <a:lnTo>
                      <a:pt x="10" y="68"/>
                    </a:lnTo>
                    <a:lnTo>
                      <a:pt x="8" y="62"/>
                    </a:lnTo>
                    <a:lnTo>
                      <a:pt x="8" y="30"/>
                    </a:lnTo>
                    <a:lnTo>
                      <a:pt x="0" y="30"/>
                    </a:lnTo>
                    <a:lnTo>
                      <a:pt x="0" y="20"/>
                    </a:lnTo>
                    <a:lnTo>
                      <a:pt x="8" y="20"/>
                    </a:lnTo>
                    <a:lnTo>
                      <a:pt x="8" y="4"/>
                    </a:lnTo>
                    <a:lnTo>
                      <a:pt x="20" y="0"/>
                    </a:lnTo>
                    <a:lnTo>
                      <a:pt x="20" y="20"/>
                    </a:lnTo>
                    <a:lnTo>
                      <a:pt x="32" y="20"/>
                    </a:lnTo>
                    <a:lnTo>
                      <a:pt x="32" y="30"/>
                    </a:lnTo>
                    <a:lnTo>
                      <a:pt x="20" y="30"/>
                    </a:lnTo>
                    <a:lnTo>
                      <a:pt x="20" y="60"/>
                    </a:lnTo>
                    <a:lnTo>
                      <a:pt x="20" y="60"/>
                    </a:lnTo>
                    <a:lnTo>
                      <a:pt x="20" y="64"/>
                    </a:lnTo>
                    <a:lnTo>
                      <a:pt x="20" y="64"/>
                    </a:lnTo>
                    <a:lnTo>
                      <a:pt x="20" y="66"/>
                    </a:lnTo>
                    <a:lnTo>
                      <a:pt x="20" y="66"/>
                    </a:lnTo>
                    <a:lnTo>
                      <a:pt x="22" y="66"/>
                    </a:lnTo>
                    <a:lnTo>
                      <a:pt x="22" y="66"/>
                    </a:lnTo>
                    <a:lnTo>
                      <a:pt x="24" y="66"/>
                    </a:lnTo>
                    <a:lnTo>
                      <a:pt x="24" y="66"/>
                    </a:lnTo>
                    <a:lnTo>
                      <a:pt x="30" y="66"/>
                    </a:lnTo>
                    <a:lnTo>
                      <a:pt x="30" y="66"/>
                    </a:lnTo>
                    <a:lnTo>
                      <a:pt x="32" y="64"/>
                    </a:lnTo>
                    <a:lnTo>
                      <a:pt x="32" y="7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56" name="Freeform 45"/>
              <p:cNvSpPr>
                <a:spLocks noEditPoints="1"/>
              </p:cNvSpPr>
              <p:nvPr/>
            </p:nvSpPr>
            <p:spPr bwMode="auto">
              <a:xfrm>
                <a:off x="3041650" y="6483350"/>
                <a:ext cx="76200" cy="88900"/>
              </a:xfrm>
              <a:custGeom>
                <a:avLst/>
                <a:gdLst>
                  <a:gd name="T0" fmla="*/ 48 w 48"/>
                  <a:gd name="T1" fmla="*/ 26 h 56"/>
                  <a:gd name="T2" fmla="*/ 48 w 48"/>
                  <a:gd name="T3" fmla="*/ 30 h 56"/>
                  <a:gd name="T4" fmla="*/ 12 w 48"/>
                  <a:gd name="T5" fmla="*/ 32 h 56"/>
                  <a:gd name="T6" fmla="*/ 12 w 48"/>
                  <a:gd name="T7" fmla="*/ 38 h 56"/>
                  <a:gd name="T8" fmla="*/ 16 w 48"/>
                  <a:gd name="T9" fmla="*/ 44 h 56"/>
                  <a:gd name="T10" fmla="*/ 20 w 48"/>
                  <a:gd name="T11" fmla="*/ 46 h 56"/>
                  <a:gd name="T12" fmla="*/ 24 w 48"/>
                  <a:gd name="T13" fmla="*/ 46 h 56"/>
                  <a:gd name="T14" fmla="*/ 28 w 48"/>
                  <a:gd name="T15" fmla="*/ 46 h 56"/>
                  <a:gd name="T16" fmla="*/ 32 w 48"/>
                  <a:gd name="T17" fmla="*/ 46 h 56"/>
                  <a:gd name="T18" fmla="*/ 34 w 48"/>
                  <a:gd name="T19" fmla="*/ 44 h 56"/>
                  <a:gd name="T20" fmla="*/ 36 w 48"/>
                  <a:gd name="T21" fmla="*/ 42 h 56"/>
                  <a:gd name="T22" fmla="*/ 44 w 48"/>
                  <a:gd name="T23" fmla="*/ 50 h 56"/>
                  <a:gd name="T24" fmla="*/ 40 w 48"/>
                  <a:gd name="T25" fmla="*/ 52 h 56"/>
                  <a:gd name="T26" fmla="*/ 36 w 48"/>
                  <a:gd name="T27" fmla="*/ 54 h 56"/>
                  <a:gd name="T28" fmla="*/ 30 w 48"/>
                  <a:gd name="T29" fmla="*/ 56 h 56"/>
                  <a:gd name="T30" fmla="*/ 24 w 48"/>
                  <a:gd name="T31" fmla="*/ 56 h 56"/>
                  <a:gd name="T32" fmla="*/ 18 w 48"/>
                  <a:gd name="T33" fmla="*/ 56 h 56"/>
                  <a:gd name="T34" fmla="*/ 12 w 48"/>
                  <a:gd name="T35" fmla="*/ 52 h 56"/>
                  <a:gd name="T36" fmla="*/ 8 w 48"/>
                  <a:gd name="T37" fmla="*/ 50 h 56"/>
                  <a:gd name="T38" fmla="*/ 4 w 48"/>
                  <a:gd name="T39" fmla="*/ 44 h 56"/>
                  <a:gd name="T40" fmla="*/ 2 w 48"/>
                  <a:gd name="T41" fmla="*/ 36 h 56"/>
                  <a:gd name="T42" fmla="*/ 0 w 48"/>
                  <a:gd name="T43" fmla="*/ 28 h 56"/>
                  <a:gd name="T44" fmla="*/ 2 w 48"/>
                  <a:gd name="T45" fmla="*/ 16 h 56"/>
                  <a:gd name="T46" fmla="*/ 8 w 48"/>
                  <a:gd name="T47" fmla="*/ 6 h 56"/>
                  <a:gd name="T48" fmla="*/ 14 w 48"/>
                  <a:gd name="T49" fmla="*/ 2 h 56"/>
                  <a:gd name="T50" fmla="*/ 24 w 48"/>
                  <a:gd name="T51" fmla="*/ 0 h 56"/>
                  <a:gd name="T52" fmla="*/ 34 w 48"/>
                  <a:gd name="T53" fmla="*/ 2 h 56"/>
                  <a:gd name="T54" fmla="*/ 42 w 48"/>
                  <a:gd name="T55" fmla="*/ 8 h 56"/>
                  <a:gd name="T56" fmla="*/ 46 w 48"/>
                  <a:gd name="T57" fmla="*/ 16 h 56"/>
                  <a:gd name="T58" fmla="*/ 48 w 48"/>
                  <a:gd name="T59" fmla="*/ 26 h 56"/>
                  <a:gd name="T60" fmla="*/ 36 w 48"/>
                  <a:gd name="T61" fmla="*/ 22 h 56"/>
                  <a:gd name="T62" fmla="*/ 36 w 48"/>
                  <a:gd name="T63" fmla="*/ 18 h 56"/>
                  <a:gd name="T64" fmla="*/ 34 w 48"/>
                  <a:gd name="T65" fmla="*/ 14 h 56"/>
                  <a:gd name="T66" fmla="*/ 30 w 48"/>
                  <a:gd name="T67" fmla="*/ 10 h 56"/>
                  <a:gd name="T68" fmla="*/ 24 w 48"/>
                  <a:gd name="T69" fmla="*/ 10 h 56"/>
                  <a:gd name="T70" fmla="*/ 18 w 48"/>
                  <a:gd name="T71" fmla="*/ 10 h 56"/>
                  <a:gd name="T72" fmla="*/ 16 w 48"/>
                  <a:gd name="T73" fmla="*/ 12 h 56"/>
                  <a:gd name="T74" fmla="*/ 12 w 48"/>
                  <a:gd name="T75" fmla="*/ 16 h 56"/>
                  <a:gd name="T76" fmla="*/ 12 w 48"/>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56">
                    <a:moveTo>
                      <a:pt x="48" y="26"/>
                    </a:moveTo>
                    <a:lnTo>
                      <a:pt x="48" y="26"/>
                    </a:lnTo>
                    <a:lnTo>
                      <a:pt x="48" y="30"/>
                    </a:lnTo>
                    <a:lnTo>
                      <a:pt x="48" y="30"/>
                    </a:lnTo>
                    <a:lnTo>
                      <a:pt x="48" y="32"/>
                    </a:lnTo>
                    <a:lnTo>
                      <a:pt x="12" y="32"/>
                    </a:lnTo>
                    <a:lnTo>
                      <a:pt x="12" y="32"/>
                    </a:lnTo>
                    <a:lnTo>
                      <a:pt x="12" y="38"/>
                    </a:lnTo>
                    <a:lnTo>
                      <a:pt x="12" y="38"/>
                    </a:lnTo>
                    <a:lnTo>
                      <a:pt x="16" y="44"/>
                    </a:lnTo>
                    <a:lnTo>
                      <a:pt x="16" y="44"/>
                    </a:lnTo>
                    <a:lnTo>
                      <a:pt x="20" y="46"/>
                    </a:lnTo>
                    <a:lnTo>
                      <a:pt x="20" y="46"/>
                    </a:lnTo>
                    <a:lnTo>
                      <a:pt x="24" y="46"/>
                    </a:lnTo>
                    <a:lnTo>
                      <a:pt x="24" y="46"/>
                    </a:lnTo>
                    <a:lnTo>
                      <a:pt x="28" y="46"/>
                    </a:lnTo>
                    <a:lnTo>
                      <a:pt x="28" y="46"/>
                    </a:lnTo>
                    <a:lnTo>
                      <a:pt x="32" y="46"/>
                    </a:lnTo>
                    <a:lnTo>
                      <a:pt x="32" y="46"/>
                    </a:lnTo>
                    <a:lnTo>
                      <a:pt x="34" y="44"/>
                    </a:lnTo>
                    <a:lnTo>
                      <a:pt x="34" y="44"/>
                    </a:lnTo>
                    <a:lnTo>
                      <a:pt x="36" y="42"/>
                    </a:lnTo>
                    <a:lnTo>
                      <a:pt x="44" y="50"/>
                    </a:lnTo>
                    <a:lnTo>
                      <a:pt x="44" y="50"/>
                    </a:lnTo>
                    <a:lnTo>
                      <a:pt x="40" y="52"/>
                    </a:lnTo>
                    <a:lnTo>
                      <a:pt x="40" y="52"/>
                    </a:lnTo>
                    <a:lnTo>
                      <a:pt x="36" y="54"/>
                    </a:lnTo>
                    <a:lnTo>
                      <a:pt x="36" y="54"/>
                    </a:lnTo>
                    <a:lnTo>
                      <a:pt x="30" y="56"/>
                    </a:lnTo>
                    <a:lnTo>
                      <a:pt x="30" y="56"/>
                    </a:lnTo>
                    <a:lnTo>
                      <a:pt x="24" y="56"/>
                    </a:lnTo>
                    <a:lnTo>
                      <a:pt x="24" y="56"/>
                    </a:lnTo>
                    <a:lnTo>
                      <a:pt x="18" y="56"/>
                    </a:lnTo>
                    <a:lnTo>
                      <a:pt x="18" y="56"/>
                    </a:lnTo>
                    <a:lnTo>
                      <a:pt x="12" y="52"/>
                    </a:lnTo>
                    <a:lnTo>
                      <a:pt x="12" y="52"/>
                    </a:lnTo>
                    <a:lnTo>
                      <a:pt x="8" y="50"/>
                    </a:lnTo>
                    <a:lnTo>
                      <a:pt x="8" y="50"/>
                    </a:lnTo>
                    <a:lnTo>
                      <a:pt x="4" y="44"/>
                    </a:lnTo>
                    <a:lnTo>
                      <a:pt x="4" y="44"/>
                    </a:lnTo>
                    <a:lnTo>
                      <a:pt x="2" y="36"/>
                    </a:lnTo>
                    <a:lnTo>
                      <a:pt x="2" y="36"/>
                    </a:lnTo>
                    <a:lnTo>
                      <a:pt x="0" y="28"/>
                    </a:lnTo>
                    <a:lnTo>
                      <a:pt x="0" y="28"/>
                    </a:lnTo>
                    <a:lnTo>
                      <a:pt x="2" y="16"/>
                    </a:lnTo>
                    <a:lnTo>
                      <a:pt x="2" y="16"/>
                    </a:lnTo>
                    <a:lnTo>
                      <a:pt x="8" y="6"/>
                    </a:lnTo>
                    <a:lnTo>
                      <a:pt x="8" y="6"/>
                    </a:lnTo>
                    <a:lnTo>
                      <a:pt x="14" y="2"/>
                    </a:lnTo>
                    <a:lnTo>
                      <a:pt x="14" y="2"/>
                    </a:lnTo>
                    <a:lnTo>
                      <a:pt x="24" y="0"/>
                    </a:lnTo>
                    <a:lnTo>
                      <a:pt x="24" y="0"/>
                    </a:lnTo>
                    <a:lnTo>
                      <a:pt x="30" y="0"/>
                    </a:lnTo>
                    <a:lnTo>
                      <a:pt x="34" y="2"/>
                    </a:lnTo>
                    <a:lnTo>
                      <a:pt x="34" y="2"/>
                    </a:lnTo>
                    <a:lnTo>
                      <a:pt x="42" y="8"/>
                    </a:lnTo>
                    <a:lnTo>
                      <a:pt x="42" y="8"/>
                    </a:lnTo>
                    <a:lnTo>
                      <a:pt x="46" y="16"/>
                    </a:lnTo>
                    <a:lnTo>
                      <a:pt x="46" y="16"/>
                    </a:lnTo>
                    <a:lnTo>
                      <a:pt x="48" y="26"/>
                    </a:lnTo>
                    <a:lnTo>
                      <a:pt x="48" y="26"/>
                    </a:lnTo>
                    <a:close/>
                    <a:moveTo>
                      <a:pt x="36" y="22"/>
                    </a:moveTo>
                    <a:lnTo>
                      <a:pt x="36" y="22"/>
                    </a:lnTo>
                    <a:lnTo>
                      <a:pt x="36" y="18"/>
                    </a:lnTo>
                    <a:lnTo>
                      <a:pt x="36" y="18"/>
                    </a:lnTo>
                    <a:lnTo>
                      <a:pt x="34" y="14"/>
                    </a:lnTo>
                    <a:lnTo>
                      <a:pt x="34" y="14"/>
                    </a:lnTo>
                    <a:lnTo>
                      <a:pt x="30" y="10"/>
                    </a:lnTo>
                    <a:lnTo>
                      <a:pt x="30" y="10"/>
                    </a:lnTo>
                    <a:lnTo>
                      <a:pt x="24" y="10"/>
                    </a:lnTo>
                    <a:lnTo>
                      <a:pt x="24" y="10"/>
                    </a:lnTo>
                    <a:lnTo>
                      <a:pt x="18" y="10"/>
                    </a:lnTo>
                    <a:lnTo>
                      <a:pt x="18" y="10"/>
                    </a:lnTo>
                    <a:lnTo>
                      <a:pt x="16" y="12"/>
                    </a:lnTo>
                    <a:lnTo>
                      <a:pt x="16" y="12"/>
                    </a:lnTo>
                    <a:lnTo>
                      <a:pt x="12" y="16"/>
                    </a:lnTo>
                    <a:lnTo>
                      <a:pt x="12" y="16"/>
                    </a:lnTo>
                    <a:lnTo>
                      <a:pt x="12"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57" name="Freeform 46"/>
              <p:cNvSpPr>
                <a:spLocks/>
              </p:cNvSpPr>
              <p:nvPr/>
            </p:nvSpPr>
            <p:spPr bwMode="auto">
              <a:xfrm>
                <a:off x="3136900" y="6483350"/>
                <a:ext cx="50800" cy="88900"/>
              </a:xfrm>
              <a:custGeom>
                <a:avLst/>
                <a:gdLst>
                  <a:gd name="T0" fmla="*/ 28 w 32"/>
                  <a:gd name="T1" fmla="*/ 12 h 56"/>
                  <a:gd name="T2" fmla="*/ 28 w 32"/>
                  <a:gd name="T3" fmla="*/ 12 h 56"/>
                  <a:gd name="T4" fmla="*/ 26 w 32"/>
                  <a:gd name="T5" fmla="*/ 10 h 56"/>
                  <a:gd name="T6" fmla="*/ 26 w 32"/>
                  <a:gd name="T7" fmla="*/ 10 h 56"/>
                  <a:gd name="T8" fmla="*/ 20 w 32"/>
                  <a:gd name="T9" fmla="*/ 10 h 56"/>
                  <a:gd name="T10" fmla="*/ 20 w 32"/>
                  <a:gd name="T11" fmla="*/ 10 h 56"/>
                  <a:gd name="T12" fmla="*/ 16 w 32"/>
                  <a:gd name="T13" fmla="*/ 10 h 56"/>
                  <a:gd name="T14" fmla="*/ 12 w 32"/>
                  <a:gd name="T15" fmla="*/ 14 h 56"/>
                  <a:gd name="T16" fmla="*/ 12 w 32"/>
                  <a:gd name="T17" fmla="*/ 14 h 56"/>
                  <a:gd name="T18" fmla="*/ 10 w 32"/>
                  <a:gd name="T19" fmla="*/ 18 h 56"/>
                  <a:gd name="T20" fmla="*/ 10 w 32"/>
                  <a:gd name="T21" fmla="*/ 24 h 56"/>
                  <a:gd name="T22" fmla="*/ 10 w 32"/>
                  <a:gd name="T23" fmla="*/ 56 h 56"/>
                  <a:gd name="T24" fmla="*/ 0 w 32"/>
                  <a:gd name="T25" fmla="*/ 56 h 56"/>
                  <a:gd name="T26" fmla="*/ 0 w 32"/>
                  <a:gd name="T27" fmla="*/ 0 h 56"/>
                  <a:gd name="T28" fmla="*/ 10 w 32"/>
                  <a:gd name="T29" fmla="*/ 0 h 56"/>
                  <a:gd name="T30" fmla="*/ 10 w 32"/>
                  <a:gd name="T31" fmla="*/ 6 h 56"/>
                  <a:gd name="T32" fmla="*/ 10 w 32"/>
                  <a:gd name="T33" fmla="*/ 6 h 56"/>
                  <a:gd name="T34" fmla="*/ 12 w 32"/>
                  <a:gd name="T35" fmla="*/ 4 h 56"/>
                  <a:gd name="T36" fmla="*/ 12 w 32"/>
                  <a:gd name="T37" fmla="*/ 4 h 56"/>
                  <a:gd name="T38" fmla="*/ 16 w 32"/>
                  <a:gd name="T39" fmla="*/ 2 h 56"/>
                  <a:gd name="T40" fmla="*/ 16 w 32"/>
                  <a:gd name="T41" fmla="*/ 2 h 56"/>
                  <a:gd name="T42" fmla="*/ 18 w 32"/>
                  <a:gd name="T43" fmla="*/ 0 h 56"/>
                  <a:gd name="T44" fmla="*/ 18 w 32"/>
                  <a:gd name="T45" fmla="*/ 0 h 56"/>
                  <a:gd name="T46" fmla="*/ 22 w 32"/>
                  <a:gd name="T47" fmla="*/ 0 h 56"/>
                  <a:gd name="T48" fmla="*/ 22 w 32"/>
                  <a:gd name="T49" fmla="*/ 0 h 56"/>
                  <a:gd name="T50" fmla="*/ 28 w 32"/>
                  <a:gd name="T51" fmla="*/ 0 h 56"/>
                  <a:gd name="T52" fmla="*/ 28 w 32"/>
                  <a:gd name="T53" fmla="*/ 0 h 56"/>
                  <a:gd name="T54" fmla="*/ 32 w 32"/>
                  <a:gd name="T55" fmla="*/ 2 h 56"/>
                  <a:gd name="T56" fmla="*/ 28 w 32"/>
                  <a:gd name="T57"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56">
                    <a:moveTo>
                      <a:pt x="28" y="12"/>
                    </a:moveTo>
                    <a:lnTo>
                      <a:pt x="28" y="12"/>
                    </a:lnTo>
                    <a:lnTo>
                      <a:pt x="26" y="10"/>
                    </a:lnTo>
                    <a:lnTo>
                      <a:pt x="26" y="10"/>
                    </a:lnTo>
                    <a:lnTo>
                      <a:pt x="20" y="10"/>
                    </a:lnTo>
                    <a:lnTo>
                      <a:pt x="20" y="10"/>
                    </a:lnTo>
                    <a:lnTo>
                      <a:pt x="16" y="10"/>
                    </a:lnTo>
                    <a:lnTo>
                      <a:pt x="12" y="14"/>
                    </a:lnTo>
                    <a:lnTo>
                      <a:pt x="12" y="14"/>
                    </a:lnTo>
                    <a:lnTo>
                      <a:pt x="10" y="18"/>
                    </a:lnTo>
                    <a:lnTo>
                      <a:pt x="10" y="24"/>
                    </a:lnTo>
                    <a:lnTo>
                      <a:pt x="10" y="56"/>
                    </a:lnTo>
                    <a:lnTo>
                      <a:pt x="0" y="56"/>
                    </a:lnTo>
                    <a:lnTo>
                      <a:pt x="0" y="0"/>
                    </a:lnTo>
                    <a:lnTo>
                      <a:pt x="10" y="0"/>
                    </a:lnTo>
                    <a:lnTo>
                      <a:pt x="10" y="6"/>
                    </a:lnTo>
                    <a:lnTo>
                      <a:pt x="10" y="6"/>
                    </a:lnTo>
                    <a:lnTo>
                      <a:pt x="12" y="4"/>
                    </a:lnTo>
                    <a:lnTo>
                      <a:pt x="12" y="4"/>
                    </a:lnTo>
                    <a:lnTo>
                      <a:pt x="16" y="2"/>
                    </a:lnTo>
                    <a:lnTo>
                      <a:pt x="16" y="2"/>
                    </a:lnTo>
                    <a:lnTo>
                      <a:pt x="18" y="0"/>
                    </a:lnTo>
                    <a:lnTo>
                      <a:pt x="18" y="0"/>
                    </a:lnTo>
                    <a:lnTo>
                      <a:pt x="22" y="0"/>
                    </a:lnTo>
                    <a:lnTo>
                      <a:pt x="22" y="0"/>
                    </a:lnTo>
                    <a:lnTo>
                      <a:pt x="28" y="0"/>
                    </a:lnTo>
                    <a:lnTo>
                      <a:pt x="28" y="0"/>
                    </a:lnTo>
                    <a:lnTo>
                      <a:pt x="32" y="2"/>
                    </a:lnTo>
                    <a:lnTo>
                      <a:pt x="28" y="1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58" name="Freeform 47"/>
              <p:cNvSpPr>
                <a:spLocks/>
              </p:cNvSpPr>
              <p:nvPr/>
            </p:nvSpPr>
            <p:spPr bwMode="auto">
              <a:xfrm>
                <a:off x="3235325" y="6451600"/>
                <a:ext cx="50800" cy="120650"/>
              </a:xfrm>
              <a:custGeom>
                <a:avLst/>
                <a:gdLst>
                  <a:gd name="T0" fmla="*/ 32 w 32"/>
                  <a:gd name="T1" fmla="*/ 74 h 76"/>
                  <a:gd name="T2" fmla="*/ 32 w 32"/>
                  <a:gd name="T3" fmla="*/ 74 h 76"/>
                  <a:gd name="T4" fmla="*/ 26 w 32"/>
                  <a:gd name="T5" fmla="*/ 76 h 76"/>
                  <a:gd name="T6" fmla="*/ 26 w 32"/>
                  <a:gd name="T7" fmla="*/ 76 h 76"/>
                  <a:gd name="T8" fmla="*/ 20 w 32"/>
                  <a:gd name="T9" fmla="*/ 76 h 76"/>
                  <a:gd name="T10" fmla="*/ 20 w 32"/>
                  <a:gd name="T11" fmla="*/ 76 h 76"/>
                  <a:gd name="T12" fmla="*/ 16 w 32"/>
                  <a:gd name="T13" fmla="*/ 76 h 76"/>
                  <a:gd name="T14" fmla="*/ 16 w 32"/>
                  <a:gd name="T15" fmla="*/ 76 h 76"/>
                  <a:gd name="T16" fmla="*/ 12 w 32"/>
                  <a:gd name="T17" fmla="*/ 74 h 76"/>
                  <a:gd name="T18" fmla="*/ 12 w 32"/>
                  <a:gd name="T19" fmla="*/ 74 h 76"/>
                  <a:gd name="T20" fmla="*/ 10 w 32"/>
                  <a:gd name="T21" fmla="*/ 68 h 76"/>
                  <a:gd name="T22" fmla="*/ 10 w 32"/>
                  <a:gd name="T23" fmla="*/ 68 h 76"/>
                  <a:gd name="T24" fmla="*/ 8 w 32"/>
                  <a:gd name="T25" fmla="*/ 62 h 76"/>
                  <a:gd name="T26" fmla="*/ 8 w 32"/>
                  <a:gd name="T27" fmla="*/ 30 h 76"/>
                  <a:gd name="T28" fmla="*/ 0 w 32"/>
                  <a:gd name="T29" fmla="*/ 30 h 76"/>
                  <a:gd name="T30" fmla="*/ 0 w 32"/>
                  <a:gd name="T31" fmla="*/ 20 h 76"/>
                  <a:gd name="T32" fmla="*/ 8 w 32"/>
                  <a:gd name="T33" fmla="*/ 20 h 76"/>
                  <a:gd name="T34" fmla="*/ 8 w 32"/>
                  <a:gd name="T35" fmla="*/ 4 h 76"/>
                  <a:gd name="T36" fmla="*/ 18 w 32"/>
                  <a:gd name="T37" fmla="*/ 0 h 76"/>
                  <a:gd name="T38" fmla="*/ 18 w 32"/>
                  <a:gd name="T39" fmla="*/ 20 h 76"/>
                  <a:gd name="T40" fmla="*/ 32 w 32"/>
                  <a:gd name="T41" fmla="*/ 20 h 76"/>
                  <a:gd name="T42" fmla="*/ 32 w 32"/>
                  <a:gd name="T43" fmla="*/ 30 h 76"/>
                  <a:gd name="T44" fmla="*/ 18 w 32"/>
                  <a:gd name="T45" fmla="*/ 30 h 76"/>
                  <a:gd name="T46" fmla="*/ 18 w 32"/>
                  <a:gd name="T47" fmla="*/ 60 h 76"/>
                  <a:gd name="T48" fmla="*/ 18 w 32"/>
                  <a:gd name="T49" fmla="*/ 60 h 76"/>
                  <a:gd name="T50" fmla="*/ 20 w 32"/>
                  <a:gd name="T51" fmla="*/ 64 h 76"/>
                  <a:gd name="T52" fmla="*/ 20 w 32"/>
                  <a:gd name="T53" fmla="*/ 64 h 76"/>
                  <a:gd name="T54" fmla="*/ 20 w 32"/>
                  <a:gd name="T55" fmla="*/ 66 h 76"/>
                  <a:gd name="T56" fmla="*/ 20 w 32"/>
                  <a:gd name="T57" fmla="*/ 66 h 76"/>
                  <a:gd name="T58" fmla="*/ 22 w 32"/>
                  <a:gd name="T59" fmla="*/ 66 h 76"/>
                  <a:gd name="T60" fmla="*/ 22 w 32"/>
                  <a:gd name="T61" fmla="*/ 66 h 76"/>
                  <a:gd name="T62" fmla="*/ 24 w 32"/>
                  <a:gd name="T63" fmla="*/ 66 h 76"/>
                  <a:gd name="T64" fmla="*/ 24 w 32"/>
                  <a:gd name="T65" fmla="*/ 66 h 76"/>
                  <a:gd name="T66" fmla="*/ 28 w 32"/>
                  <a:gd name="T67" fmla="*/ 66 h 76"/>
                  <a:gd name="T68" fmla="*/ 28 w 32"/>
                  <a:gd name="T69" fmla="*/ 66 h 76"/>
                  <a:gd name="T70" fmla="*/ 32 w 32"/>
                  <a:gd name="T71" fmla="*/ 64 h 76"/>
                  <a:gd name="T72" fmla="*/ 32 w 32"/>
                  <a:gd name="T73"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6">
                    <a:moveTo>
                      <a:pt x="32" y="74"/>
                    </a:moveTo>
                    <a:lnTo>
                      <a:pt x="32" y="74"/>
                    </a:lnTo>
                    <a:lnTo>
                      <a:pt x="26" y="76"/>
                    </a:lnTo>
                    <a:lnTo>
                      <a:pt x="26" y="76"/>
                    </a:lnTo>
                    <a:lnTo>
                      <a:pt x="20" y="76"/>
                    </a:lnTo>
                    <a:lnTo>
                      <a:pt x="20" y="76"/>
                    </a:lnTo>
                    <a:lnTo>
                      <a:pt x="16" y="76"/>
                    </a:lnTo>
                    <a:lnTo>
                      <a:pt x="16" y="76"/>
                    </a:lnTo>
                    <a:lnTo>
                      <a:pt x="12" y="74"/>
                    </a:lnTo>
                    <a:lnTo>
                      <a:pt x="12" y="74"/>
                    </a:lnTo>
                    <a:lnTo>
                      <a:pt x="10" y="68"/>
                    </a:lnTo>
                    <a:lnTo>
                      <a:pt x="10" y="68"/>
                    </a:lnTo>
                    <a:lnTo>
                      <a:pt x="8" y="62"/>
                    </a:lnTo>
                    <a:lnTo>
                      <a:pt x="8" y="30"/>
                    </a:lnTo>
                    <a:lnTo>
                      <a:pt x="0" y="30"/>
                    </a:lnTo>
                    <a:lnTo>
                      <a:pt x="0" y="20"/>
                    </a:lnTo>
                    <a:lnTo>
                      <a:pt x="8" y="20"/>
                    </a:lnTo>
                    <a:lnTo>
                      <a:pt x="8" y="4"/>
                    </a:lnTo>
                    <a:lnTo>
                      <a:pt x="18" y="0"/>
                    </a:lnTo>
                    <a:lnTo>
                      <a:pt x="18" y="20"/>
                    </a:lnTo>
                    <a:lnTo>
                      <a:pt x="32" y="20"/>
                    </a:lnTo>
                    <a:lnTo>
                      <a:pt x="32" y="30"/>
                    </a:lnTo>
                    <a:lnTo>
                      <a:pt x="18" y="30"/>
                    </a:lnTo>
                    <a:lnTo>
                      <a:pt x="18" y="60"/>
                    </a:lnTo>
                    <a:lnTo>
                      <a:pt x="18" y="60"/>
                    </a:lnTo>
                    <a:lnTo>
                      <a:pt x="20" y="64"/>
                    </a:lnTo>
                    <a:lnTo>
                      <a:pt x="20" y="64"/>
                    </a:lnTo>
                    <a:lnTo>
                      <a:pt x="20" y="66"/>
                    </a:lnTo>
                    <a:lnTo>
                      <a:pt x="20" y="66"/>
                    </a:lnTo>
                    <a:lnTo>
                      <a:pt x="22" y="66"/>
                    </a:lnTo>
                    <a:lnTo>
                      <a:pt x="22" y="66"/>
                    </a:lnTo>
                    <a:lnTo>
                      <a:pt x="24" y="66"/>
                    </a:lnTo>
                    <a:lnTo>
                      <a:pt x="24" y="66"/>
                    </a:lnTo>
                    <a:lnTo>
                      <a:pt x="28" y="66"/>
                    </a:lnTo>
                    <a:lnTo>
                      <a:pt x="28" y="66"/>
                    </a:lnTo>
                    <a:lnTo>
                      <a:pt x="32" y="64"/>
                    </a:lnTo>
                    <a:lnTo>
                      <a:pt x="32" y="7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59" name="Freeform 48"/>
              <p:cNvSpPr>
                <a:spLocks/>
              </p:cNvSpPr>
              <p:nvPr/>
            </p:nvSpPr>
            <p:spPr bwMode="auto">
              <a:xfrm>
                <a:off x="3305175" y="6451600"/>
                <a:ext cx="69850" cy="120650"/>
              </a:xfrm>
              <a:custGeom>
                <a:avLst/>
                <a:gdLst>
                  <a:gd name="T0" fmla="*/ 34 w 44"/>
                  <a:gd name="T1" fmla="*/ 76 h 76"/>
                  <a:gd name="T2" fmla="*/ 34 w 44"/>
                  <a:gd name="T3" fmla="*/ 44 h 76"/>
                  <a:gd name="T4" fmla="*/ 34 w 44"/>
                  <a:gd name="T5" fmla="*/ 44 h 76"/>
                  <a:gd name="T6" fmla="*/ 34 w 44"/>
                  <a:gd name="T7" fmla="*/ 38 h 76"/>
                  <a:gd name="T8" fmla="*/ 32 w 44"/>
                  <a:gd name="T9" fmla="*/ 32 h 76"/>
                  <a:gd name="T10" fmla="*/ 32 w 44"/>
                  <a:gd name="T11" fmla="*/ 32 h 76"/>
                  <a:gd name="T12" fmla="*/ 28 w 44"/>
                  <a:gd name="T13" fmla="*/ 30 h 76"/>
                  <a:gd name="T14" fmla="*/ 22 w 44"/>
                  <a:gd name="T15" fmla="*/ 30 h 76"/>
                  <a:gd name="T16" fmla="*/ 22 w 44"/>
                  <a:gd name="T17" fmla="*/ 30 h 76"/>
                  <a:gd name="T18" fmla="*/ 18 w 44"/>
                  <a:gd name="T19" fmla="*/ 30 h 76"/>
                  <a:gd name="T20" fmla="*/ 18 w 44"/>
                  <a:gd name="T21" fmla="*/ 30 h 76"/>
                  <a:gd name="T22" fmla="*/ 14 w 44"/>
                  <a:gd name="T23" fmla="*/ 32 h 76"/>
                  <a:gd name="T24" fmla="*/ 14 w 44"/>
                  <a:gd name="T25" fmla="*/ 32 h 76"/>
                  <a:gd name="T26" fmla="*/ 12 w 44"/>
                  <a:gd name="T27" fmla="*/ 38 h 76"/>
                  <a:gd name="T28" fmla="*/ 12 w 44"/>
                  <a:gd name="T29" fmla="*/ 38 h 76"/>
                  <a:gd name="T30" fmla="*/ 12 w 44"/>
                  <a:gd name="T31" fmla="*/ 44 h 76"/>
                  <a:gd name="T32" fmla="*/ 12 w 44"/>
                  <a:gd name="T33" fmla="*/ 76 h 76"/>
                  <a:gd name="T34" fmla="*/ 0 w 44"/>
                  <a:gd name="T35" fmla="*/ 76 h 76"/>
                  <a:gd name="T36" fmla="*/ 0 w 44"/>
                  <a:gd name="T37" fmla="*/ 4 h 76"/>
                  <a:gd name="T38" fmla="*/ 12 w 44"/>
                  <a:gd name="T39" fmla="*/ 0 h 76"/>
                  <a:gd name="T40" fmla="*/ 12 w 44"/>
                  <a:gd name="T41" fmla="*/ 26 h 76"/>
                  <a:gd name="T42" fmla="*/ 12 w 44"/>
                  <a:gd name="T43" fmla="*/ 26 h 76"/>
                  <a:gd name="T44" fmla="*/ 14 w 44"/>
                  <a:gd name="T45" fmla="*/ 22 h 76"/>
                  <a:gd name="T46" fmla="*/ 14 w 44"/>
                  <a:gd name="T47" fmla="*/ 22 h 76"/>
                  <a:gd name="T48" fmla="*/ 18 w 44"/>
                  <a:gd name="T49" fmla="*/ 20 h 76"/>
                  <a:gd name="T50" fmla="*/ 18 w 44"/>
                  <a:gd name="T51" fmla="*/ 20 h 76"/>
                  <a:gd name="T52" fmla="*/ 22 w 44"/>
                  <a:gd name="T53" fmla="*/ 20 h 76"/>
                  <a:gd name="T54" fmla="*/ 22 w 44"/>
                  <a:gd name="T55" fmla="*/ 20 h 76"/>
                  <a:gd name="T56" fmla="*/ 26 w 44"/>
                  <a:gd name="T57" fmla="*/ 20 h 76"/>
                  <a:gd name="T58" fmla="*/ 26 w 44"/>
                  <a:gd name="T59" fmla="*/ 20 h 76"/>
                  <a:gd name="T60" fmla="*/ 34 w 44"/>
                  <a:gd name="T61" fmla="*/ 20 h 76"/>
                  <a:gd name="T62" fmla="*/ 34 w 44"/>
                  <a:gd name="T63" fmla="*/ 20 h 76"/>
                  <a:gd name="T64" fmla="*/ 40 w 44"/>
                  <a:gd name="T65" fmla="*/ 26 h 76"/>
                  <a:gd name="T66" fmla="*/ 40 w 44"/>
                  <a:gd name="T67" fmla="*/ 26 h 76"/>
                  <a:gd name="T68" fmla="*/ 44 w 44"/>
                  <a:gd name="T69" fmla="*/ 34 h 76"/>
                  <a:gd name="T70" fmla="*/ 44 w 44"/>
                  <a:gd name="T71" fmla="*/ 34 h 76"/>
                  <a:gd name="T72" fmla="*/ 44 w 44"/>
                  <a:gd name="T73" fmla="*/ 44 h 76"/>
                  <a:gd name="T74" fmla="*/ 44 w 44"/>
                  <a:gd name="T75" fmla="*/ 76 h 76"/>
                  <a:gd name="T76" fmla="*/ 34 w 44"/>
                  <a:gd name="T7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76">
                    <a:moveTo>
                      <a:pt x="34" y="76"/>
                    </a:moveTo>
                    <a:lnTo>
                      <a:pt x="34" y="44"/>
                    </a:lnTo>
                    <a:lnTo>
                      <a:pt x="34" y="44"/>
                    </a:lnTo>
                    <a:lnTo>
                      <a:pt x="34" y="38"/>
                    </a:lnTo>
                    <a:lnTo>
                      <a:pt x="32" y="32"/>
                    </a:lnTo>
                    <a:lnTo>
                      <a:pt x="32" y="32"/>
                    </a:lnTo>
                    <a:lnTo>
                      <a:pt x="28" y="30"/>
                    </a:lnTo>
                    <a:lnTo>
                      <a:pt x="22" y="30"/>
                    </a:lnTo>
                    <a:lnTo>
                      <a:pt x="22" y="30"/>
                    </a:lnTo>
                    <a:lnTo>
                      <a:pt x="18" y="30"/>
                    </a:lnTo>
                    <a:lnTo>
                      <a:pt x="18" y="30"/>
                    </a:lnTo>
                    <a:lnTo>
                      <a:pt x="14" y="32"/>
                    </a:lnTo>
                    <a:lnTo>
                      <a:pt x="14" y="32"/>
                    </a:lnTo>
                    <a:lnTo>
                      <a:pt x="12" y="38"/>
                    </a:lnTo>
                    <a:lnTo>
                      <a:pt x="12" y="38"/>
                    </a:lnTo>
                    <a:lnTo>
                      <a:pt x="12" y="44"/>
                    </a:lnTo>
                    <a:lnTo>
                      <a:pt x="12" y="76"/>
                    </a:lnTo>
                    <a:lnTo>
                      <a:pt x="0" y="76"/>
                    </a:lnTo>
                    <a:lnTo>
                      <a:pt x="0" y="4"/>
                    </a:lnTo>
                    <a:lnTo>
                      <a:pt x="12" y="0"/>
                    </a:lnTo>
                    <a:lnTo>
                      <a:pt x="12" y="26"/>
                    </a:lnTo>
                    <a:lnTo>
                      <a:pt x="12" y="26"/>
                    </a:lnTo>
                    <a:lnTo>
                      <a:pt x="14" y="22"/>
                    </a:lnTo>
                    <a:lnTo>
                      <a:pt x="14" y="22"/>
                    </a:lnTo>
                    <a:lnTo>
                      <a:pt x="18" y="20"/>
                    </a:lnTo>
                    <a:lnTo>
                      <a:pt x="18" y="20"/>
                    </a:lnTo>
                    <a:lnTo>
                      <a:pt x="22" y="20"/>
                    </a:lnTo>
                    <a:lnTo>
                      <a:pt x="22" y="20"/>
                    </a:lnTo>
                    <a:lnTo>
                      <a:pt x="26" y="20"/>
                    </a:lnTo>
                    <a:lnTo>
                      <a:pt x="26" y="20"/>
                    </a:lnTo>
                    <a:lnTo>
                      <a:pt x="34" y="20"/>
                    </a:lnTo>
                    <a:lnTo>
                      <a:pt x="34" y="20"/>
                    </a:lnTo>
                    <a:lnTo>
                      <a:pt x="40" y="26"/>
                    </a:lnTo>
                    <a:lnTo>
                      <a:pt x="40" y="26"/>
                    </a:lnTo>
                    <a:lnTo>
                      <a:pt x="44" y="34"/>
                    </a:lnTo>
                    <a:lnTo>
                      <a:pt x="44" y="34"/>
                    </a:lnTo>
                    <a:lnTo>
                      <a:pt x="44" y="44"/>
                    </a:lnTo>
                    <a:lnTo>
                      <a:pt x="44" y="76"/>
                    </a:lnTo>
                    <a:lnTo>
                      <a:pt x="34"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60" name="Freeform 49"/>
              <p:cNvSpPr>
                <a:spLocks noEditPoints="1"/>
              </p:cNvSpPr>
              <p:nvPr/>
            </p:nvSpPr>
            <p:spPr bwMode="auto">
              <a:xfrm>
                <a:off x="3394075" y="6483350"/>
                <a:ext cx="73025" cy="88900"/>
              </a:xfrm>
              <a:custGeom>
                <a:avLst/>
                <a:gdLst>
                  <a:gd name="T0" fmla="*/ 46 w 46"/>
                  <a:gd name="T1" fmla="*/ 26 h 56"/>
                  <a:gd name="T2" fmla="*/ 46 w 46"/>
                  <a:gd name="T3" fmla="*/ 30 h 56"/>
                  <a:gd name="T4" fmla="*/ 10 w 46"/>
                  <a:gd name="T5" fmla="*/ 32 h 56"/>
                  <a:gd name="T6" fmla="*/ 12 w 46"/>
                  <a:gd name="T7" fmla="*/ 38 h 56"/>
                  <a:gd name="T8" fmla="*/ 16 w 46"/>
                  <a:gd name="T9" fmla="*/ 44 h 56"/>
                  <a:gd name="T10" fmla="*/ 20 w 46"/>
                  <a:gd name="T11" fmla="*/ 46 h 56"/>
                  <a:gd name="T12" fmla="*/ 24 w 46"/>
                  <a:gd name="T13" fmla="*/ 46 h 56"/>
                  <a:gd name="T14" fmla="*/ 28 w 46"/>
                  <a:gd name="T15" fmla="*/ 46 h 56"/>
                  <a:gd name="T16" fmla="*/ 30 w 46"/>
                  <a:gd name="T17" fmla="*/ 46 h 56"/>
                  <a:gd name="T18" fmla="*/ 32 w 46"/>
                  <a:gd name="T19" fmla="*/ 44 h 56"/>
                  <a:gd name="T20" fmla="*/ 36 w 46"/>
                  <a:gd name="T21" fmla="*/ 42 h 56"/>
                  <a:gd name="T22" fmla="*/ 42 w 46"/>
                  <a:gd name="T23" fmla="*/ 50 h 56"/>
                  <a:gd name="T24" fmla="*/ 38 w 46"/>
                  <a:gd name="T25" fmla="*/ 52 h 56"/>
                  <a:gd name="T26" fmla="*/ 34 w 46"/>
                  <a:gd name="T27" fmla="*/ 54 h 56"/>
                  <a:gd name="T28" fmla="*/ 30 w 46"/>
                  <a:gd name="T29" fmla="*/ 56 h 56"/>
                  <a:gd name="T30" fmla="*/ 24 w 46"/>
                  <a:gd name="T31" fmla="*/ 56 h 56"/>
                  <a:gd name="T32" fmla="*/ 16 w 46"/>
                  <a:gd name="T33" fmla="*/ 56 h 56"/>
                  <a:gd name="T34" fmla="*/ 12 w 46"/>
                  <a:gd name="T35" fmla="*/ 52 h 56"/>
                  <a:gd name="T36" fmla="*/ 6 w 46"/>
                  <a:gd name="T37" fmla="*/ 50 h 56"/>
                  <a:gd name="T38" fmla="*/ 4 w 46"/>
                  <a:gd name="T39" fmla="*/ 44 h 56"/>
                  <a:gd name="T40" fmla="*/ 0 w 46"/>
                  <a:gd name="T41" fmla="*/ 36 h 56"/>
                  <a:gd name="T42" fmla="*/ 0 w 46"/>
                  <a:gd name="T43" fmla="*/ 28 h 56"/>
                  <a:gd name="T44" fmla="*/ 2 w 46"/>
                  <a:gd name="T45" fmla="*/ 16 h 56"/>
                  <a:gd name="T46" fmla="*/ 6 w 46"/>
                  <a:gd name="T47" fmla="*/ 6 h 56"/>
                  <a:gd name="T48" fmla="*/ 14 w 46"/>
                  <a:gd name="T49" fmla="*/ 2 h 56"/>
                  <a:gd name="T50" fmla="*/ 24 w 46"/>
                  <a:gd name="T51" fmla="*/ 0 h 56"/>
                  <a:gd name="T52" fmla="*/ 34 w 46"/>
                  <a:gd name="T53" fmla="*/ 2 h 56"/>
                  <a:gd name="T54" fmla="*/ 42 w 46"/>
                  <a:gd name="T55" fmla="*/ 8 h 56"/>
                  <a:gd name="T56" fmla="*/ 46 w 46"/>
                  <a:gd name="T57" fmla="*/ 16 h 56"/>
                  <a:gd name="T58" fmla="*/ 46 w 46"/>
                  <a:gd name="T59" fmla="*/ 26 h 56"/>
                  <a:gd name="T60" fmla="*/ 36 w 46"/>
                  <a:gd name="T61" fmla="*/ 22 h 56"/>
                  <a:gd name="T62" fmla="*/ 34 w 46"/>
                  <a:gd name="T63" fmla="*/ 18 h 56"/>
                  <a:gd name="T64" fmla="*/ 32 w 46"/>
                  <a:gd name="T65" fmla="*/ 14 h 56"/>
                  <a:gd name="T66" fmla="*/ 28 w 46"/>
                  <a:gd name="T67" fmla="*/ 10 h 56"/>
                  <a:gd name="T68" fmla="*/ 22 w 46"/>
                  <a:gd name="T69" fmla="*/ 10 h 56"/>
                  <a:gd name="T70" fmla="*/ 18 w 46"/>
                  <a:gd name="T71" fmla="*/ 10 h 56"/>
                  <a:gd name="T72" fmla="*/ 14 w 46"/>
                  <a:gd name="T73" fmla="*/ 12 h 56"/>
                  <a:gd name="T74" fmla="*/ 12 w 46"/>
                  <a:gd name="T75" fmla="*/ 16 h 56"/>
                  <a:gd name="T76" fmla="*/ 10 w 46"/>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6"/>
                    </a:moveTo>
                    <a:lnTo>
                      <a:pt x="46" y="26"/>
                    </a:lnTo>
                    <a:lnTo>
                      <a:pt x="46" y="30"/>
                    </a:lnTo>
                    <a:lnTo>
                      <a:pt x="46" y="30"/>
                    </a:lnTo>
                    <a:lnTo>
                      <a:pt x="46" y="32"/>
                    </a:lnTo>
                    <a:lnTo>
                      <a:pt x="10" y="32"/>
                    </a:lnTo>
                    <a:lnTo>
                      <a:pt x="10" y="32"/>
                    </a:lnTo>
                    <a:lnTo>
                      <a:pt x="12" y="38"/>
                    </a:lnTo>
                    <a:lnTo>
                      <a:pt x="12" y="38"/>
                    </a:lnTo>
                    <a:lnTo>
                      <a:pt x="16" y="44"/>
                    </a:lnTo>
                    <a:lnTo>
                      <a:pt x="16" y="44"/>
                    </a:lnTo>
                    <a:lnTo>
                      <a:pt x="20" y="46"/>
                    </a:lnTo>
                    <a:lnTo>
                      <a:pt x="20" y="46"/>
                    </a:lnTo>
                    <a:lnTo>
                      <a:pt x="24" y="46"/>
                    </a:lnTo>
                    <a:lnTo>
                      <a:pt x="24" y="46"/>
                    </a:lnTo>
                    <a:lnTo>
                      <a:pt x="28" y="46"/>
                    </a:lnTo>
                    <a:lnTo>
                      <a:pt x="28" y="46"/>
                    </a:lnTo>
                    <a:lnTo>
                      <a:pt x="30" y="46"/>
                    </a:lnTo>
                    <a:lnTo>
                      <a:pt x="30" y="46"/>
                    </a:lnTo>
                    <a:lnTo>
                      <a:pt x="32" y="44"/>
                    </a:lnTo>
                    <a:lnTo>
                      <a:pt x="32" y="44"/>
                    </a:lnTo>
                    <a:lnTo>
                      <a:pt x="36" y="42"/>
                    </a:lnTo>
                    <a:lnTo>
                      <a:pt x="42" y="50"/>
                    </a:lnTo>
                    <a:lnTo>
                      <a:pt x="42" y="50"/>
                    </a:lnTo>
                    <a:lnTo>
                      <a:pt x="38" y="52"/>
                    </a:lnTo>
                    <a:lnTo>
                      <a:pt x="38" y="52"/>
                    </a:lnTo>
                    <a:lnTo>
                      <a:pt x="34" y="54"/>
                    </a:lnTo>
                    <a:lnTo>
                      <a:pt x="34" y="54"/>
                    </a:lnTo>
                    <a:lnTo>
                      <a:pt x="30" y="56"/>
                    </a:lnTo>
                    <a:lnTo>
                      <a:pt x="30" y="56"/>
                    </a:lnTo>
                    <a:lnTo>
                      <a:pt x="24" y="56"/>
                    </a:lnTo>
                    <a:lnTo>
                      <a:pt x="24" y="56"/>
                    </a:lnTo>
                    <a:lnTo>
                      <a:pt x="16" y="56"/>
                    </a:lnTo>
                    <a:lnTo>
                      <a:pt x="16" y="56"/>
                    </a:lnTo>
                    <a:lnTo>
                      <a:pt x="12" y="52"/>
                    </a:lnTo>
                    <a:lnTo>
                      <a:pt x="12" y="52"/>
                    </a:lnTo>
                    <a:lnTo>
                      <a:pt x="6" y="50"/>
                    </a:lnTo>
                    <a:lnTo>
                      <a:pt x="6" y="50"/>
                    </a:lnTo>
                    <a:lnTo>
                      <a:pt x="4" y="44"/>
                    </a:lnTo>
                    <a:lnTo>
                      <a:pt x="4" y="44"/>
                    </a:lnTo>
                    <a:lnTo>
                      <a:pt x="0" y="36"/>
                    </a:lnTo>
                    <a:lnTo>
                      <a:pt x="0" y="36"/>
                    </a:lnTo>
                    <a:lnTo>
                      <a:pt x="0" y="28"/>
                    </a:lnTo>
                    <a:lnTo>
                      <a:pt x="0" y="28"/>
                    </a:lnTo>
                    <a:lnTo>
                      <a:pt x="2" y="16"/>
                    </a:lnTo>
                    <a:lnTo>
                      <a:pt x="2" y="16"/>
                    </a:lnTo>
                    <a:lnTo>
                      <a:pt x="6" y="6"/>
                    </a:lnTo>
                    <a:lnTo>
                      <a:pt x="6" y="6"/>
                    </a:lnTo>
                    <a:lnTo>
                      <a:pt x="14" y="2"/>
                    </a:lnTo>
                    <a:lnTo>
                      <a:pt x="14" y="2"/>
                    </a:lnTo>
                    <a:lnTo>
                      <a:pt x="24" y="0"/>
                    </a:lnTo>
                    <a:lnTo>
                      <a:pt x="24" y="0"/>
                    </a:lnTo>
                    <a:lnTo>
                      <a:pt x="30" y="0"/>
                    </a:lnTo>
                    <a:lnTo>
                      <a:pt x="34" y="2"/>
                    </a:lnTo>
                    <a:lnTo>
                      <a:pt x="34" y="2"/>
                    </a:lnTo>
                    <a:lnTo>
                      <a:pt x="42" y="8"/>
                    </a:lnTo>
                    <a:lnTo>
                      <a:pt x="42" y="8"/>
                    </a:lnTo>
                    <a:lnTo>
                      <a:pt x="46" y="16"/>
                    </a:lnTo>
                    <a:lnTo>
                      <a:pt x="46" y="16"/>
                    </a:lnTo>
                    <a:lnTo>
                      <a:pt x="46" y="26"/>
                    </a:lnTo>
                    <a:lnTo>
                      <a:pt x="46" y="26"/>
                    </a:lnTo>
                    <a:close/>
                    <a:moveTo>
                      <a:pt x="36" y="22"/>
                    </a:moveTo>
                    <a:lnTo>
                      <a:pt x="36" y="22"/>
                    </a:lnTo>
                    <a:lnTo>
                      <a:pt x="34" y="18"/>
                    </a:lnTo>
                    <a:lnTo>
                      <a:pt x="34" y="18"/>
                    </a:lnTo>
                    <a:lnTo>
                      <a:pt x="32" y="14"/>
                    </a:lnTo>
                    <a:lnTo>
                      <a:pt x="32" y="14"/>
                    </a:lnTo>
                    <a:lnTo>
                      <a:pt x="28" y="10"/>
                    </a:lnTo>
                    <a:lnTo>
                      <a:pt x="28" y="10"/>
                    </a:lnTo>
                    <a:lnTo>
                      <a:pt x="22" y="10"/>
                    </a:lnTo>
                    <a:lnTo>
                      <a:pt x="22" y="10"/>
                    </a:lnTo>
                    <a:lnTo>
                      <a:pt x="18" y="10"/>
                    </a:lnTo>
                    <a:lnTo>
                      <a:pt x="18" y="10"/>
                    </a:lnTo>
                    <a:lnTo>
                      <a:pt x="14" y="12"/>
                    </a:lnTo>
                    <a:lnTo>
                      <a:pt x="14" y="12"/>
                    </a:lnTo>
                    <a:lnTo>
                      <a:pt x="12" y="16"/>
                    </a:lnTo>
                    <a:lnTo>
                      <a:pt x="12" y="16"/>
                    </a:lnTo>
                    <a:lnTo>
                      <a:pt x="10"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61" name="Freeform 50"/>
              <p:cNvSpPr>
                <a:spLocks noEditPoints="1"/>
              </p:cNvSpPr>
              <p:nvPr/>
            </p:nvSpPr>
            <p:spPr bwMode="auto">
              <a:xfrm>
                <a:off x="3524250" y="6483350"/>
                <a:ext cx="69850" cy="88900"/>
              </a:xfrm>
              <a:custGeom>
                <a:avLst/>
                <a:gdLst>
                  <a:gd name="T0" fmla="*/ 34 w 44"/>
                  <a:gd name="T1" fmla="*/ 50 h 56"/>
                  <a:gd name="T2" fmla="*/ 30 w 44"/>
                  <a:gd name="T3" fmla="*/ 52 h 56"/>
                  <a:gd name="T4" fmla="*/ 28 w 44"/>
                  <a:gd name="T5" fmla="*/ 54 h 56"/>
                  <a:gd name="T6" fmla="*/ 24 w 44"/>
                  <a:gd name="T7" fmla="*/ 56 h 56"/>
                  <a:gd name="T8" fmla="*/ 18 w 44"/>
                  <a:gd name="T9" fmla="*/ 56 h 56"/>
                  <a:gd name="T10" fmla="*/ 12 w 44"/>
                  <a:gd name="T11" fmla="*/ 56 h 56"/>
                  <a:gd name="T12" fmla="*/ 6 w 44"/>
                  <a:gd name="T13" fmla="*/ 52 h 56"/>
                  <a:gd name="T14" fmla="*/ 2 w 44"/>
                  <a:gd name="T15" fmla="*/ 46 h 56"/>
                  <a:gd name="T16" fmla="*/ 0 w 44"/>
                  <a:gd name="T17" fmla="*/ 38 h 56"/>
                  <a:gd name="T18" fmla="*/ 2 w 44"/>
                  <a:gd name="T19" fmla="*/ 30 h 56"/>
                  <a:gd name="T20" fmla="*/ 6 w 44"/>
                  <a:gd name="T21" fmla="*/ 24 h 56"/>
                  <a:gd name="T22" fmla="*/ 12 w 44"/>
                  <a:gd name="T23" fmla="*/ 22 h 56"/>
                  <a:gd name="T24" fmla="*/ 22 w 44"/>
                  <a:gd name="T25" fmla="*/ 20 h 56"/>
                  <a:gd name="T26" fmla="*/ 28 w 44"/>
                  <a:gd name="T27" fmla="*/ 20 h 56"/>
                  <a:gd name="T28" fmla="*/ 34 w 44"/>
                  <a:gd name="T29" fmla="*/ 22 h 56"/>
                  <a:gd name="T30" fmla="*/ 34 w 44"/>
                  <a:gd name="T31" fmla="*/ 18 h 56"/>
                  <a:gd name="T32" fmla="*/ 32 w 44"/>
                  <a:gd name="T33" fmla="*/ 12 h 56"/>
                  <a:gd name="T34" fmla="*/ 28 w 44"/>
                  <a:gd name="T35" fmla="*/ 10 h 56"/>
                  <a:gd name="T36" fmla="*/ 24 w 44"/>
                  <a:gd name="T37" fmla="*/ 8 h 56"/>
                  <a:gd name="T38" fmla="*/ 16 w 44"/>
                  <a:gd name="T39" fmla="*/ 10 h 56"/>
                  <a:gd name="T40" fmla="*/ 4 w 44"/>
                  <a:gd name="T41" fmla="*/ 4 h 56"/>
                  <a:gd name="T42" fmla="*/ 14 w 44"/>
                  <a:gd name="T43" fmla="*/ 0 h 56"/>
                  <a:gd name="T44" fmla="*/ 24 w 44"/>
                  <a:gd name="T45" fmla="*/ 0 h 56"/>
                  <a:gd name="T46" fmla="*/ 32 w 44"/>
                  <a:gd name="T47" fmla="*/ 0 h 56"/>
                  <a:gd name="T48" fmla="*/ 38 w 44"/>
                  <a:gd name="T49" fmla="*/ 4 h 56"/>
                  <a:gd name="T50" fmla="*/ 42 w 44"/>
                  <a:gd name="T51" fmla="*/ 10 h 56"/>
                  <a:gd name="T52" fmla="*/ 44 w 44"/>
                  <a:gd name="T53" fmla="*/ 18 h 56"/>
                  <a:gd name="T54" fmla="*/ 34 w 44"/>
                  <a:gd name="T55" fmla="*/ 56 h 56"/>
                  <a:gd name="T56" fmla="*/ 34 w 44"/>
                  <a:gd name="T57" fmla="*/ 32 h 56"/>
                  <a:gd name="T58" fmla="*/ 30 w 44"/>
                  <a:gd name="T59" fmla="*/ 30 h 56"/>
                  <a:gd name="T60" fmla="*/ 28 w 44"/>
                  <a:gd name="T61" fmla="*/ 30 h 56"/>
                  <a:gd name="T62" fmla="*/ 26 w 44"/>
                  <a:gd name="T63" fmla="*/ 30 h 56"/>
                  <a:gd name="T64" fmla="*/ 22 w 44"/>
                  <a:gd name="T65" fmla="*/ 30 h 56"/>
                  <a:gd name="T66" fmla="*/ 12 w 44"/>
                  <a:gd name="T67" fmla="*/ 32 h 56"/>
                  <a:gd name="T68" fmla="*/ 10 w 44"/>
                  <a:gd name="T69" fmla="*/ 34 h 56"/>
                  <a:gd name="T70" fmla="*/ 10 w 44"/>
                  <a:gd name="T71" fmla="*/ 38 h 56"/>
                  <a:gd name="T72" fmla="*/ 10 w 44"/>
                  <a:gd name="T73" fmla="*/ 42 h 56"/>
                  <a:gd name="T74" fmla="*/ 12 w 44"/>
                  <a:gd name="T75" fmla="*/ 44 h 56"/>
                  <a:gd name="T76" fmla="*/ 16 w 44"/>
                  <a:gd name="T77" fmla="*/ 46 h 56"/>
                  <a:gd name="T78" fmla="*/ 20 w 44"/>
                  <a:gd name="T79" fmla="*/ 46 h 56"/>
                  <a:gd name="T80" fmla="*/ 24 w 44"/>
                  <a:gd name="T81" fmla="*/ 46 h 56"/>
                  <a:gd name="T82" fmla="*/ 28 w 44"/>
                  <a:gd name="T83" fmla="*/ 44 h 56"/>
                  <a:gd name="T84" fmla="*/ 32 w 44"/>
                  <a:gd name="T85" fmla="*/ 42 h 56"/>
                  <a:gd name="T86" fmla="*/ 34 w 44"/>
                  <a:gd name="T87" fmla="*/ 3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56">
                    <a:moveTo>
                      <a:pt x="34" y="56"/>
                    </a:moveTo>
                    <a:lnTo>
                      <a:pt x="34" y="50"/>
                    </a:lnTo>
                    <a:lnTo>
                      <a:pt x="34" y="50"/>
                    </a:lnTo>
                    <a:lnTo>
                      <a:pt x="30" y="52"/>
                    </a:lnTo>
                    <a:lnTo>
                      <a:pt x="30" y="52"/>
                    </a:lnTo>
                    <a:lnTo>
                      <a:pt x="28" y="54"/>
                    </a:lnTo>
                    <a:lnTo>
                      <a:pt x="28" y="54"/>
                    </a:lnTo>
                    <a:lnTo>
                      <a:pt x="24" y="56"/>
                    </a:lnTo>
                    <a:lnTo>
                      <a:pt x="24" y="56"/>
                    </a:lnTo>
                    <a:lnTo>
                      <a:pt x="18" y="56"/>
                    </a:lnTo>
                    <a:lnTo>
                      <a:pt x="18" y="56"/>
                    </a:lnTo>
                    <a:lnTo>
                      <a:pt x="12" y="56"/>
                    </a:lnTo>
                    <a:lnTo>
                      <a:pt x="12" y="56"/>
                    </a:lnTo>
                    <a:lnTo>
                      <a:pt x="6" y="52"/>
                    </a:lnTo>
                    <a:lnTo>
                      <a:pt x="6" y="52"/>
                    </a:lnTo>
                    <a:lnTo>
                      <a:pt x="2" y="46"/>
                    </a:lnTo>
                    <a:lnTo>
                      <a:pt x="2" y="46"/>
                    </a:lnTo>
                    <a:lnTo>
                      <a:pt x="0" y="38"/>
                    </a:lnTo>
                    <a:lnTo>
                      <a:pt x="0" y="38"/>
                    </a:lnTo>
                    <a:lnTo>
                      <a:pt x="2" y="30"/>
                    </a:lnTo>
                    <a:lnTo>
                      <a:pt x="2" y="30"/>
                    </a:lnTo>
                    <a:lnTo>
                      <a:pt x="6" y="24"/>
                    </a:lnTo>
                    <a:lnTo>
                      <a:pt x="6" y="24"/>
                    </a:lnTo>
                    <a:lnTo>
                      <a:pt x="12" y="22"/>
                    </a:lnTo>
                    <a:lnTo>
                      <a:pt x="12" y="22"/>
                    </a:lnTo>
                    <a:lnTo>
                      <a:pt x="22" y="20"/>
                    </a:lnTo>
                    <a:lnTo>
                      <a:pt x="22" y="20"/>
                    </a:lnTo>
                    <a:lnTo>
                      <a:pt x="28" y="20"/>
                    </a:lnTo>
                    <a:lnTo>
                      <a:pt x="28" y="20"/>
                    </a:lnTo>
                    <a:lnTo>
                      <a:pt x="34" y="22"/>
                    </a:lnTo>
                    <a:lnTo>
                      <a:pt x="34" y="18"/>
                    </a:lnTo>
                    <a:lnTo>
                      <a:pt x="34" y="18"/>
                    </a:lnTo>
                    <a:lnTo>
                      <a:pt x="34" y="14"/>
                    </a:lnTo>
                    <a:lnTo>
                      <a:pt x="32" y="12"/>
                    </a:lnTo>
                    <a:lnTo>
                      <a:pt x="32" y="12"/>
                    </a:lnTo>
                    <a:lnTo>
                      <a:pt x="28" y="10"/>
                    </a:lnTo>
                    <a:lnTo>
                      <a:pt x="24" y="8"/>
                    </a:lnTo>
                    <a:lnTo>
                      <a:pt x="24" y="8"/>
                    </a:lnTo>
                    <a:lnTo>
                      <a:pt x="16" y="10"/>
                    </a:lnTo>
                    <a:lnTo>
                      <a:pt x="16" y="10"/>
                    </a:lnTo>
                    <a:lnTo>
                      <a:pt x="10" y="12"/>
                    </a:lnTo>
                    <a:lnTo>
                      <a:pt x="4" y="4"/>
                    </a:lnTo>
                    <a:lnTo>
                      <a:pt x="4" y="4"/>
                    </a:lnTo>
                    <a:lnTo>
                      <a:pt x="14" y="0"/>
                    </a:lnTo>
                    <a:lnTo>
                      <a:pt x="14" y="0"/>
                    </a:lnTo>
                    <a:lnTo>
                      <a:pt x="24" y="0"/>
                    </a:lnTo>
                    <a:lnTo>
                      <a:pt x="24" y="0"/>
                    </a:lnTo>
                    <a:lnTo>
                      <a:pt x="32" y="0"/>
                    </a:lnTo>
                    <a:lnTo>
                      <a:pt x="32" y="0"/>
                    </a:lnTo>
                    <a:lnTo>
                      <a:pt x="38" y="4"/>
                    </a:lnTo>
                    <a:lnTo>
                      <a:pt x="38" y="4"/>
                    </a:lnTo>
                    <a:lnTo>
                      <a:pt x="42" y="10"/>
                    </a:lnTo>
                    <a:lnTo>
                      <a:pt x="42" y="10"/>
                    </a:lnTo>
                    <a:lnTo>
                      <a:pt x="44" y="18"/>
                    </a:lnTo>
                    <a:lnTo>
                      <a:pt x="44" y="56"/>
                    </a:lnTo>
                    <a:lnTo>
                      <a:pt x="34" y="56"/>
                    </a:lnTo>
                    <a:close/>
                    <a:moveTo>
                      <a:pt x="34" y="32"/>
                    </a:moveTo>
                    <a:lnTo>
                      <a:pt x="34" y="32"/>
                    </a:lnTo>
                    <a:lnTo>
                      <a:pt x="30" y="30"/>
                    </a:lnTo>
                    <a:lnTo>
                      <a:pt x="30" y="30"/>
                    </a:lnTo>
                    <a:lnTo>
                      <a:pt x="28" y="30"/>
                    </a:lnTo>
                    <a:lnTo>
                      <a:pt x="28" y="30"/>
                    </a:lnTo>
                    <a:lnTo>
                      <a:pt x="26" y="30"/>
                    </a:lnTo>
                    <a:lnTo>
                      <a:pt x="26" y="30"/>
                    </a:lnTo>
                    <a:lnTo>
                      <a:pt x="22" y="30"/>
                    </a:lnTo>
                    <a:lnTo>
                      <a:pt x="22" y="30"/>
                    </a:lnTo>
                    <a:lnTo>
                      <a:pt x="16" y="30"/>
                    </a:lnTo>
                    <a:lnTo>
                      <a:pt x="12" y="32"/>
                    </a:lnTo>
                    <a:lnTo>
                      <a:pt x="12" y="32"/>
                    </a:lnTo>
                    <a:lnTo>
                      <a:pt x="10" y="34"/>
                    </a:lnTo>
                    <a:lnTo>
                      <a:pt x="10" y="38"/>
                    </a:lnTo>
                    <a:lnTo>
                      <a:pt x="10" y="38"/>
                    </a:lnTo>
                    <a:lnTo>
                      <a:pt x="10" y="42"/>
                    </a:lnTo>
                    <a:lnTo>
                      <a:pt x="10" y="42"/>
                    </a:lnTo>
                    <a:lnTo>
                      <a:pt x="12" y="44"/>
                    </a:lnTo>
                    <a:lnTo>
                      <a:pt x="12" y="44"/>
                    </a:lnTo>
                    <a:lnTo>
                      <a:pt x="16" y="46"/>
                    </a:lnTo>
                    <a:lnTo>
                      <a:pt x="16" y="46"/>
                    </a:lnTo>
                    <a:lnTo>
                      <a:pt x="20" y="46"/>
                    </a:lnTo>
                    <a:lnTo>
                      <a:pt x="20" y="46"/>
                    </a:lnTo>
                    <a:lnTo>
                      <a:pt x="24" y="46"/>
                    </a:lnTo>
                    <a:lnTo>
                      <a:pt x="24" y="46"/>
                    </a:lnTo>
                    <a:lnTo>
                      <a:pt x="28" y="44"/>
                    </a:lnTo>
                    <a:lnTo>
                      <a:pt x="28" y="44"/>
                    </a:lnTo>
                    <a:lnTo>
                      <a:pt x="32" y="42"/>
                    </a:lnTo>
                    <a:lnTo>
                      <a:pt x="32" y="42"/>
                    </a:lnTo>
                    <a:lnTo>
                      <a:pt x="34" y="40"/>
                    </a:lnTo>
                    <a:lnTo>
                      <a:pt x="34" y="3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62" name="Freeform 51"/>
              <p:cNvSpPr>
                <a:spLocks/>
              </p:cNvSpPr>
              <p:nvPr/>
            </p:nvSpPr>
            <p:spPr bwMode="auto">
              <a:xfrm>
                <a:off x="3616325" y="6483350"/>
                <a:ext cx="69850" cy="88900"/>
              </a:xfrm>
              <a:custGeom>
                <a:avLst/>
                <a:gdLst>
                  <a:gd name="T0" fmla="*/ 32 w 44"/>
                  <a:gd name="T1" fmla="*/ 56 h 56"/>
                  <a:gd name="T2" fmla="*/ 32 w 44"/>
                  <a:gd name="T3" fmla="*/ 24 h 56"/>
                  <a:gd name="T4" fmla="*/ 32 w 44"/>
                  <a:gd name="T5" fmla="*/ 24 h 56"/>
                  <a:gd name="T6" fmla="*/ 32 w 44"/>
                  <a:gd name="T7" fmla="*/ 18 h 56"/>
                  <a:gd name="T8" fmla="*/ 30 w 44"/>
                  <a:gd name="T9" fmla="*/ 14 h 56"/>
                  <a:gd name="T10" fmla="*/ 30 w 44"/>
                  <a:gd name="T11" fmla="*/ 14 h 56"/>
                  <a:gd name="T12" fmla="*/ 26 w 44"/>
                  <a:gd name="T13" fmla="*/ 10 h 56"/>
                  <a:gd name="T14" fmla="*/ 22 w 44"/>
                  <a:gd name="T15" fmla="*/ 10 h 56"/>
                  <a:gd name="T16" fmla="*/ 22 w 44"/>
                  <a:gd name="T17" fmla="*/ 10 h 56"/>
                  <a:gd name="T18" fmla="*/ 16 w 44"/>
                  <a:gd name="T19" fmla="*/ 10 h 56"/>
                  <a:gd name="T20" fmla="*/ 16 w 44"/>
                  <a:gd name="T21" fmla="*/ 10 h 56"/>
                  <a:gd name="T22" fmla="*/ 14 w 44"/>
                  <a:gd name="T23" fmla="*/ 14 h 56"/>
                  <a:gd name="T24" fmla="*/ 14 w 44"/>
                  <a:gd name="T25" fmla="*/ 14 h 56"/>
                  <a:gd name="T26" fmla="*/ 12 w 44"/>
                  <a:gd name="T27" fmla="*/ 18 h 56"/>
                  <a:gd name="T28" fmla="*/ 12 w 44"/>
                  <a:gd name="T29" fmla="*/ 18 h 56"/>
                  <a:gd name="T30" fmla="*/ 10 w 44"/>
                  <a:gd name="T31" fmla="*/ 24 h 56"/>
                  <a:gd name="T32" fmla="*/ 10 w 44"/>
                  <a:gd name="T33" fmla="*/ 56 h 56"/>
                  <a:gd name="T34" fmla="*/ 0 w 44"/>
                  <a:gd name="T35" fmla="*/ 56 h 56"/>
                  <a:gd name="T36" fmla="*/ 0 w 44"/>
                  <a:gd name="T37" fmla="*/ 0 h 56"/>
                  <a:gd name="T38" fmla="*/ 10 w 44"/>
                  <a:gd name="T39" fmla="*/ 0 h 56"/>
                  <a:gd name="T40" fmla="*/ 10 w 44"/>
                  <a:gd name="T41" fmla="*/ 6 h 56"/>
                  <a:gd name="T42" fmla="*/ 10 w 44"/>
                  <a:gd name="T43" fmla="*/ 6 h 56"/>
                  <a:gd name="T44" fmla="*/ 12 w 44"/>
                  <a:gd name="T45" fmla="*/ 2 h 56"/>
                  <a:gd name="T46" fmla="*/ 12 w 44"/>
                  <a:gd name="T47" fmla="*/ 2 h 56"/>
                  <a:gd name="T48" fmla="*/ 16 w 44"/>
                  <a:gd name="T49" fmla="*/ 0 h 56"/>
                  <a:gd name="T50" fmla="*/ 16 w 44"/>
                  <a:gd name="T51" fmla="*/ 0 h 56"/>
                  <a:gd name="T52" fmla="*/ 20 w 44"/>
                  <a:gd name="T53" fmla="*/ 0 h 56"/>
                  <a:gd name="T54" fmla="*/ 20 w 44"/>
                  <a:gd name="T55" fmla="*/ 0 h 56"/>
                  <a:gd name="T56" fmla="*/ 24 w 44"/>
                  <a:gd name="T57" fmla="*/ 0 h 56"/>
                  <a:gd name="T58" fmla="*/ 24 w 44"/>
                  <a:gd name="T59" fmla="*/ 0 h 56"/>
                  <a:gd name="T60" fmla="*/ 32 w 44"/>
                  <a:gd name="T61" fmla="*/ 0 h 56"/>
                  <a:gd name="T62" fmla="*/ 32 w 44"/>
                  <a:gd name="T63" fmla="*/ 0 h 56"/>
                  <a:gd name="T64" fmla="*/ 38 w 44"/>
                  <a:gd name="T65" fmla="*/ 6 h 56"/>
                  <a:gd name="T66" fmla="*/ 38 w 44"/>
                  <a:gd name="T67" fmla="*/ 6 h 56"/>
                  <a:gd name="T68" fmla="*/ 42 w 44"/>
                  <a:gd name="T69" fmla="*/ 14 h 56"/>
                  <a:gd name="T70" fmla="*/ 42 w 44"/>
                  <a:gd name="T71" fmla="*/ 14 h 56"/>
                  <a:gd name="T72" fmla="*/ 44 w 44"/>
                  <a:gd name="T73" fmla="*/ 24 h 56"/>
                  <a:gd name="T74" fmla="*/ 44 w 44"/>
                  <a:gd name="T75" fmla="*/ 56 h 56"/>
                  <a:gd name="T76" fmla="*/ 32 w 44"/>
                  <a:gd name="T7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56">
                    <a:moveTo>
                      <a:pt x="32" y="56"/>
                    </a:moveTo>
                    <a:lnTo>
                      <a:pt x="32" y="24"/>
                    </a:lnTo>
                    <a:lnTo>
                      <a:pt x="32" y="24"/>
                    </a:lnTo>
                    <a:lnTo>
                      <a:pt x="32" y="18"/>
                    </a:lnTo>
                    <a:lnTo>
                      <a:pt x="30" y="14"/>
                    </a:lnTo>
                    <a:lnTo>
                      <a:pt x="30" y="14"/>
                    </a:lnTo>
                    <a:lnTo>
                      <a:pt x="26" y="10"/>
                    </a:lnTo>
                    <a:lnTo>
                      <a:pt x="22" y="10"/>
                    </a:lnTo>
                    <a:lnTo>
                      <a:pt x="22" y="10"/>
                    </a:lnTo>
                    <a:lnTo>
                      <a:pt x="16" y="10"/>
                    </a:lnTo>
                    <a:lnTo>
                      <a:pt x="16" y="10"/>
                    </a:lnTo>
                    <a:lnTo>
                      <a:pt x="14" y="14"/>
                    </a:lnTo>
                    <a:lnTo>
                      <a:pt x="14" y="14"/>
                    </a:lnTo>
                    <a:lnTo>
                      <a:pt x="12" y="18"/>
                    </a:lnTo>
                    <a:lnTo>
                      <a:pt x="12" y="18"/>
                    </a:lnTo>
                    <a:lnTo>
                      <a:pt x="10" y="24"/>
                    </a:lnTo>
                    <a:lnTo>
                      <a:pt x="10" y="56"/>
                    </a:lnTo>
                    <a:lnTo>
                      <a:pt x="0" y="56"/>
                    </a:lnTo>
                    <a:lnTo>
                      <a:pt x="0" y="0"/>
                    </a:lnTo>
                    <a:lnTo>
                      <a:pt x="10" y="0"/>
                    </a:lnTo>
                    <a:lnTo>
                      <a:pt x="10" y="6"/>
                    </a:lnTo>
                    <a:lnTo>
                      <a:pt x="10" y="6"/>
                    </a:lnTo>
                    <a:lnTo>
                      <a:pt x="12" y="2"/>
                    </a:lnTo>
                    <a:lnTo>
                      <a:pt x="12" y="2"/>
                    </a:lnTo>
                    <a:lnTo>
                      <a:pt x="16" y="0"/>
                    </a:lnTo>
                    <a:lnTo>
                      <a:pt x="16" y="0"/>
                    </a:lnTo>
                    <a:lnTo>
                      <a:pt x="20" y="0"/>
                    </a:lnTo>
                    <a:lnTo>
                      <a:pt x="20" y="0"/>
                    </a:lnTo>
                    <a:lnTo>
                      <a:pt x="24" y="0"/>
                    </a:lnTo>
                    <a:lnTo>
                      <a:pt x="24" y="0"/>
                    </a:lnTo>
                    <a:lnTo>
                      <a:pt x="32" y="0"/>
                    </a:lnTo>
                    <a:lnTo>
                      <a:pt x="32" y="0"/>
                    </a:lnTo>
                    <a:lnTo>
                      <a:pt x="38" y="6"/>
                    </a:lnTo>
                    <a:lnTo>
                      <a:pt x="38" y="6"/>
                    </a:lnTo>
                    <a:lnTo>
                      <a:pt x="42" y="14"/>
                    </a:lnTo>
                    <a:lnTo>
                      <a:pt x="42" y="14"/>
                    </a:lnTo>
                    <a:lnTo>
                      <a:pt x="44" y="24"/>
                    </a:lnTo>
                    <a:lnTo>
                      <a:pt x="44" y="56"/>
                    </a:lnTo>
                    <a:lnTo>
                      <a:pt x="32" y="5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63" name="Freeform 52"/>
              <p:cNvSpPr>
                <a:spLocks/>
              </p:cNvSpPr>
              <p:nvPr/>
            </p:nvSpPr>
            <p:spPr bwMode="auto">
              <a:xfrm>
                <a:off x="3702050" y="6483350"/>
                <a:ext cx="66675" cy="88900"/>
              </a:xfrm>
              <a:custGeom>
                <a:avLst/>
                <a:gdLst>
                  <a:gd name="T0" fmla="*/ 34 w 42"/>
                  <a:gd name="T1" fmla="*/ 14 h 56"/>
                  <a:gd name="T2" fmla="*/ 28 w 42"/>
                  <a:gd name="T3" fmla="*/ 10 h 56"/>
                  <a:gd name="T4" fmla="*/ 20 w 42"/>
                  <a:gd name="T5" fmla="*/ 8 h 56"/>
                  <a:gd name="T6" fmla="*/ 14 w 42"/>
                  <a:gd name="T7" fmla="*/ 10 h 56"/>
                  <a:gd name="T8" fmla="*/ 12 w 42"/>
                  <a:gd name="T9" fmla="*/ 14 h 56"/>
                  <a:gd name="T10" fmla="*/ 14 w 42"/>
                  <a:gd name="T11" fmla="*/ 16 h 56"/>
                  <a:gd name="T12" fmla="*/ 14 w 42"/>
                  <a:gd name="T13" fmla="*/ 18 h 56"/>
                  <a:gd name="T14" fmla="*/ 18 w 42"/>
                  <a:gd name="T15" fmla="*/ 20 h 56"/>
                  <a:gd name="T16" fmla="*/ 22 w 42"/>
                  <a:gd name="T17" fmla="*/ 22 h 56"/>
                  <a:gd name="T18" fmla="*/ 30 w 42"/>
                  <a:gd name="T19" fmla="*/ 26 h 56"/>
                  <a:gd name="T20" fmla="*/ 36 w 42"/>
                  <a:gd name="T21" fmla="*/ 28 h 56"/>
                  <a:gd name="T22" fmla="*/ 40 w 42"/>
                  <a:gd name="T23" fmla="*/ 34 h 56"/>
                  <a:gd name="T24" fmla="*/ 42 w 42"/>
                  <a:gd name="T25" fmla="*/ 40 h 56"/>
                  <a:gd name="T26" fmla="*/ 40 w 42"/>
                  <a:gd name="T27" fmla="*/ 48 h 56"/>
                  <a:gd name="T28" fmla="*/ 36 w 42"/>
                  <a:gd name="T29" fmla="*/ 52 h 56"/>
                  <a:gd name="T30" fmla="*/ 28 w 42"/>
                  <a:gd name="T31" fmla="*/ 56 h 56"/>
                  <a:gd name="T32" fmla="*/ 20 w 42"/>
                  <a:gd name="T33" fmla="*/ 56 h 56"/>
                  <a:gd name="T34" fmla="*/ 10 w 42"/>
                  <a:gd name="T35" fmla="*/ 54 h 56"/>
                  <a:gd name="T36" fmla="*/ 0 w 42"/>
                  <a:gd name="T37" fmla="*/ 50 h 56"/>
                  <a:gd name="T38" fmla="*/ 4 w 42"/>
                  <a:gd name="T39" fmla="*/ 42 h 56"/>
                  <a:gd name="T40" fmla="*/ 12 w 42"/>
                  <a:gd name="T41" fmla="*/ 46 h 56"/>
                  <a:gd name="T42" fmla="*/ 20 w 42"/>
                  <a:gd name="T43" fmla="*/ 46 h 56"/>
                  <a:gd name="T44" fmla="*/ 28 w 42"/>
                  <a:gd name="T45" fmla="*/ 46 h 56"/>
                  <a:gd name="T46" fmla="*/ 30 w 42"/>
                  <a:gd name="T47" fmla="*/ 40 h 56"/>
                  <a:gd name="T48" fmla="*/ 30 w 42"/>
                  <a:gd name="T49" fmla="*/ 38 h 56"/>
                  <a:gd name="T50" fmla="*/ 28 w 42"/>
                  <a:gd name="T51" fmla="*/ 36 h 56"/>
                  <a:gd name="T52" fmla="*/ 24 w 42"/>
                  <a:gd name="T53" fmla="*/ 34 h 56"/>
                  <a:gd name="T54" fmla="*/ 18 w 42"/>
                  <a:gd name="T55" fmla="*/ 32 h 56"/>
                  <a:gd name="T56" fmla="*/ 10 w 42"/>
                  <a:gd name="T57" fmla="*/ 28 h 56"/>
                  <a:gd name="T58" fmla="*/ 6 w 42"/>
                  <a:gd name="T59" fmla="*/ 24 h 56"/>
                  <a:gd name="T60" fmla="*/ 2 w 42"/>
                  <a:gd name="T61" fmla="*/ 20 h 56"/>
                  <a:gd name="T62" fmla="*/ 2 w 42"/>
                  <a:gd name="T63" fmla="*/ 14 h 56"/>
                  <a:gd name="T64" fmla="*/ 4 w 42"/>
                  <a:gd name="T65" fmla="*/ 8 h 56"/>
                  <a:gd name="T66" fmla="*/ 8 w 42"/>
                  <a:gd name="T67" fmla="*/ 4 h 56"/>
                  <a:gd name="T68" fmla="*/ 14 w 42"/>
                  <a:gd name="T69" fmla="*/ 0 h 56"/>
                  <a:gd name="T70" fmla="*/ 20 w 42"/>
                  <a:gd name="T71" fmla="*/ 0 h 56"/>
                  <a:gd name="T72" fmla="*/ 30 w 42"/>
                  <a:gd name="T73" fmla="*/ 0 h 56"/>
                  <a:gd name="T74" fmla="*/ 40 w 42"/>
                  <a:gd name="T75"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56">
                    <a:moveTo>
                      <a:pt x="40" y="6"/>
                    </a:moveTo>
                    <a:lnTo>
                      <a:pt x="34" y="14"/>
                    </a:lnTo>
                    <a:lnTo>
                      <a:pt x="34" y="14"/>
                    </a:lnTo>
                    <a:lnTo>
                      <a:pt x="28" y="10"/>
                    </a:lnTo>
                    <a:lnTo>
                      <a:pt x="28" y="10"/>
                    </a:lnTo>
                    <a:lnTo>
                      <a:pt x="20" y="8"/>
                    </a:lnTo>
                    <a:lnTo>
                      <a:pt x="20" y="8"/>
                    </a:lnTo>
                    <a:lnTo>
                      <a:pt x="14" y="10"/>
                    </a:lnTo>
                    <a:lnTo>
                      <a:pt x="14" y="10"/>
                    </a:lnTo>
                    <a:lnTo>
                      <a:pt x="12" y="14"/>
                    </a:lnTo>
                    <a:lnTo>
                      <a:pt x="12" y="14"/>
                    </a:lnTo>
                    <a:lnTo>
                      <a:pt x="14" y="16"/>
                    </a:lnTo>
                    <a:lnTo>
                      <a:pt x="14" y="16"/>
                    </a:lnTo>
                    <a:lnTo>
                      <a:pt x="14" y="18"/>
                    </a:lnTo>
                    <a:lnTo>
                      <a:pt x="14" y="18"/>
                    </a:lnTo>
                    <a:lnTo>
                      <a:pt x="18" y="20"/>
                    </a:lnTo>
                    <a:lnTo>
                      <a:pt x="18" y="20"/>
                    </a:lnTo>
                    <a:lnTo>
                      <a:pt x="22" y="22"/>
                    </a:lnTo>
                    <a:lnTo>
                      <a:pt x="22" y="22"/>
                    </a:lnTo>
                    <a:lnTo>
                      <a:pt x="30" y="26"/>
                    </a:lnTo>
                    <a:lnTo>
                      <a:pt x="30" y="26"/>
                    </a:lnTo>
                    <a:lnTo>
                      <a:pt x="36" y="28"/>
                    </a:lnTo>
                    <a:lnTo>
                      <a:pt x="36" y="28"/>
                    </a:lnTo>
                    <a:lnTo>
                      <a:pt x="40" y="34"/>
                    </a:lnTo>
                    <a:lnTo>
                      <a:pt x="40" y="34"/>
                    </a:lnTo>
                    <a:lnTo>
                      <a:pt x="42" y="40"/>
                    </a:lnTo>
                    <a:lnTo>
                      <a:pt x="42" y="40"/>
                    </a:lnTo>
                    <a:lnTo>
                      <a:pt x="40" y="48"/>
                    </a:lnTo>
                    <a:lnTo>
                      <a:pt x="40" y="48"/>
                    </a:lnTo>
                    <a:lnTo>
                      <a:pt x="36" y="52"/>
                    </a:lnTo>
                    <a:lnTo>
                      <a:pt x="36" y="52"/>
                    </a:lnTo>
                    <a:lnTo>
                      <a:pt x="28" y="56"/>
                    </a:lnTo>
                    <a:lnTo>
                      <a:pt x="28" y="56"/>
                    </a:lnTo>
                    <a:lnTo>
                      <a:pt x="20" y="56"/>
                    </a:lnTo>
                    <a:lnTo>
                      <a:pt x="20" y="56"/>
                    </a:lnTo>
                    <a:lnTo>
                      <a:pt x="10" y="54"/>
                    </a:lnTo>
                    <a:lnTo>
                      <a:pt x="10" y="54"/>
                    </a:lnTo>
                    <a:lnTo>
                      <a:pt x="0" y="50"/>
                    </a:lnTo>
                    <a:lnTo>
                      <a:pt x="4" y="42"/>
                    </a:lnTo>
                    <a:lnTo>
                      <a:pt x="4" y="42"/>
                    </a:lnTo>
                    <a:lnTo>
                      <a:pt x="12" y="46"/>
                    </a:lnTo>
                    <a:lnTo>
                      <a:pt x="12" y="46"/>
                    </a:lnTo>
                    <a:lnTo>
                      <a:pt x="20" y="46"/>
                    </a:lnTo>
                    <a:lnTo>
                      <a:pt x="20" y="46"/>
                    </a:lnTo>
                    <a:lnTo>
                      <a:pt x="28" y="46"/>
                    </a:lnTo>
                    <a:lnTo>
                      <a:pt x="28" y="46"/>
                    </a:lnTo>
                    <a:lnTo>
                      <a:pt x="30" y="44"/>
                    </a:lnTo>
                    <a:lnTo>
                      <a:pt x="30" y="40"/>
                    </a:lnTo>
                    <a:lnTo>
                      <a:pt x="30" y="40"/>
                    </a:lnTo>
                    <a:lnTo>
                      <a:pt x="30" y="38"/>
                    </a:lnTo>
                    <a:lnTo>
                      <a:pt x="30" y="38"/>
                    </a:lnTo>
                    <a:lnTo>
                      <a:pt x="28" y="36"/>
                    </a:lnTo>
                    <a:lnTo>
                      <a:pt x="28" y="36"/>
                    </a:lnTo>
                    <a:lnTo>
                      <a:pt x="24" y="34"/>
                    </a:lnTo>
                    <a:lnTo>
                      <a:pt x="24" y="34"/>
                    </a:lnTo>
                    <a:lnTo>
                      <a:pt x="18" y="32"/>
                    </a:lnTo>
                    <a:lnTo>
                      <a:pt x="18" y="32"/>
                    </a:lnTo>
                    <a:lnTo>
                      <a:pt x="10" y="28"/>
                    </a:lnTo>
                    <a:lnTo>
                      <a:pt x="10" y="28"/>
                    </a:lnTo>
                    <a:lnTo>
                      <a:pt x="6" y="24"/>
                    </a:lnTo>
                    <a:lnTo>
                      <a:pt x="6" y="24"/>
                    </a:lnTo>
                    <a:lnTo>
                      <a:pt x="2" y="20"/>
                    </a:lnTo>
                    <a:lnTo>
                      <a:pt x="2" y="20"/>
                    </a:lnTo>
                    <a:lnTo>
                      <a:pt x="2" y="14"/>
                    </a:lnTo>
                    <a:lnTo>
                      <a:pt x="2" y="14"/>
                    </a:lnTo>
                    <a:lnTo>
                      <a:pt x="4" y="8"/>
                    </a:lnTo>
                    <a:lnTo>
                      <a:pt x="4" y="8"/>
                    </a:lnTo>
                    <a:lnTo>
                      <a:pt x="8" y="4"/>
                    </a:lnTo>
                    <a:lnTo>
                      <a:pt x="8" y="4"/>
                    </a:lnTo>
                    <a:lnTo>
                      <a:pt x="14" y="0"/>
                    </a:lnTo>
                    <a:lnTo>
                      <a:pt x="14" y="0"/>
                    </a:lnTo>
                    <a:lnTo>
                      <a:pt x="20" y="0"/>
                    </a:lnTo>
                    <a:lnTo>
                      <a:pt x="20" y="0"/>
                    </a:lnTo>
                    <a:lnTo>
                      <a:pt x="30" y="0"/>
                    </a:lnTo>
                    <a:lnTo>
                      <a:pt x="30" y="0"/>
                    </a:lnTo>
                    <a:lnTo>
                      <a:pt x="40" y="6"/>
                    </a:lnTo>
                    <a:lnTo>
                      <a:pt x="40" y="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64" name="Freeform 53"/>
              <p:cNvSpPr>
                <a:spLocks/>
              </p:cNvSpPr>
              <p:nvPr/>
            </p:nvSpPr>
            <p:spPr bwMode="auto">
              <a:xfrm>
                <a:off x="3775075" y="6483350"/>
                <a:ext cx="111125" cy="88900"/>
              </a:xfrm>
              <a:custGeom>
                <a:avLst/>
                <a:gdLst>
                  <a:gd name="T0" fmla="*/ 54 w 70"/>
                  <a:gd name="T1" fmla="*/ 56 h 56"/>
                  <a:gd name="T2" fmla="*/ 46 w 70"/>
                  <a:gd name="T3" fmla="*/ 56 h 56"/>
                  <a:gd name="T4" fmla="*/ 36 w 70"/>
                  <a:gd name="T5" fmla="*/ 16 h 56"/>
                  <a:gd name="T6" fmla="*/ 24 w 70"/>
                  <a:gd name="T7" fmla="*/ 56 h 56"/>
                  <a:gd name="T8" fmla="*/ 16 w 70"/>
                  <a:gd name="T9" fmla="*/ 56 h 56"/>
                  <a:gd name="T10" fmla="*/ 0 w 70"/>
                  <a:gd name="T11" fmla="*/ 0 h 56"/>
                  <a:gd name="T12" fmla="*/ 12 w 70"/>
                  <a:gd name="T13" fmla="*/ 0 h 56"/>
                  <a:gd name="T14" fmla="*/ 20 w 70"/>
                  <a:gd name="T15" fmla="*/ 38 h 56"/>
                  <a:gd name="T16" fmla="*/ 30 w 70"/>
                  <a:gd name="T17" fmla="*/ 0 h 56"/>
                  <a:gd name="T18" fmla="*/ 40 w 70"/>
                  <a:gd name="T19" fmla="*/ 0 h 56"/>
                  <a:gd name="T20" fmla="*/ 50 w 70"/>
                  <a:gd name="T21" fmla="*/ 38 h 56"/>
                  <a:gd name="T22" fmla="*/ 60 w 70"/>
                  <a:gd name="T23" fmla="*/ 0 h 56"/>
                  <a:gd name="T24" fmla="*/ 70 w 70"/>
                  <a:gd name="T25" fmla="*/ 0 h 56"/>
                  <a:gd name="T26" fmla="*/ 54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4" y="56"/>
                    </a:moveTo>
                    <a:lnTo>
                      <a:pt x="46" y="56"/>
                    </a:lnTo>
                    <a:lnTo>
                      <a:pt x="36" y="16"/>
                    </a:lnTo>
                    <a:lnTo>
                      <a:pt x="24" y="56"/>
                    </a:lnTo>
                    <a:lnTo>
                      <a:pt x="16" y="56"/>
                    </a:lnTo>
                    <a:lnTo>
                      <a:pt x="0" y="0"/>
                    </a:lnTo>
                    <a:lnTo>
                      <a:pt x="12" y="0"/>
                    </a:lnTo>
                    <a:lnTo>
                      <a:pt x="20" y="38"/>
                    </a:lnTo>
                    <a:lnTo>
                      <a:pt x="30" y="0"/>
                    </a:lnTo>
                    <a:lnTo>
                      <a:pt x="40" y="0"/>
                    </a:lnTo>
                    <a:lnTo>
                      <a:pt x="50" y="38"/>
                    </a:lnTo>
                    <a:lnTo>
                      <a:pt x="60" y="0"/>
                    </a:lnTo>
                    <a:lnTo>
                      <a:pt x="70" y="0"/>
                    </a:lnTo>
                    <a:lnTo>
                      <a:pt x="54" y="5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65" name="Freeform 54"/>
              <p:cNvSpPr>
                <a:spLocks noEditPoints="1"/>
              </p:cNvSpPr>
              <p:nvPr/>
            </p:nvSpPr>
            <p:spPr bwMode="auto">
              <a:xfrm>
                <a:off x="3895725" y="6483350"/>
                <a:ext cx="73025" cy="88900"/>
              </a:xfrm>
              <a:custGeom>
                <a:avLst/>
                <a:gdLst>
                  <a:gd name="T0" fmla="*/ 46 w 46"/>
                  <a:gd name="T1" fmla="*/ 26 h 56"/>
                  <a:gd name="T2" fmla="*/ 46 w 46"/>
                  <a:gd name="T3" fmla="*/ 30 h 56"/>
                  <a:gd name="T4" fmla="*/ 10 w 46"/>
                  <a:gd name="T5" fmla="*/ 32 h 56"/>
                  <a:gd name="T6" fmla="*/ 12 w 46"/>
                  <a:gd name="T7" fmla="*/ 38 h 56"/>
                  <a:gd name="T8" fmla="*/ 14 w 46"/>
                  <a:gd name="T9" fmla="*/ 44 h 56"/>
                  <a:gd name="T10" fmla="*/ 18 w 46"/>
                  <a:gd name="T11" fmla="*/ 46 h 56"/>
                  <a:gd name="T12" fmla="*/ 24 w 46"/>
                  <a:gd name="T13" fmla="*/ 46 h 56"/>
                  <a:gd name="T14" fmla="*/ 28 w 46"/>
                  <a:gd name="T15" fmla="*/ 46 h 56"/>
                  <a:gd name="T16" fmla="*/ 30 w 46"/>
                  <a:gd name="T17" fmla="*/ 46 h 56"/>
                  <a:gd name="T18" fmla="*/ 32 w 46"/>
                  <a:gd name="T19" fmla="*/ 44 h 56"/>
                  <a:gd name="T20" fmla="*/ 36 w 46"/>
                  <a:gd name="T21" fmla="*/ 42 h 56"/>
                  <a:gd name="T22" fmla="*/ 42 w 46"/>
                  <a:gd name="T23" fmla="*/ 50 h 56"/>
                  <a:gd name="T24" fmla="*/ 38 w 46"/>
                  <a:gd name="T25" fmla="*/ 52 h 56"/>
                  <a:gd name="T26" fmla="*/ 34 w 46"/>
                  <a:gd name="T27" fmla="*/ 54 h 56"/>
                  <a:gd name="T28" fmla="*/ 30 w 46"/>
                  <a:gd name="T29" fmla="*/ 56 h 56"/>
                  <a:gd name="T30" fmla="*/ 24 w 46"/>
                  <a:gd name="T31" fmla="*/ 56 h 56"/>
                  <a:gd name="T32" fmla="*/ 16 w 46"/>
                  <a:gd name="T33" fmla="*/ 56 h 56"/>
                  <a:gd name="T34" fmla="*/ 10 w 46"/>
                  <a:gd name="T35" fmla="*/ 52 h 56"/>
                  <a:gd name="T36" fmla="*/ 6 w 46"/>
                  <a:gd name="T37" fmla="*/ 50 h 56"/>
                  <a:gd name="T38" fmla="*/ 2 w 46"/>
                  <a:gd name="T39" fmla="*/ 44 h 56"/>
                  <a:gd name="T40" fmla="*/ 0 w 46"/>
                  <a:gd name="T41" fmla="*/ 36 h 56"/>
                  <a:gd name="T42" fmla="*/ 0 w 46"/>
                  <a:gd name="T43" fmla="*/ 28 h 56"/>
                  <a:gd name="T44" fmla="*/ 2 w 46"/>
                  <a:gd name="T45" fmla="*/ 16 h 56"/>
                  <a:gd name="T46" fmla="*/ 6 w 46"/>
                  <a:gd name="T47" fmla="*/ 6 h 56"/>
                  <a:gd name="T48" fmla="*/ 14 w 46"/>
                  <a:gd name="T49" fmla="*/ 2 h 56"/>
                  <a:gd name="T50" fmla="*/ 24 w 46"/>
                  <a:gd name="T51" fmla="*/ 0 h 56"/>
                  <a:gd name="T52" fmla="*/ 34 w 46"/>
                  <a:gd name="T53" fmla="*/ 2 h 56"/>
                  <a:gd name="T54" fmla="*/ 40 w 46"/>
                  <a:gd name="T55" fmla="*/ 8 h 56"/>
                  <a:gd name="T56" fmla="*/ 46 w 46"/>
                  <a:gd name="T57" fmla="*/ 16 h 56"/>
                  <a:gd name="T58" fmla="*/ 46 w 46"/>
                  <a:gd name="T59" fmla="*/ 26 h 56"/>
                  <a:gd name="T60" fmla="*/ 36 w 46"/>
                  <a:gd name="T61" fmla="*/ 22 h 56"/>
                  <a:gd name="T62" fmla="*/ 34 w 46"/>
                  <a:gd name="T63" fmla="*/ 18 h 56"/>
                  <a:gd name="T64" fmla="*/ 32 w 46"/>
                  <a:gd name="T65" fmla="*/ 14 h 56"/>
                  <a:gd name="T66" fmla="*/ 28 w 46"/>
                  <a:gd name="T67" fmla="*/ 10 h 56"/>
                  <a:gd name="T68" fmla="*/ 22 w 46"/>
                  <a:gd name="T69" fmla="*/ 10 h 56"/>
                  <a:gd name="T70" fmla="*/ 18 w 46"/>
                  <a:gd name="T71" fmla="*/ 10 h 56"/>
                  <a:gd name="T72" fmla="*/ 14 w 46"/>
                  <a:gd name="T73" fmla="*/ 12 h 56"/>
                  <a:gd name="T74" fmla="*/ 12 w 46"/>
                  <a:gd name="T75" fmla="*/ 16 h 56"/>
                  <a:gd name="T76" fmla="*/ 10 w 46"/>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6"/>
                    </a:moveTo>
                    <a:lnTo>
                      <a:pt x="46" y="26"/>
                    </a:lnTo>
                    <a:lnTo>
                      <a:pt x="46" y="30"/>
                    </a:lnTo>
                    <a:lnTo>
                      <a:pt x="46" y="30"/>
                    </a:lnTo>
                    <a:lnTo>
                      <a:pt x="46" y="32"/>
                    </a:lnTo>
                    <a:lnTo>
                      <a:pt x="10" y="32"/>
                    </a:lnTo>
                    <a:lnTo>
                      <a:pt x="10" y="32"/>
                    </a:lnTo>
                    <a:lnTo>
                      <a:pt x="12" y="38"/>
                    </a:lnTo>
                    <a:lnTo>
                      <a:pt x="12" y="38"/>
                    </a:lnTo>
                    <a:lnTo>
                      <a:pt x="14" y="44"/>
                    </a:lnTo>
                    <a:lnTo>
                      <a:pt x="14" y="44"/>
                    </a:lnTo>
                    <a:lnTo>
                      <a:pt x="18" y="46"/>
                    </a:lnTo>
                    <a:lnTo>
                      <a:pt x="18" y="46"/>
                    </a:lnTo>
                    <a:lnTo>
                      <a:pt x="24" y="46"/>
                    </a:lnTo>
                    <a:lnTo>
                      <a:pt x="24" y="46"/>
                    </a:lnTo>
                    <a:lnTo>
                      <a:pt x="28" y="46"/>
                    </a:lnTo>
                    <a:lnTo>
                      <a:pt x="28" y="46"/>
                    </a:lnTo>
                    <a:lnTo>
                      <a:pt x="30" y="46"/>
                    </a:lnTo>
                    <a:lnTo>
                      <a:pt x="30" y="46"/>
                    </a:lnTo>
                    <a:lnTo>
                      <a:pt x="32" y="44"/>
                    </a:lnTo>
                    <a:lnTo>
                      <a:pt x="32" y="44"/>
                    </a:lnTo>
                    <a:lnTo>
                      <a:pt x="36" y="42"/>
                    </a:lnTo>
                    <a:lnTo>
                      <a:pt x="42" y="50"/>
                    </a:lnTo>
                    <a:lnTo>
                      <a:pt x="42" y="50"/>
                    </a:lnTo>
                    <a:lnTo>
                      <a:pt x="38" y="52"/>
                    </a:lnTo>
                    <a:lnTo>
                      <a:pt x="38" y="52"/>
                    </a:lnTo>
                    <a:lnTo>
                      <a:pt x="34" y="54"/>
                    </a:lnTo>
                    <a:lnTo>
                      <a:pt x="34" y="54"/>
                    </a:lnTo>
                    <a:lnTo>
                      <a:pt x="30" y="56"/>
                    </a:lnTo>
                    <a:lnTo>
                      <a:pt x="30" y="56"/>
                    </a:lnTo>
                    <a:lnTo>
                      <a:pt x="24" y="56"/>
                    </a:lnTo>
                    <a:lnTo>
                      <a:pt x="24" y="56"/>
                    </a:lnTo>
                    <a:lnTo>
                      <a:pt x="16" y="56"/>
                    </a:lnTo>
                    <a:lnTo>
                      <a:pt x="16" y="56"/>
                    </a:lnTo>
                    <a:lnTo>
                      <a:pt x="10" y="52"/>
                    </a:lnTo>
                    <a:lnTo>
                      <a:pt x="10" y="52"/>
                    </a:lnTo>
                    <a:lnTo>
                      <a:pt x="6" y="50"/>
                    </a:lnTo>
                    <a:lnTo>
                      <a:pt x="6" y="50"/>
                    </a:lnTo>
                    <a:lnTo>
                      <a:pt x="2" y="44"/>
                    </a:lnTo>
                    <a:lnTo>
                      <a:pt x="2" y="44"/>
                    </a:lnTo>
                    <a:lnTo>
                      <a:pt x="0" y="36"/>
                    </a:lnTo>
                    <a:lnTo>
                      <a:pt x="0" y="36"/>
                    </a:lnTo>
                    <a:lnTo>
                      <a:pt x="0" y="28"/>
                    </a:lnTo>
                    <a:lnTo>
                      <a:pt x="0" y="28"/>
                    </a:lnTo>
                    <a:lnTo>
                      <a:pt x="2" y="16"/>
                    </a:lnTo>
                    <a:lnTo>
                      <a:pt x="2" y="16"/>
                    </a:lnTo>
                    <a:lnTo>
                      <a:pt x="6" y="6"/>
                    </a:lnTo>
                    <a:lnTo>
                      <a:pt x="6" y="6"/>
                    </a:lnTo>
                    <a:lnTo>
                      <a:pt x="14" y="2"/>
                    </a:lnTo>
                    <a:lnTo>
                      <a:pt x="14" y="2"/>
                    </a:lnTo>
                    <a:lnTo>
                      <a:pt x="24" y="0"/>
                    </a:lnTo>
                    <a:lnTo>
                      <a:pt x="24" y="0"/>
                    </a:lnTo>
                    <a:lnTo>
                      <a:pt x="28" y="0"/>
                    </a:lnTo>
                    <a:lnTo>
                      <a:pt x="34" y="2"/>
                    </a:lnTo>
                    <a:lnTo>
                      <a:pt x="34" y="2"/>
                    </a:lnTo>
                    <a:lnTo>
                      <a:pt x="40" y="8"/>
                    </a:lnTo>
                    <a:lnTo>
                      <a:pt x="40" y="8"/>
                    </a:lnTo>
                    <a:lnTo>
                      <a:pt x="46" y="16"/>
                    </a:lnTo>
                    <a:lnTo>
                      <a:pt x="46" y="16"/>
                    </a:lnTo>
                    <a:lnTo>
                      <a:pt x="46" y="26"/>
                    </a:lnTo>
                    <a:lnTo>
                      <a:pt x="46" y="26"/>
                    </a:lnTo>
                    <a:close/>
                    <a:moveTo>
                      <a:pt x="36" y="22"/>
                    </a:moveTo>
                    <a:lnTo>
                      <a:pt x="36" y="22"/>
                    </a:lnTo>
                    <a:lnTo>
                      <a:pt x="34" y="18"/>
                    </a:lnTo>
                    <a:lnTo>
                      <a:pt x="34" y="18"/>
                    </a:lnTo>
                    <a:lnTo>
                      <a:pt x="32" y="14"/>
                    </a:lnTo>
                    <a:lnTo>
                      <a:pt x="32" y="14"/>
                    </a:lnTo>
                    <a:lnTo>
                      <a:pt x="28" y="10"/>
                    </a:lnTo>
                    <a:lnTo>
                      <a:pt x="28" y="10"/>
                    </a:lnTo>
                    <a:lnTo>
                      <a:pt x="22" y="10"/>
                    </a:lnTo>
                    <a:lnTo>
                      <a:pt x="22" y="10"/>
                    </a:lnTo>
                    <a:lnTo>
                      <a:pt x="18" y="10"/>
                    </a:lnTo>
                    <a:lnTo>
                      <a:pt x="18" y="10"/>
                    </a:lnTo>
                    <a:lnTo>
                      <a:pt x="14" y="12"/>
                    </a:lnTo>
                    <a:lnTo>
                      <a:pt x="14" y="12"/>
                    </a:lnTo>
                    <a:lnTo>
                      <a:pt x="12" y="16"/>
                    </a:lnTo>
                    <a:lnTo>
                      <a:pt x="12" y="16"/>
                    </a:lnTo>
                    <a:lnTo>
                      <a:pt x="10"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66" name="Freeform 55"/>
              <p:cNvSpPr>
                <a:spLocks/>
              </p:cNvSpPr>
              <p:nvPr/>
            </p:nvSpPr>
            <p:spPr bwMode="auto">
              <a:xfrm>
                <a:off x="3987800" y="6483350"/>
                <a:ext cx="50800" cy="88900"/>
              </a:xfrm>
              <a:custGeom>
                <a:avLst/>
                <a:gdLst>
                  <a:gd name="T0" fmla="*/ 30 w 32"/>
                  <a:gd name="T1" fmla="*/ 12 h 56"/>
                  <a:gd name="T2" fmla="*/ 30 w 32"/>
                  <a:gd name="T3" fmla="*/ 12 h 56"/>
                  <a:gd name="T4" fmla="*/ 26 w 32"/>
                  <a:gd name="T5" fmla="*/ 10 h 56"/>
                  <a:gd name="T6" fmla="*/ 26 w 32"/>
                  <a:gd name="T7" fmla="*/ 10 h 56"/>
                  <a:gd name="T8" fmla="*/ 22 w 32"/>
                  <a:gd name="T9" fmla="*/ 10 h 56"/>
                  <a:gd name="T10" fmla="*/ 22 w 32"/>
                  <a:gd name="T11" fmla="*/ 10 h 56"/>
                  <a:gd name="T12" fmla="*/ 16 w 32"/>
                  <a:gd name="T13" fmla="*/ 10 h 56"/>
                  <a:gd name="T14" fmla="*/ 14 w 32"/>
                  <a:gd name="T15" fmla="*/ 14 h 56"/>
                  <a:gd name="T16" fmla="*/ 14 w 32"/>
                  <a:gd name="T17" fmla="*/ 14 h 56"/>
                  <a:gd name="T18" fmla="*/ 12 w 32"/>
                  <a:gd name="T19" fmla="*/ 18 h 56"/>
                  <a:gd name="T20" fmla="*/ 10 w 32"/>
                  <a:gd name="T21" fmla="*/ 24 h 56"/>
                  <a:gd name="T22" fmla="*/ 10 w 32"/>
                  <a:gd name="T23" fmla="*/ 56 h 56"/>
                  <a:gd name="T24" fmla="*/ 0 w 32"/>
                  <a:gd name="T25" fmla="*/ 56 h 56"/>
                  <a:gd name="T26" fmla="*/ 0 w 32"/>
                  <a:gd name="T27" fmla="*/ 0 h 56"/>
                  <a:gd name="T28" fmla="*/ 10 w 32"/>
                  <a:gd name="T29" fmla="*/ 0 h 56"/>
                  <a:gd name="T30" fmla="*/ 10 w 32"/>
                  <a:gd name="T31" fmla="*/ 6 h 56"/>
                  <a:gd name="T32" fmla="*/ 10 w 32"/>
                  <a:gd name="T33" fmla="*/ 6 h 56"/>
                  <a:gd name="T34" fmla="*/ 12 w 32"/>
                  <a:gd name="T35" fmla="*/ 4 h 56"/>
                  <a:gd name="T36" fmla="*/ 12 w 32"/>
                  <a:gd name="T37" fmla="*/ 4 h 56"/>
                  <a:gd name="T38" fmla="*/ 16 w 32"/>
                  <a:gd name="T39" fmla="*/ 2 h 56"/>
                  <a:gd name="T40" fmla="*/ 16 w 32"/>
                  <a:gd name="T41" fmla="*/ 2 h 56"/>
                  <a:gd name="T42" fmla="*/ 20 w 32"/>
                  <a:gd name="T43" fmla="*/ 0 h 56"/>
                  <a:gd name="T44" fmla="*/ 20 w 32"/>
                  <a:gd name="T45" fmla="*/ 0 h 56"/>
                  <a:gd name="T46" fmla="*/ 24 w 32"/>
                  <a:gd name="T47" fmla="*/ 0 h 56"/>
                  <a:gd name="T48" fmla="*/ 24 w 32"/>
                  <a:gd name="T49" fmla="*/ 0 h 56"/>
                  <a:gd name="T50" fmla="*/ 28 w 32"/>
                  <a:gd name="T51" fmla="*/ 0 h 56"/>
                  <a:gd name="T52" fmla="*/ 28 w 32"/>
                  <a:gd name="T53" fmla="*/ 0 h 56"/>
                  <a:gd name="T54" fmla="*/ 32 w 32"/>
                  <a:gd name="T55" fmla="*/ 2 h 56"/>
                  <a:gd name="T56" fmla="*/ 30 w 32"/>
                  <a:gd name="T57"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56">
                    <a:moveTo>
                      <a:pt x="30" y="12"/>
                    </a:moveTo>
                    <a:lnTo>
                      <a:pt x="30" y="12"/>
                    </a:lnTo>
                    <a:lnTo>
                      <a:pt x="26" y="10"/>
                    </a:lnTo>
                    <a:lnTo>
                      <a:pt x="26" y="10"/>
                    </a:lnTo>
                    <a:lnTo>
                      <a:pt x="22" y="10"/>
                    </a:lnTo>
                    <a:lnTo>
                      <a:pt x="22" y="10"/>
                    </a:lnTo>
                    <a:lnTo>
                      <a:pt x="16" y="10"/>
                    </a:lnTo>
                    <a:lnTo>
                      <a:pt x="14" y="14"/>
                    </a:lnTo>
                    <a:lnTo>
                      <a:pt x="14" y="14"/>
                    </a:lnTo>
                    <a:lnTo>
                      <a:pt x="12" y="18"/>
                    </a:lnTo>
                    <a:lnTo>
                      <a:pt x="10" y="24"/>
                    </a:lnTo>
                    <a:lnTo>
                      <a:pt x="10" y="56"/>
                    </a:lnTo>
                    <a:lnTo>
                      <a:pt x="0" y="56"/>
                    </a:lnTo>
                    <a:lnTo>
                      <a:pt x="0" y="0"/>
                    </a:lnTo>
                    <a:lnTo>
                      <a:pt x="10" y="0"/>
                    </a:lnTo>
                    <a:lnTo>
                      <a:pt x="10" y="6"/>
                    </a:lnTo>
                    <a:lnTo>
                      <a:pt x="10" y="6"/>
                    </a:lnTo>
                    <a:lnTo>
                      <a:pt x="12" y="4"/>
                    </a:lnTo>
                    <a:lnTo>
                      <a:pt x="12" y="4"/>
                    </a:lnTo>
                    <a:lnTo>
                      <a:pt x="16" y="2"/>
                    </a:lnTo>
                    <a:lnTo>
                      <a:pt x="16" y="2"/>
                    </a:lnTo>
                    <a:lnTo>
                      <a:pt x="20" y="0"/>
                    </a:lnTo>
                    <a:lnTo>
                      <a:pt x="20" y="0"/>
                    </a:lnTo>
                    <a:lnTo>
                      <a:pt x="24" y="0"/>
                    </a:lnTo>
                    <a:lnTo>
                      <a:pt x="24" y="0"/>
                    </a:lnTo>
                    <a:lnTo>
                      <a:pt x="28" y="0"/>
                    </a:lnTo>
                    <a:lnTo>
                      <a:pt x="28" y="0"/>
                    </a:lnTo>
                    <a:lnTo>
                      <a:pt x="32" y="2"/>
                    </a:lnTo>
                    <a:lnTo>
                      <a:pt x="30" y="1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67" name="Freeform 56"/>
              <p:cNvSpPr>
                <a:spLocks/>
              </p:cNvSpPr>
              <p:nvPr/>
            </p:nvSpPr>
            <p:spPr bwMode="auto">
              <a:xfrm>
                <a:off x="4032250" y="6546850"/>
                <a:ext cx="25400" cy="25400"/>
              </a:xfrm>
              <a:custGeom>
                <a:avLst/>
                <a:gdLst>
                  <a:gd name="T0" fmla="*/ 16 w 16"/>
                  <a:gd name="T1" fmla="*/ 8 h 16"/>
                  <a:gd name="T2" fmla="*/ 16 w 16"/>
                  <a:gd name="T3" fmla="*/ 8 h 16"/>
                  <a:gd name="T4" fmla="*/ 16 w 16"/>
                  <a:gd name="T5" fmla="*/ 12 h 16"/>
                  <a:gd name="T6" fmla="*/ 16 w 16"/>
                  <a:gd name="T7" fmla="*/ 12 h 16"/>
                  <a:gd name="T8" fmla="*/ 14 w 16"/>
                  <a:gd name="T9" fmla="*/ 14 h 16"/>
                  <a:gd name="T10" fmla="*/ 14 w 16"/>
                  <a:gd name="T11" fmla="*/ 14 h 16"/>
                  <a:gd name="T12" fmla="*/ 12 w 16"/>
                  <a:gd name="T13" fmla="*/ 16 h 16"/>
                  <a:gd name="T14" fmla="*/ 12 w 16"/>
                  <a:gd name="T15" fmla="*/ 16 h 16"/>
                  <a:gd name="T16" fmla="*/ 8 w 16"/>
                  <a:gd name="T17" fmla="*/ 16 h 16"/>
                  <a:gd name="T18" fmla="*/ 8 w 16"/>
                  <a:gd name="T19" fmla="*/ 16 h 16"/>
                  <a:gd name="T20" fmla="*/ 6 w 16"/>
                  <a:gd name="T21" fmla="*/ 16 h 16"/>
                  <a:gd name="T22" fmla="*/ 6 w 16"/>
                  <a:gd name="T23" fmla="*/ 16 h 16"/>
                  <a:gd name="T24" fmla="*/ 2 w 16"/>
                  <a:gd name="T25" fmla="*/ 14 h 16"/>
                  <a:gd name="T26" fmla="*/ 2 w 16"/>
                  <a:gd name="T27" fmla="*/ 14 h 16"/>
                  <a:gd name="T28" fmla="*/ 2 w 16"/>
                  <a:gd name="T29" fmla="*/ 12 h 16"/>
                  <a:gd name="T30" fmla="*/ 2 w 16"/>
                  <a:gd name="T31" fmla="*/ 12 h 16"/>
                  <a:gd name="T32" fmla="*/ 0 w 16"/>
                  <a:gd name="T33" fmla="*/ 8 h 16"/>
                  <a:gd name="T34" fmla="*/ 0 w 16"/>
                  <a:gd name="T35" fmla="*/ 8 h 16"/>
                  <a:gd name="T36" fmla="*/ 2 w 16"/>
                  <a:gd name="T37" fmla="*/ 4 h 16"/>
                  <a:gd name="T38" fmla="*/ 2 w 16"/>
                  <a:gd name="T39" fmla="*/ 4 h 16"/>
                  <a:gd name="T40" fmla="*/ 2 w 16"/>
                  <a:gd name="T41" fmla="*/ 2 h 16"/>
                  <a:gd name="T42" fmla="*/ 2 w 16"/>
                  <a:gd name="T43" fmla="*/ 2 h 16"/>
                  <a:gd name="T44" fmla="*/ 6 w 16"/>
                  <a:gd name="T45" fmla="*/ 0 h 16"/>
                  <a:gd name="T46" fmla="*/ 6 w 16"/>
                  <a:gd name="T47" fmla="*/ 0 h 16"/>
                  <a:gd name="T48" fmla="*/ 8 w 16"/>
                  <a:gd name="T49" fmla="*/ 0 h 16"/>
                  <a:gd name="T50" fmla="*/ 8 w 16"/>
                  <a:gd name="T51" fmla="*/ 0 h 16"/>
                  <a:gd name="T52" fmla="*/ 12 w 16"/>
                  <a:gd name="T53" fmla="*/ 0 h 16"/>
                  <a:gd name="T54" fmla="*/ 12 w 16"/>
                  <a:gd name="T55" fmla="*/ 0 h 16"/>
                  <a:gd name="T56" fmla="*/ 14 w 16"/>
                  <a:gd name="T57" fmla="*/ 2 h 16"/>
                  <a:gd name="T58" fmla="*/ 14 w 16"/>
                  <a:gd name="T59" fmla="*/ 2 h 16"/>
                  <a:gd name="T60" fmla="*/ 16 w 16"/>
                  <a:gd name="T61" fmla="*/ 4 h 16"/>
                  <a:gd name="T62" fmla="*/ 16 w 16"/>
                  <a:gd name="T63" fmla="*/ 4 h 16"/>
                  <a:gd name="T64" fmla="*/ 16 w 16"/>
                  <a:gd name="T65" fmla="*/ 8 h 16"/>
                  <a:gd name="T66" fmla="*/ 16 w 16"/>
                  <a:gd name="T6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16">
                    <a:moveTo>
                      <a:pt x="16" y="8"/>
                    </a:moveTo>
                    <a:lnTo>
                      <a:pt x="16" y="8"/>
                    </a:lnTo>
                    <a:lnTo>
                      <a:pt x="16" y="12"/>
                    </a:lnTo>
                    <a:lnTo>
                      <a:pt x="16" y="12"/>
                    </a:lnTo>
                    <a:lnTo>
                      <a:pt x="14" y="14"/>
                    </a:lnTo>
                    <a:lnTo>
                      <a:pt x="14" y="14"/>
                    </a:lnTo>
                    <a:lnTo>
                      <a:pt x="12" y="16"/>
                    </a:lnTo>
                    <a:lnTo>
                      <a:pt x="12" y="16"/>
                    </a:lnTo>
                    <a:lnTo>
                      <a:pt x="8" y="16"/>
                    </a:lnTo>
                    <a:lnTo>
                      <a:pt x="8" y="16"/>
                    </a:lnTo>
                    <a:lnTo>
                      <a:pt x="6" y="16"/>
                    </a:lnTo>
                    <a:lnTo>
                      <a:pt x="6" y="16"/>
                    </a:lnTo>
                    <a:lnTo>
                      <a:pt x="2" y="14"/>
                    </a:lnTo>
                    <a:lnTo>
                      <a:pt x="2" y="14"/>
                    </a:lnTo>
                    <a:lnTo>
                      <a:pt x="2" y="12"/>
                    </a:lnTo>
                    <a:lnTo>
                      <a:pt x="2" y="12"/>
                    </a:lnTo>
                    <a:lnTo>
                      <a:pt x="0" y="8"/>
                    </a:lnTo>
                    <a:lnTo>
                      <a:pt x="0" y="8"/>
                    </a:lnTo>
                    <a:lnTo>
                      <a:pt x="2" y="4"/>
                    </a:lnTo>
                    <a:lnTo>
                      <a:pt x="2" y="4"/>
                    </a:lnTo>
                    <a:lnTo>
                      <a:pt x="2" y="2"/>
                    </a:lnTo>
                    <a:lnTo>
                      <a:pt x="2" y="2"/>
                    </a:lnTo>
                    <a:lnTo>
                      <a:pt x="6" y="0"/>
                    </a:lnTo>
                    <a:lnTo>
                      <a:pt x="6" y="0"/>
                    </a:lnTo>
                    <a:lnTo>
                      <a:pt x="8" y="0"/>
                    </a:lnTo>
                    <a:lnTo>
                      <a:pt x="8" y="0"/>
                    </a:lnTo>
                    <a:lnTo>
                      <a:pt x="12" y="0"/>
                    </a:lnTo>
                    <a:lnTo>
                      <a:pt x="12" y="0"/>
                    </a:lnTo>
                    <a:lnTo>
                      <a:pt x="14" y="2"/>
                    </a:lnTo>
                    <a:lnTo>
                      <a:pt x="14" y="2"/>
                    </a:lnTo>
                    <a:lnTo>
                      <a:pt x="16" y="4"/>
                    </a:lnTo>
                    <a:lnTo>
                      <a:pt x="16" y="4"/>
                    </a:lnTo>
                    <a:lnTo>
                      <a:pt x="16" y="8"/>
                    </a:lnTo>
                    <a:lnTo>
                      <a:pt x="16" y="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68" name="Freeform 57"/>
              <p:cNvSpPr>
                <a:spLocks/>
              </p:cNvSpPr>
              <p:nvPr/>
            </p:nvSpPr>
            <p:spPr bwMode="auto">
              <a:xfrm>
                <a:off x="606425" y="6638925"/>
                <a:ext cx="85725" cy="117475"/>
              </a:xfrm>
              <a:custGeom>
                <a:avLst/>
                <a:gdLst>
                  <a:gd name="T0" fmla="*/ 32 w 54"/>
                  <a:gd name="T1" fmla="*/ 12 h 74"/>
                  <a:gd name="T2" fmla="*/ 32 w 54"/>
                  <a:gd name="T3" fmla="*/ 74 h 74"/>
                  <a:gd name="T4" fmla="*/ 20 w 54"/>
                  <a:gd name="T5" fmla="*/ 74 h 74"/>
                  <a:gd name="T6" fmla="*/ 20 w 54"/>
                  <a:gd name="T7" fmla="*/ 12 h 74"/>
                  <a:gd name="T8" fmla="*/ 0 w 54"/>
                  <a:gd name="T9" fmla="*/ 12 h 74"/>
                  <a:gd name="T10" fmla="*/ 0 w 54"/>
                  <a:gd name="T11" fmla="*/ 0 h 74"/>
                  <a:gd name="T12" fmla="*/ 54 w 54"/>
                  <a:gd name="T13" fmla="*/ 0 h 74"/>
                  <a:gd name="T14" fmla="*/ 54 w 54"/>
                  <a:gd name="T15" fmla="*/ 12 h 74"/>
                  <a:gd name="T16" fmla="*/ 32 w 54"/>
                  <a:gd name="T17" fmla="*/ 1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4">
                    <a:moveTo>
                      <a:pt x="32" y="12"/>
                    </a:moveTo>
                    <a:lnTo>
                      <a:pt x="32" y="74"/>
                    </a:lnTo>
                    <a:lnTo>
                      <a:pt x="20" y="74"/>
                    </a:lnTo>
                    <a:lnTo>
                      <a:pt x="20" y="12"/>
                    </a:lnTo>
                    <a:lnTo>
                      <a:pt x="0" y="12"/>
                    </a:lnTo>
                    <a:lnTo>
                      <a:pt x="0" y="0"/>
                    </a:lnTo>
                    <a:lnTo>
                      <a:pt x="54" y="0"/>
                    </a:lnTo>
                    <a:lnTo>
                      <a:pt x="54" y="12"/>
                    </a:lnTo>
                    <a:lnTo>
                      <a:pt x="32" y="1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69" name="Freeform 58"/>
              <p:cNvSpPr>
                <a:spLocks/>
              </p:cNvSpPr>
              <p:nvPr/>
            </p:nvSpPr>
            <p:spPr bwMode="auto">
              <a:xfrm>
                <a:off x="704850" y="6635750"/>
                <a:ext cx="69850" cy="120650"/>
              </a:xfrm>
              <a:custGeom>
                <a:avLst/>
                <a:gdLst>
                  <a:gd name="T0" fmla="*/ 34 w 44"/>
                  <a:gd name="T1" fmla="*/ 76 h 76"/>
                  <a:gd name="T2" fmla="*/ 34 w 44"/>
                  <a:gd name="T3" fmla="*/ 44 h 76"/>
                  <a:gd name="T4" fmla="*/ 34 w 44"/>
                  <a:gd name="T5" fmla="*/ 44 h 76"/>
                  <a:gd name="T6" fmla="*/ 32 w 44"/>
                  <a:gd name="T7" fmla="*/ 38 h 76"/>
                  <a:gd name="T8" fmla="*/ 30 w 44"/>
                  <a:gd name="T9" fmla="*/ 34 h 76"/>
                  <a:gd name="T10" fmla="*/ 30 w 44"/>
                  <a:gd name="T11" fmla="*/ 34 h 76"/>
                  <a:gd name="T12" fmla="*/ 28 w 44"/>
                  <a:gd name="T13" fmla="*/ 30 h 76"/>
                  <a:gd name="T14" fmla="*/ 22 w 44"/>
                  <a:gd name="T15" fmla="*/ 30 h 76"/>
                  <a:gd name="T16" fmla="*/ 22 w 44"/>
                  <a:gd name="T17" fmla="*/ 30 h 76"/>
                  <a:gd name="T18" fmla="*/ 18 w 44"/>
                  <a:gd name="T19" fmla="*/ 30 h 76"/>
                  <a:gd name="T20" fmla="*/ 18 w 44"/>
                  <a:gd name="T21" fmla="*/ 30 h 76"/>
                  <a:gd name="T22" fmla="*/ 14 w 44"/>
                  <a:gd name="T23" fmla="*/ 34 h 76"/>
                  <a:gd name="T24" fmla="*/ 14 w 44"/>
                  <a:gd name="T25" fmla="*/ 34 h 76"/>
                  <a:gd name="T26" fmla="*/ 12 w 44"/>
                  <a:gd name="T27" fmla="*/ 38 h 76"/>
                  <a:gd name="T28" fmla="*/ 12 w 44"/>
                  <a:gd name="T29" fmla="*/ 38 h 76"/>
                  <a:gd name="T30" fmla="*/ 10 w 44"/>
                  <a:gd name="T31" fmla="*/ 44 h 76"/>
                  <a:gd name="T32" fmla="*/ 10 w 44"/>
                  <a:gd name="T33" fmla="*/ 76 h 76"/>
                  <a:gd name="T34" fmla="*/ 0 w 44"/>
                  <a:gd name="T35" fmla="*/ 76 h 76"/>
                  <a:gd name="T36" fmla="*/ 0 w 44"/>
                  <a:gd name="T37" fmla="*/ 6 h 76"/>
                  <a:gd name="T38" fmla="*/ 10 w 44"/>
                  <a:gd name="T39" fmla="*/ 0 h 76"/>
                  <a:gd name="T40" fmla="*/ 10 w 44"/>
                  <a:gd name="T41" fmla="*/ 26 h 76"/>
                  <a:gd name="T42" fmla="*/ 10 w 44"/>
                  <a:gd name="T43" fmla="*/ 26 h 76"/>
                  <a:gd name="T44" fmla="*/ 14 w 44"/>
                  <a:gd name="T45" fmla="*/ 24 h 76"/>
                  <a:gd name="T46" fmla="*/ 14 w 44"/>
                  <a:gd name="T47" fmla="*/ 24 h 76"/>
                  <a:gd name="T48" fmla="*/ 16 w 44"/>
                  <a:gd name="T49" fmla="*/ 22 h 76"/>
                  <a:gd name="T50" fmla="*/ 16 w 44"/>
                  <a:gd name="T51" fmla="*/ 22 h 76"/>
                  <a:gd name="T52" fmla="*/ 20 w 44"/>
                  <a:gd name="T53" fmla="*/ 20 h 76"/>
                  <a:gd name="T54" fmla="*/ 20 w 44"/>
                  <a:gd name="T55" fmla="*/ 20 h 76"/>
                  <a:gd name="T56" fmla="*/ 24 w 44"/>
                  <a:gd name="T57" fmla="*/ 20 h 76"/>
                  <a:gd name="T58" fmla="*/ 24 w 44"/>
                  <a:gd name="T59" fmla="*/ 20 h 76"/>
                  <a:gd name="T60" fmla="*/ 34 w 44"/>
                  <a:gd name="T61" fmla="*/ 22 h 76"/>
                  <a:gd name="T62" fmla="*/ 34 w 44"/>
                  <a:gd name="T63" fmla="*/ 22 h 76"/>
                  <a:gd name="T64" fmla="*/ 40 w 44"/>
                  <a:gd name="T65" fmla="*/ 26 h 76"/>
                  <a:gd name="T66" fmla="*/ 40 w 44"/>
                  <a:gd name="T67" fmla="*/ 26 h 76"/>
                  <a:gd name="T68" fmla="*/ 44 w 44"/>
                  <a:gd name="T69" fmla="*/ 34 h 76"/>
                  <a:gd name="T70" fmla="*/ 44 w 44"/>
                  <a:gd name="T71" fmla="*/ 34 h 76"/>
                  <a:gd name="T72" fmla="*/ 44 w 44"/>
                  <a:gd name="T73" fmla="*/ 44 h 76"/>
                  <a:gd name="T74" fmla="*/ 44 w 44"/>
                  <a:gd name="T75" fmla="*/ 76 h 76"/>
                  <a:gd name="T76" fmla="*/ 34 w 44"/>
                  <a:gd name="T7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76">
                    <a:moveTo>
                      <a:pt x="34" y="76"/>
                    </a:moveTo>
                    <a:lnTo>
                      <a:pt x="34" y="44"/>
                    </a:lnTo>
                    <a:lnTo>
                      <a:pt x="34" y="44"/>
                    </a:lnTo>
                    <a:lnTo>
                      <a:pt x="32" y="38"/>
                    </a:lnTo>
                    <a:lnTo>
                      <a:pt x="30" y="34"/>
                    </a:lnTo>
                    <a:lnTo>
                      <a:pt x="30" y="34"/>
                    </a:lnTo>
                    <a:lnTo>
                      <a:pt x="28" y="30"/>
                    </a:lnTo>
                    <a:lnTo>
                      <a:pt x="22" y="30"/>
                    </a:lnTo>
                    <a:lnTo>
                      <a:pt x="22" y="30"/>
                    </a:lnTo>
                    <a:lnTo>
                      <a:pt x="18" y="30"/>
                    </a:lnTo>
                    <a:lnTo>
                      <a:pt x="18" y="30"/>
                    </a:lnTo>
                    <a:lnTo>
                      <a:pt x="14" y="34"/>
                    </a:lnTo>
                    <a:lnTo>
                      <a:pt x="14" y="34"/>
                    </a:lnTo>
                    <a:lnTo>
                      <a:pt x="12" y="38"/>
                    </a:lnTo>
                    <a:lnTo>
                      <a:pt x="12" y="38"/>
                    </a:lnTo>
                    <a:lnTo>
                      <a:pt x="10" y="44"/>
                    </a:lnTo>
                    <a:lnTo>
                      <a:pt x="10" y="76"/>
                    </a:lnTo>
                    <a:lnTo>
                      <a:pt x="0" y="76"/>
                    </a:lnTo>
                    <a:lnTo>
                      <a:pt x="0" y="6"/>
                    </a:lnTo>
                    <a:lnTo>
                      <a:pt x="10" y="0"/>
                    </a:lnTo>
                    <a:lnTo>
                      <a:pt x="10" y="26"/>
                    </a:lnTo>
                    <a:lnTo>
                      <a:pt x="10" y="26"/>
                    </a:lnTo>
                    <a:lnTo>
                      <a:pt x="14" y="24"/>
                    </a:lnTo>
                    <a:lnTo>
                      <a:pt x="14" y="24"/>
                    </a:lnTo>
                    <a:lnTo>
                      <a:pt x="16" y="22"/>
                    </a:lnTo>
                    <a:lnTo>
                      <a:pt x="16" y="22"/>
                    </a:lnTo>
                    <a:lnTo>
                      <a:pt x="20" y="20"/>
                    </a:lnTo>
                    <a:lnTo>
                      <a:pt x="20" y="20"/>
                    </a:lnTo>
                    <a:lnTo>
                      <a:pt x="24" y="20"/>
                    </a:lnTo>
                    <a:lnTo>
                      <a:pt x="24" y="20"/>
                    </a:lnTo>
                    <a:lnTo>
                      <a:pt x="34" y="22"/>
                    </a:lnTo>
                    <a:lnTo>
                      <a:pt x="34" y="22"/>
                    </a:lnTo>
                    <a:lnTo>
                      <a:pt x="40" y="26"/>
                    </a:lnTo>
                    <a:lnTo>
                      <a:pt x="40" y="26"/>
                    </a:lnTo>
                    <a:lnTo>
                      <a:pt x="44" y="34"/>
                    </a:lnTo>
                    <a:lnTo>
                      <a:pt x="44" y="34"/>
                    </a:lnTo>
                    <a:lnTo>
                      <a:pt x="44" y="44"/>
                    </a:lnTo>
                    <a:lnTo>
                      <a:pt x="44" y="76"/>
                    </a:lnTo>
                    <a:lnTo>
                      <a:pt x="34"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70" name="Freeform 59"/>
              <p:cNvSpPr>
                <a:spLocks noEditPoints="1"/>
              </p:cNvSpPr>
              <p:nvPr/>
            </p:nvSpPr>
            <p:spPr bwMode="auto">
              <a:xfrm>
                <a:off x="793750" y="6667500"/>
                <a:ext cx="73025" cy="88900"/>
              </a:xfrm>
              <a:custGeom>
                <a:avLst/>
                <a:gdLst>
                  <a:gd name="T0" fmla="*/ 46 w 46"/>
                  <a:gd name="T1" fmla="*/ 28 h 56"/>
                  <a:gd name="T2" fmla="*/ 46 w 46"/>
                  <a:gd name="T3" fmla="*/ 30 h 56"/>
                  <a:gd name="T4" fmla="*/ 10 w 46"/>
                  <a:gd name="T5" fmla="*/ 32 h 56"/>
                  <a:gd name="T6" fmla="*/ 12 w 46"/>
                  <a:gd name="T7" fmla="*/ 38 h 56"/>
                  <a:gd name="T8" fmla="*/ 14 w 46"/>
                  <a:gd name="T9" fmla="*/ 44 h 56"/>
                  <a:gd name="T10" fmla="*/ 18 w 46"/>
                  <a:gd name="T11" fmla="*/ 46 h 56"/>
                  <a:gd name="T12" fmla="*/ 24 w 46"/>
                  <a:gd name="T13" fmla="*/ 48 h 56"/>
                  <a:gd name="T14" fmla="*/ 26 w 46"/>
                  <a:gd name="T15" fmla="*/ 46 h 56"/>
                  <a:gd name="T16" fmla="*/ 30 w 46"/>
                  <a:gd name="T17" fmla="*/ 46 h 56"/>
                  <a:gd name="T18" fmla="*/ 32 w 46"/>
                  <a:gd name="T19" fmla="*/ 44 h 56"/>
                  <a:gd name="T20" fmla="*/ 36 w 46"/>
                  <a:gd name="T21" fmla="*/ 42 h 56"/>
                  <a:gd name="T22" fmla="*/ 42 w 46"/>
                  <a:gd name="T23" fmla="*/ 50 h 56"/>
                  <a:gd name="T24" fmla="*/ 38 w 46"/>
                  <a:gd name="T25" fmla="*/ 52 h 56"/>
                  <a:gd name="T26" fmla="*/ 34 w 46"/>
                  <a:gd name="T27" fmla="*/ 56 h 56"/>
                  <a:gd name="T28" fmla="*/ 28 w 46"/>
                  <a:gd name="T29" fmla="*/ 56 h 56"/>
                  <a:gd name="T30" fmla="*/ 22 w 46"/>
                  <a:gd name="T31" fmla="*/ 56 h 56"/>
                  <a:gd name="T32" fmla="*/ 16 w 46"/>
                  <a:gd name="T33" fmla="*/ 56 h 56"/>
                  <a:gd name="T34" fmla="*/ 10 w 46"/>
                  <a:gd name="T35" fmla="*/ 54 h 56"/>
                  <a:gd name="T36" fmla="*/ 6 w 46"/>
                  <a:gd name="T37" fmla="*/ 50 h 56"/>
                  <a:gd name="T38" fmla="*/ 2 w 46"/>
                  <a:gd name="T39" fmla="*/ 44 h 56"/>
                  <a:gd name="T40" fmla="*/ 0 w 46"/>
                  <a:gd name="T41" fmla="*/ 38 h 56"/>
                  <a:gd name="T42" fmla="*/ 0 w 46"/>
                  <a:gd name="T43" fmla="*/ 28 h 56"/>
                  <a:gd name="T44" fmla="*/ 0 w 46"/>
                  <a:gd name="T45" fmla="*/ 16 h 56"/>
                  <a:gd name="T46" fmla="*/ 6 w 46"/>
                  <a:gd name="T47" fmla="*/ 8 h 56"/>
                  <a:gd name="T48" fmla="*/ 14 w 46"/>
                  <a:gd name="T49" fmla="*/ 2 h 56"/>
                  <a:gd name="T50" fmla="*/ 24 w 46"/>
                  <a:gd name="T51" fmla="*/ 0 h 56"/>
                  <a:gd name="T52" fmla="*/ 34 w 46"/>
                  <a:gd name="T53" fmla="*/ 2 h 56"/>
                  <a:gd name="T54" fmla="*/ 40 w 46"/>
                  <a:gd name="T55" fmla="*/ 8 h 56"/>
                  <a:gd name="T56" fmla="*/ 44 w 46"/>
                  <a:gd name="T57" fmla="*/ 16 h 56"/>
                  <a:gd name="T58" fmla="*/ 46 w 46"/>
                  <a:gd name="T59" fmla="*/ 28 h 56"/>
                  <a:gd name="T60" fmla="*/ 36 w 46"/>
                  <a:gd name="T61" fmla="*/ 24 h 56"/>
                  <a:gd name="T62" fmla="*/ 34 w 46"/>
                  <a:gd name="T63" fmla="*/ 18 h 56"/>
                  <a:gd name="T64" fmla="*/ 32 w 46"/>
                  <a:gd name="T65" fmla="*/ 14 h 56"/>
                  <a:gd name="T66" fmla="*/ 28 w 46"/>
                  <a:gd name="T67" fmla="*/ 10 h 56"/>
                  <a:gd name="T68" fmla="*/ 22 w 46"/>
                  <a:gd name="T69" fmla="*/ 10 h 56"/>
                  <a:gd name="T70" fmla="*/ 18 w 46"/>
                  <a:gd name="T71" fmla="*/ 10 h 56"/>
                  <a:gd name="T72" fmla="*/ 14 w 46"/>
                  <a:gd name="T73" fmla="*/ 14 h 56"/>
                  <a:gd name="T74" fmla="*/ 12 w 46"/>
                  <a:gd name="T75" fmla="*/ 18 h 56"/>
                  <a:gd name="T76" fmla="*/ 10 w 46"/>
                  <a:gd name="T77"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8"/>
                    </a:moveTo>
                    <a:lnTo>
                      <a:pt x="46" y="28"/>
                    </a:lnTo>
                    <a:lnTo>
                      <a:pt x="46" y="30"/>
                    </a:lnTo>
                    <a:lnTo>
                      <a:pt x="46" y="30"/>
                    </a:lnTo>
                    <a:lnTo>
                      <a:pt x="46" y="32"/>
                    </a:lnTo>
                    <a:lnTo>
                      <a:pt x="10" y="32"/>
                    </a:lnTo>
                    <a:lnTo>
                      <a:pt x="10" y="32"/>
                    </a:lnTo>
                    <a:lnTo>
                      <a:pt x="12" y="38"/>
                    </a:lnTo>
                    <a:lnTo>
                      <a:pt x="12" y="38"/>
                    </a:lnTo>
                    <a:lnTo>
                      <a:pt x="14" y="44"/>
                    </a:lnTo>
                    <a:lnTo>
                      <a:pt x="14" y="44"/>
                    </a:lnTo>
                    <a:lnTo>
                      <a:pt x="18" y="46"/>
                    </a:lnTo>
                    <a:lnTo>
                      <a:pt x="18" y="46"/>
                    </a:lnTo>
                    <a:lnTo>
                      <a:pt x="24" y="48"/>
                    </a:lnTo>
                    <a:lnTo>
                      <a:pt x="24" y="48"/>
                    </a:lnTo>
                    <a:lnTo>
                      <a:pt x="26" y="46"/>
                    </a:lnTo>
                    <a:lnTo>
                      <a:pt x="26" y="46"/>
                    </a:lnTo>
                    <a:lnTo>
                      <a:pt x="30" y="46"/>
                    </a:lnTo>
                    <a:lnTo>
                      <a:pt x="30" y="46"/>
                    </a:lnTo>
                    <a:lnTo>
                      <a:pt x="32" y="44"/>
                    </a:lnTo>
                    <a:lnTo>
                      <a:pt x="32" y="44"/>
                    </a:lnTo>
                    <a:lnTo>
                      <a:pt x="36" y="42"/>
                    </a:lnTo>
                    <a:lnTo>
                      <a:pt x="42" y="50"/>
                    </a:lnTo>
                    <a:lnTo>
                      <a:pt x="42" y="50"/>
                    </a:lnTo>
                    <a:lnTo>
                      <a:pt x="38" y="52"/>
                    </a:lnTo>
                    <a:lnTo>
                      <a:pt x="38" y="52"/>
                    </a:lnTo>
                    <a:lnTo>
                      <a:pt x="34" y="56"/>
                    </a:lnTo>
                    <a:lnTo>
                      <a:pt x="34" y="56"/>
                    </a:lnTo>
                    <a:lnTo>
                      <a:pt x="28" y="56"/>
                    </a:lnTo>
                    <a:lnTo>
                      <a:pt x="28" y="56"/>
                    </a:lnTo>
                    <a:lnTo>
                      <a:pt x="22" y="56"/>
                    </a:lnTo>
                    <a:lnTo>
                      <a:pt x="22" y="56"/>
                    </a:lnTo>
                    <a:lnTo>
                      <a:pt x="16" y="56"/>
                    </a:lnTo>
                    <a:lnTo>
                      <a:pt x="16" y="56"/>
                    </a:lnTo>
                    <a:lnTo>
                      <a:pt x="10" y="54"/>
                    </a:lnTo>
                    <a:lnTo>
                      <a:pt x="10" y="54"/>
                    </a:lnTo>
                    <a:lnTo>
                      <a:pt x="6" y="50"/>
                    </a:lnTo>
                    <a:lnTo>
                      <a:pt x="6" y="50"/>
                    </a:lnTo>
                    <a:lnTo>
                      <a:pt x="2" y="44"/>
                    </a:lnTo>
                    <a:lnTo>
                      <a:pt x="2" y="44"/>
                    </a:lnTo>
                    <a:lnTo>
                      <a:pt x="0" y="38"/>
                    </a:lnTo>
                    <a:lnTo>
                      <a:pt x="0" y="38"/>
                    </a:lnTo>
                    <a:lnTo>
                      <a:pt x="0" y="28"/>
                    </a:lnTo>
                    <a:lnTo>
                      <a:pt x="0" y="28"/>
                    </a:lnTo>
                    <a:lnTo>
                      <a:pt x="0" y="16"/>
                    </a:lnTo>
                    <a:lnTo>
                      <a:pt x="0" y="16"/>
                    </a:lnTo>
                    <a:lnTo>
                      <a:pt x="6" y="8"/>
                    </a:lnTo>
                    <a:lnTo>
                      <a:pt x="6" y="8"/>
                    </a:lnTo>
                    <a:lnTo>
                      <a:pt x="14" y="2"/>
                    </a:lnTo>
                    <a:lnTo>
                      <a:pt x="14" y="2"/>
                    </a:lnTo>
                    <a:lnTo>
                      <a:pt x="24" y="0"/>
                    </a:lnTo>
                    <a:lnTo>
                      <a:pt x="24" y="0"/>
                    </a:lnTo>
                    <a:lnTo>
                      <a:pt x="28" y="0"/>
                    </a:lnTo>
                    <a:lnTo>
                      <a:pt x="34" y="2"/>
                    </a:lnTo>
                    <a:lnTo>
                      <a:pt x="34" y="2"/>
                    </a:lnTo>
                    <a:lnTo>
                      <a:pt x="40" y="8"/>
                    </a:lnTo>
                    <a:lnTo>
                      <a:pt x="40" y="8"/>
                    </a:lnTo>
                    <a:lnTo>
                      <a:pt x="44" y="16"/>
                    </a:lnTo>
                    <a:lnTo>
                      <a:pt x="44" y="16"/>
                    </a:lnTo>
                    <a:lnTo>
                      <a:pt x="46" y="28"/>
                    </a:lnTo>
                    <a:lnTo>
                      <a:pt x="46" y="28"/>
                    </a:lnTo>
                    <a:close/>
                    <a:moveTo>
                      <a:pt x="36" y="24"/>
                    </a:moveTo>
                    <a:lnTo>
                      <a:pt x="36" y="24"/>
                    </a:lnTo>
                    <a:lnTo>
                      <a:pt x="34" y="18"/>
                    </a:lnTo>
                    <a:lnTo>
                      <a:pt x="34" y="18"/>
                    </a:lnTo>
                    <a:lnTo>
                      <a:pt x="32" y="14"/>
                    </a:lnTo>
                    <a:lnTo>
                      <a:pt x="32" y="14"/>
                    </a:lnTo>
                    <a:lnTo>
                      <a:pt x="28" y="10"/>
                    </a:lnTo>
                    <a:lnTo>
                      <a:pt x="28" y="10"/>
                    </a:lnTo>
                    <a:lnTo>
                      <a:pt x="22" y="10"/>
                    </a:lnTo>
                    <a:lnTo>
                      <a:pt x="22" y="10"/>
                    </a:lnTo>
                    <a:lnTo>
                      <a:pt x="18" y="10"/>
                    </a:lnTo>
                    <a:lnTo>
                      <a:pt x="18" y="10"/>
                    </a:lnTo>
                    <a:lnTo>
                      <a:pt x="14" y="14"/>
                    </a:lnTo>
                    <a:lnTo>
                      <a:pt x="14" y="14"/>
                    </a:lnTo>
                    <a:lnTo>
                      <a:pt x="12" y="18"/>
                    </a:lnTo>
                    <a:lnTo>
                      <a:pt x="12" y="18"/>
                    </a:lnTo>
                    <a:lnTo>
                      <a:pt x="10" y="24"/>
                    </a:lnTo>
                    <a:lnTo>
                      <a:pt x="36" y="2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215071" name="Freeform 60"/>
              <p:cNvSpPr>
                <a:spLocks noEditPoints="1"/>
              </p:cNvSpPr>
              <p:nvPr/>
            </p:nvSpPr>
            <p:spPr bwMode="auto">
              <a:xfrm>
                <a:off x="927100" y="6635750"/>
                <a:ext cx="73025" cy="120650"/>
              </a:xfrm>
              <a:custGeom>
                <a:avLst/>
                <a:gdLst>
                  <a:gd name="T0" fmla="*/ 46 w 46"/>
                  <a:gd name="T1" fmla="*/ 50 h 76"/>
                  <a:gd name="T2" fmla="*/ 44 w 46"/>
                  <a:gd name="T3" fmla="*/ 62 h 76"/>
                  <a:gd name="T4" fmla="*/ 40 w 46"/>
                  <a:gd name="T5" fmla="*/ 70 h 76"/>
                  <a:gd name="T6" fmla="*/ 32 w 46"/>
                  <a:gd name="T7" fmla="*/ 76 h 76"/>
                  <a:gd name="T8" fmla="*/ 24 w 46"/>
                  <a:gd name="T9" fmla="*/ 76 h 76"/>
                  <a:gd name="T10" fmla="*/ 16 w 46"/>
                  <a:gd name="T11" fmla="*/ 76 h 76"/>
                  <a:gd name="T12" fmla="*/ 10 w 46"/>
                  <a:gd name="T13" fmla="*/ 76 h 76"/>
                  <a:gd name="T14" fmla="*/ 0 w 46"/>
                  <a:gd name="T15" fmla="*/ 6 h 76"/>
                  <a:gd name="T16" fmla="*/ 10 w 46"/>
                  <a:gd name="T17" fmla="*/ 26 h 76"/>
                  <a:gd name="T18" fmla="*/ 14 w 46"/>
                  <a:gd name="T19" fmla="*/ 24 h 76"/>
                  <a:gd name="T20" fmla="*/ 16 w 46"/>
                  <a:gd name="T21" fmla="*/ 22 h 76"/>
                  <a:gd name="T22" fmla="*/ 20 w 46"/>
                  <a:gd name="T23" fmla="*/ 20 h 76"/>
                  <a:gd name="T24" fmla="*/ 24 w 46"/>
                  <a:gd name="T25" fmla="*/ 20 h 76"/>
                  <a:gd name="T26" fmla="*/ 32 w 46"/>
                  <a:gd name="T27" fmla="*/ 22 h 76"/>
                  <a:gd name="T28" fmla="*/ 40 w 46"/>
                  <a:gd name="T29" fmla="*/ 26 h 76"/>
                  <a:gd name="T30" fmla="*/ 44 w 46"/>
                  <a:gd name="T31" fmla="*/ 36 h 76"/>
                  <a:gd name="T32" fmla="*/ 46 w 46"/>
                  <a:gd name="T33" fmla="*/ 50 h 76"/>
                  <a:gd name="T34" fmla="*/ 34 w 46"/>
                  <a:gd name="T35" fmla="*/ 50 h 76"/>
                  <a:gd name="T36" fmla="*/ 34 w 46"/>
                  <a:gd name="T37" fmla="*/ 40 h 76"/>
                  <a:gd name="T38" fmla="*/ 32 w 46"/>
                  <a:gd name="T39" fmla="*/ 34 h 76"/>
                  <a:gd name="T40" fmla="*/ 22 w 46"/>
                  <a:gd name="T41" fmla="*/ 30 h 76"/>
                  <a:gd name="T42" fmla="*/ 18 w 46"/>
                  <a:gd name="T43" fmla="*/ 30 h 76"/>
                  <a:gd name="T44" fmla="*/ 16 w 46"/>
                  <a:gd name="T45" fmla="*/ 32 h 76"/>
                  <a:gd name="T46" fmla="*/ 12 w 46"/>
                  <a:gd name="T47" fmla="*/ 34 h 76"/>
                  <a:gd name="T48" fmla="*/ 10 w 46"/>
                  <a:gd name="T49" fmla="*/ 36 h 76"/>
                  <a:gd name="T50" fmla="*/ 10 w 46"/>
                  <a:gd name="T51" fmla="*/ 60 h 76"/>
                  <a:gd name="T52" fmla="*/ 12 w 46"/>
                  <a:gd name="T53" fmla="*/ 62 h 76"/>
                  <a:gd name="T54" fmla="*/ 16 w 46"/>
                  <a:gd name="T55" fmla="*/ 64 h 76"/>
                  <a:gd name="T56" fmla="*/ 20 w 46"/>
                  <a:gd name="T57" fmla="*/ 66 h 76"/>
                  <a:gd name="T58" fmla="*/ 24 w 46"/>
                  <a:gd name="T59" fmla="*/ 68 h 76"/>
                  <a:gd name="T60" fmla="*/ 32 w 46"/>
                  <a:gd name="T61" fmla="*/ 62 h 76"/>
                  <a:gd name="T62" fmla="*/ 34 w 46"/>
                  <a:gd name="T63" fmla="*/ 58 h 76"/>
                  <a:gd name="T64" fmla="*/ 34 w 46"/>
                  <a:gd name="T65" fmla="*/ 5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76">
                    <a:moveTo>
                      <a:pt x="46" y="50"/>
                    </a:moveTo>
                    <a:lnTo>
                      <a:pt x="46" y="50"/>
                    </a:lnTo>
                    <a:lnTo>
                      <a:pt x="44" y="62"/>
                    </a:lnTo>
                    <a:lnTo>
                      <a:pt x="44" y="62"/>
                    </a:lnTo>
                    <a:lnTo>
                      <a:pt x="40" y="70"/>
                    </a:lnTo>
                    <a:lnTo>
                      <a:pt x="40" y="70"/>
                    </a:lnTo>
                    <a:lnTo>
                      <a:pt x="32" y="76"/>
                    </a:lnTo>
                    <a:lnTo>
                      <a:pt x="32" y="76"/>
                    </a:lnTo>
                    <a:lnTo>
                      <a:pt x="24" y="76"/>
                    </a:lnTo>
                    <a:lnTo>
                      <a:pt x="24" y="76"/>
                    </a:lnTo>
                    <a:lnTo>
                      <a:pt x="16" y="76"/>
                    </a:lnTo>
                    <a:lnTo>
                      <a:pt x="16" y="76"/>
                    </a:lnTo>
                    <a:lnTo>
                      <a:pt x="10" y="70"/>
                    </a:lnTo>
                    <a:lnTo>
                      <a:pt x="10" y="76"/>
                    </a:lnTo>
                    <a:lnTo>
                      <a:pt x="0" y="76"/>
                    </a:lnTo>
                    <a:lnTo>
                      <a:pt x="0" y="6"/>
                    </a:lnTo>
                    <a:lnTo>
                      <a:pt x="10" y="0"/>
                    </a:lnTo>
                    <a:lnTo>
                      <a:pt x="10" y="26"/>
                    </a:lnTo>
                    <a:lnTo>
                      <a:pt x="10" y="26"/>
                    </a:lnTo>
                    <a:lnTo>
                      <a:pt x="14" y="24"/>
                    </a:lnTo>
                    <a:lnTo>
                      <a:pt x="14" y="24"/>
                    </a:lnTo>
                    <a:lnTo>
                      <a:pt x="16" y="22"/>
                    </a:lnTo>
                    <a:lnTo>
                      <a:pt x="16" y="22"/>
                    </a:lnTo>
                    <a:lnTo>
                      <a:pt x="20" y="20"/>
                    </a:lnTo>
                    <a:lnTo>
                      <a:pt x="20" y="20"/>
                    </a:lnTo>
                    <a:lnTo>
                      <a:pt x="24" y="20"/>
                    </a:lnTo>
                    <a:lnTo>
                      <a:pt x="24" y="20"/>
                    </a:lnTo>
                    <a:lnTo>
                      <a:pt x="32" y="22"/>
                    </a:lnTo>
                    <a:lnTo>
                      <a:pt x="32" y="22"/>
                    </a:lnTo>
                    <a:lnTo>
                      <a:pt x="40" y="26"/>
                    </a:lnTo>
                    <a:lnTo>
                      <a:pt x="40" y="26"/>
                    </a:lnTo>
                    <a:lnTo>
                      <a:pt x="44" y="36"/>
                    </a:lnTo>
                    <a:lnTo>
                      <a:pt x="44" y="36"/>
                    </a:lnTo>
                    <a:lnTo>
                      <a:pt x="46" y="50"/>
                    </a:lnTo>
                    <a:lnTo>
                      <a:pt x="46" y="50"/>
                    </a:lnTo>
                    <a:close/>
                    <a:moveTo>
                      <a:pt x="34" y="50"/>
                    </a:moveTo>
                    <a:lnTo>
                      <a:pt x="34" y="50"/>
                    </a:lnTo>
                    <a:lnTo>
                      <a:pt x="34" y="40"/>
                    </a:lnTo>
                    <a:lnTo>
                      <a:pt x="32" y="34"/>
                    </a:lnTo>
                    <a:lnTo>
                      <a:pt x="32" y="34"/>
                    </a:lnTo>
                    <a:lnTo>
                      <a:pt x="28" y="30"/>
                    </a:lnTo>
                    <a:lnTo>
                      <a:pt x="22" y="30"/>
                    </a:lnTo>
                    <a:lnTo>
                      <a:pt x="22" y="30"/>
                    </a:lnTo>
                    <a:lnTo>
                      <a:pt x="18" y="30"/>
                    </a:lnTo>
                    <a:lnTo>
                      <a:pt x="18" y="30"/>
                    </a:lnTo>
                    <a:lnTo>
                      <a:pt x="16" y="32"/>
                    </a:lnTo>
                    <a:lnTo>
                      <a:pt x="16" y="32"/>
                    </a:lnTo>
                    <a:lnTo>
                      <a:pt x="12" y="34"/>
                    </a:lnTo>
                    <a:lnTo>
                      <a:pt x="12" y="34"/>
                    </a:lnTo>
                    <a:lnTo>
                      <a:pt x="10" y="36"/>
                    </a:lnTo>
                    <a:lnTo>
                      <a:pt x="10" y="60"/>
                    </a:lnTo>
                    <a:lnTo>
                      <a:pt x="10" y="60"/>
                    </a:lnTo>
                    <a:lnTo>
                      <a:pt x="12" y="62"/>
                    </a:lnTo>
                    <a:lnTo>
                      <a:pt x="12" y="62"/>
                    </a:lnTo>
                    <a:lnTo>
                      <a:pt x="16" y="64"/>
                    </a:lnTo>
                    <a:lnTo>
                      <a:pt x="16" y="64"/>
                    </a:lnTo>
                    <a:lnTo>
                      <a:pt x="20" y="66"/>
                    </a:lnTo>
                    <a:lnTo>
                      <a:pt x="20" y="66"/>
                    </a:lnTo>
                    <a:lnTo>
                      <a:pt x="24" y="68"/>
                    </a:lnTo>
                    <a:lnTo>
                      <a:pt x="24" y="68"/>
                    </a:lnTo>
                    <a:lnTo>
                      <a:pt x="28" y="66"/>
                    </a:lnTo>
                    <a:lnTo>
                      <a:pt x="32" y="62"/>
                    </a:lnTo>
                    <a:lnTo>
                      <a:pt x="32" y="62"/>
                    </a:lnTo>
                    <a:lnTo>
                      <a:pt x="34" y="58"/>
                    </a:lnTo>
                    <a:lnTo>
                      <a:pt x="34" y="50"/>
                    </a:lnTo>
                    <a:lnTo>
                      <a:pt x="34" y="5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20" name="Freeform 61"/>
              <p:cNvSpPr>
                <a:spLocks noEditPoints="1"/>
              </p:cNvSpPr>
              <p:nvPr/>
            </p:nvSpPr>
            <p:spPr bwMode="auto">
              <a:xfrm>
                <a:off x="1012825" y="6667500"/>
                <a:ext cx="76200" cy="88900"/>
              </a:xfrm>
              <a:custGeom>
                <a:avLst/>
                <a:gdLst>
                  <a:gd name="T0" fmla="*/ 48 w 48"/>
                  <a:gd name="T1" fmla="*/ 28 h 56"/>
                  <a:gd name="T2" fmla="*/ 48 w 48"/>
                  <a:gd name="T3" fmla="*/ 30 h 56"/>
                  <a:gd name="T4" fmla="*/ 12 w 48"/>
                  <a:gd name="T5" fmla="*/ 32 h 56"/>
                  <a:gd name="T6" fmla="*/ 12 w 48"/>
                  <a:gd name="T7" fmla="*/ 38 h 56"/>
                  <a:gd name="T8" fmla="*/ 16 w 48"/>
                  <a:gd name="T9" fmla="*/ 44 h 56"/>
                  <a:gd name="T10" fmla="*/ 20 w 48"/>
                  <a:gd name="T11" fmla="*/ 46 h 56"/>
                  <a:gd name="T12" fmla="*/ 24 w 48"/>
                  <a:gd name="T13" fmla="*/ 48 h 56"/>
                  <a:gd name="T14" fmla="*/ 28 w 48"/>
                  <a:gd name="T15" fmla="*/ 46 h 56"/>
                  <a:gd name="T16" fmla="*/ 32 w 48"/>
                  <a:gd name="T17" fmla="*/ 46 h 56"/>
                  <a:gd name="T18" fmla="*/ 34 w 48"/>
                  <a:gd name="T19" fmla="*/ 44 h 56"/>
                  <a:gd name="T20" fmla="*/ 36 w 48"/>
                  <a:gd name="T21" fmla="*/ 42 h 56"/>
                  <a:gd name="T22" fmla="*/ 44 w 48"/>
                  <a:gd name="T23" fmla="*/ 50 h 56"/>
                  <a:gd name="T24" fmla="*/ 40 w 48"/>
                  <a:gd name="T25" fmla="*/ 52 h 56"/>
                  <a:gd name="T26" fmla="*/ 36 w 48"/>
                  <a:gd name="T27" fmla="*/ 56 h 56"/>
                  <a:gd name="T28" fmla="*/ 30 w 48"/>
                  <a:gd name="T29" fmla="*/ 56 h 56"/>
                  <a:gd name="T30" fmla="*/ 24 w 48"/>
                  <a:gd name="T31" fmla="*/ 56 h 56"/>
                  <a:gd name="T32" fmla="*/ 18 w 48"/>
                  <a:gd name="T33" fmla="*/ 56 h 56"/>
                  <a:gd name="T34" fmla="*/ 12 w 48"/>
                  <a:gd name="T35" fmla="*/ 54 h 56"/>
                  <a:gd name="T36" fmla="*/ 8 w 48"/>
                  <a:gd name="T37" fmla="*/ 50 h 56"/>
                  <a:gd name="T38" fmla="*/ 4 w 48"/>
                  <a:gd name="T39" fmla="*/ 44 h 56"/>
                  <a:gd name="T40" fmla="*/ 2 w 48"/>
                  <a:gd name="T41" fmla="*/ 38 h 56"/>
                  <a:gd name="T42" fmla="*/ 0 w 48"/>
                  <a:gd name="T43" fmla="*/ 28 h 56"/>
                  <a:gd name="T44" fmla="*/ 2 w 48"/>
                  <a:gd name="T45" fmla="*/ 16 h 56"/>
                  <a:gd name="T46" fmla="*/ 8 w 48"/>
                  <a:gd name="T47" fmla="*/ 8 h 56"/>
                  <a:gd name="T48" fmla="*/ 14 w 48"/>
                  <a:gd name="T49" fmla="*/ 2 h 56"/>
                  <a:gd name="T50" fmla="*/ 24 w 48"/>
                  <a:gd name="T51" fmla="*/ 0 h 56"/>
                  <a:gd name="T52" fmla="*/ 34 w 48"/>
                  <a:gd name="T53" fmla="*/ 2 h 56"/>
                  <a:gd name="T54" fmla="*/ 42 w 48"/>
                  <a:gd name="T55" fmla="*/ 8 h 56"/>
                  <a:gd name="T56" fmla="*/ 46 w 48"/>
                  <a:gd name="T57" fmla="*/ 16 h 56"/>
                  <a:gd name="T58" fmla="*/ 48 w 48"/>
                  <a:gd name="T59" fmla="*/ 28 h 56"/>
                  <a:gd name="T60" fmla="*/ 36 w 48"/>
                  <a:gd name="T61" fmla="*/ 24 h 56"/>
                  <a:gd name="T62" fmla="*/ 36 w 48"/>
                  <a:gd name="T63" fmla="*/ 18 h 56"/>
                  <a:gd name="T64" fmla="*/ 34 w 48"/>
                  <a:gd name="T65" fmla="*/ 14 h 56"/>
                  <a:gd name="T66" fmla="*/ 30 w 48"/>
                  <a:gd name="T67" fmla="*/ 10 h 56"/>
                  <a:gd name="T68" fmla="*/ 24 w 48"/>
                  <a:gd name="T69" fmla="*/ 10 h 56"/>
                  <a:gd name="T70" fmla="*/ 18 w 48"/>
                  <a:gd name="T71" fmla="*/ 10 h 56"/>
                  <a:gd name="T72" fmla="*/ 16 w 48"/>
                  <a:gd name="T73" fmla="*/ 14 h 56"/>
                  <a:gd name="T74" fmla="*/ 12 w 48"/>
                  <a:gd name="T75" fmla="*/ 18 h 56"/>
                  <a:gd name="T76" fmla="*/ 12 w 48"/>
                  <a:gd name="T77"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56">
                    <a:moveTo>
                      <a:pt x="48" y="28"/>
                    </a:moveTo>
                    <a:lnTo>
                      <a:pt x="48" y="28"/>
                    </a:lnTo>
                    <a:lnTo>
                      <a:pt x="48" y="30"/>
                    </a:lnTo>
                    <a:lnTo>
                      <a:pt x="48" y="30"/>
                    </a:lnTo>
                    <a:lnTo>
                      <a:pt x="48" y="32"/>
                    </a:lnTo>
                    <a:lnTo>
                      <a:pt x="12" y="32"/>
                    </a:lnTo>
                    <a:lnTo>
                      <a:pt x="12" y="32"/>
                    </a:lnTo>
                    <a:lnTo>
                      <a:pt x="12" y="38"/>
                    </a:lnTo>
                    <a:lnTo>
                      <a:pt x="12" y="38"/>
                    </a:lnTo>
                    <a:lnTo>
                      <a:pt x="16" y="44"/>
                    </a:lnTo>
                    <a:lnTo>
                      <a:pt x="16" y="44"/>
                    </a:lnTo>
                    <a:lnTo>
                      <a:pt x="20" y="46"/>
                    </a:lnTo>
                    <a:lnTo>
                      <a:pt x="20" y="46"/>
                    </a:lnTo>
                    <a:lnTo>
                      <a:pt x="24" y="48"/>
                    </a:lnTo>
                    <a:lnTo>
                      <a:pt x="24" y="48"/>
                    </a:lnTo>
                    <a:lnTo>
                      <a:pt x="28" y="46"/>
                    </a:lnTo>
                    <a:lnTo>
                      <a:pt x="28" y="46"/>
                    </a:lnTo>
                    <a:lnTo>
                      <a:pt x="32" y="46"/>
                    </a:lnTo>
                    <a:lnTo>
                      <a:pt x="32" y="46"/>
                    </a:lnTo>
                    <a:lnTo>
                      <a:pt x="34" y="44"/>
                    </a:lnTo>
                    <a:lnTo>
                      <a:pt x="34" y="44"/>
                    </a:lnTo>
                    <a:lnTo>
                      <a:pt x="36" y="42"/>
                    </a:lnTo>
                    <a:lnTo>
                      <a:pt x="44" y="50"/>
                    </a:lnTo>
                    <a:lnTo>
                      <a:pt x="44" y="50"/>
                    </a:lnTo>
                    <a:lnTo>
                      <a:pt x="40" y="52"/>
                    </a:lnTo>
                    <a:lnTo>
                      <a:pt x="40" y="52"/>
                    </a:lnTo>
                    <a:lnTo>
                      <a:pt x="36" y="56"/>
                    </a:lnTo>
                    <a:lnTo>
                      <a:pt x="36" y="56"/>
                    </a:lnTo>
                    <a:lnTo>
                      <a:pt x="30" y="56"/>
                    </a:lnTo>
                    <a:lnTo>
                      <a:pt x="30" y="56"/>
                    </a:lnTo>
                    <a:lnTo>
                      <a:pt x="24" y="56"/>
                    </a:lnTo>
                    <a:lnTo>
                      <a:pt x="24" y="56"/>
                    </a:lnTo>
                    <a:lnTo>
                      <a:pt x="18" y="56"/>
                    </a:lnTo>
                    <a:lnTo>
                      <a:pt x="18" y="56"/>
                    </a:lnTo>
                    <a:lnTo>
                      <a:pt x="12" y="54"/>
                    </a:lnTo>
                    <a:lnTo>
                      <a:pt x="12" y="54"/>
                    </a:lnTo>
                    <a:lnTo>
                      <a:pt x="8" y="50"/>
                    </a:lnTo>
                    <a:lnTo>
                      <a:pt x="8" y="50"/>
                    </a:lnTo>
                    <a:lnTo>
                      <a:pt x="4" y="44"/>
                    </a:lnTo>
                    <a:lnTo>
                      <a:pt x="4" y="44"/>
                    </a:lnTo>
                    <a:lnTo>
                      <a:pt x="2" y="38"/>
                    </a:lnTo>
                    <a:lnTo>
                      <a:pt x="2" y="38"/>
                    </a:lnTo>
                    <a:lnTo>
                      <a:pt x="0" y="28"/>
                    </a:lnTo>
                    <a:lnTo>
                      <a:pt x="0" y="28"/>
                    </a:lnTo>
                    <a:lnTo>
                      <a:pt x="2" y="16"/>
                    </a:lnTo>
                    <a:lnTo>
                      <a:pt x="2" y="16"/>
                    </a:lnTo>
                    <a:lnTo>
                      <a:pt x="8" y="8"/>
                    </a:lnTo>
                    <a:lnTo>
                      <a:pt x="8" y="8"/>
                    </a:lnTo>
                    <a:lnTo>
                      <a:pt x="14" y="2"/>
                    </a:lnTo>
                    <a:lnTo>
                      <a:pt x="14" y="2"/>
                    </a:lnTo>
                    <a:lnTo>
                      <a:pt x="24" y="0"/>
                    </a:lnTo>
                    <a:lnTo>
                      <a:pt x="24" y="0"/>
                    </a:lnTo>
                    <a:lnTo>
                      <a:pt x="30" y="0"/>
                    </a:lnTo>
                    <a:lnTo>
                      <a:pt x="34" y="2"/>
                    </a:lnTo>
                    <a:lnTo>
                      <a:pt x="34" y="2"/>
                    </a:lnTo>
                    <a:lnTo>
                      <a:pt x="42" y="8"/>
                    </a:lnTo>
                    <a:lnTo>
                      <a:pt x="42" y="8"/>
                    </a:lnTo>
                    <a:lnTo>
                      <a:pt x="46" y="16"/>
                    </a:lnTo>
                    <a:lnTo>
                      <a:pt x="46" y="16"/>
                    </a:lnTo>
                    <a:lnTo>
                      <a:pt x="48" y="28"/>
                    </a:lnTo>
                    <a:lnTo>
                      <a:pt x="48" y="28"/>
                    </a:lnTo>
                    <a:close/>
                    <a:moveTo>
                      <a:pt x="36" y="24"/>
                    </a:moveTo>
                    <a:lnTo>
                      <a:pt x="36" y="24"/>
                    </a:lnTo>
                    <a:lnTo>
                      <a:pt x="36" y="18"/>
                    </a:lnTo>
                    <a:lnTo>
                      <a:pt x="36" y="18"/>
                    </a:lnTo>
                    <a:lnTo>
                      <a:pt x="34" y="14"/>
                    </a:lnTo>
                    <a:lnTo>
                      <a:pt x="34" y="14"/>
                    </a:lnTo>
                    <a:lnTo>
                      <a:pt x="30" y="10"/>
                    </a:lnTo>
                    <a:lnTo>
                      <a:pt x="30" y="10"/>
                    </a:lnTo>
                    <a:lnTo>
                      <a:pt x="24" y="10"/>
                    </a:lnTo>
                    <a:lnTo>
                      <a:pt x="24" y="10"/>
                    </a:lnTo>
                    <a:lnTo>
                      <a:pt x="18" y="10"/>
                    </a:lnTo>
                    <a:lnTo>
                      <a:pt x="18" y="10"/>
                    </a:lnTo>
                    <a:lnTo>
                      <a:pt x="16" y="14"/>
                    </a:lnTo>
                    <a:lnTo>
                      <a:pt x="16" y="14"/>
                    </a:lnTo>
                    <a:lnTo>
                      <a:pt x="12" y="18"/>
                    </a:lnTo>
                    <a:lnTo>
                      <a:pt x="12" y="18"/>
                    </a:lnTo>
                    <a:lnTo>
                      <a:pt x="12" y="24"/>
                    </a:lnTo>
                    <a:lnTo>
                      <a:pt x="36" y="2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21" name="Freeform 62"/>
              <p:cNvSpPr>
                <a:spLocks/>
              </p:cNvSpPr>
              <p:nvPr/>
            </p:nvSpPr>
            <p:spPr bwMode="auto">
              <a:xfrm>
                <a:off x="1098550" y="6635750"/>
                <a:ext cx="50800" cy="120650"/>
              </a:xfrm>
              <a:custGeom>
                <a:avLst/>
                <a:gdLst>
                  <a:gd name="T0" fmla="*/ 30 w 32"/>
                  <a:gd name="T1" fmla="*/ 74 h 76"/>
                  <a:gd name="T2" fmla="*/ 30 w 32"/>
                  <a:gd name="T3" fmla="*/ 74 h 76"/>
                  <a:gd name="T4" fmla="*/ 26 w 32"/>
                  <a:gd name="T5" fmla="*/ 76 h 76"/>
                  <a:gd name="T6" fmla="*/ 26 w 32"/>
                  <a:gd name="T7" fmla="*/ 76 h 76"/>
                  <a:gd name="T8" fmla="*/ 20 w 32"/>
                  <a:gd name="T9" fmla="*/ 76 h 76"/>
                  <a:gd name="T10" fmla="*/ 20 w 32"/>
                  <a:gd name="T11" fmla="*/ 76 h 76"/>
                  <a:gd name="T12" fmla="*/ 14 w 32"/>
                  <a:gd name="T13" fmla="*/ 76 h 76"/>
                  <a:gd name="T14" fmla="*/ 14 w 32"/>
                  <a:gd name="T15" fmla="*/ 76 h 76"/>
                  <a:gd name="T16" fmla="*/ 12 w 32"/>
                  <a:gd name="T17" fmla="*/ 74 h 76"/>
                  <a:gd name="T18" fmla="*/ 12 w 32"/>
                  <a:gd name="T19" fmla="*/ 74 h 76"/>
                  <a:gd name="T20" fmla="*/ 8 w 32"/>
                  <a:gd name="T21" fmla="*/ 70 h 76"/>
                  <a:gd name="T22" fmla="*/ 8 w 32"/>
                  <a:gd name="T23" fmla="*/ 70 h 76"/>
                  <a:gd name="T24" fmla="*/ 8 w 32"/>
                  <a:gd name="T25" fmla="*/ 62 h 76"/>
                  <a:gd name="T26" fmla="*/ 8 w 32"/>
                  <a:gd name="T27" fmla="*/ 30 h 76"/>
                  <a:gd name="T28" fmla="*/ 0 w 32"/>
                  <a:gd name="T29" fmla="*/ 30 h 76"/>
                  <a:gd name="T30" fmla="*/ 0 w 32"/>
                  <a:gd name="T31" fmla="*/ 20 h 76"/>
                  <a:gd name="T32" fmla="*/ 8 w 32"/>
                  <a:gd name="T33" fmla="*/ 20 h 76"/>
                  <a:gd name="T34" fmla="*/ 8 w 32"/>
                  <a:gd name="T35" fmla="*/ 6 h 76"/>
                  <a:gd name="T36" fmla="*/ 18 w 32"/>
                  <a:gd name="T37" fmla="*/ 0 h 76"/>
                  <a:gd name="T38" fmla="*/ 18 w 32"/>
                  <a:gd name="T39" fmla="*/ 20 h 76"/>
                  <a:gd name="T40" fmla="*/ 32 w 32"/>
                  <a:gd name="T41" fmla="*/ 20 h 76"/>
                  <a:gd name="T42" fmla="*/ 32 w 32"/>
                  <a:gd name="T43" fmla="*/ 30 h 76"/>
                  <a:gd name="T44" fmla="*/ 18 w 32"/>
                  <a:gd name="T45" fmla="*/ 30 h 76"/>
                  <a:gd name="T46" fmla="*/ 18 w 32"/>
                  <a:gd name="T47" fmla="*/ 60 h 76"/>
                  <a:gd name="T48" fmla="*/ 18 w 32"/>
                  <a:gd name="T49" fmla="*/ 60 h 76"/>
                  <a:gd name="T50" fmla="*/ 18 w 32"/>
                  <a:gd name="T51" fmla="*/ 64 h 76"/>
                  <a:gd name="T52" fmla="*/ 18 w 32"/>
                  <a:gd name="T53" fmla="*/ 64 h 76"/>
                  <a:gd name="T54" fmla="*/ 20 w 32"/>
                  <a:gd name="T55" fmla="*/ 66 h 76"/>
                  <a:gd name="T56" fmla="*/ 20 w 32"/>
                  <a:gd name="T57" fmla="*/ 66 h 76"/>
                  <a:gd name="T58" fmla="*/ 22 w 32"/>
                  <a:gd name="T59" fmla="*/ 66 h 76"/>
                  <a:gd name="T60" fmla="*/ 22 w 32"/>
                  <a:gd name="T61" fmla="*/ 66 h 76"/>
                  <a:gd name="T62" fmla="*/ 24 w 32"/>
                  <a:gd name="T63" fmla="*/ 68 h 76"/>
                  <a:gd name="T64" fmla="*/ 24 w 32"/>
                  <a:gd name="T65" fmla="*/ 68 h 76"/>
                  <a:gd name="T66" fmla="*/ 28 w 32"/>
                  <a:gd name="T67" fmla="*/ 66 h 76"/>
                  <a:gd name="T68" fmla="*/ 28 w 32"/>
                  <a:gd name="T69" fmla="*/ 66 h 76"/>
                  <a:gd name="T70" fmla="*/ 32 w 32"/>
                  <a:gd name="T71" fmla="*/ 64 h 76"/>
                  <a:gd name="T72" fmla="*/ 30 w 32"/>
                  <a:gd name="T73"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6">
                    <a:moveTo>
                      <a:pt x="30" y="74"/>
                    </a:moveTo>
                    <a:lnTo>
                      <a:pt x="30" y="74"/>
                    </a:lnTo>
                    <a:lnTo>
                      <a:pt x="26" y="76"/>
                    </a:lnTo>
                    <a:lnTo>
                      <a:pt x="26" y="76"/>
                    </a:lnTo>
                    <a:lnTo>
                      <a:pt x="20" y="76"/>
                    </a:lnTo>
                    <a:lnTo>
                      <a:pt x="20" y="76"/>
                    </a:lnTo>
                    <a:lnTo>
                      <a:pt x="14" y="76"/>
                    </a:lnTo>
                    <a:lnTo>
                      <a:pt x="14" y="76"/>
                    </a:lnTo>
                    <a:lnTo>
                      <a:pt x="12" y="74"/>
                    </a:lnTo>
                    <a:lnTo>
                      <a:pt x="12" y="74"/>
                    </a:lnTo>
                    <a:lnTo>
                      <a:pt x="8" y="70"/>
                    </a:lnTo>
                    <a:lnTo>
                      <a:pt x="8" y="70"/>
                    </a:lnTo>
                    <a:lnTo>
                      <a:pt x="8" y="62"/>
                    </a:lnTo>
                    <a:lnTo>
                      <a:pt x="8" y="30"/>
                    </a:lnTo>
                    <a:lnTo>
                      <a:pt x="0" y="30"/>
                    </a:lnTo>
                    <a:lnTo>
                      <a:pt x="0" y="20"/>
                    </a:lnTo>
                    <a:lnTo>
                      <a:pt x="8" y="20"/>
                    </a:lnTo>
                    <a:lnTo>
                      <a:pt x="8" y="6"/>
                    </a:lnTo>
                    <a:lnTo>
                      <a:pt x="18" y="0"/>
                    </a:lnTo>
                    <a:lnTo>
                      <a:pt x="18" y="20"/>
                    </a:lnTo>
                    <a:lnTo>
                      <a:pt x="32" y="20"/>
                    </a:lnTo>
                    <a:lnTo>
                      <a:pt x="32" y="30"/>
                    </a:lnTo>
                    <a:lnTo>
                      <a:pt x="18" y="30"/>
                    </a:lnTo>
                    <a:lnTo>
                      <a:pt x="18" y="60"/>
                    </a:lnTo>
                    <a:lnTo>
                      <a:pt x="18" y="60"/>
                    </a:lnTo>
                    <a:lnTo>
                      <a:pt x="18" y="64"/>
                    </a:lnTo>
                    <a:lnTo>
                      <a:pt x="18" y="64"/>
                    </a:lnTo>
                    <a:lnTo>
                      <a:pt x="20" y="66"/>
                    </a:lnTo>
                    <a:lnTo>
                      <a:pt x="20" y="66"/>
                    </a:lnTo>
                    <a:lnTo>
                      <a:pt x="22" y="66"/>
                    </a:lnTo>
                    <a:lnTo>
                      <a:pt x="22" y="66"/>
                    </a:lnTo>
                    <a:lnTo>
                      <a:pt x="24" y="68"/>
                    </a:lnTo>
                    <a:lnTo>
                      <a:pt x="24" y="68"/>
                    </a:lnTo>
                    <a:lnTo>
                      <a:pt x="28" y="66"/>
                    </a:lnTo>
                    <a:lnTo>
                      <a:pt x="28" y="66"/>
                    </a:lnTo>
                    <a:lnTo>
                      <a:pt x="32" y="64"/>
                    </a:lnTo>
                    <a:lnTo>
                      <a:pt x="30" y="7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24" name="Freeform 63"/>
              <p:cNvSpPr>
                <a:spLocks/>
              </p:cNvSpPr>
              <p:nvPr/>
            </p:nvSpPr>
            <p:spPr bwMode="auto">
              <a:xfrm>
                <a:off x="1158875" y="6635750"/>
                <a:ext cx="50800" cy="120650"/>
              </a:xfrm>
              <a:custGeom>
                <a:avLst/>
                <a:gdLst>
                  <a:gd name="T0" fmla="*/ 30 w 32"/>
                  <a:gd name="T1" fmla="*/ 74 h 76"/>
                  <a:gd name="T2" fmla="*/ 30 w 32"/>
                  <a:gd name="T3" fmla="*/ 74 h 76"/>
                  <a:gd name="T4" fmla="*/ 26 w 32"/>
                  <a:gd name="T5" fmla="*/ 76 h 76"/>
                  <a:gd name="T6" fmla="*/ 26 w 32"/>
                  <a:gd name="T7" fmla="*/ 76 h 76"/>
                  <a:gd name="T8" fmla="*/ 20 w 32"/>
                  <a:gd name="T9" fmla="*/ 76 h 76"/>
                  <a:gd name="T10" fmla="*/ 20 w 32"/>
                  <a:gd name="T11" fmla="*/ 76 h 76"/>
                  <a:gd name="T12" fmla="*/ 16 w 32"/>
                  <a:gd name="T13" fmla="*/ 76 h 76"/>
                  <a:gd name="T14" fmla="*/ 16 w 32"/>
                  <a:gd name="T15" fmla="*/ 76 h 76"/>
                  <a:gd name="T16" fmla="*/ 12 w 32"/>
                  <a:gd name="T17" fmla="*/ 74 h 76"/>
                  <a:gd name="T18" fmla="*/ 12 w 32"/>
                  <a:gd name="T19" fmla="*/ 74 h 76"/>
                  <a:gd name="T20" fmla="*/ 8 w 32"/>
                  <a:gd name="T21" fmla="*/ 70 h 76"/>
                  <a:gd name="T22" fmla="*/ 8 w 32"/>
                  <a:gd name="T23" fmla="*/ 70 h 76"/>
                  <a:gd name="T24" fmla="*/ 8 w 32"/>
                  <a:gd name="T25" fmla="*/ 62 h 76"/>
                  <a:gd name="T26" fmla="*/ 8 w 32"/>
                  <a:gd name="T27" fmla="*/ 30 h 76"/>
                  <a:gd name="T28" fmla="*/ 0 w 32"/>
                  <a:gd name="T29" fmla="*/ 30 h 76"/>
                  <a:gd name="T30" fmla="*/ 0 w 32"/>
                  <a:gd name="T31" fmla="*/ 20 h 76"/>
                  <a:gd name="T32" fmla="*/ 8 w 32"/>
                  <a:gd name="T33" fmla="*/ 20 h 76"/>
                  <a:gd name="T34" fmla="*/ 8 w 32"/>
                  <a:gd name="T35" fmla="*/ 6 h 76"/>
                  <a:gd name="T36" fmla="*/ 18 w 32"/>
                  <a:gd name="T37" fmla="*/ 0 h 76"/>
                  <a:gd name="T38" fmla="*/ 18 w 32"/>
                  <a:gd name="T39" fmla="*/ 20 h 76"/>
                  <a:gd name="T40" fmla="*/ 32 w 32"/>
                  <a:gd name="T41" fmla="*/ 20 h 76"/>
                  <a:gd name="T42" fmla="*/ 32 w 32"/>
                  <a:gd name="T43" fmla="*/ 30 h 76"/>
                  <a:gd name="T44" fmla="*/ 18 w 32"/>
                  <a:gd name="T45" fmla="*/ 30 h 76"/>
                  <a:gd name="T46" fmla="*/ 18 w 32"/>
                  <a:gd name="T47" fmla="*/ 60 h 76"/>
                  <a:gd name="T48" fmla="*/ 18 w 32"/>
                  <a:gd name="T49" fmla="*/ 60 h 76"/>
                  <a:gd name="T50" fmla="*/ 18 w 32"/>
                  <a:gd name="T51" fmla="*/ 64 h 76"/>
                  <a:gd name="T52" fmla="*/ 18 w 32"/>
                  <a:gd name="T53" fmla="*/ 64 h 76"/>
                  <a:gd name="T54" fmla="*/ 20 w 32"/>
                  <a:gd name="T55" fmla="*/ 66 h 76"/>
                  <a:gd name="T56" fmla="*/ 20 w 32"/>
                  <a:gd name="T57" fmla="*/ 66 h 76"/>
                  <a:gd name="T58" fmla="*/ 22 w 32"/>
                  <a:gd name="T59" fmla="*/ 66 h 76"/>
                  <a:gd name="T60" fmla="*/ 22 w 32"/>
                  <a:gd name="T61" fmla="*/ 66 h 76"/>
                  <a:gd name="T62" fmla="*/ 24 w 32"/>
                  <a:gd name="T63" fmla="*/ 68 h 76"/>
                  <a:gd name="T64" fmla="*/ 24 w 32"/>
                  <a:gd name="T65" fmla="*/ 68 h 76"/>
                  <a:gd name="T66" fmla="*/ 28 w 32"/>
                  <a:gd name="T67" fmla="*/ 66 h 76"/>
                  <a:gd name="T68" fmla="*/ 28 w 32"/>
                  <a:gd name="T69" fmla="*/ 66 h 76"/>
                  <a:gd name="T70" fmla="*/ 32 w 32"/>
                  <a:gd name="T71" fmla="*/ 64 h 76"/>
                  <a:gd name="T72" fmla="*/ 30 w 32"/>
                  <a:gd name="T73"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6">
                    <a:moveTo>
                      <a:pt x="30" y="74"/>
                    </a:moveTo>
                    <a:lnTo>
                      <a:pt x="30" y="74"/>
                    </a:lnTo>
                    <a:lnTo>
                      <a:pt x="26" y="76"/>
                    </a:lnTo>
                    <a:lnTo>
                      <a:pt x="26" y="76"/>
                    </a:lnTo>
                    <a:lnTo>
                      <a:pt x="20" y="76"/>
                    </a:lnTo>
                    <a:lnTo>
                      <a:pt x="20" y="76"/>
                    </a:lnTo>
                    <a:lnTo>
                      <a:pt x="16" y="76"/>
                    </a:lnTo>
                    <a:lnTo>
                      <a:pt x="16" y="76"/>
                    </a:lnTo>
                    <a:lnTo>
                      <a:pt x="12" y="74"/>
                    </a:lnTo>
                    <a:lnTo>
                      <a:pt x="12" y="74"/>
                    </a:lnTo>
                    <a:lnTo>
                      <a:pt x="8" y="70"/>
                    </a:lnTo>
                    <a:lnTo>
                      <a:pt x="8" y="70"/>
                    </a:lnTo>
                    <a:lnTo>
                      <a:pt x="8" y="62"/>
                    </a:lnTo>
                    <a:lnTo>
                      <a:pt x="8" y="30"/>
                    </a:lnTo>
                    <a:lnTo>
                      <a:pt x="0" y="30"/>
                    </a:lnTo>
                    <a:lnTo>
                      <a:pt x="0" y="20"/>
                    </a:lnTo>
                    <a:lnTo>
                      <a:pt x="8" y="20"/>
                    </a:lnTo>
                    <a:lnTo>
                      <a:pt x="8" y="6"/>
                    </a:lnTo>
                    <a:lnTo>
                      <a:pt x="18" y="0"/>
                    </a:lnTo>
                    <a:lnTo>
                      <a:pt x="18" y="20"/>
                    </a:lnTo>
                    <a:lnTo>
                      <a:pt x="32" y="20"/>
                    </a:lnTo>
                    <a:lnTo>
                      <a:pt x="32" y="30"/>
                    </a:lnTo>
                    <a:lnTo>
                      <a:pt x="18" y="30"/>
                    </a:lnTo>
                    <a:lnTo>
                      <a:pt x="18" y="60"/>
                    </a:lnTo>
                    <a:lnTo>
                      <a:pt x="18" y="60"/>
                    </a:lnTo>
                    <a:lnTo>
                      <a:pt x="18" y="64"/>
                    </a:lnTo>
                    <a:lnTo>
                      <a:pt x="18" y="64"/>
                    </a:lnTo>
                    <a:lnTo>
                      <a:pt x="20" y="66"/>
                    </a:lnTo>
                    <a:lnTo>
                      <a:pt x="20" y="66"/>
                    </a:lnTo>
                    <a:lnTo>
                      <a:pt x="22" y="66"/>
                    </a:lnTo>
                    <a:lnTo>
                      <a:pt x="22" y="66"/>
                    </a:lnTo>
                    <a:lnTo>
                      <a:pt x="24" y="68"/>
                    </a:lnTo>
                    <a:lnTo>
                      <a:pt x="24" y="68"/>
                    </a:lnTo>
                    <a:lnTo>
                      <a:pt x="28" y="66"/>
                    </a:lnTo>
                    <a:lnTo>
                      <a:pt x="28" y="66"/>
                    </a:lnTo>
                    <a:lnTo>
                      <a:pt x="32" y="64"/>
                    </a:lnTo>
                    <a:lnTo>
                      <a:pt x="30" y="7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25" name="Freeform 64"/>
              <p:cNvSpPr>
                <a:spLocks noEditPoints="1"/>
              </p:cNvSpPr>
              <p:nvPr/>
            </p:nvSpPr>
            <p:spPr bwMode="auto">
              <a:xfrm>
                <a:off x="1222375" y="6667500"/>
                <a:ext cx="73025" cy="88900"/>
              </a:xfrm>
              <a:custGeom>
                <a:avLst/>
                <a:gdLst>
                  <a:gd name="T0" fmla="*/ 46 w 46"/>
                  <a:gd name="T1" fmla="*/ 28 h 56"/>
                  <a:gd name="T2" fmla="*/ 46 w 46"/>
                  <a:gd name="T3" fmla="*/ 30 h 56"/>
                  <a:gd name="T4" fmla="*/ 10 w 46"/>
                  <a:gd name="T5" fmla="*/ 32 h 56"/>
                  <a:gd name="T6" fmla="*/ 12 w 46"/>
                  <a:gd name="T7" fmla="*/ 38 h 56"/>
                  <a:gd name="T8" fmla="*/ 16 w 46"/>
                  <a:gd name="T9" fmla="*/ 44 h 56"/>
                  <a:gd name="T10" fmla="*/ 20 w 46"/>
                  <a:gd name="T11" fmla="*/ 46 h 56"/>
                  <a:gd name="T12" fmla="*/ 24 w 46"/>
                  <a:gd name="T13" fmla="*/ 48 h 56"/>
                  <a:gd name="T14" fmla="*/ 28 w 46"/>
                  <a:gd name="T15" fmla="*/ 46 h 56"/>
                  <a:gd name="T16" fmla="*/ 30 w 46"/>
                  <a:gd name="T17" fmla="*/ 46 h 56"/>
                  <a:gd name="T18" fmla="*/ 34 w 46"/>
                  <a:gd name="T19" fmla="*/ 44 h 56"/>
                  <a:gd name="T20" fmla="*/ 36 w 46"/>
                  <a:gd name="T21" fmla="*/ 42 h 56"/>
                  <a:gd name="T22" fmla="*/ 42 w 46"/>
                  <a:gd name="T23" fmla="*/ 50 h 56"/>
                  <a:gd name="T24" fmla="*/ 38 w 46"/>
                  <a:gd name="T25" fmla="*/ 52 h 56"/>
                  <a:gd name="T26" fmla="*/ 34 w 46"/>
                  <a:gd name="T27" fmla="*/ 56 h 56"/>
                  <a:gd name="T28" fmla="*/ 30 w 46"/>
                  <a:gd name="T29" fmla="*/ 56 h 56"/>
                  <a:gd name="T30" fmla="*/ 24 w 46"/>
                  <a:gd name="T31" fmla="*/ 56 h 56"/>
                  <a:gd name="T32" fmla="*/ 16 w 46"/>
                  <a:gd name="T33" fmla="*/ 56 h 56"/>
                  <a:gd name="T34" fmla="*/ 12 w 46"/>
                  <a:gd name="T35" fmla="*/ 54 h 56"/>
                  <a:gd name="T36" fmla="*/ 8 w 46"/>
                  <a:gd name="T37" fmla="*/ 50 h 56"/>
                  <a:gd name="T38" fmla="*/ 4 w 46"/>
                  <a:gd name="T39" fmla="*/ 44 h 56"/>
                  <a:gd name="T40" fmla="*/ 0 w 46"/>
                  <a:gd name="T41" fmla="*/ 38 h 56"/>
                  <a:gd name="T42" fmla="*/ 0 w 46"/>
                  <a:gd name="T43" fmla="*/ 28 h 56"/>
                  <a:gd name="T44" fmla="*/ 2 w 46"/>
                  <a:gd name="T45" fmla="*/ 16 h 56"/>
                  <a:gd name="T46" fmla="*/ 6 w 46"/>
                  <a:gd name="T47" fmla="*/ 8 h 56"/>
                  <a:gd name="T48" fmla="*/ 14 w 46"/>
                  <a:gd name="T49" fmla="*/ 2 h 56"/>
                  <a:gd name="T50" fmla="*/ 24 w 46"/>
                  <a:gd name="T51" fmla="*/ 0 h 56"/>
                  <a:gd name="T52" fmla="*/ 34 w 46"/>
                  <a:gd name="T53" fmla="*/ 2 h 56"/>
                  <a:gd name="T54" fmla="*/ 42 w 46"/>
                  <a:gd name="T55" fmla="*/ 8 h 56"/>
                  <a:gd name="T56" fmla="*/ 46 w 46"/>
                  <a:gd name="T57" fmla="*/ 16 h 56"/>
                  <a:gd name="T58" fmla="*/ 46 w 46"/>
                  <a:gd name="T59" fmla="*/ 28 h 56"/>
                  <a:gd name="T60" fmla="*/ 36 w 46"/>
                  <a:gd name="T61" fmla="*/ 24 h 56"/>
                  <a:gd name="T62" fmla="*/ 36 w 46"/>
                  <a:gd name="T63" fmla="*/ 18 h 56"/>
                  <a:gd name="T64" fmla="*/ 32 w 46"/>
                  <a:gd name="T65" fmla="*/ 14 h 56"/>
                  <a:gd name="T66" fmla="*/ 28 w 46"/>
                  <a:gd name="T67" fmla="*/ 10 h 56"/>
                  <a:gd name="T68" fmla="*/ 24 w 46"/>
                  <a:gd name="T69" fmla="*/ 10 h 56"/>
                  <a:gd name="T70" fmla="*/ 18 w 46"/>
                  <a:gd name="T71" fmla="*/ 10 h 56"/>
                  <a:gd name="T72" fmla="*/ 14 w 46"/>
                  <a:gd name="T73" fmla="*/ 14 h 56"/>
                  <a:gd name="T74" fmla="*/ 12 w 46"/>
                  <a:gd name="T75" fmla="*/ 18 h 56"/>
                  <a:gd name="T76" fmla="*/ 10 w 46"/>
                  <a:gd name="T77"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8"/>
                    </a:moveTo>
                    <a:lnTo>
                      <a:pt x="46" y="28"/>
                    </a:lnTo>
                    <a:lnTo>
                      <a:pt x="46" y="30"/>
                    </a:lnTo>
                    <a:lnTo>
                      <a:pt x="46" y="30"/>
                    </a:lnTo>
                    <a:lnTo>
                      <a:pt x="46" y="32"/>
                    </a:lnTo>
                    <a:lnTo>
                      <a:pt x="10" y="32"/>
                    </a:lnTo>
                    <a:lnTo>
                      <a:pt x="10" y="32"/>
                    </a:lnTo>
                    <a:lnTo>
                      <a:pt x="12" y="38"/>
                    </a:lnTo>
                    <a:lnTo>
                      <a:pt x="12" y="38"/>
                    </a:lnTo>
                    <a:lnTo>
                      <a:pt x="16" y="44"/>
                    </a:lnTo>
                    <a:lnTo>
                      <a:pt x="16" y="44"/>
                    </a:lnTo>
                    <a:lnTo>
                      <a:pt x="20" y="46"/>
                    </a:lnTo>
                    <a:lnTo>
                      <a:pt x="20" y="46"/>
                    </a:lnTo>
                    <a:lnTo>
                      <a:pt x="24" y="48"/>
                    </a:lnTo>
                    <a:lnTo>
                      <a:pt x="24" y="48"/>
                    </a:lnTo>
                    <a:lnTo>
                      <a:pt x="28" y="46"/>
                    </a:lnTo>
                    <a:lnTo>
                      <a:pt x="28" y="46"/>
                    </a:lnTo>
                    <a:lnTo>
                      <a:pt x="30" y="46"/>
                    </a:lnTo>
                    <a:lnTo>
                      <a:pt x="30" y="46"/>
                    </a:lnTo>
                    <a:lnTo>
                      <a:pt x="34" y="44"/>
                    </a:lnTo>
                    <a:lnTo>
                      <a:pt x="34" y="44"/>
                    </a:lnTo>
                    <a:lnTo>
                      <a:pt x="36" y="42"/>
                    </a:lnTo>
                    <a:lnTo>
                      <a:pt x="42" y="50"/>
                    </a:lnTo>
                    <a:lnTo>
                      <a:pt x="42" y="50"/>
                    </a:lnTo>
                    <a:lnTo>
                      <a:pt x="38" y="52"/>
                    </a:lnTo>
                    <a:lnTo>
                      <a:pt x="38" y="52"/>
                    </a:lnTo>
                    <a:lnTo>
                      <a:pt x="34" y="56"/>
                    </a:lnTo>
                    <a:lnTo>
                      <a:pt x="34" y="56"/>
                    </a:lnTo>
                    <a:lnTo>
                      <a:pt x="30" y="56"/>
                    </a:lnTo>
                    <a:lnTo>
                      <a:pt x="30" y="56"/>
                    </a:lnTo>
                    <a:lnTo>
                      <a:pt x="24" y="56"/>
                    </a:lnTo>
                    <a:lnTo>
                      <a:pt x="24" y="56"/>
                    </a:lnTo>
                    <a:lnTo>
                      <a:pt x="16" y="56"/>
                    </a:lnTo>
                    <a:lnTo>
                      <a:pt x="16" y="56"/>
                    </a:lnTo>
                    <a:lnTo>
                      <a:pt x="12" y="54"/>
                    </a:lnTo>
                    <a:lnTo>
                      <a:pt x="12" y="54"/>
                    </a:lnTo>
                    <a:lnTo>
                      <a:pt x="8" y="50"/>
                    </a:lnTo>
                    <a:lnTo>
                      <a:pt x="8" y="50"/>
                    </a:lnTo>
                    <a:lnTo>
                      <a:pt x="4" y="44"/>
                    </a:lnTo>
                    <a:lnTo>
                      <a:pt x="4" y="44"/>
                    </a:lnTo>
                    <a:lnTo>
                      <a:pt x="0" y="38"/>
                    </a:lnTo>
                    <a:lnTo>
                      <a:pt x="0" y="38"/>
                    </a:lnTo>
                    <a:lnTo>
                      <a:pt x="0" y="28"/>
                    </a:lnTo>
                    <a:lnTo>
                      <a:pt x="0" y="28"/>
                    </a:lnTo>
                    <a:lnTo>
                      <a:pt x="2" y="16"/>
                    </a:lnTo>
                    <a:lnTo>
                      <a:pt x="2" y="16"/>
                    </a:lnTo>
                    <a:lnTo>
                      <a:pt x="6" y="8"/>
                    </a:lnTo>
                    <a:lnTo>
                      <a:pt x="6" y="8"/>
                    </a:lnTo>
                    <a:lnTo>
                      <a:pt x="14" y="2"/>
                    </a:lnTo>
                    <a:lnTo>
                      <a:pt x="14" y="2"/>
                    </a:lnTo>
                    <a:lnTo>
                      <a:pt x="24" y="0"/>
                    </a:lnTo>
                    <a:lnTo>
                      <a:pt x="24" y="0"/>
                    </a:lnTo>
                    <a:lnTo>
                      <a:pt x="30" y="0"/>
                    </a:lnTo>
                    <a:lnTo>
                      <a:pt x="34" y="2"/>
                    </a:lnTo>
                    <a:lnTo>
                      <a:pt x="34" y="2"/>
                    </a:lnTo>
                    <a:lnTo>
                      <a:pt x="42" y="8"/>
                    </a:lnTo>
                    <a:lnTo>
                      <a:pt x="42" y="8"/>
                    </a:lnTo>
                    <a:lnTo>
                      <a:pt x="46" y="16"/>
                    </a:lnTo>
                    <a:lnTo>
                      <a:pt x="46" y="16"/>
                    </a:lnTo>
                    <a:lnTo>
                      <a:pt x="46" y="28"/>
                    </a:lnTo>
                    <a:lnTo>
                      <a:pt x="46" y="28"/>
                    </a:lnTo>
                    <a:close/>
                    <a:moveTo>
                      <a:pt x="36" y="24"/>
                    </a:moveTo>
                    <a:lnTo>
                      <a:pt x="36" y="24"/>
                    </a:lnTo>
                    <a:lnTo>
                      <a:pt x="36" y="18"/>
                    </a:lnTo>
                    <a:lnTo>
                      <a:pt x="36" y="18"/>
                    </a:lnTo>
                    <a:lnTo>
                      <a:pt x="32" y="14"/>
                    </a:lnTo>
                    <a:lnTo>
                      <a:pt x="32" y="14"/>
                    </a:lnTo>
                    <a:lnTo>
                      <a:pt x="28" y="10"/>
                    </a:lnTo>
                    <a:lnTo>
                      <a:pt x="28" y="10"/>
                    </a:lnTo>
                    <a:lnTo>
                      <a:pt x="24" y="10"/>
                    </a:lnTo>
                    <a:lnTo>
                      <a:pt x="24" y="10"/>
                    </a:lnTo>
                    <a:lnTo>
                      <a:pt x="18" y="10"/>
                    </a:lnTo>
                    <a:lnTo>
                      <a:pt x="18" y="10"/>
                    </a:lnTo>
                    <a:lnTo>
                      <a:pt x="14" y="14"/>
                    </a:lnTo>
                    <a:lnTo>
                      <a:pt x="14" y="14"/>
                    </a:lnTo>
                    <a:lnTo>
                      <a:pt x="12" y="18"/>
                    </a:lnTo>
                    <a:lnTo>
                      <a:pt x="12" y="18"/>
                    </a:lnTo>
                    <a:lnTo>
                      <a:pt x="10" y="24"/>
                    </a:lnTo>
                    <a:lnTo>
                      <a:pt x="36" y="2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26" name="Freeform 65"/>
              <p:cNvSpPr>
                <a:spLocks/>
              </p:cNvSpPr>
              <p:nvPr/>
            </p:nvSpPr>
            <p:spPr bwMode="auto">
              <a:xfrm>
                <a:off x="1314450" y="6667500"/>
                <a:ext cx="50800" cy="88900"/>
              </a:xfrm>
              <a:custGeom>
                <a:avLst/>
                <a:gdLst>
                  <a:gd name="T0" fmla="*/ 30 w 32"/>
                  <a:gd name="T1" fmla="*/ 12 h 56"/>
                  <a:gd name="T2" fmla="*/ 30 w 32"/>
                  <a:gd name="T3" fmla="*/ 12 h 56"/>
                  <a:gd name="T4" fmla="*/ 26 w 32"/>
                  <a:gd name="T5" fmla="*/ 10 h 56"/>
                  <a:gd name="T6" fmla="*/ 26 w 32"/>
                  <a:gd name="T7" fmla="*/ 10 h 56"/>
                  <a:gd name="T8" fmla="*/ 22 w 32"/>
                  <a:gd name="T9" fmla="*/ 10 h 56"/>
                  <a:gd name="T10" fmla="*/ 22 w 32"/>
                  <a:gd name="T11" fmla="*/ 10 h 56"/>
                  <a:gd name="T12" fmla="*/ 18 w 32"/>
                  <a:gd name="T13" fmla="*/ 12 h 56"/>
                  <a:gd name="T14" fmla="*/ 14 w 32"/>
                  <a:gd name="T15" fmla="*/ 14 h 56"/>
                  <a:gd name="T16" fmla="*/ 14 w 32"/>
                  <a:gd name="T17" fmla="*/ 14 h 56"/>
                  <a:gd name="T18" fmla="*/ 12 w 32"/>
                  <a:gd name="T19" fmla="*/ 18 h 56"/>
                  <a:gd name="T20" fmla="*/ 12 w 32"/>
                  <a:gd name="T21" fmla="*/ 24 h 56"/>
                  <a:gd name="T22" fmla="*/ 12 w 32"/>
                  <a:gd name="T23" fmla="*/ 56 h 56"/>
                  <a:gd name="T24" fmla="*/ 0 w 32"/>
                  <a:gd name="T25" fmla="*/ 56 h 56"/>
                  <a:gd name="T26" fmla="*/ 0 w 32"/>
                  <a:gd name="T27" fmla="*/ 0 h 56"/>
                  <a:gd name="T28" fmla="*/ 12 w 32"/>
                  <a:gd name="T29" fmla="*/ 0 h 56"/>
                  <a:gd name="T30" fmla="*/ 12 w 32"/>
                  <a:gd name="T31" fmla="*/ 6 h 56"/>
                  <a:gd name="T32" fmla="*/ 12 w 32"/>
                  <a:gd name="T33" fmla="*/ 6 h 56"/>
                  <a:gd name="T34" fmla="*/ 14 w 32"/>
                  <a:gd name="T35" fmla="*/ 4 h 56"/>
                  <a:gd name="T36" fmla="*/ 14 w 32"/>
                  <a:gd name="T37" fmla="*/ 4 h 56"/>
                  <a:gd name="T38" fmla="*/ 16 w 32"/>
                  <a:gd name="T39" fmla="*/ 2 h 56"/>
                  <a:gd name="T40" fmla="*/ 16 w 32"/>
                  <a:gd name="T41" fmla="*/ 2 h 56"/>
                  <a:gd name="T42" fmla="*/ 20 w 32"/>
                  <a:gd name="T43" fmla="*/ 0 h 56"/>
                  <a:gd name="T44" fmla="*/ 20 w 32"/>
                  <a:gd name="T45" fmla="*/ 0 h 56"/>
                  <a:gd name="T46" fmla="*/ 24 w 32"/>
                  <a:gd name="T47" fmla="*/ 0 h 56"/>
                  <a:gd name="T48" fmla="*/ 24 w 32"/>
                  <a:gd name="T49" fmla="*/ 0 h 56"/>
                  <a:gd name="T50" fmla="*/ 30 w 32"/>
                  <a:gd name="T51" fmla="*/ 0 h 56"/>
                  <a:gd name="T52" fmla="*/ 30 w 32"/>
                  <a:gd name="T53" fmla="*/ 0 h 56"/>
                  <a:gd name="T54" fmla="*/ 32 w 32"/>
                  <a:gd name="T55" fmla="*/ 2 h 56"/>
                  <a:gd name="T56" fmla="*/ 30 w 32"/>
                  <a:gd name="T57"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56">
                    <a:moveTo>
                      <a:pt x="30" y="12"/>
                    </a:moveTo>
                    <a:lnTo>
                      <a:pt x="30" y="12"/>
                    </a:lnTo>
                    <a:lnTo>
                      <a:pt x="26" y="10"/>
                    </a:lnTo>
                    <a:lnTo>
                      <a:pt x="26" y="10"/>
                    </a:lnTo>
                    <a:lnTo>
                      <a:pt x="22" y="10"/>
                    </a:lnTo>
                    <a:lnTo>
                      <a:pt x="22" y="10"/>
                    </a:lnTo>
                    <a:lnTo>
                      <a:pt x="18" y="12"/>
                    </a:lnTo>
                    <a:lnTo>
                      <a:pt x="14" y="14"/>
                    </a:lnTo>
                    <a:lnTo>
                      <a:pt x="14" y="14"/>
                    </a:lnTo>
                    <a:lnTo>
                      <a:pt x="12" y="18"/>
                    </a:lnTo>
                    <a:lnTo>
                      <a:pt x="12" y="24"/>
                    </a:lnTo>
                    <a:lnTo>
                      <a:pt x="12" y="56"/>
                    </a:lnTo>
                    <a:lnTo>
                      <a:pt x="0" y="56"/>
                    </a:lnTo>
                    <a:lnTo>
                      <a:pt x="0" y="0"/>
                    </a:lnTo>
                    <a:lnTo>
                      <a:pt x="12" y="0"/>
                    </a:lnTo>
                    <a:lnTo>
                      <a:pt x="12" y="6"/>
                    </a:lnTo>
                    <a:lnTo>
                      <a:pt x="12" y="6"/>
                    </a:lnTo>
                    <a:lnTo>
                      <a:pt x="14" y="4"/>
                    </a:lnTo>
                    <a:lnTo>
                      <a:pt x="14" y="4"/>
                    </a:lnTo>
                    <a:lnTo>
                      <a:pt x="16" y="2"/>
                    </a:lnTo>
                    <a:lnTo>
                      <a:pt x="16" y="2"/>
                    </a:lnTo>
                    <a:lnTo>
                      <a:pt x="20" y="0"/>
                    </a:lnTo>
                    <a:lnTo>
                      <a:pt x="20" y="0"/>
                    </a:lnTo>
                    <a:lnTo>
                      <a:pt x="24" y="0"/>
                    </a:lnTo>
                    <a:lnTo>
                      <a:pt x="24" y="0"/>
                    </a:lnTo>
                    <a:lnTo>
                      <a:pt x="30" y="0"/>
                    </a:lnTo>
                    <a:lnTo>
                      <a:pt x="30" y="0"/>
                    </a:lnTo>
                    <a:lnTo>
                      <a:pt x="32" y="2"/>
                    </a:lnTo>
                    <a:lnTo>
                      <a:pt x="30" y="1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27" name="Freeform 66"/>
              <p:cNvSpPr>
                <a:spLocks/>
              </p:cNvSpPr>
              <p:nvPr/>
            </p:nvSpPr>
            <p:spPr bwMode="auto">
              <a:xfrm>
                <a:off x="1416050" y="6635750"/>
                <a:ext cx="50800" cy="120650"/>
              </a:xfrm>
              <a:custGeom>
                <a:avLst/>
                <a:gdLst>
                  <a:gd name="T0" fmla="*/ 30 w 32"/>
                  <a:gd name="T1" fmla="*/ 74 h 76"/>
                  <a:gd name="T2" fmla="*/ 30 w 32"/>
                  <a:gd name="T3" fmla="*/ 74 h 76"/>
                  <a:gd name="T4" fmla="*/ 26 w 32"/>
                  <a:gd name="T5" fmla="*/ 76 h 76"/>
                  <a:gd name="T6" fmla="*/ 26 w 32"/>
                  <a:gd name="T7" fmla="*/ 76 h 76"/>
                  <a:gd name="T8" fmla="*/ 20 w 32"/>
                  <a:gd name="T9" fmla="*/ 76 h 76"/>
                  <a:gd name="T10" fmla="*/ 20 w 32"/>
                  <a:gd name="T11" fmla="*/ 76 h 76"/>
                  <a:gd name="T12" fmla="*/ 14 w 32"/>
                  <a:gd name="T13" fmla="*/ 76 h 76"/>
                  <a:gd name="T14" fmla="*/ 14 w 32"/>
                  <a:gd name="T15" fmla="*/ 76 h 76"/>
                  <a:gd name="T16" fmla="*/ 10 w 32"/>
                  <a:gd name="T17" fmla="*/ 74 h 76"/>
                  <a:gd name="T18" fmla="*/ 10 w 32"/>
                  <a:gd name="T19" fmla="*/ 74 h 76"/>
                  <a:gd name="T20" fmla="*/ 8 w 32"/>
                  <a:gd name="T21" fmla="*/ 70 h 76"/>
                  <a:gd name="T22" fmla="*/ 8 w 32"/>
                  <a:gd name="T23" fmla="*/ 70 h 76"/>
                  <a:gd name="T24" fmla="*/ 8 w 32"/>
                  <a:gd name="T25" fmla="*/ 62 h 76"/>
                  <a:gd name="T26" fmla="*/ 8 w 32"/>
                  <a:gd name="T27" fmla="*/ 30 h 76"/>
                  <a:gd name="T28" fmla="*/ 0 w 32"/>
                  <a:gd name="T29" fmla="*/ 30 h 76"/>
                  <a:gd name="T30" fmla="*/ 0 w 32"/>
                  <a:gd name="T31" fmla="*/ 20 h 76"/>
                  <a:gd name="T32" fmla="*/ 8 w 32"/>
                  <a:gd name="T33" fmla="*/ 20 h 76"/>
                  <a:gd name="T34" fmla="*/ 8 w 32"/>
                  <a:gd name="T35" fmla="*/ 6 h 76"/>
                  <a:gd name="T36" fmla="*/ 18 w 32"/>
                  <a:gd name="T37" fmla="*/ 0 h 76"/>
                  <a:gd name="T38" fmla="*/ 18 w 32"/>
                  <a:gd name="T39" fmla="*/ 20 h 76"/>
                  <a:gd name="T40" fmla="*/ 32 w 32"/>
                  <a:gd name="T41" fmla="*/ 20 h 76"/>
                  <a:gd name="T42" fmla="*/ 32 w 32"/>
                  <a:gd name="T43" fmla="*/ 30 h 76"/>
                  <a:gd name="T44" fmla="*/ 18 w 32"/>
                  <a:gd name="T45" fmla="*/ 30 h 76"/>
                  <a:gd name="T46" fmla="*/ 18 w 32"/>
                  <a:gd name="T47" fmla="*/ 60 h 76"/>
                  <a:gd name="T48" fmla="*/ 18 w 32"/>
                  <a:gd name="T49" fmla="*/ 60 h 76"/>
                  <a:gd name="T50" fmla="*/ 18 w 32"/>
                  <a:gd name="T51" fmla="*/ 64 h 76"/>
                  <a:gd name="T52" fmla="*/ 18 w 32"/>
                  <a:gd name="T53" fmla="*/ 64 h 76"/>
                  <a:gd name="T54" fmla="*/ 20 w 32"/>
                  <a:gd name="T55" fmla="*/ 66 h 76"/>
                  <a:gd name="T56" fmla="*/ 20 w 32"/>
                  <a:gd name="T57" fmla="*/ 66 h 76"/>
                  <a:gd name="T58" fmla="*/ 22 w 32"/>
                  <a:gd name="T59" fmla="*/ 66 h 76"/>
                  <a:gd name="T60" fmla="*/ 22 w 32"/>
                  <a:gd name="T61" fmla="*/ 66 h 76"/>
                  <a:gd name="T62" fmla="*/ 24 w 32"/>
                  <a:gd name="T63" fmla="*/ 68 h 76"/>
                  <a:gd name="T64" fmla="*/ 24 w 32"/>
                  <a:gd name="T65" fmla="*/ 68 h 76"/>
                  <a:gd name="T66" fmla="*/ 28 w 32"/>
                  <a:gd name="T67" fmla="*/ 66 h 76"/>
                  <a:gd name="T68" fmla="*/ 28 w 32"/>
                  <a:gd name="T69" fmla="*/ 66 h 76"/>
                  <a:gd name="T70" fmla="*/ 32 w 32"/>
                  <a:gd name="T71" fmla="*/ 64 h 76"/>
                  <a:gd name="T72" fmla="*/ 30 w 32"/>
                  <a:gd name="T73"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6">
                    <a:moveTo>
                      <a:pt x="30" y="74"/>
                    </a:moveTo>
                    <a:lnTo>
                      <a:pt x="30" y="74"/>
                    </a:lnTo>
                    <a:lnTo>
                      <a:pt x="26" y="76"/>
                    </a:lnTo>
                    <a:lnTo>
                      <a:pt x="26" y="76"/>
                    </a:lnTo>
                    <a:lnTo>
                      <a:pt x="20" y="76"/>
                    </a:lnTo>
                    <a:lnTo>
                      <a:pt x="20" y="76"/>
                    </a:lnTo>
                    <a:lnTo>
                      <a:pt x="14" y="76"/>
                    </a:lnTo>
                    <a:lnTo>
                      <a:pt x="14" y="76"/>
                    </a:lnTo>
                    <a:lnTo>
                      <a:pt x="10" y="74"/>
                    </a:lnTo>
                    <a:lnTo>
                      <a:pt x="10" y="74"/>
                    </a:lnTo>
                    <a:lnTo>
                      <a:pt x="8" y="70"/>
                    </a:lnTo>
                    <a:lnTo>
                      <a:pt x="8" y="70"/>
                    </a:lnTo>
                    <a:lnTo>
                      <a:pt x="8" y="62"/>
                    </a:lnTo>
                    <a:lnTo>
                      <a:pt x="8" y="30"/>
                    </a:lnTo>
                    <a:lnTo>
                      <a:pt x="0" y="30"/>
                    </a:lnTo>
                    <a:lnTo>
                      <a:pt x="0" y="20"/>
                    </a:lnTo>
                    <a:lnTo>
                      <a:pt x="8" y="20"/>
                    </a:lnTo>
                    <a:lnTo>
                      <a:pt x="8" y="6"/>
                    </a:lnTo>
                    <a:lnTo>
                      <a:pt x="18" y="0"/>
                    </a:lnTo>
                    <a:lnTo>
                      <a:pt x="18" y="20"/>
                    </a:lnTo>
                    <a:lnTo>
                      <a:pt x="32" y="20"/>
                    </a:lnTo>
                    <a:lnTo>
                      <a:pt x="32" y="30"/>
                    </a:lnTo>
                    <a:lnTo>
                      <a:pt x="18" y="30"/>
                    </a:lnTo>
                    <a:lnTo>
                      <a:pt x="18" y="60"/>
                    </a:lnTo>
                    <a:lnTo>
                      <a:pt x="18" y="60"/>
                    </a:lnTo>
                    <a:lnTo>
                      <a:pt x="18" y="64"/>
                    </a:lnTo>
                    <a:lnTo>
                      <a:pt x="18" y="64"/>
                    </a:lnTo>
                    <a:lnTo>
                      <a:pt x="20" y="66"/>
                    </a:lnTo>
                    <a:lnTo>
                      <a:pt x="20" y="66"/>
                    </a:lnTo>
                    <a:lnTo>
                      <a:pt x="22" y="66"/>
                    </a:lnTo>
                    <a:lnTo>
                      <a:pt x="22" y="66"/>
                    </a:lnTo>
                    <a:lnTo>
                      <a:pt x="24" y="68"/>
                    </a:lnTo>
                    <a:lnTo>
                      <a:pt x="24" y="68"/>
                    </a:lnTo>
                    <a:lnTo>
                      <a:pt x="28" y="66"/>
                    </a:lnTo>
                    <a:lnTo>
                      <a:pt x="28" y="66"/>
                    </a:lnTo>
                    <a:lnTo>
                      <a:pt x="32" y="64"/>
                    </a:lnTo>
                    <a:lnTo>
                      <a:pt x="30" y="7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28" name="Freeform 67"/>
              <p:cNvSpPr>
                <a:spLocks/>
              </p:cNvSpPr>
              <p:nvPr/>
            </p:nvSpPr>
            <p:spPr bwMode="auto">
              <a:xfrm>
                <a:off x="1485900" y="6635750"/>
                <a:ext cx="69850" cy="120650"/>
              </a:xfrm>
              <a:custGeom>
                <a:avLst/>
                <a:gdLst>
                  <a:gd name="T0" fmla="*/ 34 w 44"/>
                  <a:gd name="T1" fmla="*/ 76 h 76"/>
                  <a:gd name="T2" fmla="*/ 34 w 44"/>
                  <a:gd name="T3" fmla="*/ 44 h 76"/>
                  <a:gd name="T4" fmla="*/ 34 w 44"/>
                  <a:gd name="T5" fmla="*/ 44 h 76"/>
                  <a:gd name="T6" fmla="*/ 32 w 44"/>
                  <a:gd name="T7" fmla="*/ 38 h 76"/>
                  <a:gd name="T8" fmla="*/ 30 w 44"/>
                  <a:gd name="T9" fmla="*/ 34 h 76"/>
                  <a:gd name="T10" fmla="*/ 30 w 44"/>
                  <a:gd name="T11" fmla="*/ 34 h 76"/>
                  <a:gd name="T12" fmla="*/ 28 w 44"/>
                  <a:gd name="T13" fmla="*/ 30 h 76"/>
                  <a:gd name="T14" fmla="*/ 22 w 44"/>
                  <a:gd name="T15" fmla="*/ 30 h 76"/>
                  <a:gd name="T16" fmla="*/ 22 w 44"/>
                  <a:gd name="T17" fmla="*/ 30 h 76"/>
                  <a:gd name="T18" fmla="*/ 18 w 44"/>
                  <a:gd name="T19" fmla="*/ 30 h 76"/>
                  <a:gd name="T20" fmla="*/ 18 w 44"/>
                  <a:gd name="T21" fmla="*/ 30 h 76"/>
                  <a:gd name="T22" fmla="*/ 14 w 44"/>
                  <a:gd name="T23" fmla="*/ 34 h 76"/>
                  <a:gd name="T24" fmla="*/ 14 w 44"/>
                  <a:gd name="T25" fmla="*/ 34 h 76"/>
                  <a:gd name="T26" fmla="*/ 12 w 44"/>
                  <a:gd name="T27" fmla="*/ 38 h 76"/>
                  <a:gd name="T28" fmla="*/ 12 w 44"/>
                  <a:gd name="T29" fmla="*/ 38 h 76"/>
                  <a:gd name="T30" fmla="*/ 10 w 44"/>
                  <a:gd name="T31" fmla="*/ 44 h 76"/>
                  <a:gd name="T32" fmla="*/ 10 w 44"/>
                  <a:gd name="T33" fmla="*/ 76 h 76"/>
                  <a:gd name="T34" fmla="*/ 0 w 44"/>
                  <a:gd name="T35" fmla="*/ 76 h 76"/>
                  <a:gd name="T36" fmla="*/ 0 w 44"/>
                  <a:gd name="T37" fmla="*/ 6 h 76"/>
                  <a:gd name="T38" fmla="*/ 10 w 44"/>
                  <a:gd name="T39" fmla="*/ 0 h 76"/>
                  <a:gd name="T40" fmla="*/ 10 w 44"/>
                  <a:gd name="T41" fmla="*/ 26 h 76"/>
                  <a:gd name="T42" fmla="*/ 10 w 44"/>
                  <a:gd name="T43" fmla="*/ 26 h 76"/>
                  <a:gd name="T44" fmla="*/ 14 w 44"/>
                  <a:gd name="T45" fmla="*/ 24 h 76"/>
                  <a:gd name="T46" fmla="*/ 14 w 44"/>
                  <a:gd name="T47" fmla="*/ 24 h 76"/>
                  <a:gd name="T48" fmla="*/ 16 w 44"/>
                  <a:gd name="T49" fmla="*/ 22 h 76"/>
                  <a:gd name="T50" fmla="*/ 16 w 44"/>
                  <a:gd name="T51" fmla="*/ 22 h 76"/>
                  <a:gd name="T52" fmla="*/ 20 w 44"/>
                  <a:gd name="T53" fmla="*/ 20 h 76"/>
                  <a:gd name="T54" fmla="*/ 20 w 44"/>
                  <a:gd name="T55" fmla="*/ 20 h 76"/>
                  <a:gd name="T56" fmla="*/ 24 w 44"/>
                  <a:gd name="T57" fmla="*/ 20 h 76"/>
                  <a:gd name="T58" fmla="*/ 24 w 44"/>
                  <a:gd name="T59" fmla="*/ 20 h 76"/>
                  <a:gd name="T60" fmla="*/ 34 w 44"/>
                  <a:gd name="T61" fmla="*/ 22 h 76"/>
                  <a:gd name="T62" fmla="*/ 34 w 44"/>
                  <a:gd name="T63" fmla="*/ 22 h 76"/>
                  <a:gd name="T64" fmla="*/ 40 w 44"/>
                  <a:gd name="T65" fmla="*/ 26 h 76"/>
                  <a:gd name="T66" fmla="*/ 40 w 44"/>
                  <a:gd name="T67" fmla="*/ 26 h 76"/>
                  <a:gd name="T68" fmla="*/ 42 w 44"/>
                  <a:gd name="T69" fmla="*/ 34 h 76"/>
                  <a:gd name="T70" fmla="*/ 42 w 44"/>
                  <a:gd name="T71" fmla="*/ 34 h 76"/>
                  <a:gd name="T72" fmla="*/ 44 w 44"/>
                  <a:gd name="T73" fmla="*/ 44 h 76"/>
                  <a:gd name="T74" fmla="*/ 44 w 44"/>
                  <a:gd name="T75" fmla="*/ 76 h 76"/>
                  <a:gd name="T76" fmla="*/ 34 w 44"/>
                  <a:gd name="T7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76">
                    <a:moveTo>
                      <a:pt x="34" y="76"/>
                    </a:moveTo>
                    <a:lnTo>
                      <a:pt x="34" y="44"/>
                    </a:lnTo>
                    <a:lnTo>
                      <a:pt x="34" y="44"/>
                    </a:lnTo>
                    <a:lnTo>
                      <a:pt x="32" y="38"/>
                    </a:lnTo>
                    <a:lnTo>
                      <a:pt x="30" y="34"/>
                    </a:lnTo>
                    <a:lnTo>
                      <a:pt x="30" y="34"/>
                    </a:lnTo>
                    <a:lnTo>
                      <a:pt x="28" y="30"/>
                    </a:lnTo>
                    <a:lnTo>
                      <a:pt x="22" y="30"/>
                    </a:lnTo>
                    <a:lnTo>
                      <a:pt x="22" y="30"/>
                    </a:lnTo>
                    <a:lnTo>
                      <a:pt x="18" y="30"/>
                    </a:lnTo>
                    <a:lnTo>
                      <a:pt x="18" y="30"/>
                    </a:lnTo>
                    <a:lnTo>
                      <a:pt x="14" y="34"/>
                    </a:lnTo>
                    <a:lnTo>
                      <a:pt x="14" y="34"/>
                    </a:lnTo>
                    <a:lnTo>
                      <a:pt x="12" y="38"/>
                    </a:lnTo>
                    <a:lnTo>
                      <a:pt x="12" y="38"/>
                    </a:lnTo>
                    <a:lnTo>
                      <a:pt x="10" y="44"/>
                    </a:lnTo>
                    <a:lnTo>
                      <a:pt x="10" y="76"/>
                    </a:lnTo>
                    <a:lnTo>
                      <a:pt x="0" y="76"/>
                    </a:lnTo>
                    <a:lnTo>
                      <a:pt x="0" y="6"/>
                    </a:lnTo>
                    <a:lnTo>
                      <a:pt x="10" y="0"/>
                    </a:lnTo>
                    <a:lnTo>
                      <a:pt x="10" y="26"/>
                    </a:lnTo>
                    <a:lnTo>
                      <a:pt x="10" y="26"/>
                    </a:lnTo>
                    <a:lnTo>
                      <a:pt x="14" y="24"/>
                    </a:lnTo>
                    <a:lnTo>
                      <a:pt x="14" y="24"/>
                    </a:lnTo>
                    <a:lnTo>
                      <a:pt x="16" y="22"/>
                    </a:lnTo>
                    <a:lnTo>
                      <a:pt x="16" y="22"/>
                    </a:lnTo>
                    <a:lnTo>
                      <a:pt x="20" y="20"/>
                    </a:lnTo>
                    <a:lnTo>
                      <a:pt x="20" y="20"/>
                    </a:lnTo>
                    <a:lnTo>
                      <a:pt x="24" y="20"/>
                    </a:lnTo>
                    <a:lnTo>
                      <a:pt x="24" y="20"/>
                    </a:lnTo>
                    <a:lnTo>
                      <a:pt x="34" y="22"/>
                    </a:lnTo>
                    <a:lnTo>
                      <a:pt x="34" y="22"/>
                    </a:lnTo>
                    <a:lnTo>
                      <a:pt x="40" y="26"/>
                    </a:lnTo>
                    <a:lnTo>
                      <a:pt x="40" y="26"/>
                    </a:lnTo>
                    <a:lnTo>
                      <a:pt x="42" y="34"/>
                    </a:lnTo>
                    <a:lnTo>
                      <a:pt x="42" y="34"/>
                    </a:lnTo>
                    <a:lnTo>
                      <a:pt x="44" y="44"/>
                    </a:lnTo>
                    <a:lnTo>
                      <a:pt x="44" y="76"/>
                    </a:lnTo>
                    <a:lnTo>
                      <a:pt x="34"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29" name="Freeform 68"/>
              <p:cNvSpPr>
                <a:spLocks noEditPoints="1"/>
              </p:cNvSpPr>
              <p:nvPr/>
            </p:nvSpPr>
            <p:spPr bwMode="auto">
              <a:xfrm>
                <a:off x="1571625" y="6667500"/>
                <a:ext cx="76200" cy="88900"/>
              </a:xfrm>
              <a:custGeom>
                <a:avLst/>
                <a:gdLst>
                  <a:gd name="T0" fmla="*/ 48 w 48"/>
                  <a:gd name="T1" fmla="*/ 28 h 56"/>
                  <a:gd name="T2" fmla="*/ 48 w 48"/>
                  <a:gd name="T3" fmla="*/ 30 h 56"/>
                  <a:gd name="T4" fmla="*/ 12 w 48"/>
                  <a:gd name="T5" fmla="*/ 32 h 56"/>
                  <a:gd name="T6" fmla="*/ 14 w 48"/>
                  <a:gd name="T7" fmla="*/ 38 h 56"/>
                  <a:gd name="T8" fmla="*/ 16 w 48"/>
                  <a:gd name="T9" fmla="*/ 44 h 56"/>
                  <a:gd name="T10" fmla="*/ 20 w 48"/>
                  <a:gd name="T11" fmla="*/ 46 h 56"/>
                  <a:gd name="T12" fmla="*/ 26 w 48"/>
                  <a:gd name="T13" fmla="*/ 48 h 56"/>
                  <a:gd name="T14" fmla="*/ 28 w 48"/>
                  <a:gd name="T15" fmla="*/ 46 h 56"/>
                  <a:gd name="T16" fmla="*/ 32 w 48"/>
                  <a:gd name="T17" fmla="*/ 46 h 56"/>
                  <a:gd name="T18" fmla="*/ 34 w 48"/>
                  <a:gd name="T19" fmla="*/ 44 h 56"/>
                  <a:gd name="T20" fmla="*/ 38 w 48"/>
                  <a:gd name="T21" fmla="*/ 42 h 56"/>
                  <a:gd name="T22" fmla="*/ 44 w 48"/>
                  <a:gd name="T23" fmla="*/ 50 h 56"/>
                  <a:gd name="T24" fmla="*/ 40 w 48"/>
                  <a:gd name="T25" fmla="*/ 52 h 56"/>
                  <a:gd name="T26" fmla="*/ 36 w 48"/>
                  <a:gd name="T27" fmla="*/ 56 h 56"/>
                  <a:gd name="T28" fmla="*/ 30 w 48"/>
                  <a:gd name="T29" fmla="*/ 56 h 56"/>
                  <a:gd name="T30" fmla="*/ 24 w 48"/>
                  <a:gd name="T31" fmla="*/ 56 h 56"/>
                  <a:gd name="T32" fmla="*/ 18 w 48"/>
                  <a:gd name="T33" fmla="*/ 56 h 56"/>
                  <a:gd name="T34" fmla="*/ 12 w 48"/>
                  <a:gd name="T35" fmla="*/ 54 h 56"/>
                  <a:gd name="T36" fmla="*/ 8 w 48"/>
                  <a:gd name="T37" fmla="*/ 50 h 56"/>
                  <a:gd name="T38" fmla="*/ 4 w 48"/>
                  <a:gd name="T39" fmla="*/ 44 h 56"/>
                  <a:gd name="T40" fmla="*/ 2 w 48"/>
                  <a:gd name="T41" fmla="*/ 38 h 56"/>
                  <a:gd name="T42" fmla="*/ 0 w 48"/>
                  <a:gd name="T43" fmla="*/ 28 h 56"/>
                  <a:gd name="T44" fmla="*/ 2 w 48"/>
                  <a:gd name="T45" fmla="*/ 16 h 56"/>
                  <a:gd name="T46" fmla="*/ 8 w 48"/>
                  <a:gd name="T47" fmla="*/ 8 h 56"/>
                  <a:gd name="T48" fmla="*/ 16 w 48"/>
                  <a:gd name="T49" fmla="*/ 2 h 56"/>
                  <a:gd name="T50" fmla="*/ 24 w 48"/>
                  <a:gd name="T51" fmla="*/ 0 h 56"/>
                  <a:gd name="T52" fmla="*/ 36 w 48"/>
                  <a:gd name="T53" fmla="*/ 2 h 56"/>
                  <a:gd name="T54" fmla="*/ 42 w 48"/>
                  <a:gd name="T55" fmla="*/ 8 h 56"/>
                  <a:gd name="T56" fmla="*/ 46 w 48"/>
                  <a:gd name="T57" fmla="*/ 16 h 56"/>
                  <a:gd name="T58" fmla="*/ 48 w 48"/>
                  <a:gd name="T59" fmla="*/ 28 h 56"/>
                  <a:gd name="T60" fmla="*/ 38 w 48"/>
                  <a:gd name="T61" fmla="*/ 24 h 56"/>
                  <a:gd name="T62" fmla="*/ 36 w 48"/>
                  <a:gd name="T63" fmla="*/ 18 h 56"/>
                  <a:gd name="T64" fmla="*/ 34 w 48"/>
                  <a:gd name="T65" fmla="*/ 14 h 56"/>
                  <a:gd name="T66" fmla="*/ 30 w 48"/>
                  <a:gd name="T67" fmla="*/ 10 h 56"/>
                  <a:gd name="T68" fmla="*/ 24 w 48"/>
                  <a:gd name="T69" fmla="*/ 10 h 56"/>
                  <a:gd name="T70" fmla="*/ 20 w 48"/>
                  <a:gd name="T71" fmla="*/ 10 h 56"/>
                  <a:gd name="T72" fmla="*/ 16 w 48"/>
                  <a:gd name="T73" fmla="*/ 14 h 56"/>
                  <a:gd name="T74" fmla="*/ 12 w 48"/>
                  <a:gd name="T75" fmla="*/ 18 h 56"/>
                  <a:gd name="T76" fmla="*/ 12 w 48"/>
                  <a:gd name="T77"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56">
                    <a:moveTo>
                      <a:pt x="48" y="28"/>
                    </a:moveTo>
                    <a:lnTo>
                      <a:pt x="48" y="28"/>
                    </a:lnTo>
                    <a:lnTo>
                      <a:pt x="48" y="30"/>
                    </a:lnTo>
                    <a:lnTo>
                      <a:pt x="48" y="30"/>
                    </a:lnTo>
                    <a:lnTo>
                      <a:pt x="48" y="32"/>
                    </a:lnTo>
                    <a:lnTo>
                      <a:pt x="12" y="32"/>
                    </a:lnTo>
                    <a:lnTo>
                      <a:pt x="12" y="32"/>
                    </a:lnTo>
                    <a:lnTo>
                      <a:pt x="14" y="38"/>
                    </a:lnTo>
                    <a:lnTo>
                      <a:pt x="14" y="38"/>
                    </a:lnTo>
                    <a:lnTo>
                      <a:pt x="16" y="44"/>
                    </a:lnTo>
                    <a:lnTo>
                      <a:pt x="16" y="44"/>
                    </a:lnTo>
                    <a:lnTo>
                      <a:pt x="20" y="46"/>
                    </a:lnTo>
                    <a:lnTo>
                      <a:pt x="20" y="46"/>
                    </a:lnTo>
                    <a:lnTo>
                      <a:pt x="26" y="48"/>
                    </a:lnTo>
                    <a:lnTo>
                      <a:pt x="26" y="48"/>
                    </a:lnTo>
                    <a:lnTo>
                      <a:pt x="28" y="46"/>
                    </a:lnTo>
                    <a:lnTo>
                      <a:pt x="28" y="46"/>
                    </a:lnTo>
                    <a:lnTo>
                      <a:pt x="32" y="46"/>
                    </a:lnTo>
                    <a:lnTo>
                      <a:pt x="32" y="46"/>
                    </a:lnTo>
                    <a:lnTo>
                      <a:pt x="34" y="44"/>
                    </a:lnTo>
                    <a:lnTo>
                      <a:pt x="34" y="44"/>
                    </a:lnTo>
                    <a:lnTo>
                      <a:pt x="38" y="42"/>
                    </a:lnTo>
                    <a:lnTo>
                      <a:pt x="44" y="50"/>
                    </a:lnTo>
                    <a:lnTo>
                      <a:pt x="44" y="50"/>
                    </a:lnTo>
                    <a:lnTo>
                      <a:pt x="40" y="52"/>
                    </a:lnTo>
                    <a:lnTo>
                      <a:pt x="40" y="52"/>
                    </a:lnTo>
                    <a:lnTo>
                      <a:pt x="36" y="56"/>
                    </a:lnTo>
                    <a:lnTo>
                      <a:pt x="36" y="56"/>
                    </a:lnTo>
                    <a:lnTo>
                      <a:pt x="30" y="56"/>
                    </a:lnTo>
                    <a:lnTo>
                      <a:pt x="30" y="56"/>
                    </a:lnTo>
                    <a:lnTo>
                      <a:pt x="24" y="56"/>
                    </a:lnTo>
                    <a:lnTo>
                      <a:pt x="24" y="56"/>
                    </a:lnTo>
                    <a:lnTo>
                      <a:pt x="18" y="56"/>
                    </a:lnTo>
                    <a:lnTo>
                      <a:pt x="18" y="56"/>
                    </a:lnTo>
                    <a:lnTo>
                      <a:pt x="12" y="54"/>
                    </a:lnTo>
                    <a:lnTo>
                      <a:pt x="12" y="54"/>
                    </a:lnTo>
                    <a:lnTo>
                      <a:pt x="8" y="50"/>
                    </a:lnTo>
                    <a:lnTo>
                      <a:pt x="8" y="50"/>
                    </a:lnTo>
                    <a:lnTo>
                      <a:pt x="4" y="44"/>
                    </a:lnTo>
                    <a:lnTo>
                      <a:pt x="4" y="44"/>
                    </a:lnTo>
                    <a:lnTo>
                      <a:pt x="2" y="38"/>
                    </a:lnTo>
                    <a:lnTo>
                      <a:pt x="2" y="38"/>
                    </a:lnTo>
                    <a:lnTo>
                      <a:pt x="0" y="28"/>
                    </a:lnTo>
                    <a:lnTo>
                      <a:pt x="0" y="28"/>
                    </a:lnTo>
                    <a:lnTo>
                      <a:pt x="2" y="16"/>
                    </a:lnTo>
                    <a:lnTo>
                      <a:pt x="2" y="16"/>
                    </a:lnTo>
                    <a:lnTo>
                      <a:pt x="8" y="8"/>
                    </a:lnTo>
                    <a:lnTo>
                      <a:pt x="8" y="8"/>
                    </a:lnTo>
                    <a:lnTo>
                      <a:pt x="16" y="2"/>
                    </a:lnTo>
                    <a:lnTo>
                      <a:pt x="16" y="2"/>
                    </a:lnTo>
                    <a:lnTo>
                      <a:pt x="24" y="0"/>
                    </a:lnTo>
                    <a:lnTo>
                      <a:pt x="24" y="0"/>
                    </a:lnTo>
                    <a:lnTo>
                      <a:pt x="30" y="0"/>
                    </a:lnTo>
                    <a:lnTo>
                      <a:pt x="36" y="2"/>
                    </a:lnTo>
                    <a:lnTo>
                      <a:pt x="36" y="2"/>
                    </a:lnTo>
                    <a:lnTo>
                      <a:pt x="42" y="8"/>
                    </a:lnTo>
                    <a:lnTo>
                      <a:pt x="42" y="8"/>
                    </a:lnTo>
                    <a:lnTo>
                      <a:pt x="46" y="16"/>
                    </a:lnTo>
                    <a:lnTo>
                      <a:pt x="46" y="16"/>
                    </a:lnTo>
                    <a:lnTo>
                      <a:pt x="48" y="28"/>
                    </a:lnTo>
                    <a:lnTo>
                      <a:pt x="48" y="28"/>
                    </a:lnTo>
                    <a:close/>
                    <a:moveTo>
                      <a:pt x="38" y="24"/>
                    </a:moveTo>
                    <a:lnTo>
                      <a:pt x="38" y="24"/>
                    </a:lnTo>
                    <a:lnTo>
                      <a:pt x="36" y="18"/>
                    </a:lnTo>
                    <a:lnTo>
                      <a:pt x="36" y="18"/>
                    </a:lnTo>
                    <a:lnTo>
                      <a:pt x="34" y="14"/>
                    </a:lnTo>
                    <a:lnTo>
                      <a:pt x="34" y="14"/>
                    </a:lnTo>
                    <a:lnTo>
                      <a:pt x="30" y="10"/>
                    </a:lnTo>
                    <a:lnTo>
                      <a:pt x="30" y="10"/>
                    </a:lnTo>
                    <a:lnTo>
                      <a:pt x="24" y="10"/>
                    </a:lnTo>
                    <a:lnTo>
                      <a:pt x="24" y="10"/>
                    </a:lnTo>
                    <a:lnTo>
                      <a:pt x="20" y="10"/>
                    </a:lnTo>
                    <a:lnTo>
                      <a:pt x="20" y="10"/>
                    </a:lnTo>
                    <a:lnTo>
                      <a:pt x="16" y="14"/>
                    </a:lnTo>
                    <a:lnTo>
                      <a:pt x="16" y="14"/>
                    </a:lnTo>
                    <a:lnTo>
                      <a:pt x="12" y="18"/>
                    </a:lnTo>
                    <a:lnTo>
                      <a:pt x="12" y="18"/>
                    </a:lnTo>
                    <a:lnTo>
                      <a:pt x="12" y="24"/>
                    </a:lnTo>
                    <a:lnTo>
                      <a:pt x="38" y="2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30" name="Freeform 69"/>
              <p:cNvSpPr>
                <a:spLocks/>
              </p:cNvSpPr>
              <p:nvPr/>
            </p:nvSpPr>
            <p:spPr bwMode="auto">
              <a:xfrm>
                <a:off x="1701800" y="6667500"/>
                <a:ext cx="107950" cy="88900"/>
              </a:xfrm>
              <a:custGeom>
                <a:avLst/>
                <a:gdLst>
                  <a:gd name="T0" fmla="*/ 54 w 68"/>
                  <a:gd name="T1" fmla="*/ 56 h 56"/>
                  <a:gd name="T2" fmla="*/ 44 w 68"/>
                  <a:gd name="T3" fmla="*/ 56 h 56"/>
                  <a:gd name="T4" fmla="*/ 34 w 68"/>
                  <a:gd name="T5" fmla="*/ 18 h 56"/>
                  <a:gd name="T6" fmla="*/ 24 w 68"/>
                  <a:gd name="T7" fmla="*/ 56 h 56"/>
                  <a:gd name="T8" fmla="*/ 14 w 68"/>
                  <a:gd name="T9" fmla="*/ 56 h 56"/>
                  <a:gd name="T10" fmla="*/ 0 w 68"/>
                  <a:gd name="T11" fmla="*/ 0 h 56"/>
                  <a:gd name="T12" fmla="*/ 10 w 68"/>
                  <a:gd name="T13" fmla="*/ 0 h 56"/>
                  <a:gd name="T14" fmla="*/ 20 w 68"/>
                  <a:gd name="T15" fmla="*/ 38 h 56"/>
                  <a:gd name="T16" fmla="*/ 30 w 68"/>
                  <a:gd name="T17" fmla="*/ 0 h 56"/>
                  <a:gd name="T18" fmla="*/ 38 w 68"/>
                  <a:gd name="T19" fmla="*/ 0 h 56"/>
                  <a:gd name="T20" fmla="*/ 48 w 68"/>
                  <a:gd name="T21" fmla="*/ 38 h 56"/>
                  <a:gd name="T22" fmla="*/ 58 w 68"/>
                  <a:gd name="T23" fmla="*/ 0 h 56"/>
                  <a:gd name="T24" fmla="*/ 68 w 68"/>
                  <a:gd name="T25" fmla="*/ 0 h 56"/>
                  <a:gd name="T26" fmla="*/ 54 w 68"/>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56">
                    <a:moveTo>
                      <a:pt x="54" y="56"/>
                    </a:moveTo>
                    <a:lnTo>
                      <a:pt x="44" y="56"/>
                    </a:lnTo>
                    <a:lnTo>
                      <a:pt x="34" y="18"/>
                    </a:lnTo>
                    <a:lnTo>
                      <a:pt x="24" y="56"/>
                    </a:lnTo>
                    <a:lnTo>
                      <a:pt x="14" y="56"/>
                    </a:lnTo>
                    <a:lnTo>
                      <a:pt x="0" y="0"/>
                    </a:lnTo>
                    <a:lnTo>
                      <a:pt x="10" y="0"/>
                    </a:lnTo>
                    <a:lnTo>
                      <a:pt x="20" y="38"/>
                    </a:lnTo>
                    <a:lnTo>
                      <a:pt x="30" y="0"/>
                    </a:lnTo>
                    <a:lnTo>
                      <a:pt x="38" y="0"/>
                    </a:lnTo>
                    <a:lnTo>
                      <a:pt x="48" y="38"/>
                    </a:lnTo>
                    <a:lnTo>
                      <a:pt x="58" y="0"/>
                    </a:lnTo>
                    <a:lnTo>
                      <a:pt x="68" y="0"/>
                    </a:lnTo>
                    <a:lnTo>
                      <a:pt x="54" y="5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31" name="Freeform 70"/>
              <p:cNvSpPr>
                <a:spLocks noEditPoints="1"/>
              </p:cNvSpPr>
              <p:nvPr/>
            </p:nvSpPr>
            <p:spPr bwMode="auto">
              <a:xfrm>
                <a:off x="1819275" y="6667500"/>
                <a:ext cx="79375" cy="88900"/>
              </a:xfrm>
              <a:custGeom>
                <a:avLst/>
                <a:gdLst>
                  <a:gd name="T0" fmla="*/ 50 w 50"/>
                  <a:gd name="T1" fmla="*/ 28 h 56"/>
                  <a:gd name="T2" fmla="*/ 48 w 50"/>
                  <a:gd name="T3" fmla="*/ 40 h 56"/>
                  <a:gd name="T4" fmla="*/ 42 w 50"/>
                  <a:gd name="T5" fmla="*/ 50 h 56"/>
                  <a:gd name="T6" fmla="*/ 34 w 50"/>
                  <a:gd name="T7" fmla="*/ 56 h 56"/>
                  <a:gd name="T8" fmla="*/ 24 w 50"/>
                  <a:gd name="T9" fmla="*/ 56 h 56"/>
                  <a:gd name="T10" fmla="*/ 14 w 50"/>
                  <a:gd name="T11" fmla="*/ 54 h 56"/>
                  <a:gd name="T12" fmla="*/ 8 w 50"/>
                  <a:gd name="T13" fmla="*/ 50 h 56"/>
                  <a:gd name="T14" fmla="*/ 2 w 50"/>
                  <a:gd name="T15" fmla="*/ 40 h 56"/>
                  <a:gd name="T16" fmla="*/ 0 w 50"/>
                  <a:gd name="T17" fmla="*/ 28 h 56"/>
                  <a:gd name="T18" fmla="*/ 2 w 50"/>
                  <a:gd name="T19" fmla="*/ 16 h 56"/>
                  <a:gd name="T20" fmla="*/ 8 w 50"/>
                  <a:gd name="T21" fmla="*/ 8 h 56"/>
                  <a:gd name="T22" fmla="*/ 16 w 50"/>
                  <a:gd name="T23" fmla="*/ 2 h 56"/>
                  <a:gd name="T24" fmla="*/ 24 w 50"/>
                  <a:gd name="T25" fmla="*/ 0 h 56"/>
                  <a:gd name="T26" fmla="*/ 34 w 50"/>
                  <a:gd name="T27" fmla="*/ 2 h 56"/>
                  <a:gd name="T28" fmla="*/ 42 w 50"/>
                  <a:gd name="T29" fmla="*/ 8 h 56"/>
                  <a:gd name="T30" fmla="*/ 48 w 50"/>
                  <a:gd name="T31" fmla="*/ 16 h 56"/>
                  <a:gd name="T32" fmla="*/ 50 w 50"/>
                  <a:gd name="T33" fmla="*/ 28 h 56"/>
                  <a:gd name="T34" fmla="*/ 38 w 50"/>
                  <a:gd name="T35" fmla="*/ 28 h 56"/>
                  <a:gd name="T36" fmla="*/ 38 w 50"/>
                  <a:gd name="T37" fmla="*/ 20 h 56"/>
                  <a:gd name="T38" fmla="*/ 34 w 50"/>
                  <a:gd name="T39" fmla="*/ 16 h 56"/>
                  <a:gd name="T40" fmla="*/ 30 w 50"/>
                  <a:gd name="T41" fmla="*/ 12 h 56"/>
                  <a:gd name="T42" fmla="*/ 24 w 50"/>
                  <a:gd name="T43" fmla="*/ 10 h 56"/>
                  <a:gd name="T44" fmla="*/ 18 w 50"/>
                  <a:gd name="T45" fmla="*/ 12 h 56"/>
                  <a:gd name="T46" fmla="*/ 14 w 50"/>
                  <a:gd name="T47" fmla="*/ 14 h 56"/>
                  <a:gd name="T48" fmla="*/ 12 w 50"/>
                  <a:gd name="T49" fmla="*/ 20 h 56"/>
                  <a:gd name="T50" fmla="*/ 12 w 50"/>
                  <a:gd name="T51" fmla="*/ 28 h 56"/>
                  <a:gd name="T52" fmla="*/ 12 w 50"/>
                  <a:gd name="T53" fmla="*/ 36 h 56"/>
                  <a:gd name="T54" fmla="*/ 14 w 50"/>
                  <a:gd name="T55" fmla="*/ 42 h 56"/>
                  <a:gd name="T56" fmla="*/ 20 w 50"/>
                  <a:gd name="T57" fmla="*/ 46 h 56"/>
                  <a:gd name="T58" fmla="*/ 24 w 50"/>
                  <a:gd name="T59" fmla="*/ 46 h 56"/>
                  <a:gd name="T60" fmla="*/ 30 w 50"/>
                  <a:gd name="T61" fmla="*/ 46 h 56"/>
                  <a:gd name="T62" fmla="*/ 34 w 50"/>
                  <a:gd name="T63" fmla="*/ 42 h 56"/>
                  <a:gd name="T64" fmla="*/ 38 w 50"/>
                  <a:gd name="T65" fmla="*/ 36 h 56"/>
                  <a:gd name="T66" fmla="*/ 38 w 50"/>
                  <a:gd name="T67"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56">
                    <a:moveTo>
                      <a:pt x="50" y="28"/>
                    </a:moveTo>
                    <a:lnTo>
                      <a:pt x="50" y="28"/>
                    </a:lnTo>
                    <a:lnTo>
                      <a:pt x="48" y="40"/>
                    </a:lnTo>
                    <a:lnTo>
                      <a:pt x="48" y="40"/>
                    </a:lnTo>
                    <a:lnTo>
                      <a:pt x="42" y="50"/>
                    </a:lnTo>
                    <a:lnTo>
                      <a:pt x="42" y="50"/>
                    </a:lnTo>
                    <a:lnTo>
                      <a:pt x="34" y="56"/>
                    </a:lnTo>
                    <a:lnTo>
                      <a:pt x="34" y="56"/>
                    </a:lnTo>
                    <a:lnTo>
                      <a:pt x="24" y="56"/>
                    </a:lnTo>
                    <a:lnTo>
                      <a:pt x="24" y="56"/>
                    </a:lnTo>
                    <a:lnTo>
                      <a:pt x="14" y="54"/>
                    </a:lnTo>
                    <a:lnTo>
                      <a:pt x="14" y="54"/>
                    </a:lnTo>
                    <a:lnTo>
                      <a:pt x="8" y="50"/>
                    </a:lnTo>
                    <a:lnTo>
                      <a:pt x="8" y="50"/>
                    </a:lnTo>
                    <a:lnTo>
                      <a:pt x="2" y="40"/>
                    </a:lnTo>
                    <a:lnTo>
                      <a:pt x="2" y="40"/>
                    </a:lnTo>
                    <a:lnTo>
                      <a:pt x="0" y="28"/>
                    </a:lnTo>
                    <a:lnTo>
                      <a:pt x="0" y="28"/>
                    </a:lnTo>
                    <a:lnTo>
                      <a:pt x="2" y="16"/>
                    </a:lnTo>
                    <a:lnTo>
                      <a:pt x="2" y="16"/>
                    </a:lnTo>
                    <a:lnTo>
                      <a:pt x="8" y="8"/>
                    </a:lnTo>
                    <a:lnTo>
                      <a:pt x="8" y="8"/>
                    </a:lnTo>
                    <a:lnTo>
                      <a:pt x="16" y="2"/>
                    </a:lnTo>
                    <a:lnTo>
                      <a:pt x="16" y="2"/>
                    </a:lnTo>
                    <a:lnTo>
                      <a:pt x="24" y="0"/>
                    </a:lnTo>
                    <a:lnTo>
                      <a:pt x="24" y="0"/>
                    </a:lnTo>
                    <a:lnTo>
                      <a:pt x="34" y="2"/>
                    </a:lnTo>
                    <a:lnTo>
                      <a:pt x="34" y="2"/>
                    </a:lnTo>
                    <a:lnTo>
                      <a:pt x="42" y="8"/>
                    </a:lnTo>
                    <a:lnTo>
                      <a:pt x="42" y="8"/>
                    </a:lnTo>
                    <a:lnTo>
                      <a:pt x="48" y="16"/>
                    </a:lnTo>
                    <a:lnTo>
                      <a:pt x="48" y="16"/>
                    </a:lnTo>
                    <a:lnTo>
                      <a:pt x="50" y="28"/>
                    </a:lnTo>
                    <a:lnTo>
                      <a:pt x="50" y="28"/>
                    </a:lnTo>
                    <a:close/>
                    <a:moveTo>
                      <a:pt x="38" y="28"/>
                    </a:moveTo>
                    <a:lnTo>
                      <a:pt x="38" y="28"/>
                    </a:lnTo>
                    <a:lnTo>
                      <a:pt x="38" y="20"/>
                    </a:lnTo>
                    <a:lnTo>
                      <a:pt x="38" y="20"/>
                    </a:lnTo>
                    <a:lnTo>
                      <a:pt x="34" y="16"/>
                    </a:lnTo>
                    <a:lnTo>
                      <a:pt x="34" y="16"/>
                    </a:lnTo>
                    <a:lnTo>
                      <a:pt x="30" y="12"/>
                    </a:lnTo>
                    <a:lnTo>
                      <a:pt x="30" y="12"/>
                    </a:lnTo>
                    <a:lnTo>
                      <a:pt x="24" y="10"/>
                    </a:lnTo>
                    <a:lnTo>
                      <a:pt x="24" y="10"/>
                    </a:lnTo>
                    <a:lnTo>
                      <a:pt x="18" y="12"/>
                    </a:lnTo>
                    <a:lnTo>
                      <a:pt x="18" y="12"/>
                    </a:lnTo>
                    <a:lnTo>
                      <a:pt x="14" y="14"/>
                    </a:lnTo>
                    <a:lnTo>
                      <a:pt x="14" y="14"/>
                    </a:lnTo>
                    <a:lnTo>
                      <a:pt x="12" y="20"/>
                    </a:lnTo>
                    <a:lnTo>
                      <a:pt x="12" y="20"/>
                    </a:lnTo>
                    <a:lnTo>
                      <a:pt x="12" y="28"/>
                    </a:lnTo>
                    <a:lnTo>
                      <a:pt x="12" y="28"/>
                    </a:lnTo>
                    <a:lnTo>
                      <a:pt x="12" y="36"/>
                    </a:lnTo>
                    <a:lnTo>
                      <a:pt x="12" y="36"/>
                    </a:lnTo>
                    <a:lnTo>
                      <a:pt x="14" y="42"/>
                    </a:lnTo>
                    <a:lnTo>
                      <a:pt x="14" y="42"/>
                    </a:lnTo>
                    <a:lnTo>
                      <a:pt x="20" y="46"/>
                    </a:lnTo>
                    <a:lnTo>
                      <a:pt x="20" y="46"/>
                    </a:lnTo>
                    <a:lnTo>
                      <a:pt x="24" y="46"/>
                    </a:lnTo>
                    <a:lnTo>
                      <a:pt x="24" y="46"/>
                    </a:lnTo>
                    <a:lnTo>
                      <a:pt x="30" y="46"/>
                    </a:lnTo>
                    <a:lnTo>
                      <a:pt x="30" y="46"/>
                    </a:lnTo>
                    <a:lnTo>
                      <a:pt x="34" y="42"/>
                    </a:lnTo>
                    <a:lnTo>
                      <a:pt x="34" y="42"/>
                    </a:lnTo>
                    <a:lnTo>
                      <a:pt x="38" y="36"/>
                    </a:lnTo>
                    <a:lnTo>
                      <a:pt x="38" y="36"/>
                    </a:lnTo>
                    <a:lnTo>
                      <a:pt x="38" y="28"/>
                    </a:lnTo>
                    <a:lnTo>
                      <a:pt x="38" y="2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32" name="Freeform 71"/>
              <p:cNvSpPr>
                <a:spLocks/>
              </p:cNvSpPr>
              <p:nvPr/>
            </p:nvSpPr>
            <p:spPr bwMode="auto">
              <a:xfrm>
                <a:off x="1914525" y="6667500"/>
                <a:ext cx="53975" cy="88900"/>
              </a:xfrm>
              <a:custGeom>
                <a:avLst/>
                <a:gdLst>
                  <a:gd name="T0" fmla="*/ 30 w 34"/>
                  <a:gd name="T1" fmla="*/ 12 h 56"/>
                  <a:gd name="T2" fmla="*/ 30 w 34"/>
                  <a:gd name="T3" fmla="*/ 12 h 56"/>
                  <a:gd name="T4" fmla="*/ 26 w 34"/>
                  <a:gd name="T5" fmla="*/ 10 h 56"/>
                  <a:gd name="T6" fmla="*/ 26 w 34"/>
                  <a:gd name="T7" fmla="*/ 10 h 56"/>
                  <a:gd name="T8" fmla="*/ 22 w 34"/>
                  <a:gd name="T9" fmla="*/ 10 h 56"/>
                  <a:gd name="T10" fmla="*/ 22 w 34"/>
                  <a:gd name="T11" fmla="*/ 10 h 56"/>
                  <a:gd name="T12" fmla="*/ 18 w 34"/>
                  <a:gd name="T13" fmla="*/ 12 h 56"/>
                  <a:gd name="T14" fmla="*/ 14 w 34"/>
                  <a:gd name="T15" fmla="*/ 14 h 56"/>
                  <a:gd name="T16" fmla="*/ 14 w 34"/>
                  <a:gd name="T17" fmla="*/ 14 h 56"/>
                  <a:gd name="T18" fmla="*/ 12 w 34"/>
                  <a:gd name="T19" fmla="*/ 18 h 56"/>
                  <a:gd name="T20" fmla="*/ 12 w 34"/>
                  <a:gd name="T21" fmla="*/ 24 h 56"/>
                  <a:gd name="T22" fmla="*/ 12 w 34"/>
                  <a:gd name="T23" fmla="*/ 56 h 56"/>
                  <a:gd name="T24" fmla="*/ 0 w 34"/>
                  <a:gd name="T25" fmla="*/ 56 h 56"/>
                  <a:gd name="T26" fmla="*/ 0 w 34"/>
                  <a:gd name="T27" fmla="*/ 0 h 56"/>
                  <a:gd name="T28" fmla="*/ 12 w 34"/>
                  <a:gd name="T29" fmla="*/ 0 h 56"/>
                  <a:gd name="T30" fmla="*/ 12 w 34"/>
                  <a:gd name="T31" fmla="*/ 6 h 56"/>
                  <a:gd name="T32" fmla="*/ 12 w 34"/>
                  <a:gd name="T33" fmla="*/ 6 h 56"/>
                  <a:gd name="T34" fmla="*/ 14 w 34"/>
                  <a:gd name="T35" fmla="*/ 4 h 56"/>
                  <a:gd name="T36" fmla="*/ 14 w 34"/>
                  <a:gd name="T37" fmla="*/ 4 h 56"/>
                  <a:gd name="T38" fmla="*/ 16 w 34"/>
                  <a:gd name="T39" fmla="*/ 2 h 56"/>
                  <a:gd name="T40" fmla="*/ 16 w 34"/>
                  <a:gd name="T41" fmla="*/ 2 h 56"/>
                  <a:gd name="T42" fmla="*/ 20 w 34"/>
                  <a:gd name="T43" fmla="*/ 0 h 56"/>
                  <a:gd name="T44" fmla="*/ 20 w 34"/>
                  <a:gd name="T45" fmla="*/ 0 h 56"/>
                  <a:gd name="T46" fmla="*/ 24 w 34"/>
                  <a:gd name="T47" fmla="*/ 0 h 56"/>
                  <a:gd name="T48" fmla="*/ 24 w 34"/>
                  <a:gd name="T49" fmla="*/ 0 h 56"/>
                  <a:gd name="T50" fmla="*/ 30 w 34"/>
                  <a:gd name="T51" fmla="*/ 0 h 56"/>
                  <a:gd name="T52" fmla="*/ 30 w 34"/>
                  <a:gd name="T53" fmla="*/ 0 h 56"/>
                  <a:gd name="T54" fmla="*/ 34 w 34"/>
                  <a:gd name="T55" fmla="*/ 2 h 56"/>
                  <a:gd name="T56" fmla="*/ 30 w 34"/>
                  <a:gd name="T57"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56">
                    <a:moveTo>
                      <a:pt x="30" y="12"/>
                    </a:moveTo>
                    <a:lnTo>
                      <a:pt x="30" y="12"/>
                    </a:lnTo>
                    <a:lnTo>
                      <a:pt x="26" y="10"/>
                    </a:lnTo>
                    <a:lnTo>
                      <a:pt x="26" y="10"/>
                    </a:lnTo>
                    <a:lnTo>
                      <a:pt x="22" y="10"/>
                    </a:lnTo>
                    <a:lnTo>
                      <a:pt x="22" y="10"/>
                    </a:lnTo>
                    <a:lnTo>
                      <a:pt x="18" y="12"/>
                    </a:lnTo>
                    <a:lnTo>
                      <a:pt x="14" y="14"/>
                    </a:lnTo>
                    <a:lnTo>
                      <a:pt x="14" y="14"/>
                    </a:lnTo>
                    <a:lnTo>
                      <a:pt x="12" y="18"/>
                    </a:lnTo>
                    <a:lnTo>
                      <a:pt x="12" y="24"/>
                    </a:lnTo>
                    <a:lnTo>
                      <a:pt x="12" y="56"/>
                    </a:lnTo>
                    <a:lnTo>
                      <a:pt x="0" y="56"/>
                    </a:lnTo>
                    <a:lnTo>
                      <a:pt x="0" y="0"/>
                    </a:lnTo>
                    <a:lnTo>
                      <a:pt x="12" y="0"/>
                    </a:lnTo>
                    <a:lnTo>
                      <a:pt x="12" y="6"/>
                    </a:lnTo>
                    <a:lnTo>
                      <a:pt x="12" y="6"/>
                    </a:lnTo>
                    <a:lnTo>
                      <a:pt x="14" y="4"/>
                    </a:lnTo>
                    <a:lnTo>
                      <a:pt x="14" y="4"/>
                    </a:lnTo>
                    <a:lnTo>
                      <a:pt x="16" y="2"/>
                    </a:lnTo>
                    <a:lnTo>
                      <a:pt x="16" y="2"/>
                    </a:lnTo>
                    <a:lnTo>
                      <a:pt x="20" y="0"/>
                    </a:lnTo>
                    <a:lnTo>
                      <a:pt x="20" y="0"/>
                    </a:lnTo>
                    <a:lnTo>
                      <a:pt x="24" y="0"/>
                    </a:lnTo>
                    <a:lnTo>
                      <a:pt x="24" y="0"/>
                    </a:lnTo>
                    <a:lnTo>
                      <a:pt x="30" y="0"/>
                    </a:lnTo>
                    <a:lnTo>
                      <a:pt x="30" y="0"/>
                    </a:lnTo>
                    <a:lnTo>
                      <a:pt x="34" y="2"/>
                    </a:lnTo>
                    <a:lnTo>
                      <a:pt x="30" y="1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33" name="Freeform 72"/>
              <p:cNvSpPr>
                <a:spLocks/>
              </p:cNvSpPr>
              <p:nvPr/>
            </p:nvSpPr>
            <p:spPr bwMode="auto">
              <a:xfrm>
                <a:off x="1981200" y="6635750"/>
                <a:ext cx="19050" cy="120650"/>
              </a:xfrm>
              <a:custGeom>
                <a:avLst/>
                <a:gdLst>
                  <a:gd name="T0" fmla="*/ 0 w 12"/>
                  <a:gd name="T1" fmla="*/ 76 h 76"/>
                  <a:gd name="T2" fmla="*/ 0 w 12"/>
                  <a:gd name="T3" fmla="*/ 6 h 76"/>
                  <a:gd name="T4" fmla="*/ 12 w 12"/>
                  <a:gd name="T5" fmla="*/ 0 h 76"/>
                  <a:gd name="T6" fmla="*/ 12 w 12"/>
                  <a:gd name="T7" fmla="*/ 76 h 76"/>
                  <a:gd name="T8" fmla="*/ 0 w 12"/>
                  <a:gd name="T9" fmla="*/ 76 h 76"/>
                </a:gdLst>
                <a:ahLst/>
                <a:cxnLst>
                  <a:cxn ang="0">
                    <a:pos x="T0" y="T1"/>
                  </a:cxn>
                  <a:cxn ang="0">
                    <a:pos x="T2" y="T3"/>
                  </a:cxn>
                  <a:cxn ang="0">
                    <a:pos x="T4" y="T5"/>
                  </a:cxn>
                  <a:cxn ang="0">
                    <a:pos x="T6" y="T7"/>
                  </a:cxn>
                  <a:cxn ang="0">
                    <a:pos x="T8" y="T9"/>
                  </a:cxn>
                </a:cxnLst>
                <a:rect l="0" t="0" r="r" b="b"/>
                <a:pathLst>
                  <a:path w="12" h="76">
                    <a:moveTo>
                      <a:pt x="0" y="76"/>
                    </a:moveTo>
                    <a:lnTo>
                      <a:pt x="0" y="6"/>
                    </a:lnTo>
                    <a:lnTo>
                      <a:pt x="12" y="0"/>
                    </a:lnTo>
                    <a:lnTo>
                      <a:pt x="12" y="76"/>
                    </a:lnTo>
                    <a:lnTo>
                      <a:pt x="0"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34" name="Freeform 73"/>
              <p:cNvSpPr>
                <a:spLocks noEditPoints="1"/>
              </p:cNvSpPr>
              <p:nvPr/>
            </p:nvSpPr>
            <p:spPr bwMode="auto">
              <a:xfrm>
                <a:off x="2019300" y="6635750"/>
                <a:ext cx="73025" cy="120650"/>
              </a:xfrm>
              <a:custGeom>
                <a:avLst/>
                <a:gdLst>
                  <a:gd name="T0" fmla="*/ 34 w 46"/>
                  <a:gd name="T1" fmla="*/ 70 h 76"/>
                  <a:gd name="T2" fmla="*/ 32 w 46"/>
                  <a:gd name="T3" fmla="*/ 74 h 76"/>
                  <a:gd name="T4" fmla="*/ 28 w 46"/>
                  <a:gd name="T5" fmla="*/ 76 h 76"/>
                  <a:gd name="T6" fmla="*/ 24 w 46"/>
                  <a:gd name="T7" fmla="*/ 76 h 76"/>
                  <a:gd name="T8" fmla="*/ 20 w 46"/>
                  <a:gd name="T9" fmla="*/ 76 h 76"/>
                  <a:gd name="T10" fmla="*/ 12 w 46"/>
                  <a:gd name="T11" fmla="*/ 76 h 76"/>
                  <a:gd name="T12" fmla="*/ 6 w 46"/>
                  <a:gd name="T13" fmla="*/ 70 h 76"/>
                  <a:gd name="T14" fmla="*/ 0 w 46"/>
                  <a:gd name="T15" fmla="*/ 60 h 76"/>
                  <a:gd name="T16" fmla="*/ 0 w 46"/>
                  <a:gd name="T17" fmla="*/ 48 h 76"/>
                  <a:gd name="T18" fmla="*/ 0 w 46"/>
                  <a:gd name="T19" fmla="*/ 36 h 76"/>
                  <a:gd name="T20" fmla="*/ 6 w 46"/>
                  <a:gd name="T21" fmla="*/ 26 h 76"/>
                  <a:gd name="T22" fmla="*/ 12 w 46"/>
                  <a:gd name="T23" fmla="*/ 22 h 76"/>
                  <a:gd name="T24" fmla="*/ 20 w 46"/>
                  <a:gd name="T25" fmla="*/ 20 h 76"/>
                  <a:gd name="T26" fmla="*/ 24 w 46"/>
                  <a:gd name="T27" fmla="*/ 20 h 76"/>
                  <a:gd name="T28" fmla="*/ 28 w 46"/>
                  <a:gd name="T29" fmla="*/ 22 h 76"/>
                  <a:gd name="T30" fmla="*/ 32 w 46"/>
                  <a:gd name="T31" fmla="*/ 24 h 76"/>
                  <a:gd name="T32" fmla="*/ 34 w 46"/>
                  <a:gd name="T33" fmla="*/ 26 h 76"/>
                  <a:gd name="T34" fmla="*/ 46 w 46"/>
                  <a:gd name="T35" fmla="*/ 0 h 76"/>
                  <a:gd name="T36" fmla="*/ 34 w 46"/>
                  <a:gd name="T37" fmla="*/ 76 h 76"/>
                  <a:gd name="T38" fmla="*/ 34 w 46"/>
                  <a:gd name="T39" fmla="*/ 36 h 76"/>
                  <a:gd name="T40" fmla="*/ 32 w 46"/>
                  <a:gd name="T41" fmla="*/ 34 h 76"/>
                  <a:gd name="T42" fmla="*/ 30 w 46"/>
                  <a:gd name="T43" fmla="*/ 32 h 76"/>
                  <a:gd name="T44" fmla="*/ 26 w 46"/>
                  <a:gd name="T45" fmla="*/ 30 h 76"/>
                  <a:gd name="T46" fmla="*/ 22 w 46"/>
                  <a:gd name="T47" fmla="*/ 30 h 76"/>
                  <a:gd name="T48" fmla="*/ 12 w 46"/>
                  <a:gd name="T49" fmla="*/ 34 h 76"/>
                  <a:gd name="T50" fmla="*/ 10 w 46"/>
                  <a:gd name="T51" fmla="*/ 40 h 76"/>
                  <a:gd name="T52" fmla="*/ 10 w 46"/>
                  <a:gd name="T53" fmla="*/ 48 h 76"/>
                  <a:gd name="T54" fmla="*/ 10 w 46"/>
                  <a:gd name="T55" fmla="*/ 56 h 76"/>
                  <a:gd name="T56" fmla="*/ 14 w 46"/>
                  <a:gd name="T57" fmla="*/ 62 h 76"/>
                  <a:gd name="T58" fmla="*/ 18 w 46"/>
                  <a:gd name="T59" fmla="*/ 66 h 76"/>
                  <a:gd name="T60" fmla="*/ 22 w 46"/>
                  <a:gd name="T61" fmla="*/ 68 h 76"/>
                  <a:gd name="T62" fmla="*/ 26 w 46"/>
                  <a:gd name="T63" fmla="*/ 66 h 76"/>
                  <a:gd name="T64" fmla="*/ 30 w 46"/>
                  <a:gd name="T65" fmla="*/ 64 h 76"/>
                  <a:gd name="T66" fmla="*/ 32 w 46"/>
                  <a:gd name="T67" fmla="*/ 62 h 76"/>
                  <a:gd name="T68" fmla="*/ 34 w 46"/>
                  <a:gd name="T69"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76">
                    <a:moveTo>
                      <a:pt x="34" y="76"/>
                    </a:moveTo>
                    <a:lnTo>
                      <a:pt x="34" y="70"/>
                    </a:lnTo>
                    <a:lnTo>
                      <a:pt x="34" y="70"/>
                    </a:lnTo>
                    <a:lnTo>
                      <a:pt x="32" y="74"/>
                    </a:lnTo>
                    <a:lnTo>
                      <a:pt x="32" y="74"/>
                    </a:lnTo>
                    <a:lnTo>
                      <a:pt x="28" y="76"/>
                    </a:lnTo>
                    <a:lnTo>
                      <a:pt x="28" y="76"/>
                    </a:lnTo>
                    <a:lnTo>
                      <a:pt x="24" y="76"/>
                    </a:lnTo>
                    <a:lnTo>
                      <a:pt x="24" y="76"/>
                    </a:lnTo>
                    <a:lnTo>
                      <a:pt x="20" y="76"/>
                    </a:lnTo>
                    <a:lnTo>
                      <a:pt x="20" y="76"/>
                    </a:lnTo>
                    <a:lnTo>
                      <a:pt x="12" y="76"/>
                    </a:lnTo>
                    <a:lnTo>
                      <a:pt x="12" y="76"/>
                    </a:lnTo>
                    <a:lnTo>
                      <a:pt x="6" y="70"/>
                    </a:lnTo>
                    <a:lnTo>
                      <a:pt x="6" y="70"/>
                    </a:lnTo>
                    <a:lnTo>
                      <a:pt x="0" y="60"/>
                    </a:lnTo>
                    <a:lnTo>
                      <a:pt x="0" y="60"/>
                    </a:lnTo>
                    <a:lnTo>
                      <a:pt x="0" y="48"/>
                    </a:lnTo>
                    <a:lnTo>
                      <a:pt x="0" y="48"/>
                    </a:lnTo>
                    <a:lnTo>
                      <a:pt x="0" y="36"/>
                    </a:lnTo>
                    <a:lnTo>
                      <a:pt x="0" y="36"/>
                    </a:lnTo>
                    <a:lnTo>
                      <a:pt x="6" y="26"/>
                    </a:lnTo>
                    <a:lnTo>
                      <a:pt x="6" y="26"/>
                    </a:lnTo>
                    <a:lnTo>
                      <a:pt x="12" y="22"/>
                    </a:lnTo>
                    <a:lnTo>
                      <a:pt x="12" y="22"/>
                    </a:lnTo>
                    <a:lnTo>
                      <a:pt x="20" y="20"/>
                    </a:lnTo>
                    <a:lnTo>
                      <a:pt x="20" y="20"/>
                    </a:lnTo>
                    <a:lnTo>
                      <a:pt x="24" y="20"/>
                    </a:lnTo>
                    <a:lnTo>
                      <a:pt x="24" y="20"/>
                    </a:lnTo>
                    <a:lnTo>
                      <a:pt x="28" y="22"/>
                    </a:lnTo>
                    <a:lnTo>
                      <a:pt x="28" y="22"/>
                    </a:lnTo>
                    <a:lnTo>
                      <a:pt x="32" y="24"/>
                    </a:lnTo>
                    <a:lnTo>
                      <a:pt x="32" y="24"/>
                    </a:lnTo>
                    <a:lnTo>
                      <a:pt x="34" y="26"/>
                    </a:lnTo>
                    <a:lnTo>
                      <a:pt x="34" y="6"/>
                    </a:lnTo>
                    <a:lnTo>
                      <a:pt x="46" y="0"/>
                    </a:lnTo>
                    <a:lnTo>
                      <a:pt x="46" y="76"/>
                    </a:lnTo>
                    <a:lnTo>
                      <a:pt x="34" y="76"/>
                    </a:lnTo>
                    <a:close/>
                    <a:moveTo>
                      <a:pt x="34" y="36"/>
                    </a:moveTo>
                    <a:lnTo>
                      <a:pt x="34" y="36"/>
                    </a:lnTo>
                    <a:lnTo>
                      <a:pt x="32" y="34"/>
                    </a:lnTo>
                    <a:lnTo>
                      <a:pt x="32" y="34"/>
                    </a:lnTo>
                    <a:lnTo>
                      <a:pt x="30" y="32"/>
                    </a:lnTo>
                    <a:lnTo>
                      <a:pt x="30" y="32"/>
                    </a:lnTo>
                    <a:lnTo>
                      <a:pt x="26" y="30"/>
                    </a:lnTo>
                    <a:lnTo>
                      <a:pt x="26" y="30"/>
                    </a:lnTo>
                    <a:lnTo>
                      <a:pt x="22" y="30"/>
                    </a:lnTo>
                    <a:lnTo>
                      <a:pt x="22" y="30"/>
                    </a:lnTo>
                    <a:lnTo>
                      <a:pt x="16" y="30"/>
                    </a:lnTo>
                    <a:lnTo>
                      <a:pt x="12" y="34"/>
                    </a:lnTo>
                    <a:lnTo>
                      <a:pt x="12" y="34"/>
                    </a:lnTo>
                    <a:lnTo>
                      <a:pt x="10" y="40"/>
                    </a:lnTo>
                    <a:lnTo>
                      <a:pt x="10" y="48"/>
                    </a:lnTo>
                    <a:lnTo>
                      <a:pt x="10" y="48"/>
                    </a:lnTo>
                    <a:lnTo>
                      <a:pt x="10" y="56"/>
                    </a:lnTo>
                    <a:lnTo>
                      <a:pt x="10" y="56"/>
                    </a:lnTo>
                    <a:lnTo>
                      <a:pt x="14" y="62"/>
                    </a:lnTo>
                    <a:lnTo>
                      <a:pt x="14" y="62"/>
                    </a:lnTo>
                    <a:lnTo>
                      <a:pt x="18" y="66"/>
                    </a:lnTo>
                    <a:lnTo>
                      <a:pt x="18" y="66"/>
                    </a:lnTo>
                    <a:lnTo>
                      <a:pt x="22" y="68"/>
                    </a:lnTo>
                    <a:lnTo>
                      <a:pt x="22" y="68"/>
                    </a:lnTo>
                    <a:lnTo>
                      <a:pt x="26" y="66"/>
                    </a:lnTo>
                    <a:lnTo>
                      <a:pt x="26" y="66"/>
                    </a:lnTo>
                    <a:lnTo>
                      <a:pt x="30" y="64"/>
                    </a:lnTo>
                    <a:lnTo>
                      <a:pt x="30" y="64"/>
                    </a:lnTo>
                    <a:lnTo>
                      <a:pt x="32" y="62"/>
                    </a:lnTo>
                    <a:lnTo>
                      <a:pt x="32" y="62"/>
                    </a:lnTo>
                    <a:lnTo>
                      <a:pt x="34" y="60"/>
                    </a:lnTo>
                    <a:lnTo>
                      <a:pt x="34" y="3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35" name="Freeform 74"/>
              <p:cNvSpPr>
                <a:spLocks/>
              </p:cNvSpPr>
              <p:nvPr/>
            </p:nvSpPr>
            <p:spPr bwMode="auto">
              <a:xfrm>
                <a:off x="2149475" y="6667500"/>
                <a:ext cx="107950" cy="88900"/>
              </a:xfrm>
              <a:custGeom>
                <a:avLst/>
                <a:gdLst>
                  <a:gd name="T0" fmla="*/ 54 w 68"/>
                  <a:gd name="T1" fmla="*/ 56 h 56"/>
                  <a:gd name="T2" fmla="*/ 44 w 68"/>
                  <a:gd name="T3" fmla="*/ 56 h 56"/>
                  <a:gd name="T4" fmla="*/ 34 w 68"/>
                  <a:gd name="T5" fmla="*/ 18 h 56"/>
                  <a:gd name="T6" fmla="*/ 24 w 68"/>
                  <a:gd name="T7" fmla="*/ 56 h 56"/>
                  <a:gd name="T8" fmla="*/ 14 w 68"/>
                  <a:gd name="T9" fmla="*/ 56 h 56"/>
                  <a:gd name="T10" fmla="*/ 0 w 68"/>
                  <a:gd name="T11" fmla="*/ 0 h 56"/>
                  <a:gd name="T12" fmla="*/ 10 w 68"/>
                  <a:gd name="T13" fmla="*/ 0 h 56"/>
                  <a:gd name="T14" fmla="*/ 20 w 68"/>
                  <a:gd name="T15" fmla="*/ 38 h 56"/>
                  <a:gd name="T16" fmla="*/ 30 w 68"/>
                  <a:gd name="T17" fmla="*/ 0 h 56"/>
                  <a:gd name="T18" fmla="*/ 38 w 68"/>
                  <a:gd name="T19" fmla="*/ 0 h 56"/>
                  <a:gd name="T20" fmla="*/ 48 w 68"/>
                  <a:gd name="T21" fmla="*/ 38 h 56"/>
                  <a:gd name="T22" fmla="*/ 58 w 68"/>
                  <a:gd name="T23" fmla="*/ 0 h 56"/>
                  <a:gd name="T24" fmla="*/ 68 w 68"/>
                  <a:gd name="T25" fmla="*/ 0 h 56"/>
                  <a:gd name="T26" fmla="*/ 54 w 68"/>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56">
                    <a:moveTo>
                      <a:pt x="54" y="56"/>
                    </a:moveTo>
                    <a:lnTo>
                      <a:pt x="44" y="56"/>
                    </a:lnTo>
                    <a:lnTo>
                      <a:pt x="34" y="18"/>
                    </a:lnTo>
                    <a:lnTo>
                      <a:pt x="24" y="56"/>
                    </a:lnTo>
                    <a:lnTo>
                      <a:pt x="14" y="56"/>
                    </a:lnTo>
                    <a:lnTo>
                      <a:pt x="0" y="0"/>
                    </a:lnTo>
                    <a:lnTo>
                      <a:pt x="10" y="0"/>
                    </a:lnTo>
                    <a:lnTo>
                      <a:pt x="20" y="38"/>
                    </a:lnTo>
                    <a:lnTo>
                      <a:pt x="30" y="0"/>
                    </a:lnTo>
                    <a:lnTo>
                      <a:pt x="38" y="0"/>
                    </a:lnTo>
                    <a:lnTo>
                      <a:pt x="48" y="38"/>
                    </a:lnTo>
                    <a:lnTo>
                      <a:pt x="58" y="0"/>
                    </a:lnTo>
                    <a:lnTo>
                      <a:pt x="68" y="0"/>
                    </a:lnTo>
                    <a:lnTo>
                      <a:pt x="54" y="5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36" name="Freeform 75"/>
              <p:cNvSpPr>
                <a:spLocks noEditPoints="1"/>
              </p:cNvSpPr>
              <p:nvPr/>
            </p:nvSpPr>
            <p:spPr bwMode="auto">
              <a:xfrm>
                <a:off x="2266950" y="6667500"/>
                <a:ext cx="76200" cy="88900"/>
              </a:xfrm>
              <a:custGeom>
                <a:avLst/>
                <a:gdLst>
                  <a:gd name="T0" fmla="*/ 48 w 48"/>
                  <a:gd name="T1" fmla="*/ 28 h 56"/>
                  <a:gd name="T2" fmla="*/ 48 w 48"/>
                  <a:gd name="T3" fmla="*/ 40 h 56"/>
                  <a:gd name="T4" fmla="*/ 42 w 48"/>
                  <a:gd name="T5" fmla="*/ 50 h 56"/>
                  <a:gd name="T6" fmla="*/ 34 w 48"/>
                  <a:gd name="T7" fmla="*/ 56 h 56"/>
                  <a:gd name="T8" fmla="*/ 24 w 48"/>
                  <a:gd name="T9" fmla="*/ 56 h 56"/>
                  <a:gd name="T10" fmla="*/ 14 w 48"/>
                  <a:gd name="T11" fmla="*/ 54 h 56"/>
                  <a:gd name="T12" fmla="*/ 6 w 48"/>
                  <a:gd name="T13" fmla="*/ 50 h 56"/>
                  <a:gd name="T14" fmla="*/ 2 w 48"/>
                  <a:gd name="T15" fmla="*/ 40 h 56"/>
                  <a:gd name="T16" fmla="*/ 0 w 48"/>
                  <a:gd name="T17" fmla="*/ 28 h 56"/>
                  <a:gd name="T18" fmla="*/ 2 w 48"/>
                  <a:gd name="T19" fmla="*/ 16 h 56"/>
                  <a:gd name="T20" fmla="*/ 8 w 48"/>
                  <a:gd name="T21" fmla="*/ 8 h 56"/>
                  <a:gd name="T22" fmla="*/ 14 w 48"/>
                  <a:gd name="T23" fmla="*/ 2 h 56"/>
                  <a:gd name="T24" fmla="*/ 24 w 48"/>
                  <a:gd name="T25" fmla="*/ 0 h 56"/>
                  <a:gd name="T26" fmla="*/ 34 w 48"/>
                  <a:gd name="T27" fmla="*/ 2 h 56"/>
                  <a:gd name="T28" fmla="*/ 42 w 48"/>
                  <a:gd name="T29" fmla="*/ 8 h 56"/>
                  <a:gd name="T30" fmla="*/ 48 w 48"/>
                  <a:gd name="T31" fmla="*/ 16 h 56"/>
                  <a:gd name="T32" fmla="*/ 48 w 48"/>
                  <a:gd name="T33" fmla="*/ 28 h 56"/>
                  <a:gd name="T34" fmla="*/ 38 w 48"/>
                  <a:gd name="T35" fmla="*/ 28 h 56"/>
                  <a:gd name="T36" fmla="*/ 38 w 48"/>
                  <a:gd name="T37" fmla="*/ 20 h 56"/>
                  <a:gd name="T38" fmla="*/ 34 w 48"/>
                  <a:gd name="T39" fmla="*/ 16 h 56"/>
                  <a:gd name="T40" fmla="*/ 30 w 48"/>
                  <a:gd name="T41" fmla="*/ 12 h 56"/>
                  <a:gd name="T42" fmla="*/ 24 w 48"/>
                  <a:gd name="T43" fmla="*/ 10 h 56"/>
                  <a:gd name="T44" fmla="*/ 18 w 48"/>
                  <a:gd name="T45" fmla="*/ 12 h 56"/>
                  <a:gd name="T46" fmla="*/ 14 w 48"/>
                  <a:gd name="T47" fmla="*/ 14 h 56"/>
                  <a:gd name="T48" fmla="*/ 12 w 48"/>
                  <a:gd name="T49" fmla="*/ 20 h 56"/>
                  <a:gd name="T50" fmla="*/ 10 w 48"/>
                  <a:gd name="T51" fmla="*/ 28 h 56"/>
                  <a:gd name="T52" fmla="*/ 12 w 48"/>
                  <a:gd name="T53" fmla="*/ 36 h 56"/>
                  <a:gd name="T54" fmla="*/ 14 w 48"/>
                  <a:gd name="T55" fmla="*/ 42 h 56"/>
                  <a:gd name="T56" fmla="*/ 20 w 48"/>
                  <a:gd name="T57" fmla="*/ 46 h 56"/>
                  <a:gd name="T58" fmla="*/ 24 w 48"/>
                  <a:gd name="T59" fmla="*/ 46 h 56"/>
                  <a:gd name="T60" fmla="*/ 30 w 48"/>
                  <a:gd name="T61" fmla="*/ 46 h 56"/>
                  <a:gd name="T62" fmla="*/ 34 w 48"/>
                  <a:gd name="T63" fmla="*/ 42 h 56"/>
                  <a:gd name="T64" fmla="*/ 38 w 48"/>
                  <a:gd name="T65" fmla="*/ 36 h 56"/>
                  <a:gd name="T66" fmla="*/ 38 w 48"/>
                  <a:gd name="T67"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56">
                    <a:moveTo>
                      <a:pt x="48" y="28"/>
                    </a:moveTo>
                    <a:lnTo>
                      <a:pt x="48" y="28"/>
                    </a:lnTo>
                    <a:lnTo>
                      <a:pt x="48" y="40"/>
                    </a:lnTo>
                    <a:lnTo>
                      <a:pt x="48" y="40"/>
                    </a:lnTo>
                    <a:lnTo>
                      <a:pt x="42" y="50"/>
                    </a:lnTo>
                    <a:lnTo>
                      <a:pt x="42" y="50"/>
                    </a:lnTo>
                    <a:lnTo>
                      <a:pt x="34" y="56"/>
                    </a:lnTo>
                    <a:lnTo>
                      <a:pt x="34" y="56"/>
                    </a:lnTo>
                    <a:lnTo>
                      <a:pt x="24" y="56"/>
                    </a:lnTo>
                    <a:lnTo>
                      <a:pt x="24" y="56"/>
                    </a:lnTo>
                    <a:lnTo>
                      <a:pt x="14" y="54"/>
                    </a:lnTo>
                    <a:lnTo>
                      <a:pt x="14" y="54"/>
                    </a:lnTo>
                    <a:lnTo>
                      <a:pt x="6" y="50"/>
                    </a:lnTo>
                    <a:lnTo>
                      <a:pt x="6" y="50"/>
                    </a:lnTo>
                    <a:lnTo>
                      <a:pt x="2" y="40"/>
                    </a:lnTo>
                    <a:lnTo>
                      <a:pt x="2" y="40"/>
                    </a:lnTo>
                    <a:lnTo>
                      <a:pt x="0" y="28"/>
                    </a:lnTo>
                    <a:lnTo>
                      <a:pt x="0" y="28"/>
                    </a:lnTo>
                    <a:lnTo>
                      <a:pt x="2" y="16"/>
                    </a:lnTo>
                    <a:lnTo>
                      <a:pt x="2" y="16"/>
                    </a:lnTo>
                    <a:lnTo>
                      <a:pt x="8" y="8"/>
                    </a:lnTo>
                    <a:lnTo>
                      <a:pt x="8" y="8"/>
                    </a:lnTo>
                    <a:lnTo>
                      <a:pt x="14" y="2"/>
                    </a:lnTo>
                    <a:lnTo>
                      <a:pt x="14" y="2"/>
                    </a:lnTo>
                    <a:lnTo>
                      <a:pt x="24" y="0"/>
                    </a:lnTo>
                    <a:lnTo>
                      <a:pt x="24" y="0"/>
                    </a:lnTo>
                    <a:lnTo>
                      <a:pt x="34" y="2"/>
                    </a:lnTo>
                    <a:lnTo>
                      <a:pt x="34" y="2"/>
                    </a:lnTo>
                    <a:lnTo>
                      <a:pt x="42" y="8"/>
                    </a:lnTo>
                    <a:lnTo>
                      <a:pt x="42" y="8"/>
                    </a:lnTo>
                    <a:lnTo>
                      <a:pt x="48" y="16"/>
                    </a:lnTo>
                    <a:lnTo>
                      <a:pt x="48" y="16"/>
                    </a:lnTo>
                    <a:lnTo>
                      <a:pt x="48" y="28"/>
                    </a:lnTo>
                    <a:lnTo>
                      <a:pt x="48" y="28"/>
                    </a:lnTo>
                    <a:close/>
                    <a:moveTo>
                      <a:pt x="38" y="28"/>
                    </a:moveTo>
                    <a:lnTo>
                      <a:pt x="38" y="28"/>
                    </a:lnTo>
                    <a:lnTo>
                      <a:pt x="38" y="20"/>
                    </a:lnTo>
                    <a:lnTo>
                      <a:pt x="38" y="20"/>
                    </a:lnTo>
                    <a:lnTo>
                      <a:pt x="34" y="16"/>
                    </a:lnTo>
                    <a:lnTo>
                      <a:pt x="34" y="16"/>
                    </a:lnTo>
                    <a:lnTo>
                      <a:pt x="30" y="12"/>
                    </a:lnTo>
                    <a:lnTo>
                      <a:pt x="30" y="12"/>
                    </a:lnTo>
                    <a:lnTo>
                      <a:pt x="24" y="10"/>
                    </a:lnTo>
                    <a:lnTo>
                      <a:pt x="24" y="10"/>
                    </a:lnTo>
                    <a:lnTo>
                      <a:pt x="18" y="12"/>
                    </a:lnTo>
                    <a:lnTo>
                      <a:pt x="18" y="12"/>
                    </a:lnTo>
                    <a:lnTo>
                      <a:pt x="14" y="14"/>
                    </a:lnTo>
                    <a:lnTo>
                      <a:pt x="14" y="14"/>
                    </a:lnTo>
                    <a:lnTo>
                      <a:pt x="12" y="20"/>
                    </a:lnTo>
                    <a:lnTo>
                      <a:pt x="12" y="20"/>
                    </a:lnTo>
                    <a:lnTo>
                      <a:pt x="10" y="28"/>
                    </a:lnTo>
                    <a:lnTo>
                      <a:pt x="10" y="28"/>
                    </a:lnTo>
                    <a:lnTo>
                      <a:pt x="12" y="36"/>
                    </a:lnTo>
                    <a:lnTo>
                      <a:pt x="12" y="36"/>
                    </a:lnTo>
                    <a:lnTo>
                      <a:pt x="14" y="42"/>
                    </a:lnTo>
                    <a:lnTo>
                      <a:pt x="14" y="42"/>
                    </a:lnTo>
                    <a:lnTo>
                      <a:pt x="20" y="46"/>
                    </a:lnTo>
                    <a:lnTo>
                      <a:pt x="20" y="46"/>
                    </a:lnTo>
                    <a:lnTo>
                      <a:pt x="24" y="46"/>
                    </a:lnTo>
                    <a:lnTo>
                      <a:pt x="24" y="46"/>
                    </a:lnTo>
                    <a:lnTo>
                      <a:pt x="30" y="46"/>
                    </a:lnTo>
                    <a:lnTo>
                      <a:pt x="30" y="46"/>
                    </a:lnTo>
                    <a:lnTo>
                      <a:pt x="34" y="42"/>
                    </a:lnTo>
                    <a:lnTo>
                      <a:pt x="34" y="42"/>
                    </a:lnTo>
                    <a:lnTo>
                      <a:pt x="38" y="36"/>
                    </a:lnTo>
                    <a:lnTo>
                      <a:pt x="38" y="36"/>
                    </a:lnTo>
                    <a:lnTo>
                      <a:pt x="38" y="28"/>
                    </a:lnTo>
                    <a:lnTo>
                      <a:pt x="38" y="2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37" name="Freeform 76"/>
              <p:cNvSpPr>
                <a:spLocks/>
              </p:cNvSpPr>
              <p:nvPr/>
            </p:nvSpPr>
            <p:spPr bwMode="auto">
              <a:xfrm>
                <a:off x="2362200" y="6667500"/>
                <a:ext cx="50800" cy="88900"/>
              </a:xfrm>
              <a:custGeom>
                <a:avLst/>
                <a:gdLst>
                  <a:gd name="T0" fmla="*/ 30 w 32"/>
                  <a:gd name="T1" fmla="*/ 12 h 56"/>
                  <a:gd name="T2" fmla="*/ 30 w 32"/>
                  <a:gd name="T3" fmla="*/ 12 h 56"/>
                  <a:gd name="T4" fmla="*/ 26 w 32"/>
                  <a:gd name="T5" fmla="*/ 10 h 56"/>
                  <a:gd name="T6" fmla="*/ 26 w 32"/>
                  <a:gd name="T7" fmla="*/ 10 h 56"/>
                  <a:gd name="T8" fmla="*/ 22 w 32"/>
                  <a:gd name="T9" fmla="*/ 10 h 56"/>
                  <a:gd name="T10" fmla="*/ 22 w 32"/>
                  <a:gd name="T11" fmla="*/ 10 h 56"/>
                  <a:gd name="T12" fmla="*/ 18 w 32"/>
                  <a:gd name="T13" fmla="*/ 12 h 56"/>
                  <a:gd name="T14" fmla="*/ 14 w 32"/>
                  <a:gd name="T15" fmla="*/ 14 h 56"/>
                  <a:gd name="T16" fmla="*/ 14 w 32"/>
                  <a:gd name="T17" fmla="*/ 14 h 56"/>
                  <a:gd name="T18" fmla="*/ 12 w 32"/>
                  <a:gd name="T19" fmla="*/ 18 h 56"/>
                  <a:gd name="T20" fmla="*/ 10 w 32"/>
                  <a:gd name="T21" fmla="*/ 24 h 56"/>
                  <a:gd name="T22" fmla="*/ 10 w 32"/>
                  <a:gd name="T23" fmla="*/ 56 h 56"/>
                  <a:gd name="T24" fmla="*/ 0 w 32"/>
                  <a:gd name="T25" fmla="*/ 56 h 56"/>
                  <a:gd name="T26" fmla="*/ 0 w 32"/>
                  <a:gd name="T27" fmla="*/ 0 h 56"/>
                  <a:gd name="T28" fmla="*/ 10 w 32"/>
                  <a:gd name="T29" fmla="*/ 0 h 56"/>
                  <a:gd name="T30" fmla="*/ 10 w 32"/>
                  <a:gd name="T31" fmla="*/ 6 h 56"/>
                  <a:gd name="T32" fmla="*/ 10 w 32"/>
                  <a:gd name="T33" fmla="*/ 6 h 56"/>
                  <a:gd name="T34" fmla="*/ 14 w 32"/>
                  <a:gd name="T35" fmla="*/ 4 h 56"/>
                  <a:gd name="T36" fmla="*/ 14 w 32"/>
                  <a:gd name="T37" fmla="*/ 4 h 56"/>
                  <a:gd name="T38" fmla="*/ 16 w 32"/>
                  <a:gd name="T39" fmla="*/ 2 h 56"/>
                  <a:gd name="T40" fmla="*/ 16 w 32"/>
                  <a:gd name="T41" fmla="*/ 2 h 56"/>
                  <a:gd name="T42" fmla="*/ 20 w 32"/>
                  <a:gd name="T43" fmla="*/ 0 h 56"/>
                  <a:gd name="T44" fmla="*/ 20 w 32"/>
                  <a:gd name="T45" fmla="*/ 0 h 56"/>
                  <a:gd name="T46" fmla="*/ 24 w 32"/>
                  <a:gd name="T47" fmla="*/ 0 h 56"/>
                  <a:gd name="T48" fmla="*/ 24 w 32"/>
                  <a:gd name="T49" fmla="*/ 0 h 56"/>
                  <a:gd name="T50" fmla="*/ 28 w 32"/>
                  <a:gd name="T51" fmla="*/ 0 h 56"/>
                  <a:gd name="T52" fmla="*/ 28 w 32"/>
                  <a:gd name="T53" fmla="*/ 0 h 56"/>
                  <a:gd name="T54" fmla="*/ 32 w 32"/>
                  <a:gd name="T55" fmla="*/ 2 h 56"/>
                  <a:gd name="T56" fmla="*/ 30 w 32"/>
                  <a:gd name="T57"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56">
                    <a:moveTo>
                      <a:pt x="30" y="12"/>
                    </a:moveTo>
                    <a:lnTo>
                      <a:pt x="30" y="12"/>
                    </a:lnTo>
                    <a:lnTo>
                      <a:pt x="26" y="10"/>
                    </a:lnTo>
                    <a:lnTo>
                      <a:pt x="26" y="10"/>
                    </a:lnTo>
                    <a:lnTo>
                      <a:pt x="22" y="10"/>
                    </a:lnTo>
                    <a:lnTo>
                      <a:pt x="22" y="10"/>
                    </a:lnTo>
                    <a:lnTo>
                      <a:pt x="18" y="12"/>
                    </a:lnTo>
                    <a:lnTo>
                      <a:pt x="14" y="14"/>
                    </a:lnTo>
                    <a:lnTo>
                      <a:pt x="14" y="14"/>
                    </a:lnTo>
                    <a:lnTo>
                      <a:pt x="12" y="18"/>
                    </a:lnTo>
                    <a:lnTo>
                      <a:pt x="10" y="24"/>
                    </a:lnTo>
                    <a:lnTo>
                      <a:pt x="10" y="56"/>
                    </a:lnTo>
                    <a:lnTo>
                      <a:pt x="0" y="56"/>
                    </a:lnTo>
                    <a:lnTo>
                      <a:pt x="0" y="0"/>
                    </a:lnTo>
                    <a:lnTo>
                      <a:pt x="10" y="0"/>
                    </a:lnTo>
                    <a:lnTo>
                      <a:pt x="10" y="6"/>
                    </a:lnTo>
                    <a:lnTo>
                      <a:pt x="10" y="6"/>
                    </a:lnTo>
                    <a:lnTo>
                      <a:pt x="14" y="4"/>
                    </a:lnTo>
                    <a:lnTo>
                      <a:pt x="14" y="4"/>
                    </a:lnTo>
                    <a:lnTo>
                      <a:pt x="16" y="2"/>
                    </a:lnTo>
                    <a:lnTo>
                      <a:pt x="16" y="2"/>
                    </a:lnTo>
                    <a:lnTo>
                      <a:pt x="20" y="0"/>
                    </a:lnTo>
                    <a:lnTo>
                      <a:pt x="20" y="0"/>
                    </a:lnTo>
                    <a:lnTo>
                      <a:pt x="24" y="0"/>
                    </a:lnTo>
                    <a:lnTo>
                      <a:pt x="24" y="0"/>
                    </a:lnTo>
                    <a:lnTo>
                      <a:pt x="28" y="0"/>
                    </a:lnTo>
                    <a:lnTo>
                      <a:pt x="28" y="0"/>
                    </a:lnTo>
                    <a:lnTo>
                      <a:pt x="32" y="2"/>
                    </a:lnTo>
                    <a:lnTo>
                      <a:pt x="30" y="1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38" name="Freeform 77"/>
              <p:cNvSpPr>
                <a:spLocks/>
              </p:cNvSpPr>
              <p:nvPr/>
            </p:nvSpPr>
            <p:spPr bwMode="auto">
              <a:xfrm>
                <a:off x="2428875" y="6635750"/>
                <a:ext cx="66675" cy="120650"/>
              </a:xfrm>
              <a:custGeom>
                <a:avLst/>
                <a:gdLst>
                  <a:gd name="T0" fmla="*/ 30 w 42"/>
                  <a:gd name="T1" fmla="*/ 76 h 76"/>
                  <a:gd name="T2" fmla="*/ 18 w 42"/>
                  <a:gd name="T3" fmla="*/ 48 h 76"/>
                  <a:gd name="T4" fmla="*/ 10 w 42"/>
                  <a:gd name="T5" fmla="*/ 60 h 76"/>
                  <a:gd name="T6" fmla="*/ 10 w 42"/>
                  <a:gd name="T7" fmla="*/ 76 h 76"/>
                  <a:gd name="T8" fmla="*/ 0 w 42"/>
                  <a:gd name="T9" fmla="*/ 76 h 76"/>
                  <a:gd name="T10" fmla="*/ 0 w 42"/>
                  <a:gd name="T11" fmla="*/ 6 h 76"/>
                  <a:gd name="T12" fmla="*/ 10 w 42"/>
                  <a:gd name="T13" fmla="*/ 0 h 76"/>
                  <a:gd name="T14" fmla="*/ 10 w 42"/>
                  <a:gd name="T15" fmla="*/ 46 h 76"/>
                  <a:gd name="T16" fmla="*/ 28 w 42"/>
                  <a:gd name="T17" fmla="*/ 20 h 76"/>
                  <a:gd name="T18" fmla="*/ 40 w 42"/>
                  <a:gd name="T19" fmla="*/ 20 h 76"/>
                  <a:gd name="T20" fmla="*/ 26 w 42"/>
                  <a:gd name="T21" fmla="*/ 40 h 76"/>
                  <a:gd name="T22" fmla="*/ 42 w 42"/>
                  <a:gd name="T23" fmla="*/ 76 h 76"/>
                  <a:gd name="T24" fmla="*/ 30 w 42"/>
                  <a:gd name="T25"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6">
                    <a:moveTo>
                      <a:pt x="30" y="76"/>
                    </a:moveTo>
                    <a:lnTo>
                      <a:pt x="18" y="48"/>
                    </a:lnTo>
                    <a:lnTo>
                      <a:pt x="10" y="60"/>
                    </a:lnTo>
                    <a:lnTo>
                      <a:pt x="10" y="76"/>
                    </a:lnTo>
                    <a:lnTo>
                      <a:pt x="0" y="76"/>
                    </a:lnTo>
                    <a:lnTo>
                      <a:pt x="0" y="6"/>
                    </a:lnTo>
                    <a:lnTo>
                      <a:pt x="10" y="0"/>
                    </a:lnTo>
                    <a:lnTo>
                      <a:pt x="10" y="46"/>
                    </a:lnTo>
                    <a:lnTo>
                      <a:pt x="28" y="20"/>
                    </a:lnTo>
                    <a:lnTo>
                      <a:pt x="40" y="20"/>
                    </a:lnTo>
                    <a:lnTo>
                      <a:pt x="26" y="40"/>
                    </a:lnTo>
                    <a:lnTo>
                      <a:pt x="42" y="76"/>
                    </a:lnTo>
                    <a:lnTo>
                      <a:pt x="30"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39" name="Freeform 78"/>
              <p:cNvSpPr>
                <a:spLocks/>
              </p:cNvSpPr>
              <p:nvPr/>
            </p:nvSpPr>
            <p:spPr bwMode="auto">
              <a:xfrm>
                <a:off x="2505075" y="6667500"/>
                <a:ext cx="66675" cy="88900"/>
              </a:xfrm>
              <a:custGeom>
                <a:avLst/>
                <a:gdLst>
                  <a:gd name="T0" fmla="*/ 34 w 42"/>
                  <a:gd name="T1" fmla="*/ 14 h 56"/>
                  <a:gd name="T2" fmla="*/ 28 w 42"/>
                  <a:gd name="T3" fmla="*/ 10 h 56"/>
                  <a:gd name="T4" fmla="*/ 20 w 42"/>
                  <a:gd name="T5" fmla="*/ 10 h 56"/>
                  <a:gd name="T6" fmla="*/ 14 w 42"/>
                  <a:gd name="T7" fmla="*/ 10 h 56"/>
                  <a:gd name="T8" fmla="*/ 14 w 42"/>
                  <a:gd name="T9" fmla="*/ 14 h 56"/>
                  <a:gd name="T10" fmla="*/ 14 w 42"/>
                  <a:gd name="T11" fmla="*/ 16 h 56"/>
                  <a:gd name="T12" fmla="*/ 16 w 42"/>
                  <a:gd name="T13" fmla="*/ 18 h 56"/>
                  <a:gd name="T14" fmla="*/ 18 w 42"/>
                  <a:gd name="T15" fmla="*/ 20 h 56"/>
                  <a:gd name="T16" fmla="*/ 24 w 42"/>
                  <a:gd name="T17" fmla="*/ 22 h 56"/>
                  <a:gd name="T18" fmla="*/ 32 w 42"/>
                  <a:gd name="T19" fmla="*/ 26 h 56"/>
                  <a:gd name="T20" fmla="*/ 38 w 42"/>
                  <a:gd name="T21" fmla="*/ 30 h 56"/>
                  <a:gd name="T22" fmla="*/ 40 w 42"/>
                  <a:gd name="T23" fmla="*/ 34 h 56"/>
                  <a:gd name="T24" fmla="*/ 42 w 42"/>
                  <a:gd name="T25" fmla="*/ 40 h 56"/>
                  <a:gd name="T26" fmla="*/ 40 w 42"/>
                  <a:gd name="T27" fmla="*/ 48 h 56"/>
                  <a:gd name="T28" fmla="*/ 36 w 42"/>
                  <a:gd name="T29" fmla="*/ 54 h 56"/>
                  <a:gd name="T30" fmla="*/ 28 w 42"/>
                  <a:gd name="T31" fmla="*/ 56 h 56"/>
                  <a:gd name="T32" fmla="*/ 22 w 42"/>
                  <a:gd name="T33" fmla="*/ 56 h 56"/>
                  <a:gd name="T34" fmla="*/ 10 w 42"/>
                  <a:gd name="T35" fmla="*/ 56 h 56"/>
                  <a:gd name="T36" fmla="*/ 0 w 42"/>
                  <a:gd name="T37" fmla="*/ 50 h 56"/>
                  <a:gd name="T38" fmla="*/ 4 w 42"/>
                  <a:gd name="T39" fmla="*/ 42 h 56"/>
                  <a:gd name="T40" fmla="*/ 12 w 42"/>
                  <a:gd name="T41" fmla="*/ 46 h 56"/>
                  <a:gd name="T42" fmla="*/ 22 w 42"/>
                  <a:gd name="T43" fmla="*/ 48 h 56"/>
                  <a:gd name="T44" fmla="*/ 28 w 42"/>
                  <a:gd name="T45" fmla="*/ 46 h 56"/>
                  <a:gd name="T46" fmla="*/ 32 w 42"/>
                  <a:gd name="T47" fmla="*/ 42 h 56"/>
                  <a:gd name="T48" fmla="*/ 30 w 42"/>
                  <a:gd name="T49" fmla="*/ 38 h 56"/>
                  <a:gd name="T50" fmla="*/ 28 w 42"/>
                  <a:gd name="T51" fmla="*/ 36 h 56"/>
                  <a:gd name="T52" fmla="*/ 24 w 42"/>
                  <a:gd name="T53" fmla="*/ 34 h 56"/>
                  <a:gd name="T54" fmla="*/ 18 w 42"/>
                  <a:gd name="T55" fmla="*/ 32 h 56"/>
                  <a:gd name="T56" fmla="*/ 10 w 42"/>
                  <a:gd name="T57" fmla="*/ 28 h 56"/>
                  <a:gd name="T58" fmla="*/ 6 w 42"/>
                  <a:gd name="T59" fmla="*/ 24 h 56"/>
                  <a:gd name="T60" fmla="*/ 4 w 42"/>
                  <a:gd name="T61" fmla="*/ 20 h 56"/>
                  <a:gd name="T62" fmla="*/ 2 w 42"/>
                  <a:gd name="T63" fmla="*/ 14 h 56"/>
                  <a:gd name="T64" fmla="*/ 4 w 42"/>
                  <a:gd name="T65" fmla="*/ 8 h 56"/>
                  <a:gd name="T66" fmla="*/ 8 w 42"/>
                  <a:gd name="T67" fmla="*/ 4 h 56"/>
                  <a:gd name="T68" fmla="*/ 14 w 42"/>
                  <a:gd name="T69" fmla="*/ 0 h 56"/>
                  <a:gd name="T70" fmla="*/ 20 w 42"/>
                  <a:gd name="T71" fmla="*/ 0 h 56"/>
                  <a:gd name="T72" fmla="*/ 30 w 42"/>
                  <a:gd name="T73" fmla="*/ 2 h 56"/>
                  <a:gd name="T74" fmla="*/ 40 w 42"/>
                  <a:gd name="T75"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56">
                    <a:moveTo>
                      <a:pt x="40" y="6"/>
                    </a:moveTo>
                    <a:lnTo>
                      <a:pt x="34" y="14"/>
                    </a:lnTo>
                    <a:lnTo>
                      <a:pt x="34" y="14"/>
                    </a:lnTo>
                    <a:lnTo>
                      <a:pt x="28" y="10"/>
                    </a:lnTo>
                    <a:lnTo>
                      <a:pt x="28" y="10"/>
                    </a:lnTo>
                    <a:lnTo>
                      <a:pt x="20" y="10"/>
                    </a:lnTo>
                    <a:lnTo>
                      <a:pt x="20" y="10"/>
                    </a:lnTo>
                    <a:lnTo>
                      <a:pt x="14" y="10"/>
                    </a:lnTo>
                    <a:lnTo>
                      <a:pt x="14" y="10"/>
                    </a:lnTo>
                    <a:lnTo>
                      <a:pt x="14" y="14"/>
                    </a:lnTo>
                    <a:lnTo>
                      <a:pt x="14" y="14"/>
                    </a:lnTo>
                    <a:lnTo>
                      <a:pt x="14" y="16"/>
                    </a:lnTo>
                    <a:lnTo>
                      <a:pt x="14" y="16"/>
                    </a:lnTo>
                    <a:lnTo>
                      <a:pt x="16" y="18"/>
                    </a:lnTo>
                    <a:lnTo>
                      <a:pt x="16" y="18"/>
                    </a:lnTo>
                    <a:lnTo>
                      <a:pt x="18" y="20"/>
                    </a:lnTo>
                    <a:lnTo>
                      <a:pt x="18" y="20"/>
                    </a:lnTo>
                    <a:lnTo>
                      <a:pt x="24" y="22"/>
                    </a:lnTo>
                    <a:lnTo>
                      <a:pt x="24" y="22"/>
                    </a:lnTo>
                    <a:lnTo>
                      <a:pt x="32" y="26"/>
                    </a:lnTo>
                    <a:lnTo>
                      <a:pt x="32" y="26"/>
                    </a:lnTo>
                    <a:lnTo>
                      <a:pt x="38" y="30"/>
                    </a:lnTo>
                    <a:lnTo>
                      <a:pt x="38" y="30"/>
                    </a:lnTo>
                    <a:lnTo>
                      <a:pt x="40" y="34"/>
                    </a:lnTo>
                    <a:lnTo>
                      <a:pt x="40" y="34"/>
                    </a:lnTo>
                    <a:lnTo>
                      <a:pt x="42" y="40"/>
                    </a:lnTo>
                    <a:lnTo>
                      <a:pt x="42" y="40"/>
                    </a:lnTo>
                    <a:lnTo>
                      <a:pt x="40" y="48"/>
                    </a:lnTo>
                    <a:lnTo>
                      <a:pt x="40" y="48"/>
                    </a:lnTo>
                    <a:lnTo>
                      <a:pt x="36" y="54"/>
                    </a:lnTo>
                    <a:lnTo>
                      <a:pt x="36" y="54"/>
                    </a:lnTo>
                    <a:lnTo>
                      <a:pt x="28" y="56"/>
                    </a:lnTo>
                    <a:lnTo>
                      <a:pt x="28" y="56"/>
                    </a:lnTo>
                    <a:lnTo>
                      <a:pt x="22" y="56"/>
                    </a:lnTo>
                    <a:lnTo>
                      <a:pt x="22" y="56"/>
                    </a:lnTo>
                    <a:lnTo>
                      <a:pt x="10" y="56"/>
                    </a:lnTo>
                    <a:lnTo>
                      <a:pt x="10" y="56"/>
                    </a:lnTo>
                    <a:lnTo>
                      <a:pt x="0" y="50"/>
                    </a:lnTo>
                    <a:lnTo>
                      <a:pt x="4" y="42"/>
                    </a:lnTo>
                    <a:lnTo>
                      <a:pt x="4" y="42"/>
                    </a:lnTo>
                    <a:lnTo>
                      <a:pt x="12" y="46"/>
                    </a:lnTo>
                    <a:lnTo>
                      <a:pt x="12" y="46"/>
                    </a:lnTo>
                    <a:lnTo>
                      <a:pt x="22" y="48"/>
                    </a:lnTo>
                    <a:lnTo>
                      <a:pt x="22" y="48"/>
                    </a:lnTo>
                    <a:lnTo>
                      <a:pt x="28" y="46"/>
                    </a:lnTo>
                    <a:lnTo>
                      <a:pt x="28" y="46"/>
                    </a:lnTo>
                    <a:lnTo>
                      <a:pt x="30" y="44"/>
                    </a:lnTo>
                    <a:lnTo>
                      <a:pt x="32" y="42"/>
                    </a:lnTo>
                    <a:lnTo>
                      <a:pt x="32" y="42"/>
                    </a:lnTo>
                    <a:lnTo>
                      <a:pt x="30" y="38"/>
                    </a:lnTo>
                    <a:lnTo>
                      <a:pt x="30" y="38"/>
                    </a:lnTo>
                    <a:lnTo>
                      <a:pt x="28" y="36"/>
                    </a:lnTo>
                    <a:lnTo>
                      <a:pt x="28" y="36"/>
                    </a:lnTo>
                    <a:lnTo>
                      <a:pt x="24" y="34"/>
                    </a:lnTo>
                    <a:lnTo>
                      <a:pt x="24" y="34"/>
                    </a:lnTo>
                    <a:lnTo>
                      <a:pt x="18" y="32"/>
                    </a:lnTo>
                    <a:lnTo>
                      <a:pt x="18" y="32"/>
                    </a:lnTo>
                    <a:lnTo>
                      <a:pt x="10" y="28"/>
                    </a:lnTo>
                    <a:lnTo>
                      <a:pt x="10" y="28"/>
                    </a:lnTo>
                    <a:lnTo>
                      <a:pt x="6" y="24"/>
                    </a:lnTo>
                    <a:lnTo>
                      <a:pt x="6" y="24"/>
                    </a:lnTo>
                    <a:lnTo>
                      <a:pt x="4" y="20"/>
                    </a:lnTo>
                    <a:lnTo>
                      <a:pt x="4" y="20"/>
                    </a:lnTo>
                    <a:lnTo>
                      <a:pt x="2" y="14"/>
                    </a:lnTo>
                    <a:lnTo>
                      <a:pt x="2" y="14"/>
                    </a:lnTo>
                    <a:lnTo>
                      <a:pt x="4" y="8"/>
                    </a:lnTo>
                    <a:lnTo>
                      <a:pt x="4" y="8"/>
                    </a:lnTo>
                    <a:lnTo>
                      <a:pt x="8" y="4"/>
                    </a:lnTo>
                    <a:lnTo>
                      <a:pt x="8" y="4"/>
                    </a:lnTo>
                    <a:lnTo>
                      <a:pt x="14" y="0"/>
                    </a:lnTo>
                    <a:lnTo>
                      <a:pt x="14" y="0"/>
                    </a:lnTo>
                    <a:lnTo>
                      <a:pt x="20" y="0"/>
                    </a:lnTo>
                    <a:lnTo>
                      <a:pt x="20" y="0"/>
                    </a:lnTo>
                    <a:lnTo>
                      <a:pt x="30" y="2"/>
                    </a:lnTo>
                    <a:lnTo>
                      <a:pt x="30" y="2"/>
                    </a:lnTo>
                    <a:lnTo>
                      <a:pt x="40" y="6"/>
                    </a:lnTo>
                    <a:lnTo>
                      <a:pt x="40" y="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40" name="Freeform 79"/>
              <p:cNvSpPr>
                <a:spLocks/>
              </p:cNvSpPr>
              <p:nvPr/>
            </p:nvSpPr>
            <p:spPr bwMode="auto">
              <a:xfrm>
                <a:off x="2587625" y="6731000"/>
                <a:ext cx="25400" cy="25400"/>
              </a:xfrm>
              <a:custGeom>
                <a:avLst/>
                <a:gdLst>
                  <a:gd name="T0" fmla="*/ 16 w 16"/>
                  <a:gd name="T1" fmla="*/ 8 h 16"/>
                  <a:gd name="T2" fmla="*/ 16 w 16"/>
                  <a:gd name="T3" fmla="*/ 8 h 16"/>
                  <a:gd name="T4" fmla="*/ 16 w 16"/>
                  <a:gd name="T5" fmla="*/ 12 h 16"/>
                  <a:gd name="T6" fmla="*/ 16 w 16"/>
                  <a:gd name="T7" fmla="*/ 12 h 16"/>
                  <a:gd name="T8" fmla="*/ 14 w 16"/>
                  <a:gd name="T9" fmla="*/ 14 h 16"/>
                  <a:gd name="T10" fmla="*/ 14 w 16"/>
                  <a:gd name="T11" fmla="*/ 14 h 16"/>
                  <a:gd name="T12" fmla="*/ 12 w 16"/>
                  <a:gd name="T13" fmla="*/ 16 h 16"/>
                  <a:gd name="T14" fmla="*/ 12 w 16"/>
                  <a:gd name="T15" fmla="*/ 16 h 16"/>
                  <a:gd name="T16" fmla="*/ 8 w 16"/>
                  <a:gd name="T17" fmla="*/ 16 h 16"/>
                  <a:gd name="T18" fmla="*/ 8 w 16"/>
                  <a:gd name="T19" fmla="*/ 16 h 16"/>
                  <a:gd name="T20" fmla="*/ 6 w 16"/>
                  <a:gd name="T21" fmla="*/ 16 h 16"/>
                  <a:gd name="T22" fmla="*/ 6 w 16"/>
                  <a:gd name="T23" fmla="*/ 16 h 16"/>
                  <a:gd name="T24" fmla="*/ 2 w 16"/>
                  <a:gd name="T25" fmla="*/ 14 h 16"/>
                  <a:gd name="T26" fmla="*/ 2 w 16"/>
                  <a:gd name="T27" fmla="*/ 14 h 16"/>
                  <a:gd name="T28" fmla="*/ 0 w 16"/>
                  <a:gd name="T29" fmla="*/ 12 h 16"/>
                  <a:gd name="T30" fmla="*/ 0 w 16"/>
                  <a:gd name="T31" fmla="*/ 12 h 16"/>
                  <a:gd name="T32" fmla="*/ 0 w 16"/>
                  <a:gd name="T33" fmla="*/ 8 h 16"/>
                  <a:gd name="T34" fmla="*/ 0 w 16"/>
                  <a:gd name="T35" fmla="*/ 8 h 16"/>
                  <a:gd name="T36" fmla="*/ 0 w 16"/>
                  <a:gd name="T37" fmla="*/ 6 h 16"/>
                  <a:gd name="T38" fmla="*/ 0 w 16"/>
                  <a:gd name="T39" fmla="*/ 6 h 16"/>
                  <a:gd name="T40" fmla="*/ 2 w 16"/>
                  <a:gd name="T41" fmla="*/ 2 h 16"/>
                  <a:gd name="T42" fmla="*/ 2 w 16"/>
                  <a:gd name="T43" fmla="*/ 2 h 16"/>
                  <a:gd name="T44" fmla="*/ 6 w 16"/>
                  <a:gd name="T45" fmla="*/ 0 h 16"/>
                  <a:gd name="T46" fmla="*/ 6 w 16"/>
                  <a:gd name="T47" fmla="*/ 0 h 16"/>
                  <a:gd name="T48" fmla="*/ 8 w 16"/>
                  <a:gd name="T49" fmla="*/ 0 h 16"/>
                  <a:gd name="T50" fmla="*/ 8 w 16"/>
                  <a:gd name="T51" fmla="*/ 0 h 16"/>
                  <a:gd name="T52" fmla="*/ 12 w 16"/>
                  <a:gd name="T53" fmla="*/ 0 h 16"/>
                  <a:gd name="T54" fmla="*/ 12 w 16"/>
                  <a:gd name="T55" fmla="*/ 0 h 16"/>
                  <a:gd name="T56" fmla="*/ 14 w 16"/>
                  <a:gd name="T57" fmla="*/ 2 h 16"/>
                  <a:gd name="T58" fmla="*/ 14 w 16"/>
                  <a:gd name="T59" fmla="*/ 2 h 16"/>
                  <a:gd name="T60" fmla="*/ 16 w 16"/>
                  <a:gd name="T61" fmla="*/ 6 h 16"/>
                  <a:gd name="T62" fmla="*/ 16 w 16"/>
                  <a:gd name="T63" fmla="*/ 6 h 16"/>
                  <a:gd name="T64" fmla="*/ 16 w 16"/>
                  <a:gd name="T65" fmla="*/ 8 h 16"/>
                  <a:gd name="T66" fmla="*/ 16 w 16"/>
                  <a:gd name="T6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16">
                    <a:moveTo>
                      <a:pt x="16" y="8"/>
                    </a:moveTo>
                    <a:lnTo>
                      <a:pt x="16" y="8"/>
                    </a:lnTo>
                    <a:lnTo>
                      <a:pt x="16" y="12"/>
                    </a:lnTo>
                    <a:lnTo>
                      <a:pt x="16" y="12"/>
                    </a:lnTo>
                    <a:lnTo>
                      <a:pt x="14" y="14"/>
                    </a:lnTo>
                    <a:lnTo>
                      <a:pt x="14" y="14"/>
                    </a:lnTo>
                    <a:lnTo>
                      <a:pt x="12" y="16"/>
                    </a:lnTo>
                    <a:lnTo>
                      <a:pt x="12" y="16"/>
                    </a:lnTo>
                    <a:lnTo>
                      <a:pt x="8" y="16"/>
                    </a:lnTo>
                    <a:lnTo>
                      <a:pt x="8" y="16"/>
                    </a:lnTo>
                    <a:lnTo>
                      <a:pt x="6" y="16"/>
                    </a:lnTo>
                    <a:lnTo>
                      <a:pt x="6" y="16"/>
                    </a:lnTo>
                    <a:lnTo>
                      <a:pt x="2" y="14"/>
                    </a:lnTo>
                    <a:lnTo>
                      <a:pt x="2" y="14"/>
                    </a:lnTo>
                    <a:lnTo>
                      <a:pt x="0" y="12"/>
                    </a:lnTo>
                    <a:lnTo>
                      <a:pt x="0" y="12"/>
                    </a:lnTo>
                    <a:lnTo>
                      <a:pt x="0" y="8"/>
                    </a:lnTo>
                    <a:lnTo>
                      <a:pt x="0" y="8"/>
                    </a:lnTo>
                    <a:lnTo>
                      <a:pt x="0" y="6"/>
                    </a:lnTo>
                    <a:lnTo>
                      <a:pt x="0" y="6"/>
                    </a:lnTo>
                    <a:lnTo>
                      <a:pt x="2" y="2"/>
                    </a:lnTo>
                    <a:lnTo>
                      <a:pt x="2" y="2"/>
                    </a:lnTo>
                    <a:lnTo>
                      <a:pt x="6" y="0"/>
                    </a:lnTo>
                    <a:lnTo>
                      <a:pt x="6" y="0"/>
                    </a:lnTo>
                    <a:lnTo>
                      <a:pt x="8" y="0"/>
                    </a:lnTo>
                    <a:lnTo>
                      <a:pt x="8" y="0"/>
                    </a:lnTo>
                    <a:lnTo>
                      <a:pt x="12" y="0"/>
                    </a:lnTo>
                    <a:lnTo>
                      <a:pt x="12" y="0"/>
                    </a:lnTo>
                    <a:lnTo>
                      <a:pt x="14" y="2"/>
                    </a:lnTo>
                    <a:lnTo>
                      <a:pt x="14" y="2"/>
                    </a:lnTo>
                    <a:lnTo>
                      <a:pt x="16" y="6"/>
                    </a:lnTo>
                    <a:lnTo>
                      <a:pt x="16" y="6"/>
                    </a:lnTo>
                    <a:lnTo>
                      <a:pt x="16" y="8"/>
                    </a:lnTo>
                    <a:lnTo>
                      <a:pt x="16" y="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grpSp>
      </p:grpSp>
      <p:sp>
        <p:nvSpPr>
          <p:cNvPr id="88" name="Text Placeholder 14"/>
          <p:cNvSpPr>
            <a:spLocks noGrp="1"/>
          </p:cNvSpPr>
          <p:nvPr>
            <p:ph type="body" sz="quarter" idx="10"/>
          </p:nvPr>
        </p:nvSpPr>
        <p:spPr>
          <a:xfrm>
            <a:off x="678736" y="1713848"/>
            <a:ext cx="2619398" cy="564257"/>
          </a:xfrm>
          <a:prstGeom prst="rect">
            <a:avLst/>
          </a:prstGeom>
        </p:spPr>
        <p:txBody>
          <a:bodyPr lIns="0" tIns="0" rIns="0" bIns="0">
            <a:spAutoFit/>
          </a:bodyPr>
          <a:lstStyle>
            <a:lvl1pPr>
              <a:defRPr kumimoji="0" lang="en-GB" sz="1508" b="0" i="0" u="none" strike="noStrike" kern="0" cap="none" spc="0" normalizeH="0" baseline="0" dirty="0">
                <a:ln>
                  <a:noFill/>
                </a:ln>
                <a:solidFill>
                  <a:srgbClr val="404040"/>
                </a:solidFill>
                <a:effectLst/>
                <a:uLnTx/>
                <a:uFillTx/>
                <a:latin typeface="EYInterstate Regular" pitchFamily="2" charset="0"/>
                <a:ea typeface="+mj-ea"/>
                <a:cs typeface="+mj-cs"/>
              </a:defRPr>
            </a:lvl1pPr>
          </a:lstStyle>
          <a:p>
            <a:pPr marL="0" marR="0" lvl="0" indent="0" algn="l" defTabSz="822487" rtl="0" eaLnBrk="1" fontAlgn="base" latinLnBrk="0" hangingPunct="1">
              <a:lnSpc>
                <a:spcPts val="2232"/>
              </a:lnSpc>
              <a:spcBef>
                <a:spcPct val="0"/>
              </a:spcBef>
              <a:spcAft>
                <a:spcPct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73149872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5_Title Slide">
    <p:spTree>
      <p:nvGrpSpPr>
        <p:cNvPr id="1" name=""/>
        <p:cNvGrpSpPr/>
        <p:nvPr/>
      </p:nvGrpSpPr>
      <p:grpSpPr>
        <a:xfrm>
          <a:off x="0" y="0"/>
          <a:ext cx="0" cy="0"/>
          <a:chOff x="0" y="0"/>
          <a:chExt cx="0" cy="0"/>
        </a:xfrm>
      </p:grpSpPr>
      <p:grpSp>
        <p:nvGrpSpPr>
          <p:cNvPr id="13" name="Group 12"/>
          <p:cNvGrpSpPr/>
          <p:nvPr/>
        </p:nvGrpSpPr>
        <p:grpSpPr>
          <a:xfrm>
            <a:off x="7866013" y="5349326"/>
            <a:ext cx="925803" cy="1146120"/>
            <a:chOff x="9040813" y="5535613"/>
            <a:chExt cx="1082675" cy="1263650"/>
          </a:xfrm>
        </p:grpSpPr>
        <p:sp>
          <p:nvSpPr>
            <p:cNvPr id="10" name="Freeform 11"/>
            <p:cNvSpPr>
              <a:spLocks/>
            </p:cNvSpPr>
            <p:nvPr/>
          </p:nvSpPr>
          <p:spPr bwMode="auto">
            <a:xfrm>
              <a:off x="9040813" y="5535613"/>
              <a:ext cx="866775" cy="314325"/>
            </a:xfrm>
            <a:custGeom>
              <a:avLst/>
              <a:gdLst>
                <a:gd name="T0" fmla="*/ 546 w 546"/>
                <a:gd name="T1" fmla="*/ 0 h 198"/>
                <a:gd name="T2" fmla="*/ 0 w 546"/>
                <a:gd name="T3" fmla="*/ 198 h 198"/>
                <a:gd name="T4" fmla="*/ 546 w 546"/>
                <a:gd name="T5" fmla="*/ 102 h 198"/>
                <a:gd name="T6" fmla="*/ 546 w 546"/>
                <a:gd name="T7" fmla="*/ 0 h 198"/>
              </a:gdLst>
              <a:ahLst/>
              <a:cxnLst>
                <a:cxn ang="0">
                  <a:pos x="T0" y="T1"/>
                </a:cxn>
                <a:cxn ang="0">
                  <a:pos x="T2" y="T3"/>
                </a:cxn>
                <a:cxn ang="0">
                  <a:pos x="T4" y="T5"/>
                </a:cxn>
                <a:cxn ang="0">
                  <a:pos x="T6" y="T7"/>
                </a:cxn>
              </a:cxnLst>
              <a:rect l="0" t="0" r="r" b="b"/>
              <a:pathLst>
                <a:path w="546" h="198">
                  <a:moveTo>
                    <a:pt x="546" y="0"/>
                  </a:moveTo>
                  <a:lnTo>
                    <a:pt x="0" y="198"/>
                  </a:lnTo>
                  <a:lnTo>
                    <a:pt x="546" y="102"/>
                  </a:lnTo>
                  <a:lnTo>
                    <a:pt x="546" y="0"/>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11" name="Freeform 12"/>
            <p:cNvSpPr>
              <a:spLocks noEditPoints="1"/>
            </p:cNvSpPr>
            <p:nvPr/>
          </p:nvSpPr>
          <p:spPr bwMode="auto">
            <a:xfrm>
              <a:off x="9040813" y="5983288"/>
              <a:ext cx="1082675" cy="815975"/>
            </a:xfrm>
            <a:custGeom>
              <a:avLst/>
              <a:gdLst>
                <a:gd name="T0" fmla="*/ 6 w 682"/>
                <a:gd name="T1" fmla="*/ 342 h 514"/>
                <a:gd name="T2" fmla="*/ 38 w 682"/>
                <a:gd name="T3" fmla="*/ 380 h 514"/>
                <a:gd name="T4" fmla="*/ 34 w 682"/>
                <a:gd name="T5" fmla="*/ 354 h 514"/>
                <a:gd name="T6" fmla="*/ 78 w 682"/>
                <a:gd name="T7" fmla="*/ 392 h 514"/>
                <a:gd name="T8" fmla="*/ 96 w 682"/>
                <a:gd name="T9" fmla="*/ 406 h 514"/>
                <a:gd name="T10" fmla="*/ 250 w 682"/>
                <a:gd name="T11" fmla="*/ 364 h 514"/>
                <a:gd name="T12" fmla="*/ 266 w 682"/>
                <a:gd name="T13" fmla="*/ 372 h 514"/>
                <a:gd name="T14" fmla="*/ 132 w 682"/>
                <a:gd name="T15" fmla="*/ 380 h 514"/>
                <a:gd name="T16" fmla="*/ 164 w 682"/>
                <a:gd name="T17" fmla="*/ 374 h 514"/>
                <a:gd name="T18" fmla="*/ 192 w 682"/>
                <a:gd name="T19" fmla="*/ 364 h 514"/>
                <a:gd name="T20" fmla="*/ 192 w 682"/>
                <a:gd name="T21" fmla="*/ 374 h 514"/>
                <a:gd name="T22" fmla="*/ 446 w 682"/>
                <a:gd name="T23" fmla="*/ 406 h 514"/>
                <a:gd name="T24" fmla="*/ 456 w 682"/>
                <a:gd name="T25" fmla="*/ 358 h 514"/>
                <a:gd name="T26" fmla="*/ 446 w 682"/>
                <a:gd name="T27" fmla="*/ 394 h 514"/>
                <a:gd name="T28" fmla="*/ 290 w 682"/>
                <a:gd name="T29" fmla="*/ 384 h 514"/>
                <a:gd name="T30" fmla="*/ 304 w 682"/>
                <a:gd name="T31" fmla="*/ 420 h 514"/>
                <a:gd name="T32" fmla="*/ 320 w 682"/>
                <a:gd name="T33" fmla="*/ 394 h 514"/>
                <a:gd name="T34" fmla="*/ 316 w 682"/>
                <a:gd name="T35" fmla="*/ 372 h 514"/>
                <a:gd name="T36" fmla="*/ 380 w 682"/>
                <a:gd name="T37" fmla="*/ 376 h 514"/>
                <a:gd name="T38" fmla="*/ 402 w 682"/>
                <a:gd name="T39" fmla="*/ 410 h 514"/>
                <a:gd name="T40" fmla="*/ 374 w 682"/>
                <a:gd name="T41" fmla="*/ 388 h 514"/>
                <a:gd name="T42" fmla="*/ 514 w 682"/>
                <a:gd name="T43" fmla="*/ 394 h 514"/>
                <a:gd name="T44" fmla="*/ 512 w 682"/>
                <a:gd name="T45" fmla="*/ 360 h 514"/>
                <a:gd name="T46" fmla="*/ 522 w 682"/>
                <a:gd name="T47" fmla="*/ 402 h 514"/>
                <a:gd name="T48" fmla="*/ 632 w 682"/>
                <a:gd name="T49" fmla="*/ 394 h 514"/>
                <a:gd name="T50" fmla="*/ 620 w 682"/>
                <a:gd name="T51" fmla="*/ 358 h 514"/>
                <a:gd name="T52" fmla="*/ 632 w 682"/>
                <a:gd name="T53" fmla="*/ 394 h 514"/>
                <a:gd name="T54" fmla="*/ 584 w 682"/>
                <a:gd name="T55" fmla="*/ 396 h 514"/>
                <a:gd name="T56" fmla="*/ 562 w 682"/>
                <a:gd name="T57" fmla="*/ 372 h 514"/>
                <a:gd name="T58" fmla="*/ 548 w 682"/>
                <a:gd name="T59" fmla="*/ 410 h 514"/>
                <a:gd name="T60" fmla="*/ 548 w 682"/>
                <a:gd name="T61" fmla="*/ 372 h 514"/>
                <a:gd name="T62" fmla="*/ 664 w 682"/>
                <a:gd name="T63" fmla="*/ 374 h 514"/>
                <a:gd name="T64" fmla="*/ 678 w 682"/>
                <a:gd name="T65" fmla="*/ 374 h 514"/>
                <a:gd name="T66" fmla="*/ 228 w 682"/>
                <a:gd name="T67" fmla="*/ 354 h 514"/>
                <a:gd name="T68" fmla="*/ 530 w 682"/>
                <a:gd name="T69" fmla="*/ 470 h 514"/>
                <a:gd name="T70" fmla="*/ 552 w 682"/>
                <a:gd name="T71" fmla="*/ 484 h 514"/>
                <a:gd name="T72" fmla="*/ 560 w 682"/>
                <a:gd name="T73" fmla="*/ 480 h 514"/>
                <a:gd name="T74" fmla="*/ 120 w 682"/>
                <a:gd name="T75" fmla="*/ 494 h 514"/>
                <a:gd name="T76" fmla="*/ 42 w 682"/>
                <a:gd name="T77" fmla="*/ 494 h 514"/>
                <a:gd name="T78" fmla="*/ 20 w 682"/>
                <a:gd name="T79" fmla="*/ 476 h 514"/>
                <a:gd name="T80" fmla="*/ 70 w 682"/>
                <a:gd name="T81" fmla="*/ 460 h 514"/>
                <a:gd name="T82" fmla="*/ 106 w 682"/>
                <a:gd name="T83" fmla="*/ 452 h 514"/>
                <a:gd name="T84" fmla="*/ 90 w 682"/>
                <a:gd name="T85" fmla="*/ 456 h 514"/>
                <a:gd name="T86" fmla="*/ 496 w 682"/>
                <a:gd name="T87" fmla="*/ 458 h 514"/>
                <a:gd name="T88" fmla="*/ 494 w 682"/>
                <a:gd name="T89" fmla="*/ 444 h 514"/>
                <a:gd name="T90" fmla="*/ 376 w 682"/>
                <a:gd name="T91" fmla="*/ 494 h 514"/>
                <a:gd name="T92" fmla="*/ 398 w 682"/>
                <a:gd name="T93" fmla="*/ 476 h 514"/>
                <a:gd name="T94" fmla="*/ 442 w 682"/>
                <a:gd name="T95" fmla="*/ 496 h 514"/>
                <a:gd name="T96" fmla="*/ 438 w 682"/>
                <a:gd name="T97" fmla="*/ 484 h 514"/>
                <a:gd name="T98" fmla="*/ 452 w 682"/>
                <a:gd name="T99" fmla="*/ 470 h 514"/>
                <a:gd name="T100" fmla="*/ 170 w 682"/>
                <a:gd name="T101" fmla="*/ 426 h 514"/>
                <a:gd name="T102" fmla="*/ 254 w 682"/>
                <a:gd name="T103" fmla="*/ 444 h 514"/>
                <a:gd name="T104" fmla="*/ 252 w 682"/>
                <a:gd name="T105" fmla="*/ 456 h 514"/>
                <a:gd name="T106" fmla="*/ 280 w 682"/>
                <a:gd name="T107" fmla="*/ 470 h 514"/>
                <a:gd name="T108" fmla="*/ 296 w 682"/>
                <a:gd name="T109" fmla="*/ 506 h 514"/>
                <a:gd name="T110" fmla="*/ 310 w 682"/>
                <a:gd name="T111" fmla="*/ 480 h 514"/>
                <a:gd name="T112" fmla="*/ 308 w 682"/>
                <a:gd name="T113" fmla="*/ 458 h 514"/>
                <a:gd name="T114" fmla="*/ 220 w 682"/>
                <a:gd name="T115" fmla="*/ 432 h 514"/>
                <a:gd name="T116" fmla="*/ 6 w 682"/>
                <a:gd name="T117" fmla="*/ 0 h 514"/>
                <a:gd name="T118" fmla="*/ 464 w 682"/>
                <a:gd name="T11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2" h="514">
                  <a:moveTo>
                    <a:pt x="58" y="388"/>
                  </a:moveTo>
                  <a:lnTo>
                    <a:pt x="58" y="388"/>
                  </a:lnTo>
                  <a:lnTo>
                    <a:pt x="56" y="382"/>
                  </a:lnTo>
                  <a:lnTo>
                    <a:pt x="54" y="378"/>
                  </a:lnTo>
                  <a:lnTo>
                    <a:pt x="48" y="372"/>
                  </a:lnTo>
                  <a:lnTo>
                    <a:pt x="48" y="372"/>
                  </a:lnTo>
                  <a:lnTo>
                    <a:pt x="54" y="368"/>
                  </a:lnTo>
                  <a:lnTo>
                    <a:pt x="56" y="360"/>
                  </a:lnTo>
                  <a:lnTo>
                    <a:pt x="56" y="360"/>
                  </a:lnTo>
                  <a:lnTo>
                    <a:pt x="54" y="352"/>
                  </a:lnTo>
                  <a:lnTo>
                    <a:pt x="50" y="346"/>
                  </a:lnTo>
                  <a:lnTo>
                    <a:pt x="44" y="344"/>
                  </a:lnTo>
                  <a:lnTo>
                    <a:pt x="34" y="342"/>
                  </a:lnTo>
                  <a:lnTo>
                    <a:pt x="6" y="342"/>
                  </a:lnTo>
                  <a:lnTo>
                    <a:pt x="6" y="410"/>
                  </a:lnTo>
                  <a:lnTo>
                    <a:pt x="34" y="410"/>
                  </a:lnTo>
                  <a:lnTo>
                    <a:pt x="34" y="410"/>
                  </a:lnTo>
                  <a:lnTo>
                    <a:pt x="44" y="408"/>
                  </a:lnTo>
                  <a:lnTo>
                    <a:pt x="52" y="404"/>
                  </a:lnTo>
                  <a:lnTo>
                    <a:pt x="56" y="396"/>
                  </a:lnTo>
                  <a:lnTo>
                    <a:pt x="58" y="388"/>
                  </a:lnTo>
                  <a:lnTo>
                    <a:pt x="58" y="388"/>
                  </a:lnTo>
                  <a:close/>
                  <a:moveTo>
                    <a:pt x="34" y="398"/>
                  </a:moveTo>
                  <a:lnTo>
                    <a:pt x="18" y="398"/>
                  </a:lnTo>
                  <a:lnTo>
                    <a:pt x="18" y="378"/>
                  </a:lnTo>
                  <a:lnTo>
                    <a:pt x="34" y="378"/>
                  </a:lnTo>
                  <a:lnTo>
                    <a:pt x="34" y="378"/>
                  </a:lnTo>
                  <a:lnTo>
                    <a:pt x="38" y="380"/>
                  </a:lnTo>
                  <a:lnTo>
                    <a:pt x="42" y="380"/>
                  </a:lnTo>
                  <a:lnTo>
                    <a:pt x="44" y="384"/>
                  </a:lnTo>
                  <a:lnTo>
                    <a:pt x="44" y="388"/>
                  </a:lnTo>
                  <a:lnTo>
                    <a:pt x="44" y="388"/>
                  </a:lnTo>
                  <a:lnTo>
                    <a:pt x="44" y="392"/>
                  </a:lnTo>
                  <a:lnTo>
                    <a:pt x="42" y="396"/>
                  </a:lnTo>
                  <a:lnTo>
                    <a:pt x="38" y="398"/>
                  </a:lnTo>
                  <a:lnTo>
                    <a:pt x="34" y="398"/>
                  </a:lnTo>
                  <a:lnTo>
                    <a:pt x="34" y="398"/>
                  </a:lnTo>
                  <a:close/>
                  <a:moveTo>
                    <a:pt x="34" y="368"/>
                  </a:moveTo>
                  <a:lnTo>
                    <a:pt x="18" y="368"/>
                  </a:lnTo>
                  <a:lnTo>
                    <a:pt x="18" y="354"/>
                  </a:lnTo>
                  <a:lnTo>
                    <a:pt x="34" y="354"/>
                  </a:lnTo>
                  <a:lnTo>
                    <a:pt x="34" y="354"/>
                  </a:lnTo>
                  <a:lnTo>
                    <a:pt x="40" y="356"/>
                  </a:lnTo>
                  <a:lnTo>
                    <a:pt x="42" y="358"/>
                  </a:lnTo>
                  <a:lnTo>
                    <a:pt x="42" y="360"/>
                  </a:lnTo>
                  <a:lnTo>
                    <a:pt x="42" y="360"/>
                  </a:lnTo>
                  <a:lnTo>
                    <a:pt x="40" y="366"/>
                  </a:lnTo>
                  <a:lnTo>
                    <a:pt x="38" y="366"/>
                  </a:lnTo>
                  <a:lnTo>
                    <a:pt x="34" y="368"/>
                  </a:lnTo>
                  <a:lnTo>
                    <a:pt x="34" y="368"/>
                  </a:lnTo>
                  <a:close/>
                  <a:moveTo>
                    <a:pt x="66" y="388"/>
                  </a:moveTo>
                  <a:lnTo>
                    <a:pt x="66" y="360"/>
                  </a:lnTo>
                  <a:lnTo>
                    <a:pt x="78" y="360"/>
                  </a:lnTo>
                  <a:lnTo>
                    <a:pt x="78" y="388"/>
                  </a:lnTo>
                  <a:lnTo>
                    <a:pt x="78" y="388"/>
                  </a:lnTo>
                  <a:lnTo>
                    <a:pt x="78" y="392"/>
                  </a:lnTo>
                  <a:lnTo>
                    <a:pt x="80" y="396"/>
                  </a:lnTo>
                  <a:lnTo>
                    <a:pt x="84" y="398"/>
                  </a:lnTo>
                  <a:lnTo>
                    <a:pt x="88" y="400"/>
                  </a:lnTo>
                  <a:lnTo>
                    <a:pt x="88" y="400"/>
                  </a:lnTo>
                  <a:lnTo>
                    <a:pt x="92" y="398"/>
                  </a:lnTo>
                  <a:lnTo>
                    <a:pt x="94" y="396"/>
                  </a:lnTo>
                  <a:lnTo>
                    <a:pt x="96" y="392"/>
                  </a:lnTo>
                  <a:lnTo>
                    <a:pt x="96" y="388"/>
                  </a:lnTo>
                  <a:lnTo>
                    <a:pt x="96" y="360"/>
                  </a:lnTo>
                  <a:lnTo>
                    <a:pt x="108" y="360"/>
                  </a:lnTo>
                  <a:lnTo>
                    <a:pt x="108" y="410"/>
                  </a:lnTo>
                  <a:lnTo>
                    <a:pt x="96" y="410"/>
                  </a:lnTo>
                  <a:lnTo>
                    <a:pt x="96" y="406"/>
                  </a:lnTo>
                  <a:lnTo>
                    <a:pt x="96" y="406"/>
                  </a:lnTo>
                  <a:lnTo>
                    <a:pt x="92" y="408"/>
                  </a:lnTo>
                  <a:lnTo>
                    <a:pt x="84" y="410"/>
                  </a:lnTo>
                  <a:lnTo>
                    <a:pt x="84" y="410"/>
                  </a:lnTo>
                  <a:lnTo>
                    <a:pt x="80" y="410"/>
                  </a:lnTo>
                  <a:lnTo>
                    <a:pt x="74" y="408"/>
                  </a:lnTo>
                  <a:lnTo>
                    <a:pt x="70" y="402"/>
                  </a:lnTo>
                  <a:lnTo>
                    <a:pt x="66" y="394"/>
                  </a:lnTo>
                  <a:lnTo>
                    <a:pt x="66" y="388"/>
                  </a:lnTo>
                  <a:lnTo>
                    <a:pt x="66" y="388"/>
                  </a:lnTo>
                  <a:close/>
                  <a:moveTo>
                    <a:pt x="250" y="410"/>
                  </a:moveTo>
                  <a:lnTo>
                    <a:pt x="238" y="410"/>
                  </a:lnTo>
                  <a:lnTo>
                    <a:pt x="238" y="360"/>
                  </a:lnTo>
                  <a:lnTo>
                    <a:pt x="250" y="360"/>
                  </a:lnTo>
                  <a:lnTo>
                    <a:pt x="250" y="364"/>
                  </a:lnTo>
                  <a:lnTo>
                    <a:pt x="250" y="364"/>
                  </a:lnTo>
                  <a:lnTo>
                    <a:pt x="256" y="360"/>
                  </a:lnTo>
                  <a:lnTo>
                    <a:pt x="262" y="358"/>
                  </a:lnTo>
                  <a:lnTo>
                    <a:pt x="262" y="358"/>
                  </a:lnTo>
                  <a:lnTo>
                    <a:pt x="270" y="360"/>
                  </a:lnTo>
                  <a:lnTo>
                    <a:pt x="276" y="364"/>
                  </a:lnTo>
                  <a:lnTo>
                    <a:pt x="280" y="372"/>
                  </a:lnTo>
                  <a:lnTo>
                    <a:pt x="280" y="382"/>
                  </a:lnTo>
                  <a:lnTo>
                    <a:pt x="280" y="410"/>
                  </a:lnTo>
                  <a:lnTo>
                    <a:pt x="268" y="410"/>
                  </a:lnTo>
                  <a:lnTo>
                    <a:pt x="268" y="382"/>
                  </a:lnTo>
                  <a:lnTo>
                    <a:pt x="268" y="382"/>
                  </a:lnTo>
                  <a:lnTo>
                    <a:pt x="268" y="376"/>
                  </a:lnTo>
                  <a:lnTo>
                    <a:pt x="266" y="372"/>
                  </a:lnTo>
                  <a:lnTo>
                    <a:pt x="264" y="370"/>
                  </a:lnTo>
                  <a:lnTo>
                    <a:pt x="260" y="370"/>
                  </a:lnTo>
                  <a:lnTo>
                    <a:pt x="260" y="370"/>
                  </a:lnTo>
                  <a:lnTo>
                    <a:pt x="256" y="370"/>
                  </a:lnTo>
                  <a:lnTo>
                    <a:pt x="254" y="374"/>
                  </a:lnTo>
                  <a:lnTo>
                    <a:pt x="252" y="376"/>
                  </a:lnTo>
                  <a:lnTo>
                    <a:pt x="250" y="382"/>
                  </a:lnTo>
                  <a:lnTo>
                    <a:pt x="250" y="410"/>
                  </a:lnTo>
                  <a:close/>
                  <a:moveTo>
                    <a:pt x="132" y="380"/>
                  </a:moveTo>
                  <a:lnTo>
                    <a:pt x="132" y="410"/>
                  </a:lnTo>
                  <a:lnTo>
                    <a:pt x="120" y="410"/>
                  </a:lnTo>
                  <a:lnTo>
                    <a:pt x="120" y="360"/>
                  </a:lnTo>
                  <a:lnTo>
                    <a:pt x="132" y="360"/>
                  </a:lnTo>
                  <a:lnTo>
                    <a:pt x="132" y="380"/>
                  </a:lnTo>
                  <a:close/>
                  <a:moveTo>
                    <a:pt x="142" y="346"/>
                  </a:moveTo>
                  <a:lnTo>
                    <a:pt x="154" y="340"/>
                  </a:lnTo>
                  <a:lnTo>
                    <a:pt x="154" y="348"/>
                  </a:lnTo>
                  <a:lnTo>
                    <a:pt x="154" y="410"/>
                  </a:lnTo>
                  <a:lnTo>
                    <a:pt x="142" y="410"/>
                  </a:lnTo>
                  <a:lnTo>
                    <a:pt x="142" y="346"/>
                  </a:lnTo>
                  <a:close/>
                  <a:moveTo>
                    <a:pt x="192" y="364"/>
                  </a:moveTo>
                  <a:lnTo>
                    <a:pt x="192" y="364"/>
                  </a:lnTo>
                  <a:lnTo>
                    <a:pt x="188" y="360"/>
                  </a:lnTo>
                  <a:lnTo>
                    <a:pt x="182" y="358"/>
                  </a:lnTo>
                  <a:lnTo>
                    <a:pt x="182" y="358"/>
                  </a:lnTo>
                  <a:lnTo>
                    <a:pt x="174" y="360"/>
                  </a:lnTo>
                  <a:lnTo>
                    <a:pt x="168" y="366"/>
                  </a:lnTo>
                  <a:lnTo>
                    <a:pt x="164" y="374"/>
                  </a:lnTo>
                  <a:lnTo>
                    <a:pt x="162" y="384"/>
                  </a:lnTo>
                  <a:lnTo>
                    <a:pt x="162" y="384"/>
                  </a:lnTo>
                  <a:lnTo>
                    <a:pt x="164" y="394"/>
                  </a:lnTo>
                  <a:lnTo>
                    <a:pt x="168" y="404"/>
                  </a:lnTo>
                  <a:lnTo>
                    <a:pt x="174" y="408"/>
                  </a:lnTo>
                  <a:lnTo>
                    <a:pt x="182" y="410"/>
                  </a:lnTo>
                  <a:lnTo>
                    <a:pt x="182" y="410"/>
                  </a:lnTo>
                  <a:lnTo>
                    <a:pt x="188" y="408"/>
                  </a:lnTo>
                  <a:lnTo>
                    <a:pt x="192" y="406"/>
                  </a:lnTo>
                  <a:lnTo>
                    <a:pt x="192" y="410"/>
                  </a:lnTo>
                  <a:lnTo>
                    <a:pt x="204" y="410"/>
                  </a:lnTo>
                  <a:lnTo>
                    <a:pt x="204" y="340"/>
                  </a:lnTo>
                  <a:lnTo>
                    <a:pt x="192" y="346"/>
                  </a:lnTo>
                  <a:lnTo>
                    <a:pt x="192" y="364"/>
                  </a:lnTo>
                  <a:close/>
                  <a:moveTo>
                    <a:pt x="184" y="398"/>
                  </a:moveTo>
                  <a:lnTo>
                    <a:pt x="184" y="398"/>
                  </a:lnTo>
                  <a:lnTo>
                    <a:pt x="180" y="398"/>
                  </a:lnTo>
                  <a:lnTo>
                    <a:pt x="178" y="396"/>
                  </a:lnTo>
                  <a:lnTo>
                    <a:pt x="176" y="392"/>
                  </a:lnTo>
                  <a:lnTo>
                    <a:pt x="174" y="384"/>
                  </a:lnTo>
                  <a:lnTo>
                    <a:pt x="174" y="384"/>
                  </a:lnTo>
                  <a:lnTo>
                    <a:pt x="176" y="376"/>
                  </a:lnTo>
                  <a:lnTo>
                    <a:pt x="178" y="372"/>
                  </a:lnTo>
                  <a:lnTo>
                    <a:pt x="180" y="370"/>
                  </a:lnTo>
                  <a:lnTo>
                    <a:pt x="184" y="370"/>
                  </a:lnTo>
                  <a:lnTo>
                    <a:pt x="184" y="370"/>
                  </a:lnTo>
                  <a:lnTo>
                    <a:pt x="190" y="372"/>
                  </a:lnTo>
                  <a:lnTo>
                    <a:pt x="192" y="374"/>
                  </a:lnTo>
                  <a:lnTo>
                    <a:pt x="192" y="394"/>
                  </a:lnTo>
                  <a:lnTo>
                    <a:pt x="192" y="394"/>
                  </a:lnTo>
                  <a:lnTo>
                    <a:pt x="190" y="398"/>
                  </a:lnTo>
                  <a:lnTo>
                    <a:pt x="184" y="398"/>
                  </a:lnTo>
                  <a:lnTo>
                    <a:pt x="184" y="398"/>
                  </a:lnTo>
                  <a:close/>
                  <a:moveTo>
                    <a:pt x="456" y="358"/>
                  </a:moveTo>
                  <a:lnTo>
                    <a:pt x="456" y="358"/>
                  </a:lnTo>
                  <a:lnTo>
                    <a:pt x="452" y="360"/>
                  </a:lnTo>
                  <a:lnTo>
                    <a:pt x="446" y="364"/>
                  </a:lnTo>
                  <a:lnTo>
                    <a:pt x="446" y="340"/>
                  </a:lnTo>
                  <a:lnTo>
                    <a:pt x="434" y="346"/>
                  </a:lnTo>
                  <a:lnTo>
                    <a:pt x="434" y="410"/>
                  </a:lnTo>
                  <a:lnTo>
                    <a:pt x="446" y="410"/>
                  </a:lnTo>
                  <a:lnTo>
                    <a:pt x="446" y="406"/>
                  </a:lnTo>
                  <a:lnTo>
                    <a:pt x="446" y="406"/>
                  </a:lnTo>
                  <a:lnTo>
                    <a:pt x="450" y="408"/>
                  </a:lnTo>
                  <a:lnTo>
                    <a:pt x="458" y="410"/>
                  </a:lnTo>
                  <a:lnTo>
                    <a:pt x="458" y="410"/>
                  </a:lnTo>
                  <a:lnTo>
                    <a:pt x="466" y="408"/>
                  </a:lnTo>
                  <a:lnTo>
                    <a:pt x="472" y="404"/>
                  </a:lnTo>
                  <a:lnTo>
                    <a:pt x="474" y="396"/>
                  </a:lnTo>
                  <a:lnTo>
                    <a:pt x="476" y="384"/>
                  </a:lnTo>
                  <a:lnTo>
                    <a:pt x="476" y="384"/>
                  </a:lnTo>
                  <a:lnTo>
                    <a:pt x="474" y="374"/>
                  </a:lnTo>
                  <a:lnTo>
                    <a:pt x="470" y="366"/>
                  </a:lnTo>
                  <a:lnTo>
                    <a:pt x="464" y="360"/>
                  </a:lnTo>
                  <a:lnTo>
                    <a:pt x="456" y="358"/>
                  </a:lnTo>
                  <a:lnTo>
                    <a:pt x="456" y="358"/>
                  </a:lnTo>
                  <a:close/>
                  <a:moveTo>
                    <a:pt x="454" y="370"/>
                  </a:moveTo>
                  <a:lnTo>
                    <a:pt x="454" y="370"/>
                  </a:lnTo>
                  <a:lnTo>
                    <a:pt x="458" y="370"/>
                  </a:lnTo>
                  <a:lnTo>
                    <a:pt x="460" y="374"/>
                  </a:lnTo>
                  <a:lnTo>
                    <a:pt x="462" y="378"/>
                  </a:lnTo>
                  <a:lnTo>
                    <a:pt x="464" y="384"/>
                  </a:lnTo>
                  <a:lnTo>
                    <a:pt x="464" y="384"/>
                  </a:lnTo>
                  <a:lnTo>
                    <a:pt x="464" y="390"/>
                  </a:lnTo>
                  <a:lnTo>
                    <a:pt x="462" y="396"/>
                  </a:lnTo>
                  <a:lnTo>
                    <a:pt x="458" y="398"/>
                  </a:lnTo>
                  <a:lnTo>
                    <a:pt x="454" y="398"/>
                  </a:lnTo>
                  <a:lnTo>
                    <a:pt x="454" y="398"/>
                  </a:lnTo>
                  <a:lnTo>
                    <a:pt x="450" y="398"/>
                  </a:lnTo>
                  <a:lnTo>
                    <a:pt x="446" y="394"/>
                  </a:lnTo>
                  <a:lnTo>
                    <a:pt x="446" y="376"/>
                  </a:lnTo>
                  <a:lnTo>
                    <a:pt x="446" y="376"/>
                  </a:lnTo>
                  <a:lnTo>
                    <a:pt x="450" y="372"/>
                  </a:lnTo>
                  <a:lnTo>
                    <a:pt x="454" y="370"/>
                  </a:lnTo>
                  <a:lnTo>
                    <a:pt x="454" y="370"/>
                  </a:lnTo>
                  <a:close/>
                  <a:moveTo>
                    <a:pt x="320" y="364"/>
                  </a:moveTo>
                  <a:lnTo>
                    <a:pt x="320" y="364"/>
                  </a:lnTo>
                  <a:lnTo>
                    <a:pt x="314" y="360"/>
                  </a:lnTo>
                  <a:lnTo>
                    <a:pt x="308" y="358"/>
                  </a:lnTo>
                  <a:lnTo>
                    <a:pt x="308" y="358"/>
                  </a:lnTo>
                  <a:lnTo>
                    <a:pt x="300" y="360"/>
                  </a:lnTo>
                  <a:lnTo>
                    <a:pt x="294" y="366"/>
                  </a:lnTo>
                  <a:lnTo>
                    <a:pt x="290" y="374"/>
                  </a:lnTo>
                  <a:lnTo>
                    <a:pt x="290" y="384"/>
                  </a:lnTo>
                  <a:lnTo>
                    <a:pt x="290" y="384"/>
                  </a:lnTo>
                  <a:lnTo>
                    <a:pt x="290" y="394"/>
                  </a:lnTo>
                  <a:lnTo>
                    <a:pt x="294" y="404"/>
                  </a:lnTo>
                  <a:lnTo>
                    <a:pt x="300" y="408"/>
                  </a:lnTo>
                  <a:lnTo>
                    <a:pt x="308" y="410"/>
                  </a:lnTo>
                  <a:lnTo>
                    <a:pt x="308" y="410"/>
                  </a:lnTo>
                  <a:lnTo>
                    <a:pt x="314" y="408"/>
                  </a:lnTo>
                  <a:lnTo>
                    <a:pt x="320" y="406"/>
                  </a:lnTo>
                  <a:lnTo>
                    <a:pt x="320" y="406"/>
                  </a:lnTo>
                  <a:lnTo>
                    <a:pt x="320" y="406"/>
                  </a:lnTo>
                  <a:lnTo>
                    <a:pt x="318" y="410"/>
                  </a:lnTo>
                  <a:lnTo>
                    <a:pt x="318" y="414"/>
                  </a:lnTo>
                  <a:lnTo>
                    <a:pt x="312" y="418"/>
                  </a:lnTo>
                  <a:lnTo>
                    <a:pt x="304" y="420"/>
                  </a:lnTo>
                  <a:lnTo>
                    <a:pt x="302" y="420"/>
                  </a:lnTo>
                  <a:lnTo>
                    <a:pt x="308" y="428"/>
                  </a:lnTo>
                  <a:lnTo>
                    <a:pt x="308" y="428"/>
                  </a:lnTo>
                  <a:lnTo>
                    <a:pt x="308" y="428"/>
                  </a:lnTo>
                  <a:lnTo>
                    <a:pt x="318" y="428"/>
                  </a:lnTo>
                  <a:lnTo>
                    <a:pt x="326" y="422"/>
                  </a:lnTo>
                  <a:lnTo>
                    <a:pt x="330" y="416"/>
                  </a:lnTo>
                  <a:lnTo>
                    <a:pt x="332" y="404"/>
                  </a:lnTo>
                  <a:lnTo>
                    <a:pt x="332" y="360"/>
                  </a:lnTo>
                  <a:lnTo>
                    <a:pt x="320" y="360"/>
                  </a:lnTo>
                  <a:lnTo>
                    <a:pt x="320" y="364"/>
                  </a:lnTo>
                  <a:close/>
                  <a:moveTo>
                    <a:pt x="320" y="374"/>
                  </a:moveTo>
                  <a:lnTo>
                    <a:pt x="320" y="394"/>
                  </a:lnTo>
                  <a:lnTo>
                    <a:pt x="320" y="394"/>
                  </a:lnTo>
                  <a:lnTo>
                    <a:pt x="316" y="398"/>
                  </a:lnTo>
                  <a:lnTo>
                    <a:pt x="310" y="398"/>
                  </a:lnTo>
                  <a:lnTo>
                    <a:pt x="310" y="398"/>
                  </a:lnTo>
                  <a:lnTo>
                    <a:pt x="308" y="398"/>
                  </a:lnTo>
                  <a:lnTo>
                    <a:pt x="304" y="396"/>
                  </a:lnTo>
                  <a:lnTo>
                    <a:pt x="302" y="392"/>
                  </a:lnTo>
                  <a:lnTo>
                    <a:pt x="302" y="384"/>
                  </a:lnTo>
                  <a:lnTo>
                    <a:pt x="302" y="384"/>
                  </a:lnTo>
                  <a:lnTo>
                    <a:pt x="302" y="376"/>
                  </a:lnTo>
                  <a:lnTo>
                    <a:pt x="304" y="372"/>
                  </a:lnTo>
                  <a:lnTo>
                    <a:pt x="308" y="370"/>
                  </a:lnTo>
                  <a:lnTo>
                    <a:pt x="310" y="370"/>
                  </a:lnTo>
                  <a:lnTo>
                    <a:pt x="310" y="370"/>
                  </a:lnTo>
                  <a:lnTo>
                    <a:pt x="316" y="372"/>
                  </a:lnTo>
                  <a:lnTo>
                    <a:pt x="320" y="374"/>
                  </a:lnTo>
                  <a:lnTo>
                    <a:pt x="320" y="374"/>
                  </a:lnTo>
                  <a:close/>
                  <a:moveTo>
                    <a:pt x="368" y="372"/>
                  </a:moveTo>
                  <a:lnTo>
                    <a:pt x="368" y="372"/>
                  </a:lnTo>
                  <a:lnTo>
                    <a:pt x="374" y="370"/>
                  </a:lnTo>
                  <a:lnTo>
                    <a:pt x="382" y="368"/>
                  </a:lnTo>
                  <a:lnTo>
                    <a:pt x="382" y="368"/>
                  </a:lnTo>
                  <a:lnTo>
                    <a:pt x="388" y="370"/>
                  </a:lnTo>
                  <a:lnTo>
                    <a:pt x="390" y="372"/>
                  </a:lnTo>
                  <a:lnTo>
                    <a:pt x="390" y="376"/>
                  </a:lnTo>
                  <a:lnTo>
                    <a:pt x="390" y="380"/>
                  </a:lnTo>
                  <a:lnTo>
                    <a:pt x="390" y="380"/>
                  </a:lnTo>
                  <a:lnTo>
                    <a:pt x="380" y="376"/>
                  </a:lnTo>
                  <a:lnTo>
                    <a:pt x="380" y="376"/>
                  </a:lnTo>
                  <a:lnTo>
                    <a:pt x="372" y="378"/>
                  </a:lnTo>
                  <a:lnTo>
                    <a:pt x="366" y="380"/>
                  </a:lnTo>
                  <a:lnTo>
                    <a:pt x="362" y="386"/>
                  </a:lnTo>
                  <a:lnTo>
                    <a:pt x="360" y="392"/>
                  </a:lnTo>
                  <a:lnTo>
                    <a:pt x="360" y="392"/>
                  </a:lnTo>
                  <a:lnTo>
                    <a:pt x="362" y="400"/>
                  </a:lnTo>
                  <a:lnTo>
                    <a:pt x="366" y="406"/>
                  </a:lnTo>
                  <a:lnTo>
                    <a:pt x="372" y="410"/>
                  </a:lnTo>
                  <a:lnTo>
                    <a:pt x="378" y="410"/>
                  </a:lnTo>
                  <a:lnTo>
                    <a:pt x="378" y="410"/>
                  </a:lnTo>
                  <a:lnTo>
                    <a:pt x="384" y="408"/>
                  </a:lnTo>
                  <a:lnTo>
                    <a:pt x="390" y="406"/>
                  </a:lnTo>
                  <a:lnTo>
                    <a:pt x="390" y="410"/>
                  </a:lnTo>
                  <a:lnTo>
                    <a:pt x="402" y="410"/>
                  </a:lnTo>
                  <a:lnTo>
                    <a:pt x="402" y="376"/>
                  </a:lnTo>
                  <a:lnTo>
                    <a:pt x="402" y="376"/>
                  </a:lnTo>
                  <a:lnTo>
                    <a:pt x="400" y="368"/>
                  </a:lnTo>
                  <a:lnTo>
                    <a:pt x="398" y="364"/>
                  </a:lnTo>
                  <a:lnTo>
                    <a:pt x="390" y="360"/>
                  </a:lnTo>
                  <a:lnTo>
                    <a:pt x="382" y="358"/>
                  </a:lnTo>
                  <a:lnTo>
                    <a:pt x="382" y="358"/>
                  </a:lnTo>
                  <a:lnTo>
                    <a:pt x="372" y="360"/>
                  </a:lnTo>
                  <a:lnTo>
                    <a:pt x="364" y="364"/>
                  </a:lnTo>
                  <a:lnTo>
                    <a:pt x="368" y="372"/>
                  </a:lnTo>
                  <a:close/>
                  <a:moveTo>
                    <a:pt x="372" y="392"/>
                  </a:moveTo>
                  <a:lnTo>
                    <a:pt x="372" y="392"/>
                  </a:lnTo>
                  <a:lnTo>
                    <a:pt x="372" y="390"/>
                  </a:lnTo>
                  <a:lnTo>
                    <a:pt x="374" y="388"/>
                  </a:lnTo>
                  <a:lnTo>
                    <a:pt x="380" y="386"/>
                  </a:lnTo>
                  <a:lnTo>
                    <a:pt x="380" y="386"/>
                  </a:lnTo>
                  <a:lnTo>
                    <a:pt x="386" y="386"/>
                  </a:lnTo>
                  <a:lnTo>
                    <a:pt x="390" y="388"/>
                  </a:lnTo>
                  <a:lnTo>
                    <a:pt x="390" y="394"/>
                  </a:lnTo>
                  <a:lnTo>
                    <a:pt x="390" y="394"/>
                  </a:lnTo>
                  <a:lnTo>
                    <a:pt x="386" y="398"/>
                  </a:lnTo>
                  <a:lnTo>
                    <a:pt x="380" y="400"/>
                  </a:lnTo>
                  <a:lnTo>
                    <a:pt x="380" y="400"/>
                  </a:lnTo>
                  <a:lnTo>
                    <a:pt x="374" y="398"/>
                  </a:lnTo>
                  <a:lnTo>
                    <a:pt x="372" y="396"/>
                  </a:lnTo>
                  <a:lnTo>
                    <a:pt x="372" y="392"/>
                  </a:lnTo>
                  <a:lnTo>
                    <a:pt x="372" y="392"/>
                  </a:lnTo>
                  <a:close/>
                  <a:moveTo>
                    <a:pt x="514" y="394"/>
                  </a:moveTo>
                  <a:lnTo>
                    <a:pt x="514" y="394"/>
                  </a:lnTo>
                  <a:lnTo>
                    <a:pt x="510" y="398"/>
                  </a:lnTo>
                  <a:lnTo>
                    <a:pt x="506" y="398"/>
                  </a:lnTo>
                  <a:lnTo>
                    <a:pt x="506" y="398"/>
                  </a:lnTo>
                  <a:lnTo>
                    <a:pt x="500" y="398"/>
                  </a:lnTo>
                  <a:lnTo>
                    <a:pt x="496" y="394"/>
                  </a:lnTo>
                  <a:lnTo>
                    <a:pt x="494" y="388"/>
                  </a:lnTo>
                  <a:lnTo>
                    <a:pt x="524" y="388"/>
                  </a:lnTo>
                  <a:lnTo>
                    <a:pt x="524" y="388"/>
                  </a:lnTo>
                  <a:lnTo>
                    <a:pt x="524" y="384"/>
                  </a:lnTo>
                  <a:lnTo>
                    <a:pt x="524" y="384"/>
                  </a:lnTo>
                  <a:lnTo>
                    <a:pt x="524" y="374"/>
                  </a:lnTo>
                  <a:lnTo>
                    <a:pt x="518" y="366"/>
                  </a:lnTo>
                  <a:lnTo>
                    <a:pt x="512" y="360"/>
                  </a:lnTo>
                  <a:lnTo>
                    <a:pt x="504" y="358"/>
                  </a:lnTo>
                  <a:lnTo>
                    <a:pt x="504" y="358"/>
                  </a:lnTo>
                  <a:lnTo>
                    <a:pt x="496" y="360"/>
                  </a:lnTo>
                  <a:lnTo>
                    <a:pt x="488" y="366"/>
                  </a:lnTo>
                  <a:lnTo>
                    <a:pt x="484" y="374"/>
                  </a:lnTo>
                  <a:lnTo>
                    <a:pt x="482" y="384"/>
                  </a:lnTo>
                  <a:lnTo>
                    <a:pt x="482" y="384"/>
                  </a:lnTo>
                  <a:lnTo>
                    <a:pt x="484" y="396"/>
                  </a:lnTo>
                  <a:lnTo>
                    <a:pt x="488" y="404"/>
                  </a:lnTo>
                  <a:lnTo>
                    <a:pt x="496" y="408"/>
                  </a:lnTo>
                  <a:lnTo>
                    <a:pt x="506" y="410"/>
                  </a:lnTo>
                  <a:lnTo>
                    <a:pt x="506" y="410"/>
                  </a:lnTo>
                  <a:lnTo>
                    <a:pt x="514" y="408"/>
                  </a:lnTo>
                  <a:lnTo>
                    <a:pt x="522" y="402"/>
                  </a:lnTo>
                  <a:lnTo>
                    <a:pt x="514" y="394"/>
                  </a:lnTo>
                  <a:close/>
                  <a:moveTo>
                    <a:pt x="494" y="380"/>
                  </a:moveTo>
                  <a:lnTo>
                    <a:pt x="494" y="380"/>
                  </a:lnTo>
                  <a:lnTo>
                    <a:pt x="496" y="376"/>
                  </a:lnTo>
                  <a:lnTo>
                    <a:pt x="498" y="372"/>
                  </a:lnTo>
                  <a:lnTo>
                    <a:pt x="500" y="370"/>
                  </a:lnTo>
                  <a:lnTo>
                    <a:pt x="504" y="370"/>
                  </a:lnTo>
                  <a:lnTo>
                    <a:pt x="504" y="370"/>
                  </a:lnTo>
                  <a:lnTo>
                    <a:pt x="508" y="370"/>
                  </a:lnTo>
                  <a:lnTo>
                    <a:pt x="510" y="372"/>
                  </a:lnTo>
                  <a:lnTo>
                    <a:pt x="512" y="380"/>
                  </a:lnTo>
                  <a:lnTo>
                    <a:pt x="494" y="380"/>
                  </a:lnTo>
                  <a:close/>
                  <a:moveTo>
                    <a:pt x="632" y="394"/>
                  </a:moveTo>
                  <a:lnTo>
                    <a:pt x="632" y="394"/>
                  </a:lnTo>
                  <a:lnTo>
                    <a:pt x="628" y="398"/>
                  </a:lnTo>
                  <a:lnTo>
                    <a:pt x="622" y="398"/>
                  </a:lnTo>
                  <a:lnTo>
                    <a:pt x="622" y="398"/>
                  </a:lnTo>
                  <a:lnTo>
                    <a:pt x="616" y="398"/>
                  </a:lnTo>
                  <a:lnTo>
                    <a:pt x="612" y="394"/>
                  </a:lnTo>
                  <a:lnTo>
                    <a:pt x="612" y="388"/>
                  </a:lnTo>
                  <a:lnTo>
                    <a:pt x="642" y="388"/>
                  </a:lnTo>
                  <a:lnTo>
                    <a:pt x="642" y="388"/>
                  </a:lnTo>
                  <a:lnTo>
                    <a:pt x="642" y="384"/>
                  </a:lnTo>
                  <a:lnTo>
                    <a:pt x="642" y="384"/>
                  </a:lnTo>
                  <a:lnTo>
                    <a:pt x="640" y="374"/>
                  </a:lnTo>
                  <a:lnTo>
                    <a:pt x="636" y="366"/>
                  </a:lnTo>
                  <a:lnTo>
                    <a:pt x="630" y="360"/>
                  </a:lnTo>
                  <a:lnTo>
                    <a:pt x="620" y="358"/>
                  </a:lnTo>
                  <a:lnTo>
                    <a:pt x="620" y="358"/>
                  </a:lnTo>
                  <a:lnTo>
                    <a:pt x="612" y="360"/>
                  </a:lnTo>
                  <a:lnTo>
                    <a:pt x="606" y="366"/>
                  </a:lnTo>
                  <a:lnTo>
                    <a:pt x="600" y="374"/>
                  </a:lnTo>
                  <a:lnTo>
                    <a:pt x="598" y="384"/>
                  </a:lnTo>
                  <a:lnTo>
                    <a:pt x="598" y="384"/>
                  </a:lnTo>
                  <a:lnTo>
                    <a:pt x="600" y="396"/>
                  </a:lnTo>
                  <a:lnTo>
                    <a:pt x="606" y="404"/>
                  </a:lnTo>
                  <a:lnTo>
                    <a:pt x="612" y="408"/>
                  </a:lnTo>
                  <a:lnTo>
                    <a:pt x="622" y="410"/>
                  </a:lnTo>
                  <a:lnTo>
                    <a:pt x="622" y="410"/>
                  </a:lnTo>
                  <a:lnTo>
                    <a:pt x="632" y="408"/>
                  </a:lnTo>
                  <a:lnTo>
                    <a:pt x="640" y="402"/>
                  </a:lnTo>
                  <a:lnTo>
                    <a:pt x="632" y="394"/>
                  </a:lnTo>
                  <a:close/>
                  <a:moveTo>
                    <a:pt x="612" y="380"/>
                  </a:moveTo>
                  <a:lnTo>
                    <a:pt x="612" y="380"/>
                  </a:lnTo>
                  <a:lnTo>
                    <a:pt x="612" y="376"/>
                  </a:lnTo>
                  <a:lnTo>
                    <a:pt x="614" y="372"/>
                  </a:lnTo>
                  <a:lnTo>
                    <a:pt x="616" y="370"/>
                  </a:lnTo>
                  <a:lnTo>
                    <a:pt x="620" y="370"/>
                  </a:lnTo>
                  <a:lnTo>
                    <a:pt x="620" y="370"/>
                  </a:lnTo>
                  <a:lnTo>
                    <a:pt x="624" y="370"/>
                  </a:lnTo>
                  <a:lnTo>
                    <a:pt x="628" y="372"/>
                  </a:lnTo>
                  <a:lnTo>
                    <a:pt x="630" y="380"/>
                  </a:lnTo>
                  <a:lnTo>
                    <a:pt x="612" y="380"/>
                  </a:lnTo>
                  <a:close/>
                  <a:moveTo>
                    <a:pt x="582" y="392"/>
                  </a:moveTo>
                  <a:lnTo>
                    <a:pt x="582" y="392"/>
                  </a:lnTo>
                  <a:lnTo>
                    <a:pt x="584" y="396"/>
                  </a:lnTo>
                  <a:lnTo>
                    <a:pt x="588" y="398"/>
                  </a:lnTo>
                  <a:lnTo>
                    <a:pt x="588" y="398"/>
                  </a:lnTo>
                  <a:lnTo>
                    <a:pt x="594" y="396"/>
                  </a:lnTo>
                  <a:lnTo>
                    <a:pt x="594" y="408"/>
                  </a:lnTo>
                  <a:lnTo>
                    <a:pt x="594" y="408"/>
                  </a:lnTo>
                  <a:lnTo>
                    <a:pt x="588" y="410"/>
                  </a:lnTo>
                  <a:lnTo>
                    <a:pt x="584" y="410"/>
                  </a:lnTo>
                  <a:lnTo>
                    <a:pt x="584" y="410"/>
                  </a:lnTo>
                  <a:lnTo>
                    <a:pt x="578" y="408"/>
                  </a:lnTo>
                  <a:lnTo>
                    <a:pt x="572" y="406"/>
                  </a:lnTo>
                  <a:lnTo>
                    <a:pt x="570" y="400"/>
                  </a:lnTo>
                  <a:lnTo>
                    <a:pt x="570" y="396"/>
                  </a:lnTo>
                  <a:lnTo>
                    <a:pt x="570" y="372"/>
                  </a:lnTo>
                  <a:lnTo>
                    <a:pt x="562" y="372"/>
                  </a:lnTo>
                  <a:lnTo>
                    <a:pt x="562" y="360"/>
                  </a:lnTo>
                  <a:lnTo>
                    <a:pt x="570" y="360"/>
                  </a:lnTo>
                  <a:lnTo>
                    <a:pt x="570" y="348"/>
                  </a:lnTo>
                  <a:lnTo>
                    <a:pt x="582" y="342"/>
                  </a:lnTo>
                  <a:lnTo>
                    <a:pt x="582" y="360"/>
                  </a:lnTo>
                  <a:lnTo>
                    <a:pt x="594" y="360"/>
                  </a:lnTo>
                  <a:lnTo>
                    <a:pt x="594" y="372"/>
                  </a:lnTo>
                  <a:lnTo>
                    <a:pt x="582" y="372"/>
                  </a:lnTo>
                  <a:lnTo>
                    <a:pt x="582" y="392"/>
                  </a:lnTo>
                  <a:close/>
                  <a:moveTo>
                    <a:pt x="558" y="408"/>
                  </a:moveTo>
                  <a:lnTo>
                    <a:pt x="558" y="408"/>
                  </a:lnTo>
                  <a:lnTo>
                    <a:pt x="554" y="410"/>
                  </a:lnTo>
                  <a:lnTo>
                    <a:pt x="548" y="410"/>
                  </a:lnTo>
                  <a:lnTo>
                    <a:pt x="548" y="410"/>
                  </a:lnTo>
                  <a:lnTo>
                    <a:pt x="542" y="408"/>
                  </a:lnTo>
                  <a:lnTo>
                    <a:pt x="538" y="406"/>
                  </a:lnTo>
                  <a:lnTo>
                    <a:pt x="536" y="400"/>
                  </a:lnTo>
                  <a:lnTo>
                    <a:pt x="536" y="396"/>
                  </a:lnTo>
                  <a:lnTo>
                    <a:pt x="536" y="372"/>
                  </a:lnTo>
                  <a:lnTo>
                    <a:pt x="528" y="372"/>
                  </a:lnTo>
                  <a:lnTo>
                    <a:pt x="528" y="360"/>
                  </a:lnTo>
                  <a:lnTo>
                    <a:pt x="536" y="360"/>
                  </a:lnTo>
                  <a:lnTo>
                    <a:pt x="536" y="348"/>
                  </a:lnTo>
                  <a:lnTo>
                    <a:pt x="548" y="342"/>
                  </a:lnTo>
                  <a:lnTo>
                    <a:pt x="548" y="360"/>
                  </a:lnTo>
                  <a:lnTo>
                    <a:pt x="558" y="360"/>
                  </a:lnTo>
                  <a:lnTo>
                    <a:pt x="558" y="372"/>
                  </a:lnTo>
                  <a:lnTo>
                    <a:pt x="548" y="372"/>
                  </a:lnTo>
                  <a:lnTo>
                    <a:pt x="548" y="392"/>
                  </a:lnTo>
                  <a:lnTo>
                    <a:pt x="548" y="392"/>
                  </a:lnTo>
                  <a:lnTo>
                    <a:pt x="548" y="396"/>
                  </a:lnTo>
                  <a:lnTo>
                    <a:pt x="552" y="398"/>
                  </a:lnTo>
                  <a:lnTo>
                    <a:pt x="552" y="398"/>
                  </a:lnTo>
                  <a:lnTo>
                    <a:pt x="560" y="396"/>
                  </a:lnTo>
                  <a:lnTo>
                    <a:pt x="558" y="408"/>
                  </a:lnTo>
                  <a:close/>
                  <a:moveTo>
                    <a:pt x="678" y="374"/>
                  </a:moveTo>
                  <a:lnTo>
                    <a:pt x="678" y="374"/>
                  </a:lnTo>
                  <a:lnTo>
                    <a:pt x="674" y="372"/>
                  </a:lnTo>
                  <a:lnTo>
                    <a:pt x="670" y="372"/>
                  </a:lnTo>
                  <a:lnTo>
                    <a:pt x="670" y="372"/>
                  </a:lnTo>
                  <a:lnTo>
                    <a:pt x="666" y="372"/>
                  </a:lnTo>
                  <a:lnTo>
                    <a:pt x="664" y="374"/>
                  </a:lnTo>
                  <a:lnTo>
                    <a:pt x="662" y="378"/>
                  </a:lnTo>
                  <a:lnTo>
                    <a:pt x="662" y="382"/>
                  </a:lnTo>
                  <a:lnTo>
                    <a:pt x="662" y="410"/>
                  </a:lnTo>
                  <a:lnTo>
                    <a:pt x="650" y="410"/>
                  </a:lnTo>
                  <a:lnTo>
                    <a:pt x="650" y="360"/>
                  </a:lnTo>
                  <a:lnTo>
                    <a:pt x="662" y="360"/>
                  </a:lnTo>
                  <a:lnTo>
                    <a:pt x="662" y="364"/>
                  </a:lnTo>
                  <a:lnTo>
                    <a:pt x="662" y="364"/>
                  </a:lnTo>
                  <a:lnTo>
                    <a:pt x="666" y="360"/>
                  </a:lnTo>
                  <a:lnTo>
                    <a:pt x="672" y="358"/>
                  </a:lnTo>
                  <a:lnTo>
                    <a:pt x="672" y="358"/>
                  </a:lnTo>
                  <a:lnTo>
                    <a:pt x="678" y="360"/>
                  </a:lnTo>
                  <a:lnTo>
                    <a:pt x="682" y="362"/>
                  </a:lnTo>
                  <a:lnTo>
                    <a:pt x="678" y="374"/>
                  </a:lnTo>
                  <a:close/>
                  <a:moveTo>
                    <a:pt x="132" y="346"/>
                  </a:moveTo>
                  <a:lnTo>
                    <a:pt x="132" y="354"/>
                  </a:lnTo>
                  <a:lnTo>
                    <a:pt x="120" y="354"/>
                  </a:lnTo>
                  <a:lnTo>
                    <a:pt x="120" y="340"/>
                  </a:lnTo>
                  <a:lnTo>
                    <a:pt x="132" y="340"/>
                  </a:lnTo>
                  <a:lnTo>
                    <a:pt x="132" y="346"/>
                  </a:lnTo>
                  <a:close/>
                  <a:moveTo>
                    <a:pt x="216" y="360"/>
                  </a:moveTo>
                  <a:lnTo>
                    <a:pt x="228" y="360"/>
                  </a:lnTo>
                  <a:lnTo>
                    <a:pt x="228" y="382"/>
                  </a:lnTo>
                  <a:lnTo>
                    <a:pt x="228" y="410"/>
                  </a:lnTo>
                  <a:lnTo>
                    <a:pt x="216" y="410"/>
                  </a:lnTo>
                  <a:lnTo>
                    <a:pt x="216" y="360"/>
                  </a:lnTo>
                  <a:close/>
                  <a:moveTo>
                    <a:pt x="228" y="346"/>
                  </a:moveTo>
                  <a:lnTo>
                    <a:pt x="228" y="354"/>
                  </a:lnTo>
                  <a:lnTo>
                    <a:pt x="216" y="354"/>
                  </a:lnTo>
                  <a:lnTo>
                    <a:pt x="216" y="340"/>
                  </a:lnTo>
                  <a:lnTo>
                    <a:pt x="228" y="340"/>
                  </a:lnTo>
                  <a:lnTo>
                    <a:pt x="228" y="346"/>
                  </a:lnTo>
                  <a:close/>
                  <a:moveTo>
                    <a:pt x="560" y="450"/>
                  </a:moveTo>
                  <a:lnTo>
                    <a:pt x="560" y="450"/>
                  </a:lnTo>
                  <a:lnTo>
                    <a:pt x="556" y="446"/>
                  </a:lnTo>
                  <a:lnTo>
                    <a:pt x="550" y="444"/>
                  </a:lnTo>
                  <a:lnTo>
                    <a:pt x="550" y="444"/>
                  </a:lnTo>
                  <a:lnTo>
                    <a:pt x="542" y="446"/>
                  </a:lnTo>
                  <a:lnTo>
                    <a:pt x="536" y="452"/>
                  </a:lnTo>
                  <a:lnTo>
                    <a:pt x="532" y="460"/>
                  </a:lnTo>
                  <a:lnTo>
                    <a:pt x="530" y="470"/>
                  </a:lnTo>
                  <a:lnTo>
                    <a:pt x="530" y="470"/>
                  </a:lnTo>
                  <a:lnTo>
                    <a:pt x="532" y="480"/>
                  </a:lnTo>
                  <a:lnTo>
                    <a:pt x="536" y="488"/>
                  </a:lnTo>
                  <a:lnTo>
                    <a:pt x="542" y="494"/>
                  </a:lnTo>
                  <a:lnTo>
                    <a:pt x="550" y="496"/>
                  </a:lnTo>
                  <a:lnTo>
                    <a:pt x="550" y="496"/>
                  </a:lnTo>
                  <a:lnTo>
                    <a:pt x="556" y="494"/>
                  </a:lnTo>
                  <a:lnTo>
                    <a:pt x="560" y="490"/>
                  </a:lnTo>
                  <a:lnTo>
                    <a:pt x="560" y="494"/>
                  </a:lnTo>
                  <a:lnTo>
                    <a:pt x="572" y="494"/>
                  </a:lnTo>
                  <a:lnTo>
                    <a:pt x="572" y="426"/>
                  </a:lnTo>
                  <a:lnTo>
                    <a:pt x="560" y="432"/>
                  </a:lnTo>
                  <a:lnTo>
                    <a:pt x="560" y="450"/>
                  </a:lnTo>
                  <a:close/>
                  <a:moveTo>
                    <a:pt x="552" y="484"/>
                  </a:moveTo>
                  <a:lnTo>
                    <a:pt x="552" y="484"/>
                  </a:lnTo>
                  <a:lnTo>
                    <a:pt x="548" y="484"/>
                  </a:lnTo>
                  <a:lnTo>
                    <a:pt x="546" y="482"/>
                  </a:lnTo>
                  <a:lnTo>
                    <a:pt x="544" y="478"/>
                  </a:lnTo>
                  <a:lnTo>
                    <a:pt x="542" y="470"/>
                  </a:lnTo>
                  <a:lnTo>
                    <a:pt x="542" y="470"/>
                  </a:lnTo>
                  <a:lnTo>
                    <a:pt x="544" y="462"/>
                  </a:lnTo>
                  <a:lnTo>
                    <a:pt x="546" y="458"/>
                  </a:lnTo>
                  <a:lnTo>
                    <a:pt x="548" y="456"/>
                  </a:lnTo>
                  <a:lnTo>
                    <a:pt x="552" y="456"/>
                  </a:lnTo>
                  <a:lnTo>
                    <a:pt x="552" y="456"/>
                  </a:lnTo>
                  <a:lnTo>
                    <a:pt x="558" y="458"/>
                  </a:lnTo>
                  <a:lnTo>
                    <a:pt x="560" y="460"/>
                  </a:lnTo>
                  <a:lnTo>
                    <a:pt x="560" y="480"/>
                  </a:lnTo>
                  <a:lnTo>
                    <a:pt x="560" y="480"/>
                  </a:lnTo>
                  <a:lnTo>
                    <a:pt x="558" y="484"/>
                  </a:lnTo>
                  <a:lnTo>
                    <a:pt x="552" y="484"/>
                  </a:lnTo>
                  <a:lnTo>
                    <a:pt x="552" y="484"/>
                  </a:lnTo>
                  <a:close/>
                  <a:moveTo>
                    <a:pt x="148" y="460"/>
                  </a:moveTo>
                  <a:lnTo>
                    <a:pt x="148" y="460"/>
                  </a:lnTo>
                  <a:lnTo>
                    <a:pt x="146" y="458"/>
                  </a:lnTo>
                  <a:lnTo>
                    <a:pt x="140" y="456"/>
                  </a:lnTo>
                  <a:lnTo>
                    <a:pt x="140" y="456"/>
                  </a:lnTo>
                  <a:lnTo>
                    <a:pt x="138" y="458"/>
                  </a:lnTo>
                  <a:lnTo>
                    <a:pt x="134" y="460"/>
                  </a:lnTo>
                  <a:lnTo>
                    <a:pt x="132" y="464"/>
                  </a:lnTo>
                  <a:lnTo>
                    <a:pt x="132" y="468"/>
                  </a:lnTo>
                  <a:lnTo>
                    <a:pt x="132" y="494"/>
                  </a:lnTo>
                  <a:lnTo>
                    <a:pt x="120" y="494"/>
                  </a:lnTo>
                  <a:lnTo>
                    <a:pt x="120" y="446"/>
                  </a:lnTo>
                  <a:lnTo>
                    <a:pt x="132" y="446"/>
                  </a:lnTo>
                  <a:lnTo>
                    <a:pt x="132" y="450"/>
                  </a:lnTo>
                  <a:lnTo>
                    <a:pt x="132" y="450"/>
                  </a:lnTo>
                  <a:lnTo>
                    <a:pt x="138" y="446"/>
                  </a:lnTo>
                  <a:lnTo>
                    <a:pt x="144" y="444"/>
                  </a:lnTo>
                  <a:lnTo>
                    <a:pt x="144" y="444"/>
                  </a:lnTo>
                  <a:lnTo>
                    <a:pt x="148" y="446"/>
                  </a:lnTo>
                  <a:lnTo>
                    <a:pt x="152" y="448"/>
                  </a:lnTo>
                  <a:lnTo>
                    <a:pt x="148" y="460"/>
                  </a:lnTo>
                  <a:close/>
                  <a:moveTo>
                    <a:pt x="54" y="446"/>
                  </a:moveTo>
                  <a:lnTo>
                    <a:pt x="66" y="446"/>
                  </a:lnTo>
                  <a:lnTo>
                    <a:pt x="52" y="494"/>
                  </a:lnTo>
                  <a:lnTo>
                    <a:pt x="42" y="494"/>
                  </a:lnTo>
                  <a:lnTo>
                    <a:pt x="36" y="474"/>
                  </a:lnTo>
                  <a:lnTo>
                    <a:pt x="36" y="474"/>
                  </a:lnTo>
                  <a:lnTo>
                    <a:pt x="34" y="464"/>
                  </a:lnTo>
                  <a:lnTo>
                    <a:pt x="34" y="464"/>
                  </a:lnTo>
                  <a:lnTo>
                    <a:pt x="30" y="474"/>
                  </a:lnTo>
                  <a:lnTo>
                    <a:pt x="26" y="494"/>
                  </a:lnTo>
                  <a:lnTo>
                    <a:pt x="14" y="494"/>
                  </a:lnTo>
                  <a:lnTo>
                    <a:pt x="14" y="494"/>
                  </a:lnTo>
                  <a:lnTo>
                    <a:pt x="0" y="446"/>
                  </a:lnTo>
                  <a:lnTo>
                    <a:pt x="14" y="446"/>
                  </a:lnTo>
                  <a:lnTo>
                    <a:pt x="18" y="464"/>
                  </a:lnTo>
                  <a:lnTo>
                    <a:pt x="18" y="464"/>
                  </a:lnTo>
                  <a:lnTo>
                    <a:pt x="20" y="476"/>
                  </a:lnTo>
                  <a:lnTo>
                    <a:pt x="20" y="476"/>
                  </a:lnTo>
                  <a:lnTo>
                    <a:pt x="24" y="464"/>
                  </a:lnTo>
                  <a:lnTo>
                    <a:pt x="28" y="446"/>
                  </a:lnTo>
                  <a:lnTo>
                    <a:pt x="38" y="446"/>
                  </a:lnTo>
                  <a:lnTo>
                    <a:pt x="44" y="464"/>
                  </a:lnTo>
                  <a:lnTo>
                    <a:pt x="44" y="464"/>
                  </a:lnTo>
                  <a:lnTo>
                    <a:pt x="46" y="476"/>
                  </a:lnTo>
                  <a:lnTo>
                    <a:pt x="46" y="476"/>
                  </a:lnTo>
                  <a:lnTo>
                    <a:pt x="50" y="464"/>
                  </a:lnTo>
                  <a:lnTo>
                    <a:pt x="54" y="446"/>
                  </a:lnTo>
                  <a:close/>
                  <a:moveTo>
                    <a:pt x="90" y="444"/>
                  </a:moveTo>
                  <a:lnTo>
                    <a:pt x="90" y="444"/>
                  </a:lnTo>
                  <a:lnTo>
                    <a:pt x="82" y="446"/>
                  </a:lnTo>
                  <a:lnTo>
                    <a:pt x="74" y="452"/>
                  </a:lnTo>
                  <a:lnTo>
                    <a:pt x="70" y="460"/>
                  </a:lnTo>
                  <a:lnTo>
                    <a:pt x="68" y="470"/>
                  </a:lnTo>
                  <a:lnTo>
                    <a:pt x="68" y="470"/>
                  </a:lnTo>
                  <a:lnTo>
                    <a:pt x="70" y="480"/>
                  </a:lnTo>
                  <a:lnTo>
                    <a:pt x="74" y="488"/>
                  </a:lnTo>
                  <a:lnTo>
                    <a:pt x="82" y="494"/>
                  </a:lnTo>
                  <a:lnTo>
                    <a:pt x="90" y="496"/>
                  </a:lnTo>
                  <a:lnTo>
                    <a:pt x="90" y="496"/>
                  </a:lnTo>
                  <a:lnTo>
                    <a:pt x="100" y="494"/>
                  </a:lnTo>
                  <a:lnTo>
                    <a:pt x="106" y="488"/>
                  </a:lnTo>
                  <a:lnTo>
                    <a:pt x="110" y="480"/>
                  </a:lnTo>
                  <a:lnTo>
                    <a:pt x="112" y="470"/>
                  </a:lnTo>
                  <a:lnTo>
                    <a:pt x="112" y="470"/>
                  </a:lnTo>
                  <a:lnTo>
                    <a:pt x="110" y="460"/>
                  </a:lnTo>
                  <a:lnTo>
                    <a:pt x="106" y="452"/>
                  </a:lnTo>
                  <a:lnTo>
                    <a:pt x="100" y="446"/>
                  </a:lnTo>
                  <a:lnTo>
                    <a:pt x="90" y="444"/>
                  </a:lnTo>
                  <a:lnTo>
                    <a:pt x="90" y="444"/>
                  </a:lnTo>
                  <a:close/>
                  <a:moveTo>
                    <a:pt x="90" y="484"/>
                  </a:moveTo>
                  <a:lnTo>
                    <a:pt x="90" y="484"/>
                  </a:lnTo>
                  <a:lnTo>
                    <a:pt x="86" y="484"/>
                  </a:lnTo>
                  <a:lnTo>
                    <a:pt x="84" y="480"/>
                  </a:lnTo>
                  <a:lnTo>
                    <a:pt x="82" y="476"/>
                  </a:lnTo>
                  <a:lnTo>
                    <a:pt x="80" y="470"/>
                  </a:lnTo>
                  <a:lnTo>
                    <a:pt x="80" y="470"/>
                  </a:lnTo>
                  <a:lnTo>
                    <a:pt x="82" y="464"/>
                  </a:lnTo>
                  <a:lnTo>
                    <a:pt x="84" y="460"/>
                  </a:lnTo>
                  <a:lnTo>
                    <a:pt x="86" y="456"/>
                  </a:lnTo>
                  <a:lnTo>
                    <a:pt x="90" y="456"/>
                  </a:lnTo>
                  <a:lnTo>
                    <a:pt x="90" y="456"/>
                  </a:lnTo>
                  <a:lnTo>
                    <a:pt x="94" y="456"/>
                  </a:lnTo>
                  <a:lnTo>
                    <a:pt x="98" y="460"/>
                  </a:lnTo>
                  <a:lnTo>
                    <a:pt x="100" y="464"/>
                  </a:lnTo>
                  <a:lnTo>
                    <a:pt x="100" y="470"/>
                  </a:lnTo>
                  <a:lnTo>
                    <a:pt x="100" y="470"/>
                  </a:lnTo>
                  <a:lnTo>
                    <a:pt x="100" y="476"/>
                  </a:lnTo>
                  <a:lnTo>
                    <a:pt x="98" y="480"/>
                  </a:lnTo>
                  <a:lnTo>
                    <a:pt x="94" y="484"/>
                  </a:lnTo>
                  <a:lnTo>
                    <a:pt x="90" y="484"/>
                  </a:lnTo>
                  <a:lnTo>
                    <a:pt x="90" y="484"/>
                  </a:lnTo>
                  <a:close/>
                  <a:moveTo>
                    <a:pt x="500" y="460"/>
                  </a:moveTo>
                  <a:lnTo>
                    <a:pt x="500" y="460"/>
                  </a:lnTo>
                  <a:lnTo>
                    <a:pt x="496" y="458"/>
                  </a:lnTo>
                  <a:lnTo>
                    <a:pt x="492" y="456"/>
                  </a:lnTo>
                  <a:lnTo>
                    <a:pt x="492" y="456"/>
                  </a:lnTo>
                  <a:lnTo>
                    <a:pt x="488" y="458"/>
                  </a:lnTo>
                  <a:lnTo>
                    <a:pt x="486" y="460"/>
                  </a:lnTo>
                  <a:lnTo>
                    <a:pt x="484" y="464"/>
                  </a:lnTo>
                  <a:lnTo>
                    <a:pt x="484" y="468"/>
                  </a:lnTo>
                  <a:lnTo>
                    <a:pt x="484" y="494"/>
                  </a:lnTo>
                  <a:lnTo>
                    <a:pt x="472" y="494"/>
                  </a:lnTo>
                  <a:lnTo>
                    <a:pt x="472" y="446"/>
                  </a:lnTo>
                  <a:lnTo>
                    <a:pt x="484" y="446"/>
                  </a:lnTo>
                  <a:lnTo>
                    <a:pt x="484" y="450"/>
                  </a:lnTo>
                  <a:lnTo>
                    <a:pt x="484" y="450"/>
                  </a:lnTo>
                  <a:lnTo>
                    <a:pt x="488" y="446"/>
                  </a:lnTo>
                  <a:lnTo>
                    <a:pt x="494" y="444"/>
                  </a:lnTo>
                  <a:lnTo>
                    <a:pt x="494" y="444"/>
                  </a:lnTo>
                  <a:lnTo>
                    <a:pt x="500" y="446"/>
                  </a:lnTo>
                  <a:lnTo>
                    <a:pt x="504" y="448"/>
                  </a:lnTo>
                  <a:lnTo>
                    <a:pt x="500" y="460"/>
                  </a:lnTo>
                  <a:close/>
                  <a:moveTo>
                    <a:pt x="406" y="446"/>
                  </a:moveTo>
                  <a:lnTo>
                    <a:pt x="418" y="446"/>
                  </a:lnTo>
                  <a:lnTo>
                    <a:pt x="404" y="494"/>
                  </a:lnTo>
                  <a:lnTo>
                    <a:pt x="394" y="494"/>
                  </a:lnTo>
                  <a:lnTo>
                    <a:pt x="388" y="474"/>
                  </a:lnTo>
                  <a:lnTo>
                    <a:pt x="388" y="474"/>
                  </a:lnTo>
                  <a:lnTo>
                    <a:pt x="384" y="464"/>
                  </a:lnTo>
                  <a:lnTo>
                    <a:pt x="384" y="464"/>
                  </a:lnTo>
                  <a:lnTo>
                    <a:pt x="382" y="474"/>
                  </a:lnTo>
                  <a:lnTo>
                    <a:pt x="376" y="494"/>
                  </a:lnTo>
                  <a:lnTo>
                    <a:pt x="366" y="494"/>
                  </a:lnTo>
                  <a:lnTo>
                    <a:pt x="366" y="494"/>
                  </a:lnTo>
                  <a:lnTo>
                    <a:pt x="352" y="446"/>
                  </a:lnTo>
                  <a:lnTo>
                    <a:pt x="366" y="446"/>
                  </a:lnTo>
                  <a:lnTo>
                    <a:pt x="370" y="464"/>
                  </a:lnTo>
                  <a:lnTo>
                    <a:pt x="370" y="464"/>
                  </a:lnTo>
                  <a:lnTo>
                    <a:pt x="372" y="476"/>
                  </a:lnTo>
                  <a:lnTo>
                    <a:pt x="372" y="476"/>
                  </a:lnTo>
                  <a:lnTo>
                    <a:pt x="374" y="464"/>
                  </a:lnTo>
                  <a:lnTo>
                    <a:pt x="380" y="446"/>
                  </a:lnTo>
                  <a:lnTo>
                    <a:pt x="390" y="446"/>
                  </a:lnTo>
                  <a:lnTo>
                    <a:pt x="396" y="464"/>
                  </a:lnTo>
                  <a:lnTo>
                    <a:pt x="396" y="464"/>
                  </a:lnTo>
                  <a:lnTo>
                    <a:pt x="398" y="476"/>
                  </a:lnTo>
                  <a:lnTo>
                    <a:pt x="398" y="476"/>
                  </a:lnTo>
                  <a:lnTo>
                    <a:pt x="400" y="464"/>
                  </a:lnTo>
                  <a:lnTo>
                    <a:pt x="406" y="446"/>
                  </a:lnTo>
                  <a:close/>
                  <a:moveTo>
                    <a:pt x="442" y="444"/>
                  </a:moveTo>
                  <a:lnTo>
                    <a:pt x="442" y="444"/>
                  </a:lnTo>
                  <a:lnTo>
                    <a:pt x="434" y="446"/>
                  </a:lnTo>
                  <a:lnTo>
                    <a:pt x="426" y="452"/>
                  </a:lnTo>
                  <a:lnTo>
                    <a:pt x="422" y="460"/>
                  </a:lnTo>
                  <a:lnTo>
                    <a:pt x="420" y="470"/>
                  </a:lnTo>
                  <a:lnTo>
                    <a:pt x="420" y="470"/>
                  </a:lnTo>
                  <a:lnTo>
                    <a:pt x="422" y="480"/>
                  </a:lnTo>
                  <a:lnTo>
                    <a:pt x="426" y="488"/>
                  </a:lnTo>
                  <a:lnTo>
                    <a:pt x="434" y="494"/>
                  </a:lnTo>
                  <a:lnTo>
                    <a:pt x="442" y="496"/>
                  </a:lnTo>
                  <a:lnTo>
                    <a:pt x="442" y="496"/>
                  </a:lnTo>
                  <a:lnTo>
                    <a:pt x="450" y="494"/>
                  </a:lnTo>
                  <a:lnTo>
                    <a:pt x="458" y="488"/>
                  </a:lnTo>
                  <a:lnTo>
                    <a:pt x="462" y="480"/>
                  </a:lnTo>
                  <a:lnTo>
                    <a:pt x="464" y="470"/>
                  </a:lnTo>
                  <a:lnTo>
                    <a:pt x="464" y="470"/>
                  </a:lnTo>
                  <a:lnTo>
                    <a:pt x="462" y="460"/>
                  </a:lnTo>
                  <a:lnTo>
                    <a:pt x="458" y="452"/>
                  </a:lnTo>
                  <a:lnTo>
                    <a:pt x="450" y="446"/>
                  </a:lnTo>
                  <a:lnTo>
                    <a:pt x="442" y="444"/>
                  </a:lnTo>
                  <a:lnTo>
                    <a:pt x="442" y="444"/>
                  </a:lnTo>
                  <a:close/>
                  <a:moveTo>
                    <a:pt x="442" y="484"/>
                  </a:moveTo>
                  <a:lnTo>
                    <a:pt x="442" y="484"/>
                  </a:lnTo>
                  <a:lnTo>
                    <a:pt x="438" y="484"/>
                  </a:lnTo>
                  <a:lnTo>
                    <a:pt x="434" y="480"/>
                  </a:lnTo>
                  <a:lnTo>
                    <a:pt x="432" y="476"/>
                  </a:lnTo>
                  <a:lnTo>
                    <a:pt x="432" y="470"/>
                  </a:lnTo>
                  <a:lnTo>
                    <a:pt x="432" y="470"/>
                  </a:lnTo>
                  <a:lnTo>
                    <a:pt x="432" y="464"/>
                  </a:lnTo>
                  <a:lnTo>
                    <a:pt x="434" y="460"/>
                  </a:lnTo>
                  <a:lnTo>
                    <a:pt x="438" y="456"/>
                  </a:lnTo>
                  <a:lnTo>
                    <a:pt x="442" y="456"/>
                  </a:lnTo>
                  <a:lnTo>
                    <a:pt x="442" y="456"/>
                  </a:lnTo>
                  <a:lnTo>
                    <a:pt x="446" y="456"/>
                  </a:lnTo>
                  <a:lnTo>
                    <a:pt x="450" y="460"/>
                  </a:lnTo>
                  <a:lnTo>
                    <a:pt x="452" y="464"/>
                  </a:lnTo>
                  <a:lnTo>
                    <a:pt x="452" y="470"/>
                  </a:lnTo>
                  <a:lnTo>
                    <a:pt x="452" y="470"/>
                  </a:lnTo>
                  <a:lnTo>
                    <a:pt x="452" y="476"/>
                  </a:lnTo>
                  <a:lnTo>
                    <a:pt x="450" y="480"/>
                  </a:lnTo>
                  <a:lnTo>
                    <a:pt x="446" y="484"/>
                  </a:lnTo>
                  <a:lnTo>
                    <a:pt x="442" y="484"/>
                  </a:lnTo>
                  <a:lnTo>
                    <a:pt x="442" y="484"/>
                  </a:lnTo>
                  <a:close/>
                  <a:moveTo>
                    <a:pt x="186" y="462"/>
                  </a:moveTo>
                  <a:lnTo>
                    <a:pt x="200" y="494"/>
                  </a:lnTo>
                  <a:lnTo>
                    <a:pt x="186" y="494"/>
                  </a:lnTo>
                  <a:lnTo>
                    <a:pt x="176" y="472"/>
                  </a:lnTo>
                  <a:lnTo>
                    <a:pt x="170" y="480"/>
                  </a:lnTo>
                  <a:lnTo>
                    <a:pt x="170" y="494"/>
                  </a:lnTo>
                  <a:lnTo>
                    <a:pt x="158" y="494"/>
                  </a:lnTo>
                  <a:lnTo>
                    <a:pt x="158" y="432"/>
                  </a:lnTo>
                  <a:lnTo>
                    <a:pt x="170" y="426"/>
                  </a:lnTo>
                  <a:lnTo>
                    <a:pt x="170" y="464"/>
                  </a:lnTo>
                  <a:lnTo>
                    <a:pt x="170" y="464"/>
                  </a:lnTo>
                  <a:lnTo>
                    <a:pt x="174" y="458"/>
                  </a:lnTo>
                  <a:lnTo>
                    <a:pt x="184" y="446"/>
                  </a:lnTo>
                  <a:lnTo>
                    <a:pt x="198" y="446"/>
                  </a:lnTo>
                  <a:lnTo>
                    <a:pt x="186" y="462"/>
                  </a:lnTo>
                  <a:close/>
                  <a:moveTo>
                    <a:pt x="242" y="494"/>
                  </a:moveTo>
                  <a:lnTo>
                    <a:pt x="230" y="494"/>
                  </a:lnTo>
                  <a:lnTo>
                    <a:pt x="230" y="446"/>
                  </a:lnTo>
                  <a:lnTo>
                    <a:pt x="242" y="446"/>
                  </a:lnTo>
                  <a:lnTo>
                    <a:pt x="242" y="450"/>
                  </a:lnTo>
                  <a:lnTo>
                    <a:pt x="242" y="450"/>
                  </a:lnTo>
                  <a:lnTo>
                    <a:pt x="248" y="446"/>
                  </a:lnTo>
                  <a:lnTo>
                    <a:pt x="254" y="444"/>
                  </a:lnTo>
                  <a:lnTo>
                    <a:pt x="254" y="444"/>
                  </a:lnTo>
                  <a:lnTo>
                    <a:pt x="262" y="446"/>
                  </a:lnTo>
                  <a:lnTo>
                    <a:pt x="268" y="450"/>
                  </a:lnTo>
                  <a:lnTo>
                    <a:pt x="272" y="458"/>
                  </a:lnTo>
                  <a:lnTo>
                    <a:pt x="272" y="466"/>
                  </a:lnTo>
                  <a:lnTo>
                    <a:pt x="272" y="494"/>
                  </a:lnTo>
                  <a:lnTo>
                    <a:pt x="260" y="494"/>
                  </a:lnTo>
                  <a:lnTo>
                    <a:pt x="260" y="468"/>
                  </a:lnTo>
                  <a:lnTo>
                    <a:pt x="260" y="468"/>
                  </a:lnTo>
                  <a:lnTo>
                    <a:pt x="260" y="462"/>
                  </a:lnTo>
                  <a:lnTo>
                    <a:pt x="258" y="458"/>
                  </a:lnTo>
                  <a:lnTo>
                    <a:pt x="256" y="456"/>
                  </a:lnTo>
                  <a:lnTo>
                    <a:pt x="252" y="456"/>
                  </a:lnTo>
                  <a:lnTo>
                    <a:pt x="252" y="456"/>
                  </a:lnTo>
                  <a:lnTo>
                    <a:pt x="248" y="456"/>
                  </a:lnTo>
                  <a:lnTo>
                    <a:pt x="244" y="458"/>
                  </a:lnTo>
                  <a:lnTo>
                    <a:pt x="244" y="462"/>
                  </a:lnTo>
                  <a:lnTo>
                    <a:pt x="242" y="468"/>
                  </a:lnTo>
                  <a:lnTo>
                    <a:pt x="242" y="494"/>
                  </a:lnTo>
                  <a:close/>
                  <a:moveTo>
                    <a:pt x="310" y="450"/>
                  </a:moveTo>
                  <a:lnTo>
                    <a:pt x="310" y="450"/>
                  </a:lnTo>
                  <a:lnTo>
                    <a:pt x="306" y="446"/>
                  </a:lnTo>
                  <a:lnTo>
                    <a:pt x="300" y="444"/>
                  </a:lnTo>
                  <a:lnTo>
                    <a:pt x="300" y="444"/>
                  </a:lnTo>
                  <a:lnTo>
                    <a:pt x="292" y="446"/>
                  </a:lnTo>
                  <a:lnTo>
                    <a:pt x="286" y="452"/>
                  </a:lnTo>
                  <a:lnTo>
                    <a:pt x="282" y="460"/>
                  </a:lnTo>
                  <a:lnTo>
                    <a:pt x="280" y="470"/>
                  </a:lnTo>
                  <a:lnTo>
                    <a:pt x="280" y="470"/>
                  </a:lnTo>
                  <a:lnTo>
                    <a:pt x="282" y="480"/>
                  </a:lnTo>
                  <a:lnTo>
                    <a:pt x="286" y="488"/>
                  </a:lnTo>
                  <a:lnTo>
                    <a:pt x="292" y="494"/>
                  </a:lnTo>
                  <a:lnTo>
                    <a:pt x="300" y="496"/>
                  </a:lnTo>
                  <a:lnTo>
                    <a:pt x="300" y="496"/>
                  </a:lnTo>
                  <a:lnTo>
                    <a:pt x="306" y="494"/>
                  </a:lnTo>
                  <a:lnTo>
                    <a:pt x="310" y="490"/>
                  </a:lnTo>
                  <a:lnTo>
                    <a:pt x="310" y="492"/>
                  </a:lnTo>
                  <a:lnTo>
                    <a:pt x="310" y="492"/>
                  </a:lnTo>
                  <a:lnTo>
                    <a:pt x="310" y="496"/>
                  </a:lnTo>
                  <a:lnTo>
                    <a:pt x="310" y="500"/>
                  </a:lnTo>
                  <a:lnTo>
                    <a:pt x="304" y="504"/>
                  </a:lnTo>
                  <a:lnTo>
                    <a:pt x="296" y="506"/>
                  </a:lnTo>
                  <a:lnTo>
                    <a:pt x="294" y="506"/>
                  </a:lnTo>
                  <a:lnTo>
                    <a:pt x="300" y="514"/>
                  </a:lnTo>
                  <a:lnTo>
                    <a:pt x="300" y="514"/>
                  </a:lnTo>
                  <a:lnTo>
                    <a:pt x="300" y="514"/>
                  </a:lnTo>
                  <a:lnTo>
                    <a:pt x="310" y="512"/>
                  </a:lnTo>
                  <a:lnTo>
                    <a:pt x="318" y="508"/>
                  </a:lnTo>
                  <a:lnTo>
                    <a:pt x="322" y="500"/>
                  </a:lnTo>
                  <a:lnTo>
                    <a:pt x="324" y="490"/>
                  </a:lnTo>
                  <a:lnTo>
                    <a:pt x="324" y="446"/>
                  </a:lnTo>
                  <a:lnTo>
                    <a:pt x="310" y="446"/>
                  </a:lnTo>
                  <a:lnTo>
                    <a:pt x="310" y="450"/>
                  </a:lnTo>
                  <a:close/>
                  <a:moveTo>
                    <a:pt x="310" y="460"/>
                  </a:moveTo>
                  <a:lnTo>
                    <a:pt x="310" y="480"/>
                  </a:lnTo>
                  <a:lnTo>
                    <a:pt x="310" y="480"/>
                  </a:lnTo>
                  <a:lnTo>
                    <a:pt x="308" y="484"/>
                  </a:lnTo>
                  <a:lnTo>
                    <a:pt x="302" y="484"/>
                  </a:lnTo>
                  <a:lnTo>
                    <a:pt x="302" y="484"/>
                  </a:lnTo>
                  <a:lnTo>
                    <a:pt x="300" y="484"/>
                  </a:lnTo>
                  <a:lnTo>
                    <a:pt x="296" y="482"/>
                  </a:lnTo>
                  <a:lnTo>
                    <a:pt x="294" y="478"/>
                  </a:lnTo>
                  <a:lnTo>
                    <a:pt x="294" y="470"/>
                  </a:lnTo>
                  <a:lnTo>
                    <a:pt x="294" y="470"/>
                  </a:lnTo>
                  <a:lnTo>
                    <a:pt x="294" y="462"/>
                  </a:lnTo>
                  <a:lnTo>
                    <a:pt x="296" y="458"/>
                  </a:lnTo>
                  <a:lnTo>
                    <a:pt x="300" y="456"/>
                  </a:lnTo>
                  <a:lnTo>
                    <a:pt x="302" y="456"/>
                  </a:lnTo>
                  <a:lnTo>
                    <a:pt x="302" y="456"/>
                  </a:lnTo>
                  <a:lnTo>
                    <a:pt x="308" y="458"/>
                  </a:lnTo>
                  <a:lnTo>
                    <a:pt x="310" y="460"/>
                  </a:lnTo>
                  <a:lnTo>
                    <a:pt x="310" y="460"/>
                  </a:lnTo>
                  <a:close/>
                  <a:moveTo>
                    <a:pt x="208" y="446"/>
                  </a:moveTo>
                  <a:lnTo>
                    <a:pt x="220" y="446"/>
                  </a:lnTo>
                  <a:lnTo>
                    <a:pt x="220" y="468"/>
                  </a:lnTo>
                  <a:lnTo>
                    <a:pt x="220" y="494"/>
                  </a:lnTo>
                  <a:lnTo>
                    <a:pt x="208" y="494"/>
                  </a:lnTo>
                  <a:lnTo>
                    <a:pt x="208" y="446"/>
                  </a:lnTo>
                  <a:close/>
                  <a:moveTo>
                    <a:pt x="220" y="432"/>
                  </a:moveTo>
                  <a:lnTo>
                    <a:pt x="220" y="438"/>
                  </a:lnTo>
                  <a:lnTo>
                    <a:pt x="208" y="438"/>
                  </a:lnTo>
                  <a:lnTo>
                    <a:pt x="208" y="426"/>
                  </a:lnTo>
                  <a:lnTo>
                    <a:pt x="220" y="426"/>
                  </a:lnTo>
                  <a:lnTo>
                    <a:pt x="220" y="432"/>
                  </a:lnTo>
                  <a:close/>
                  <a:moveTo>
                    <a:pt x="510" y="432"/>
                  </a:moveTo>
                  <a:lnTo>
                    <a:pt x="522" y="426"/>
                  </a:lnTo>
                  <a:lnTo>
                    <a:pt x="522" y="470"/>
                  </a:lnTo>
                  <a:lnTo>
                    <a:pt x="522" y="494"/>
                  </a:lnTo>
                  <a:lnTo>
                    <a:pt x="510" y="494"/>
                  </a:lnTo>
                  <a:lnTo>
                    <a:pt x="510" y="432"/>
                  </a:lnTo>
                  <a:close/>
                  <a:moveTo>
                    <a:pt x="88" y="166"/>
                  </a:moveTo>
                  <a:lnTo>
                    <a:pt x="188" y="166"/>
                  </a:lnTo>
                  <a:lnTo>
                    <a:pt x="188" y="108"/>
                  </a:lnTo>
                  <a:lnTo>
                    <a:pt x="88" y="108"/>
                  </a:lnTo>
                  <a:lnTo>
                    <a:pt x="88" y="62"/>
                  </a:lnTo>
                  <a:lnTo>
                    <a:pt x="198" y="62"/>
                  </a:lnTo>
                  <a:lnTo>
                    <a:pt x="162" y="0"/>
                  </a:lnTo>
                  <a:lnTo>
                    <a:pt x="6" y="0"/>
                  </a:lnTo>
                  <a:lnTo>
                    <a:pt x="6" y="274"/>
                  </a:lnTo>
                  <a:lnTo>
                    <a:pt x="226" y="274"/>
                  </a:lnTo>
                  <a:lnTo>
                    <a:pt x="226" y="212"/>
                  </a:lnTo>
                  <a:lnTo>
                    <a:pt x="88" y="212"/>
                  </a:lnTo>
                  <a:lnTo>
                    <a:pt x="88" y="166"/>
                  </a:lnTo>
                  <a:close/>
                  <a:moveTo>
                    <a:pt x="374" y="0"/>
                  </a:moveTo>
                  <a:lnTo>
                    <a:pt x="326" y="90"/>
                  </a:lnTo>
                  <a:lnTo>
                    <a:pt x="280" y="0"/>
                  </a:lnTo>
                  <a:lnTo>
                    <a:pt x="188" y="0"/>
                  </a:lnTo>
                  <a:lnTo>
                    <a:pt x="284" y="166"/>
                  </a:lnTo>
                  <a:lnTo>
                    <a:pt x="284" y="274"/>
                  </a:lnTo>
                  <a:lnTo>
                    <a:pt x="366" y="274"/>
                  </a:lnTo>
                  <a:lnTo>
                    <a:pt x="366" y="166"/>
                  </a:lnTo>
                  <a:lnTo>
                    <a:pt x="464" y="0"/>
                  </a:lnTo>
                  <a:lnTo>
                    <a:pt x="374" y="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grpSp>
      <p:sp>
        <p:nvSpPr>
          <p:cNvPr id="215044" name="Rectangle 4"/>
          <p:cNvSpPr>
            <a:spLocks noGrp="1" noChangeArrowheads="1"/>
          </p:cNvSpPr>
          <p:nvPr>
            <p:ph type="ctrTitle" hasCustomPrompt="1"/>
          </p:nvPr>
        </p:nvSpPr>
        <p:spPr>
          <a:xfrm>
            <a:off x="678738" y="1470330"/>
            <a:ext cx="3674783" cy="282129"/>
          </a:xfrm>
        </p:spPr>
        <p:txBody>
          <a:bodyPr/>
          <a:lstStyle>
            <a:lvl1pPr>
              <a:lnSpc>
                <a:spcPts val="2232"/>
              </a:lnSpc>
              <a:defRPr b="1">
                <a:solidFill>
                  <a:srgbClr val="404040"/>
                </a:solidFill>
                <a:latin typeface="+mj-lt"/>
              </a:defRPr>
            </a:lvl1pPr>
          </a:lstStyle>
          <a:p>
            <a:pPr lvl="0"/>
            <a:r>
              <a:rPr lang="en-US" noProof="0" dirty="0" smtClean="0"/>
              <a:t>Better question</a:t>
            </a:r>
            <a:endParaRPr lang="en-GB" noProof="0" dirty="0" smtClean="0"/>
          </a:p>
        </p:txBody>
      </p:sp>
      <p:grpSp>
        <p:nvGrpSpPr>
          <p:cNvPr id="12" name="Group 11"/>
          <p:cNvGrpSpPr/>
          <p:nvPr/>
        </p:nvGrpSpPr>
        <p:grpSpPr>
          <a:xfrm>
            <a:off x="366522" y="390199"/>
            <a:ext cx="4243489" cy="3046720"/>
            <a:chOff x="5454650" y="1812925"/>
            <a:chExt cx="4962525" cy="3359150"/>
          </a:xfrm>
        </p:grpSpPr>
        <p:sp>
          <p:nvSpPr>
            <p:cNvPr id="5" name="Rectangle 6"/>
            <p:cNvSpPr>
              <a:spLocks noChangeArrowheads="1"/>
            </p:cNvSpPr>
            <p:nvPr/>
          </p:nvSpPr>
          <p:spPr bwMode="auto">
            <a:xfrm>
              <a:off x="5454650" y="4994275"/>
              <a:ext cx="174625" cy="177800"/>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 name="Rectangle 7"/>
            <p:cNvSpPr>
              <a:spLocks noChangeArrowheads="1"/>
            </p:cNvSpPr>
            <p:nvPr/>
          </p:nvSpPr>
          <p:spPr bwMode="auto">
            <a:xfrm>
              <a:off x="5778500" y="4997450"/>
              <a:ext cx="174625" cy="174625"/>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 name="Rectangle 8"/>
            <p:cNvSpPr>
              <a:spLocks noChangeArrowheads="1"/>
            </p:cNvSpPr>
            <p:nvPr/>
          </p:nvSpPr>
          <p:spPr bwMode="auto">
            <a:xfrm>
              <a:off x="6102350" y="4997450"/>
              <a:ext cx="174625" cy="174625"/>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8" name="Freeform 9"/>
            <p:cNvSpPr>
              <a:spLocks/>
            </p:cNvSpPr>
            <p:nvPr/>
          </p:nvSpPr>
          <p:spPr bwMode="auto">
            <a:xfrm>
              <a:off x="5454650" y="1812925"/>
              <a:ext cx="4962525" cy="3359150"/>
            </a:xfrm>
            <a:custGeom>
              <a:avLst/>
              <a:gdLst>
                <a:gd name="T0" fmla="*/ 0 w 3126"/>
                <a:gd name="T1" fmla="*/ 552 h 2116"/>
                <a:gd name="T2" fmla="*/ 0 w 3126"/>
                <a:gd name="T3" fmla="*/ 1912 h 2116"/>
                <a:gd name="T4" fmla="*/ 110 w 3126"/>
                <a:gd name="T5" fmla="*/ 1912 h 2116"/>
                <a:gd name="T6" fmla="*/ 110 w 3126"/>
                <a:gd name="T7" fmla="*/ 644 h 2116"/>
                <a:gd name="T8" fmla="*/ 3016 w 3126"/>
                <a:gd name="T9" fmla="*/ 132 h 2116"/>
                <a:gd name="T10" fmla="*/ 3016 w 3126"/>
                <a:gd name="T11" fmla="*/ 2006 h 2116"/>
                <a:gd name="T12" fmla="*/ 612 w 3126"/>
                <a:gd name="T13" fmla="*/ 2006 h 2116"/>
                <a:gd name="T14" fmla="*/ 612 w 3126"/>
                <a:gd name="T15" fmla="*/ 2116 h 2116"/>
                <a:gd name="T16" fmla="*/ 3126 w 3126"/>
                <a:gd name="T17" fmla="*/ 2116 h 2116"/>
                <a:gd name="T18" fmla="*/ 3126 w 3126"/>
                <a:gd name="T19" fmla="*/ 0 h 2116"/>
                <a:gd name="T20" fmla="*/ 0 w 3126"/>
                <a:gd name="T21" fmla="*/ 552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6" h="2116">
                  <a:moveTo>
                    <a:pt x="0" y="552"/>
                  </a:moveTo>
                  <a:lnTo>
                    <a:pt x="0" y="1912"/>
                  </a:lnTo>
                  <a:lnTo>
                    <a:pt x="110" y="1912"/>
                  </a:lnTo>
                  <a:lnTo>
                    <a:pt x="110" y="644"/>
                  </a:lnTo>
                  <a:lnTo>
                    <a:pt x="3016" y="132"/>
                  </a:lnTo>
                  <a:lnTo>
                    <a:pt x="3016" y="2006"/>
                  </a:lnTo>
                  <a:lnTo>
                    <a:pt x="612" y="2006"/>
                  </a:lnTo>
                  <a:lnTo>
                    <a:pt x="612" y="2116"/>
                  </a:lnTo>
                  <a:lnTo>
                    <a:pt x="3126" y="2116"/>
                  </a:lnTo>
                  <a:lnTo>
                    <a:pt x="3126" y="0"/>
                  </a:lnTo>
                  <a:lnTo>
                    <a:pt x="0" y="552"/>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grpSp>
      <p:grpSp>
        <p:nvGrpSpPr>
          <p:cNvPr id="5150" name="Group 5149"/>
          <p:cNvGrpSpPr/>
          <p:nvPr/>
        </p:nvGrpSpPr>
        <p:grpSpPr>
          <a:xfrm>
            <a:off x="366520" y="6175801"/>
            <a:ext cx="4718608" cy="319646"/>
            <a:chOff x="2746375" y="5053013"/>
            <a:chExt cx="5518150" cy="352425"/>
          </a:xfrm>
        </p:grpSpPr>
        <p:sp>
          <p:nvSpPr>
            <p:cNvPr id="7171" name="Rectangle 14"/>
            <p:cNvSpPr>
              <a:spLocks noChangeArrowheads="1"/>
            </p:cNvSpPr>
            <p:nvPr/>
          </p:nvSpPr>
          <p:spPr bwMode="auto">
            <a:xfrm>
              <a:off x="2746375" y="5053013"/>
              <a:ext cx="85725" cy="85725"/>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72" name="Rectangle 15"/>
            <p:cNvSpPr>
              <a:spLocks noChangeArrowheads="1"/>
            </p:cNvSpPr>
            <p:nvPr/>
          </p:nvSpPr>
          <p:spPr bwMode="auto">
            <a:xfrm>
              <a:off x="2908300" y="5053013"/>
              <a:ext cx="85725" cy="85725"/>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73" name="Rectangle 16"/>
            <p:cNvSpPr>
              <a:spLocks noChangeArrowheads="1"/>
            </p:cNvSpPr>
            <p:nvPr/>
          </p:nvSpPr>
          <p:spPr bwMode="auto">
            <a:xfrm>
              <a:off x="3070225" y="5053013"/>
              <a:ext cx="85725" cy="85725"/>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grpSp>
          <p:nvGrpSpPr>
            <p:cNvPr id="5149" name="Group 5148"/>
            <p:cNvGrpSpPr/>
            <p:nvPr/>
          </p:nvGrpSpPr>
          <p:grpSpPr>
            <a:xfrm>
              <a:off x="2746375" y="5249863"/>
              <a:ext cx="5518150" cy="155575"/>
              <a:chOff x="2746375" y="5249863"/>
              <a:chExt cx="5518150" cy="155575"/>
            </a:xfrm>
          </p:grpSpPr>
          <p:sp>
            <p:nvSpPr>
              <p:cNvPr id="7174" name="Freeform 17"/>
              <p:cNvSpPr>
                <a:spLocks/>
              </p:cNvSpPr>
              <p:nvPr/>
            </p:nvSpPr>
            <p:spPr bwMode="auto">
              <a:xfrm>
                <a:off x="2746375" y="5256213"/>
                <a:ext cx="82550" cy="117475"/>
              </a:xfrm>
              <a:custGeom>
                <a:avLst/>
                <a:gdLst>
                  <a:gd name="T0" fmla="*/ 32 w 52"/>
                  <a:gd name="T1" fmla="*/ 10 h 74"/>
                  <a:gd name="T2" fmla="*/ 32 w 52"/>
                  <a:gd name="T3" fmla="*/ 74 h 74"/>
                  <a:gd name="T4" fmla="*/ 20 w 52"/>
                  <a:gd name="T5" fmla="*/ 74 h 74"/>
                  <a:gd name="T6" fmla="*/ 20 w 52"/>
                  <a:gd name="T7" fmla="*/ 10 h 74"/>
                  <a:gd name="T8" fmla="*/ 0 w 52"/>
                  <a:gd name="T9" fmla="*/ 10 h 74"/>
                  <a:gd name="T10" fmla="*/ 0 w 52"/>
                  <a:gd name="T11" fmla="*/ 0 h 74"/>
                  <a:gd name="T12" fmla="*/ 52 w 52"/>
                  <a:gd name="T13" fmla="*/ 0 h 74"/>
                  <a:gd name="T14" fmla="*/ 52 w 52"/>
                  <a:gd name="T15" fmla="*/ 10 h 74"/>
                  <a:gd name="T16" fmla="*/ 32 w 52"/>
                  <a:gd name="T17" fmla="*/ 1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4">
                    <a:moveTo>
                      <a:pt x="32" y="10"/>
                    </a:moveTo>
                    <a:lnTo>
                      <a:pt x="32" y="74"/>
                    </a:lnTo>
                    <a:lnTo>
                      <a:pt x="20" y="74"/>
                    </a:lnTo>
                    <a:lnTo>
                      <a:pt x="20" y="10"/>
                    </a:lnTo>
                    <a:lnTo>
                      <a:pt x="0" y="10"/>
                    </a:lnTo>
                    <a:lnTo>
                      <a:pt x="0" y="0"/>
                    </a:lnTo>
                    <a:lnTo>
                      <a:pt x="52" y="0"/>
                    </a:lnTo>
                    <a:lnTo>
                      <a:pt x="52" y="10"/>
                    </a:lnTo>
                    <a:lnTo>
                      <a:pt x="32" y="1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75" name="Freeform 18"/>
              <p:cNvSpPr>
                <a:spLocks/>
              </p:cNvSpPr>
              <p:nvPr/>
            </p:nvSpPr>
            <p:spPr bwMode="auto">
              <a:xfrm>
                <a:off x="2844800" y="5249863"/>
                <a:ext cx="69850" cy="123825"/>
              </a:xfrm>
              <a:custGeom>
                <a:avLst/>
                <a:gdLst>
                  <a:gd name="T0" fmla="*/ 34 w 44"/>
                  <a:gd name="T1" fmla="*/ 78 h 78"/>
                  <a:gd name="T2" fmla="*/ 34 w 44"/>
                  <a:gd name="T3" fmla="*/ 46 h 78"/>
                  <a:gd name="T4" fmla="*/ 34 w 44"/>
                  <a:gd name="T5" fmla="*/ 46 h 78"/>
                  <a:gd name="T6" fmla="*/ 32 w 44"/>
                  <a:gd name="T7" fmla="*/ 40 h 78"/>
                  <a:gd name="T8" fmla="*/ 30 w 44"/>
                  <a:gd name="T9" fmla="*/ 34 h 78"/>
                  <a:gd name="T10" fmla="*/ 30 w 44"/>
                  <a:gd name="T11" fmla="*/ 34 h 78"/>
                  <a:gd name="T12" fmla="*/ 28 w 44"/>
                  <a:gd name="T13" fmla="*/ 32 h 78"/>
                  <a:gd name="T14" fmla="*/ 22 w 44"/>
                  <a:gd name="T15" fmla="*/ 30 h 78"/>
                  <a:gd name="T16" fmla="*/ 22 w 44"/>
                  <a:gd name="T17" fmla="*/ 30 h 78"/>
                  <a:gd name="T18" fmla="*/ 18 w 44"/>
                  <a:gd name="T19" fmla="*/ 32 h 78"/>
                  <a:gd name="T20" fmla="*/ 18 w 44"/>
                  <a:gd name="T21" fmla="*/ 32 h 78"/>
                  <a:gd name="T22" fmla="*/ 14 w 44"/>
                  <a:gd name="T23" fmla="*/ 34 h 78"/>
                  <a:gd name="T24" fmla="*/ 14 w 44"/>
                  <a:gd name="T25" fmla="*/ 34 h 78"/>
                  <a:gd name="T26" fmla="*/ 12 w 44"/>
                  <a:gd name="T27" fmla="*/ 38 h 78"/>
                  <a:gd name="T28" fmla="*/ 12 w 44"/>
                  <a:gd name="T29" fmla="*/ 38 h 78"/>
                  <a:gd name="T30" fmla="*/ 10 w 44"/>
                  <a:gd name="T31" fmla="*/ 44 h 78"/>
                  <a:gd name="T32" fmla="*/ 10 w 44"/>
                  <a:gd name="T33" fmla="*/ 78 h 78"/>
                  <a:gd name="T34" fmla="*/ 0 w 44"/>
                  <a:gd name="T35" fmla="*/ 78 h 78"/>
                  <a:gd name="T36" fmla="*/ 0 w 44"/>
                  <a:gd name="T37" fmla="*/ 6 h 78"/>
                  <a:gd name="T38" fmla="*/ 10 w 44"/>
                  <a:gd name="T39" fmla="*/ 0 h 78"/>
                  <a:gd name="T40" fmla="*/ 10 w 44"/>
                  <a:gd name="T41" fmla="*/ 28 h 78"/>
                  <a:gd name="T42" fmla="*/ 10 w 44"/>
                  <a:gd name="T43" fmla="*/ 28 h 78"/>
                  <a:gd name="T44" fmla="*/ 14 w 44"/>
                  <a:gd name="T45" fmla="*/ 24 h 78"/>
                  <a:gd name="T46" fmla="*/ 14 w 44"/>
                  <a:gd name="T47" fmla="*/ 24 h 78"/>
                  <a:gd name="T48" fmla="*/ 16 w 44"/>
                  <a:gd name="T49" fmla="*/ 22 h 78"/>
                  <a:gd name="T50" fmla="*/ 16 w 44"/>
                  <a:gd name="T51" fmla="*/ 22 h 78"/>
                  <a:gd name="T52" fmla="*/ 20 w 44"/>
                  <a:gd name="T53" fmla="*/ 22 h 78"/>
                  <a:gd name="T54" fmla="*/ 20 w 44"/>
                  <a:gd name="T55" fmla="*/ 22 h 78"/>
                  <a:gd name="T56" fmla="*/ 24 w 44"/>
                  <a:gd name="T57" fmla="*/ 22 h 78"/>
                  <a:gd name="T58" fmla="*/ 24 w 44"/>
                  <a:gd name="T59" fmla="*/ 22 h 78"/>
                  <a:gd name="T60" fmla="*/ 34 w 44"/>
                  <a:gd name="T61" fmla="*/ 22 h 78"/>
                  <a:gd name="T62" fmla="*/ 34 w 44"/>
                  <a:gd name="T63" fmla="*/ 22 h 78"/>
                  <a:gd name="T64" fmla="*/ 40 w 44"/>
                  <a:gd name="T65" fmla="*/ 28 h 78"/>
                  <a:gd name="T66" fmla="*/ 40 w 44"/>
                  <a:gd name="T67" fmla="*/ 28 h 78"/>
                  <a:gd name="T68" fmla="*/ 42 w 44"/>
                  <a:gd name="T69" fmla="*/ 36 h 78"/>
                  <a:gd name="T70" fmla="*/ 42 w 44"/>
                  <a:gd name="T71" fmla="*/ 36 h 78"/>
                  <a:gd name="T72" fmla="*/ 44 w 44"/>
                  <a:gd name="T73" fmla="*/ 46 h 78"/>
                  <a:gd name="T74" fmla="*/ 44 w 44"/>
                  <a:gd name="T75" fmla="*/ 78 h 78"/>
                  <a:gd name="T76" fmla="*/ 34 w 44"/>
                  <a:gd name="T7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78">
                    <a:moveTo>
                      <a:pt x="34" y="78"/>
                    </a:moveTo>
                    <a:lnTo>
                      <a:pt x="34" y="46"/>
                    </a:lnTo>
                    <a:lnTo>
                      <a:pt x="34" y="46"/>
                    </a:lnTo>
                    <a:lnTo>
                      <a:pt x="32" y="40"/>
                    </a:lnTo>
                    <a:lnTo>
                      <a:pt x="30" y="34"/>
                    </a:lnTo>
                    <a:lnTo>
                      <a:pt x="30" y="34"/>
                    </a:lnTo>
                    <a:lnTo>
                      <a:pt x="28" y="32"/>
                    </a:lnTo>
                    <a:lnTo>
                      <a:pt x="22" y="30"/>
                    </a:lnTo>
                    <a:lnTo>
                      <a:pt x="22" y="30"/>
                    </a:lnTo>
                    <a:lnTo>
                      <a:pt x="18" y="32"/>
                    </a:lnTo>
                    <a:lnTo>
                      <a:pt x="18" y="32"/>
                    </a:lnTo>
                    <a:lnTo>
                      <a:pt x="14" y="34"/>
                    </a:lnTo>
                    <a:lnTo>
                      <a:pt x="14" y="34"/>
                    </a:lnTo>
                    <a:lnTo>
                      <a:pt x="12" y="38"/>
                    </a:lnTo>
                    <a:lnTo>
                      <a:pt x="12" y="38"/>
                    </a:lnTo>
                    <a:lnTo>
                      <a:pt x="10" y="44"/>
                    </a:lnTo>
                    <a:lnTo>
                      <a:pt x="10" y="78"/>
                    </a:lnTo>
                    <a:lnTo>
                      <a:pt x="0" y="78"/>
                    </a:lnTo>
                    <a:lnTo>
                      <a:pt x="0" y="6"/>
                    </a:lnTo>
                    <a:lnTo>
                      <a:pt x="10" y="0"/>
                    </a:lnTo>
                    <a:lnTo>
                      <a:pt x="10" y="28"/>
                    </a:lnTo>
                    <a:lnTo>
                      <a:pt x="10" y="28"/>
                    </a:lnTo>
                    <a:lnTo>
                      <a:pt x="14" y="24"/>
                    </a:lnTo>
                    <a:lnTo>
                      <a:pt x="14" y="24"/>
                    </a:lnTo>
                    <a:lnTo>
                      <a:pt x="16" y="22"/>
                    </a:lnTo>
                    <a:lnTo>
                      <a:pt x="16" y="22"/>
                    </a:lnTo>
                    <a:lnTo>
                      <a:pt x="20" y="22"/>
                    </a:lnTo>
                    <a:lnTo>
                      <a:pt x="20" y="22"/>
                    </a:lnTo>
                    <a:lnTo>
                      <a:pt x="24" y="22"/>
                    </a:lnTo>
                    <a:lnTo>
                      <a:pt x="24" y="22"/>
                    </a:lnTo>
                    <a:lnTo>
                      <a:pt x="34" y="22"/>
                    </a:lnTo>
                    <a:lnTo>
                      <a:pt x="34" y="22"/>
                    </a:lnTo>
                    <a:lnTo>
                      <a:pt x="40" y="28"/>
                    </a:lnTo>
                    <a:lnTo>
                      <a:pt x="40" y="28"/>
                    </a:lnTo>
                    <a:lnTo>
                      <a:pt x="42" y="36"/>
                    </a:lnTo>
                    <a:lnTo>
                      <a:pt x="42" y="36"/>
                    </a:lnTo>
                    <a:lnTo>
                      <a:pt x="44" y="46"/>
                    </a:lnTo>
                    <a:lnTo>
                      <a:pt x="44" y="78"/>
                    </a:lnTo>
                    <a:lnTo>
                      <a:pt x="34" y="7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76" name="Freeform 19"/>
              <p:cNvSpPr>
                <a:spLocks noEditPoints="1"/>
              </p:cNvSpPr>
              <p:nvPr/>
            </p:nvSpPr>
            <p:spPr bwMode="auto">
              <a:xfrm>
                <a:off x="2930525" y="5284788"/>
                <a:ext cx="76200" cy="88900"/>
              </a:xfrm>
              <a:custGeom>
                <a:avLst/>
                <a:gdLst>
                  <a:gd name="T0" fmla="*/ 48 w 48"/>
                  <a:gd name="T1" fmla="*/ 26 h 56"/>
                  <a:gd name="T2" fmla="*/ 48 w 48"/>
                  <a:gd name="T3" fmla="*/ 30 h 56"/>
                  <a:gd name="T4" fmla="*/ 12 w 48"/>
                  <a:gd name="T5" fmla="*/ 32 h 56"/>
                  <a:gd name="T6" fmla="*/ 14 w 48"/>
                  <a:gd name="T7" fmla="*/ 38 h 56"/>
                  <a:gd name="T8" fmla="*/ 16 w 48"/>
                  <a:gd name="T9" fmla="*/ 42 h 56"/>
                  <a:gd name="T10" fmla="*/ 20 w 48"/>
                  <a:gd name="T11" fmla="*/ 46 h 56"/>
                  <a:gd name="T12" fmla="*/ 26 w 48"/>
                  <a:gd name="T13" fmla="*/ 46 h 56"/>
                  <a:gd name="T14" fmla="*/ 28 w 48"/>
                  <a:gd name="T15" fmla="*/ 46 h 56"/>
                  <a:gd name="T16" fmla="*/ 32 w 48"/>
                  <a:gd name="T17" fmla="*/ 46 h 56"/>
                  <a:gd name="T18" fmla="*/ 34 w 48"/>
                  <a:gd name="T19" fmla="*/ 44 h 56"/>
                  <a:gd name="T20" fmla="*/ 38 w 48"/>
                  <a:gd name="T21" fmla="*/ 42 h 56"/>
                  <a:gd name="T22" fmla="*/ 44 w 48"/>
                  <a:gd name="T23" fmla="*/ 48 h 56"/>
                  <a:gd name="T24" fmla="*/ 40 w 48"/>
                  <a:gd name="T25" fmla="*/ 52 h 56"/>
                  <a:gd name="T26" fmla="*/ 36 w 48"/>
                  <a:gd name="T27" fmla="*/ 54 h 56"/>
                  <a:gd name="T28" fmla="*/ 30 w 48"/>
                  <a:gd name="T29" fmla="*/ 56 h 56"/>
                  <a:gd name="T30" fmla="*/ 24 w 48"/>
                  <a:gd name="T31" fmla="*/ 56 h 56"/>
                  <a:gd name="T32" fmla="*/ 18 w 48"/>
                  <a:gd name="T33" fmla="*/ 56 h 56"/>
                  <a:gd name="T34" fmla="*/ 12 w 48"/>
                  <a:gd name="T35" fmla="*/ 52 h 56"/>
                  <a:gd name="T36" fmla="*/ 8 w 48"/>
                  <a:gd name="T37" fmla="*/ 48 h 56"/>
                  <a:gd name="T38" fmla="*/ 4 w 48"/>
                  <a:gd name="T39" fmla="*/ 44 h 56"/>
                  <a:gd name="T40" fmla="*/ 2 w 48"/>
                  <a:gd name="T41" fmla="*/ 36 h 56"/>
                  <a:gd name="T42" fmla="*/ 0 w 48"/>
                  <a:gd name="T43" fmla="*/ 28 h 56"/>
                  <a:gd name="T44" fmla="*/ 2 w 48"/>
                  <a:gd name="T45" fmla="*/ 16 h 56"/>
                  <a:gd name="T46" fmla="*/ 8 w 48"/>
                  <a:gd name="T47" fmla="*/ 6 h 56"/>
                  <a:gd name="T48" fmla="*/ 16 w 48"/>
                  <a:gd name="T49" fmla="*/ 0 h 56"/>
                  <a:gd name="T50" fmla="*/ 24 w 48"/>
                  <a:gd name="T51" fmla="*/ 0 h 56"/>
                  <a:gd name="T52" fmla="*/ 36 w 48"/>
                  <a:gd name="T53" fmla="*/ 2 h 56"/>
                  <a:gd name="T54" fmla="*/ 42 w 48"/>
                  <a:gd name="T55" fmla="*/ 8 h 56"/>
                  <a:gd name="T56" fmla="*/ 46 w 48"/>
                  <a:gd name="T57" fmla="*/ 16 h 56"/>
                  <a:gd name="T58" fmla="*/ 48 w 48"/>
                  <a:gd name="T59" fmla="*/ 26 h 56"/>
                  <a:gd name="T60" fmla="*/ 38 w 48"/>
                  <a:gd name="T61" fmla="*/ 22 h 56"/>
                  <a:gd name="T62" fmla="*/ 36 w 48"/>
                  <a:gd name="T63" fmla="*/ 18 h 56"/>
                  <a:gd name="T64" fmla="*/ 34 w 48"/>
                  <a:gd name="T65" fmla="*/ 12 h 56"/>
                  <a:gd name="T66" fmla="*/ 30 w 48"/>
                  <a:gd name="T67" fmla="*/ 10 h 56"/>
                  <a:gd name="T68" fmla="*/ 24 w 48"/>
                  <a:gd name="T69" fmla="*/ 8 h 56"/>
                  <a:gd name="T70" fmla="*/ 20 w 48"/>
                  <a:gd name="T71" fmla="*/ 10 h 56"/>
                  <a:gd name="T72" fmla="*/ 16 w 48"/>
                  <a:gd name="T73" fmla="*/ 12 h 56"/>
                  <a:gd name="T74" fmla="*/ 12 w 48"/>
                  <a:gd name="T75" fmla="*/ 16 h 56"/>
                  <a:gd name="T76" fmla="*/ 12 w 48"/>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56">
                    <a:moveTo>
                      <a:pt x="48" y="26"/>
                    </a:moveTo>
                    <a:lnTo>
                      <a:pt x="48" y="26"/>
                    </a:lnTo>
                    <a:lnTo>
                      <a:pt x="48" y="30"/>
                    </a:lnTo>
                    <a:lnTo>
                      <a:pt x="48" y="30"/>
                    </a:lnTo>
                    <a:lnTo>
                      <a:pt x="48" y="32"/>
                    </a:lnTo>
                    <a:lnTo>
                      <a:pt x="12" y="32"/>
                    </a:lnTo>
                    <a:lnTo>
                      <a:pt x="12" y="32"/>
                    </a:lnTo>
                    <a:lnTo>
                      <a:pt x="14" y="38"/>
                    </a:lnTo>
                    <a:lnTo>
                      <a:pt x="14" y="38"/>
                    </a:lnTo>
                    <a:lnTo>
                      <a:pt x="16" y="42"/>
                    </a:lnTo>
                    <a:lnTo>
                      <a:pt x="16" y="42"/>
                    </a:lnTo>
                    <a:lnTo>
                      <a:pt x="20" y="46"/>
                    </a:lnTo>
                    <a:lnTo>
                      <a:pt x="20" y="46"/>
                    </a:lnTo>
                    <a:lnTo>
                      <a:pt x="26" y="46"/>
                    </a:lnTo>
                    <a:lnTo>
                      <a:pt x="26" y="46"/>
                    </a:lnTo>
                    <a:lnTo>
                      <a:pt x="28" y="46"/>
                    </a:lnTo>
                    <a:lnTo>
                      <a:pt x="28" y="46"/>
                    </a:lnTo>
                    <a:lnTo>
                      <a:pt x="32" y="46"/>
                    </a:lnTo>
                    <a:lnTo>
                      <a:pt x="32" y="46"/>
                    </a:lnTo>
                    <a:lnTo>
                      <a:pt x="34" y="44"/>
                    </a:lnTo>
                    <a:lnTo>
                      <a:pt x="34" y="44"/>
                    </a:lnTo>
                    <a:lnTo>
                      <a:pt x="38" y="42"/>
                    </a:lnTo>
                    <a:lnTo>
                      <a:pt x="44" y="48"/>
                    </a:lnTo>
                    <a:lnTo>
                      <a:pt x="44" y="48"/>
                    </a:lnTo>
                    <a:lnTo>
                      <a:pt x="40" y="52"/>
                    </a:lnTo>
                    <a:lnTo>
                      <a:pt x="40" y="52"/>
                    </a:lnTo>
                    <a:lnTo>
                      <a:pt x="36" y="54"/>
                    </a:lnTo>
                    <a:lnTo>
                      <a:pt x="36" y="54"/>
                    </a:lnTo>
                    <a:lnTo>
                      <a:pt x="30" y="56"/>
                    </a:lnTo>
                    <a:lnTo>
                      <a:pt x="30" y="56"/>
                    </a:lnTo>
                    <a:lnTo>
                      <a:pt x="24" y="56"/>
                    </a:lnTo>
                    <a:lnTo>
                      <a:pt x="24" y="56"/>
                    </a:lnTo>
                    <a:lnTo>
                      <a:pt x="18" y="56"/>
                    </a:lnTo>
                    <a:lnTo>
                      <a:pt x="18" y="56"/>
                    </a:lnTo>
                    <a:lnTo>
                      <a:pt x="12" y="52"/>
                    </a:lnTo>
                    <a:lnTo>
                      <a:pt x="12" y="52"/>
                    </a:lnTo>
                    <a:lnTo>
                      <a:pt x="8" y="48"/>
                    </a:lnTo>
                    <a:lnTo>
                      <a:pt x="8" y="48"/>
                    </a:lnTo>
                    <a:lnTo>
                      <a:pt x="4" y="44"/>
                    </a:lnTo>
                    <a:lnTo>
                      <a:pt x="4" y="44"/>
                    </a:lnTo>
                    <a:lnTo>
                      <a:pt x="2" y="36"/>
                    </a:lnTo>
                    <a:lnTo>
                      <a:pt x="2" y="36"/>
                    </a:lnTo>
                    <a:lnTo>
                      <a:pt x="0" y="28"/>
                    </a:lnTo>
                    <a:lnTo>
                      <a:pt x="0" y="28"/>
                    </a:lnTo>
                    <a:lnTo>
                      <a:pt x="2" y="16"/>
                    </a:lnTo>
                    <a:lnTo>
                      <a:pt x="2" y="16"/>
                    </a:lnTo>
                    <a:lnTo>
                      <a:pt x="8" y="6"/>
                    </a:lnTo>
                    <a:lnTo>
                      <a:pt x="8" y="6"/>
                    </a:lnTo>
                    <a:lnTo>
                      <a:pt x="16" y="0"/>
                    </a:lnTo>
                    <a:lnTo>
                      <a:pt x="16" y="0"/>
                    </a:lnTo>
                    <a:lnTo>
                      <a:pt x="24" y="0"/>
                    </a:lnTo>
                    <a:lnTo>
                      <a:pt x="24" y="0"/>
                    </a:lnTo>
                    <a:lnTo>
                      <a:pt x="30" y="0"/>
                    </a:lnTo>
                    <a:lnTo>
                      <a:pt x="36" y="2"/>
                    </a:lnTo>
                    <a:lnTo>
                      <a:pt x="36" y="2"/>
                    </a:lnTo>
                    <a:lnTo>
                      <a:pt x="42" y="8"/>
                    </a:lnTo>
                    <a:lnTo>
                      <a:pt x="42" y="8"/>
                    </a:lnTo>
                    <a:lnTo>
                      <a:pt x="46" y="16"/>
                    </a:lnTo>
                    <a:lnTo>
                      <a:pt x="46" y="16"/>
                    </a:lnTo>
                    <a:lnTo>
                      <a:pt x="48" y="26"/>
                    </a:lnTo>
                    <a:lnTo>
                      <a:pt x="48" y="26"/>
                    </a:lnTo>
                    <a:close/>
                    <a:moveTo>
                      <a:pt x="38" y="22"/>
                    </a:moveTo>
                    <a:lnTo>
                      <a:pt x="38" y="22"/>
                    </a:lnTo>
                    <a:lnTo>
                      <a:pt x="36" y="18"/>
                    </a:lnTo>
                    <a:lnTo>
                      <a:pt x="36" y="18"/>
                    </a:lnTo>
                    <a:lnTo>
                      <a:pt x="34" y="12"/>
                    </a:lnTo>
                    <a:lnTo>
                      <a:pt x="34" y="12"/>
                    </a:lnTo>
                    <a:lnTo>
                      <a:pt x="30" y="10"/>
                    </a:lnTo>
                    <a:lnTo>
                      <a:pt x="30" y="10"/>
                    </a:lnTo>
                    <a:lnTo>
                      <a:pt x="24" y="8"/>
                    </a:lnTo>
                    <a:lnTo>
                      <a:pt x="24" y="8"/>
                    </a:lnTo>
                    <a:lnTo>
                      <a:pt x="20" y="10"/>
                    </a:lnTo>
                    <a:lnTo>
                      <a:pt x="20" y="10"/>
                    </a:lnTo>
                    <a:lnTo>
                      <a:pt x="16" y="12"/>
                    </a:lnTo>
                    <a:lnTo>
                      <a:pt x="16" y="12"/>
                    </a:lnTo>
                    <a:lnTo>
                      <a:pt x="12" y="16"/>
                    </a:lnTo>
                    <a:lnTo>
                      <a:pt x="12" y="16"/>
                    </a:lnTo>
                    <a:lnTo>
                      <a:pt x="12" y="22"/>
                    </a:lnTo>
                    <a:lnTo>
                      <a:pt x="38"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77" name="Freeform 20"/>
              <p:cNvSpPr>
                <a:spLocks noEditPoints="1"/>
              </p:cNvSpPr>
              <p:nvPr/>
            </p:nvSpPr>
            <p:spPr bwMode="auto">
              <a:xfrm>
                <a:off x="3067050" y="5249863"/>
                <a:ext cx="73025" cy="123825"/>
              </a:xfrm>
              <a:custGeom>
                <a:avLst/>
                <a:gdLst>
                  <a:gd name="T0" fmla="*/ 46 w 46"/>
                  <a:gd name="T1" fmla="*/ 50 h 78"/>
                  <a:gd name="T2" fmla="*/ 44 w 46"/>
                  <a:gd name="T3" fmla="*/ 62 h 78"/>
                  <a:gd name="T4" fmla="*/ 38 w 46"/>
                  <a:gd name="T5" fmla="*/ 72 h 78"/>
                  <a:gd name="T6" fmla="*/ 32 w 46"/>
                  <a:gd name="T7" fmla="*/ 76 h 78"/>
                  <a:gd name="T8" fmla="*/ 24 w 46"/>
                  <a:gd name="T9" fmla="*/ 78 h 78"/>
                  <a:gd name="T10" fmla="*/ 16 w 46"/>
                  <a:gd name="T11" fmla="*/ 76 h 78"/>
                  <a:gd name="T12" fmla="*/ 10 w 46"/>
                  <a:gd name="T13" fmla="*/ 78 h 78"/>
                  <a:gd name="T14" fmla="*/ 0 w 46"/>
                  <a:gd name="T15" fmla="*/ 6 h 78"/>
                  <a:gd name="T16" fmla="*/ 10 w 46"/>
                  <a:gd name="T17" fmla="*/ 28 h 78"/>
                  <a:gd name="T18" fmla="*/ 14 w 46"/>
                  <a:gd name="T19" fmla="*/ 24 h 78"/>
                  <a:gd name="T20" fmla="*/ 16 w 46"/>
                  <a:gd name="T21" fmla="*/ 24 h 78"/>
                  <a:gd name="T22" fmla="*/ 20 w 46"/>
                  <a:gd name="T23" fmla="*/ 22 h 78"/>
                  <a:gd name="T24" fmla="*/ 24 w 46"/>
                  <a:gd name="T25" fmla="*/ 22 h 78"/>
                  <a:gd name="T26" fmla="*/ 32 w 46"/>
                  <a:gd name="T27" fmla="*/ 22 h 78"/>
                  <a:gd name="T28" fmla="*/ 40 w 46"/>
                  <a:gd name="T29" fmla="*/ 28 h 78"/>
                  <a:gd name="T30" fmla="*/ 44 w 46"/>
                  <a:gd name="T31" fmla="*/ 38 h 78"/>
                  <a:gd name="T32" fmla="*/ 46 w 46"/>
                  <a:gd name="T33" fmla="*/ 50 h 78"/>
                  <a:gd name="T34" fmla="*/ 34 w 46"/>
                  <a:gd name="T35" fmla="*/ 50 h 78"/>
                  <a:gd name="T36" fmla="*/ 34 w 46"/>
                  <a:gd name="T37" fmla="*/ 42 h 78"/>
                  <a:gd name="T38" fmla="*/ 32 w 46"/>
                  <a:gd name="T39" fmla="*/ 36 h 78"/>
                  <a:gd name="T40" fmla="*/ 22 w 46"/>
                  <a:gd name="T41" fmla="*/ 30 h 78"/>
                  <a:gd name="T42" fmla="*/ 18 w 46"/>
                  <a:gd name="T43" fmla="*/ 32 h 78"/>
                  <a:gd name="T44" fmla="*/ 16 w 46"/>
                  <a:gd name="T45" fmla="*/ 34 h 78"/>
                  <a:gd name="T46" fmla="*/ 12 w 46"/>
                  <a:gd name="T47" fmla="*/ 36 h 78"/>
                  <a:gd name="T48" fmla="*/ 10 w 46"/>
                  <a:gd name="T49" fmla="*/ 38 h 78"/>
                  <a:gd name="T50" fmla="*/ 10 w 46"/>
                  <a:gd name="T51" fmla="*/ 62 h 78"/>
                  <a:gd name="T52" fmla="*/ 12 w 46"/>
                  <a:gd name="T53" fmla="*/ 64 h 78"/>
                  <a:gd name="T54" fmla="*/ 16 w 46"/>
                  <a:gd name="T55" fmla="*/ 66 h 78"/>
                  <a:gd name="T56" fmla="*/ 18 w 46"/>
                  <a:gd name="T57" fmla="*/ 68 h 78"/>
                  <a:gd name="T58" fmla="*/ 22 w 46"/>
                  <a:gd name="T59" fmla="*/ 68 h 78"/>
                  <a:gd name="T60" fmla="*/ 32 w 46"/>
                  <a:gd name="T61" fmla="*/ 64 h 78"/>
                  <a:gd name="T62" fmla="*/ 34 w 46"/>
                  <a:gd name="T63" fmla="*/ 58 h 78"/>
                  <a:gd name="T64" fmla="*/ 34 w 46"/>
                  <a:gd name="T65" fmla="*/ 5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78">
                    <a:moveTo>
                      <a:pt x="46" y="50"/>
                    </a:moveTo>
                    <a:lnTo>
                      <a:pt x="46" y="50"/>
                    </a:lnTo>
                    <a:lnTo>
                      <a:pt x="44" y="62"/>
                    </a:lnTo>
                    <a:lnTo>
                      <a:pt x="44" y="62"/>
                    </a:lnTo>
                    <a:lnTo>
                      <a:pt x="38" y="72"/>
                    </a:lnTo>
                    <a:lnTo>
                      <a:pt x="38" y="72"/>
                    </a:lnTo>
                    <a:lnTo>
                      <a:pt x="32" y="76"/>
                    </a:lnTo>
                    <a:lnTo>
                      <a:pt x="32" y="76"/>
                    </a:lnTo>
                    <a:lnTo>
                      <a:pt x="24" y="78"/>
                    </a:lnTo>
                    <a:lnTo>
                      <a:pt x="24" y="78"/>
                    </a:lnTo>
                    <a:lnTo>
                      <a:pt x="16" y="76"/>
                    </a:lnTo>
                    <a:lnTo>
                      <a:pt x="16" y="76"/>
                    </a:lnTo>
                    <a:lnTo>
                      <a:pt x="10" y="72"/>
                    </a:lnTo>
                    <a:lnTo>
                      <a:pt x="10" y="78"/>
                    </a:lnTo>
                    <a:lnTo>
                      <a:pt x="0" y="78"/>
                    </a:lnTo>
                    <a:lnTo>
                      <a:pt x="0" y="6"/>
                    </a:lnTo>
                    <a:lnTo>
                      <a:pt x="10" y="0"/>
                    </a:lnTo>
                    <a:lnTo>
                      <a:pt x="10" y="28"/>
                    </a:lnTo>
                    <a:lnTo>
                      <a:pt x="10" y="28"/>
                    </a:lnTo>
                    <a:lnTo>
                      <a:pt x="14" y="24"/>
                    </a:lnTo>
                    <a:lnTo>
                      <a:pt x="14" y="24"/>
                    </a:lnTo>
                    <a:lnTo>
                      <a:pt x="16" y="24"/>
                    </a:lnTo>
                    <a:lnTo>
                      <a:pt x="16" y="24"/>
                    </a:lnTo>
                    <a:lnTo>
                      <a:pt x="20" y="22"/>
                    </a:lnTo>
                    <a:lnTo>
                      <a:pt x="20" y="22"/>
                    </a:lnTo>
                    <a:lnTo>
                      <a:pt x="24" y="22"/>
                    </a:lnTo>
                    <a:lnTo>
                      <a:pt x="24" y="22"/>
                    </a:lnTo>
                    <a:lnTo>
                      <a:pt x="32" y="22"/>
                    </a:lnTo>
                    <a:lnTo>
                      <a:pt x="32" y="22"/>
                    </a:lnTo>
                    <a:lnTo>
                      <a:pt x="40" y="28"/>
                    </a:lnTo>
                    <a:lnTo>
                      <a:pt x="40" y="28"/>
                    </a:lnTo>
                    <a:lnTo>
                      <a:pt x="44" y="38"/>
                    </a:lnTo>
                    <a:lnTo>
                      <a:pt x="44" y="38"/>
                    </a:lnTo>
                    <a:lnTo>
                      <a:pt x="46" y="50"/>
                    </a:lnTo>
                    <a:lnTo>
                      <a:pt x="46" y="50"/>
                    </a:lnTo>
                    <a:close/>
                    <a:moveTo>
                      <a:pt x="34" y="50"/>
                    </a:moveTo>
                    <a:lnTo>
                      <a:pt x="34" y="50"/>
                    </a:lnTo>
                    <a:lnTo>
                      <a:pt x="34" y="42"/>
                    </a:lnTo>
                    <a:lnTo>
                      <a:pt x="32" y="36"/>
                    </a:lnTo>
                    <a:lnTo>
                      <a:pt x="32" y="36"/>
                    </a:lnTo>
                    <a:lnTo>
                      <a:pt x="28" y="32"/>
                    </a:lnTo>
                    <a:lnTo>
                      <a:pt x="22" y="30"/>
                    </a:lnTo>
                    <a:lnTo>
                      <a:pt x="22" y="30"/>
                    </a:lnTo>
                    <a:lnTo>
                      <a:pt x="18" y="32"/>
                    </a:lnTo>
                    <a:lnTo>
                      <a:pt x="18" y="32"/>
                    </a:lnTo>
                    <a:lnTo>
                      <a:pt x="16" y="34"/>
                    </a:lnTo>
                    <a:lnTo>
                      <a:pt x="16" y="34"/>
                    </a:lnTo>
                    <a:lnTo>
                      <a:pt x="12" y="36"/>
                    </a:lnTo>
                    <a:lnTo>
                      <a:pt x="12" y="36"/>
                    </a:lnTo>
                    <a:lnTo>
                      <a:pt x="10" y="38"/>
                    </a:lnTo>
                    <a:lnTo>
                      <a:pt x="10" y="62"/>
                    </a:lnTo>
                    <a:lnTo>
                      <a:pt x="10" y="62"/>
                    </a:lnTo>
                    <a:lnTo>
                      <a:pt x="12" y="64"/>
                    </a:lnTo>
                    <a:lnTo>
                      <a:pt x="12" y="64"/>
                    </a:lnTo>
                    <a:lnTo>
                      <a:pt x="16" y="66"/>
                    </a:lnTo>
                    <a:lnTo>
                      <a:pt x="16" y="66"/>
                    </a:lnTo>
                    <a:lnTo>
                      <a:pt x="18" y="68"/>
                    </a:lnTo>
                    <a:lnTo>
                      <a:pt x="18" y="68"/>
                    </a:lnTo>
                    <a:lnTo>
                      <a:pt x="22" y="68"/>
                    </a:lnTo>
                    <a:lnTo>
                      <a:pt x="22" y="68"/>
                    </a:lnTo>
                    <a:lnTo>
                      <a:pt x="28" y="68"/>
                    </a:lnTo>
                    <a:lnTo>
                      <a:pt x="32" y="64"/>
                    </a:lnTo>
                    <a:lnTo>
                      <a:pt x="32" y="64"/>
                    </a:lnTo>
                    <a:lnTo>
                      <a:pt x="34" y="58"/>
                    </a:lnTo>
                    <a:lnTo>
                      <a:pt x="34" y="50"/>
                    </a:lnTo>
                    <a:lnTo>
                      <a:pt x="34" y="5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79" name="Freeform 21"/>
              <p:cNvSpPr>
                <a:spLocks noEditPoints="1"/>
              </p:cNvSpPr>
              <p:nvPr/>
            </p:nvSpPr>
            <p:spPr bwMode="auto">
              <a:xfrm>
                <a:off x="3152775" y="5284788"/>
                <a:ext cx="76200" cy="88900"/>
              </a:xfrm>
              <a:custGeom>
                <a:avLst/>
                <a:gdLst>
                  <a:gd name="T0" fmla="*/ 48 w 48"/>
                  <a:gd name="T1" fmla="*/ 26 h 56"/>
                  <a:gd name="T2" fmla="*/ 48 w 48"/>
                  <a:gd name="T3" fmla="*/ 30 h 56"/>
                  <a:gd name="T4" fmla="*/ 10 w 48"/>
                  <a:gd name="T5" fmla="*/ 32 h 56"/>
                  <a:gd name="T6" fmla="*/ 12 w 48"/>
                  <a:gd name="T7" fmla="*/ 38 h 56"/>
                  <a:gd name="T8" fmla="*/ 16 w 48"/>
                  <a:gd name="T9" fmla="*/ 42 h 56"/>
                  <a:gd name="T10" fmla="*/ 20 w 48"/>
                  <a:gd name="T11" fmla="*/ 46 h 56"/>
                  <a:gd name="T12" fmla="*/ 24 w 48"/>
                  <a:gd name="T13" fmla="*/ 46 h 56"/>
                  <a:gd name="T14" fmla="*/ 28 w 48"/>
                  <a:gd name="T15" fmla="*/ 46 h 56"/>
                  <a:gd name="T16" fmla="*/ 32 w 48"/>
                  <a:gd name="T17" fmla="*/ 46 h 56"/>
                  <a:gd name="T18" fmla="*/ 34 w 48"/>
                  <a:gd name="T19" fmla="*/ 44 h 56"/>
                  <a:gd name="T20" fmla="*/ 36 w 48"/>
                  <a:gd name="T21" fmla="*/ 42 h 56"/>
                  <a:gd name="T22" fmla="*/ 42 w 48"/>
                  <a:gd name="T23" fmla="*/ 48 h 56"/>
                  <a:gd name="T24" fmla="*/ 38 w 48"/>
                  <a:gd name="T25" fmla="*/ 52 h 56"/>
                  <a:gd name="T26" fmla="*/ 34 w 48"/>
                  <a:gd name="T27" fmla="*/ 54 h 56"/>
                  <a:gd name="T28" fmla="*/ 30 w 48"/>
                  <a:gd name="T29" fmla="*/ 56 h 56"/>
                  <a:gd name="T30" fmla="*/ 24 w 48"/>
                  <a:gd name="T31" fmla="*/ 56 h 56"/>
                  <a:gd name="T32" fmla="*/ 18 w 48"/>
                  <a:gd name="T33" fmla="*/ 56 h 56"/>
                  <a:gd name="T34" fmla="*/ 12 w 48"/>
                  <a:gd name="T35" fmla="*/ 52 h 56"/>
                  <a:gd name="T36" fmla="*/ 8 w 48"/>
                  <a:gd name="T37" fmla="*/ 48 h 56"/>
                  <a:gd name="T38" fmla="*/ 4 w 48"/>
                  <a:gd name="T39" fmla="*/ 44 h 56"/>
                  <a:gd name="T40" fmla="*/ 2 w 48"/>
                  <a:gd name="T41" fmla="*/ 36 h 56"/>
                  <a:gd name="T42" fmla="*/ 0 w 48"/>
                  <a:gd name="T43" fmla="*/ 28 h 56"/>
                  <a:gd name="T44" fmla="*/ 2 w 48"/>
                  <a:gd name="T45" fmla="*/ 16 h 56"/>
                  <a:gd name="T46" fmla="*/ 6 w 48"/>
                  <a:gd name="T47" fmla="*/ 6 h 56"/>
                  <a:gd name="T48" fmla="*/ 14 w 48"/>
                  <a:gd name="T49" fmla="*/ 0 h 56"/>
                  <a:gd name="T50" fmla="*/ 24 w 48"/>
                  <a:gd name="T51" fmla="*/ 0 h 56"/>
                  <a:gd name="T52" fmla="*/ 34 w 48"/>
                  <a:gd name="T53" fmla="*/ 2 h 56"/>
                  <a:gd name="T54" fmla="*/ 42 w 48"/>
                  <a:gd name="T55" fmla="*/ 8 h 56"/>
                  <a:gd name="T56" fmla="*/ 46 w 48"/>
                  <a:gd name="T57" fmla="*/ 16 h 56"/>
                  <a:gd name="T58" fmla="*/ 48 w 48"/>
                  <a:gd name="T59" fmla="*/ 26 h 56"/>
                  <a:gd name="T60" fmla="*/ 36 w 48"/>
                  <a:gd name="T61" fmla="*/ 22 h 56"/>
                  <a:gd name="T62" fmla="*/ 36 w 48"/>
                  <a:gd name="T63" fmla="*/ 18 h 56"/>
                  <a:gd name="T64" fmla="*/ 34 w 48"/>
                  <a:gd name="T65" fmla="*/ 12 h 56"/>
                  <a:gd name="T66" fmla="*/ 30 w 48"/>
                  <a:gd name="T67" fmla="*/ 10 h 56"/>
                  <a:gd name="T68" fmla="*/ 24 w 48"/>
                  <a:gd name="T69" fmla="*/ 8 h 56"/>
                  <a:gd name="T70" fmla="*/ 18 w 48"/>
                  <a:gd name="T71" fmla="*/ 10 h 56"/>
                  <a:gd name="T72" fmla="*/ 14 w 48"/>
                  <a:gd name="T73" fmla="*/ 12 h 56"/>
                  <a:gd name="T74" fmla="*/ 12 w 48"/>
                  <a:gd name="T75" fmla="*/ 16 h 56"/>
                  <a:gd name="T76" fmla="*/ 10 w 48"/>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56">
                    <a:moveTo>
                      <a:pt x="48" y="26"/>
                    </a:moveTo>
                    <a:lnTo>
                      <a:pt x="48" y="26"/>
                    </a:lnTo>
                    <a:lnTo>
                      <a:pt x="48" y="30"/>
                    </a:lnTo>
                    <a:lnTo>
                      <a:pt x="48" y="30"/>
                    </a:lnTo>
                    <a:lnTo>
                      <a:pt x="48" y="32"/>
                    </a:lnTo>
                    <a:lnTo>
                      <a:pt x="10" y="32"/>
                    </a:lnTo>
                    <a:lnTo>
                      <a:pt x="10" y="32"/>
                    </a:lnTo>
                    <a:lnTo>
                      <a:pt x="12" y="38"/>
                    </a:lnTo>
                    <a:lnTo>
                      <a:pt x="12" y="38"/>
                    </a:lnTo>
                    <a:lnTo>
                      <a:pt x="16" y="42"/>
                    </a:lnTo>
                    <a:lnTo>
                      <a:pt x="16" y="42"/>
                    </a:lnTo>
                    <a:lnTo>
                      <a:pt x="20" y="46"/>
                    </a:lnTo>
                    <a:lnTo>
                      <a:pt x="20" y="46"/>
                    </a:lnTo>
                    <a:lnTo>
                      <a:pt x="24" y="46"/>
                    </a:lnTo>
                    <a:lnTo>
                      <a:pt x="24" y="46"/>
                    </a:lnTo>
                    <a:lnTo>
                      <a:pt x="28" y="46"/>
                    </a:lnTo>
                    <a:lnTo>
                      <a:pt x="28" y="46"/>
                    </a:lnTo>
                    <a:lnTo>
                      <a:pt x="32" y="46"/>
                    </a:lnTo>
                    <a:lnTo>
                      <a:pt x="32" y="46"/>
                    </a:lnTo>
                    <a:lnTo>
                      <a:pt x="34" y="44"/>
                    </a:lnTo>
                    <a:lnTo>
                      <a:pt x="34" y="44"/>
                    </a:lnTo>
                    <a:lnTo>
                      <a:pt x="36" y="42"/>
                    </a:lnTo>
                    <a:lnTo>
                      <a:pt x="42" y="48"/>
                    </a:lnTo>
                    <a:lnTo>
                      <a:pt x="42" y="48"/>
                    </a:lnTo>
                    <a:lnTo>
                      <a:pt x="38" y="52"/>
                    </a:lnTo>
                    <a:lnTo>
                      <a:pt x="38" y="52"/>
                    </a:lnTo>
                    <a:lnTo>
                      <a:pt x="34" y="54"/>
                    </a:lnTo>
                    <a:lnTo>
                      <a:pt x="34" y="54"/>
                    </a:lnTo>
                    <a:lnTo>
                      <a:pt x="30" y="56"/>
                    </a:lnTo>
                    <a:lnTo>
                      <a:pt x="30" y="56"/>
                    </a:lnTo>
                    <a:lnTo>
                      <a:pt x="24" y="56"/>
                    </a:lnTo>
                    <a:lnTo>
                      <a:pt x="24" y="56"/>
                    </a:lnTo>
                    <a:lnTo>
                      <a:pt x="18" y="56"/>
                    </a:lnTo>
                    <a:lnTo>
                      <a:pt x="18" y="56"/>
                    </a:lnTo>
                    <a:lnTo>
                      <a:pt x="12" y="52"/>
                    </a:lnTo>
                    <a:lnTo>
                      <a:pt x="12" y="52"/>
                    </a:lnTo>
                    <a:lnTo>
                      <a:pt x="8" y="48"/>
                    </a:lnTo>
                    <a:lnTo>
                      <a:pt x="8" y="48"/>
                    </a:lnTo>
                    <a:lnTo>
                      <a:pt x="4" y="44"/>
                    </a:lnTo>
                    <a:lnTo>
                      <a:pt x="4" y="44"/>
                    </a:lnTo>
                    <a:lnTo>
                      <a:pt x="2" y="36"/>
                    </a:lnTo>
                    <a:lnTo>
                      <a:pt x="2" y="36"/>
                    </a:lnTo>
                    <a:lnTo>
                      <a:pt x="0" y="28"/>
                    </a:lnTo>
                    <a:lnTo>
                      <a:pt x="0" y="28"/>
                    </a:lnTo>
                    <a:lnTo>
                      <a:pt x="2" y="16"/>
                    </a:lnTo>
                    <a:lnTo>
                      <a:pt x="2" y="16"/>
                    </a:lnTo>
                    <a:lnTo>
                      <a:pt x="6" y="6"/>
                    </a:lnTo>
                    <a:lnTo>
                      <a:pt x="6" y="6"/>
                    </a:lnTo>
                    <a:lnTo>
                      <a:pt x="14" y="0"/>
                    </a:lnTo>
                    <a:lnTo>
                      <a:pt x="14" y="0"/>
                    </a:lnTo>
                    <a:lnTo>
                      <a:pt x="24" y="0"/>
                    </a:lnTo>
                    <a:lnTo>
                      <a:pt x="24" y="0"/>
                    </a:lnTo>
                    <a:lnTo>
                      <a:pt x="30" y="0"/>
                    </a:lnTo>
                    <a:lnTo>
                      <a:pt x="34" y="2"/>
                    </a:lnTo>
                    <a:lnTo>
                      <a:pt x="34" y="2"/>
                    </a:lnTo>
                    <a:lnTo>
                      <a:pt x="42" y="8"/>
                    </a:lnTo>
                    <a:lnTo>
                      <a:pt x="42" y="8"/>
                    </a:lnTo>
                    <a:lnTo>
                      <a:pt x="46" y="16"/>
                    </a:lnTo>
                    <a:lnTo>
                      <a:pt x="46" y="16"/>
                    </a:lnTo>
                    <a:lnTo>
                      <a:pt x="48" y="26"/>
                    </a:lnTo>
                    <a:lnTo>
                      <a:pt x="48" y="26"/>
                    </a:lnTo>
                    <a:close/>
                    <a:moveTo>
                      <a:pt x="36" y="22"/>
                    </a:moveTo>
                    <a:lnTo>
                      <a:pt x="36" y="22"/>
                    </a:lnTo>
                    <a:lnTo>
                      <a:pt x="36" y="18"/>
                    </a:lnTo>
                    <a:lnTo>
                      <a:pt x="36" y="18"/>
                    </a:lnTo>
                    <a:lnTo>
                      <a:pt x="34" y="12"/>
                    </a:lnTo>
                    <a:lnTo>
                      <a:pt x="34" y="12"/>
                    </a:lnTo>
                    <a:lnTo>
                      <a:pt x="30" y="10"/>
                    </a:lnTo>
                    <a:lnTo>
                      <a:pt x="30" y="10"/>
                    </a:lnTo>
                    <a:lnTo>
                      <a:pt x="24" y="8"/>
                    </a:lnTo>
                    <a:lnTo>
                      <a:pt x="24" y="8"/>
                    </a:lnTo>
                    <a:lnTo>
                      <a:pt x="18" y="10"/>
                    </a:lnTo>
                    <a:lnTo>
                      <a:pt x="18" y="10"/>
                    </a:lnTo>
                    <a:lnTo>
                      <a:pt x="14" y="12"/>
                    </a:lnTo>
                    <a:lnTo>
                      <a:pt x="14" y="12"/>
                    </a:lnTo>
                    <a:lnTo>
                      <a:pt x="12" y="16"/>
                    </a:lnTo>
                    <a:lnTo>
                      <a:pt x="12" y="16"/>
                    </a:lnTo>
                    <a:lnTo>
                      <a:pt x="10"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80" name="Freeform 22"/>
              <p:cNvSpPr>
                <a:spLocks/>
              </p:cNvSpPr>
              <p:nvPr/>
            </p:nvSpPr>
            <p:spPr bwMode="auto">
              <a:xfrm>
                <a:off x="3238500" y="5249863"/>
                <a:ext cx="50800" cy="123825"/>
              </a:xfrm>
              <a:custGeom>
                <a:avLst/>
                <a:gdLst>
                  <a:gd name="T0" fmla="*/ 30 w 32"/>
                  <a:gd name="T1" fmla="*/ 76 h 78"/>
                  <a:gd name="T2" fmla="*/ 30 w 32"/>
                  <a:gd name="T3" fmla="*/ 76 h 78"/>
                  <a:gd name="T4" fmla="*/ 26 w 32"/>
                  <a:gd name="T5" fmla="*/ 78 h 78"/>
                  <a:gd name="T6" fmla="*/ 26 w 32"/>
                  <a:gd name="T7" fmla="*/ 78 h 78"/>
                  <a:gd name="T8" fmla="*/ 20 w 32"/>
                  <a:gd name="T9" fmla="*/ 78 h 78"/>
                  <a:gd name="T10" fmla="*/ 20 w 32"/>
                  <a:gd name="T11" fmla="*/ 78 h 78"/>
                  <a:gd name="T12" fmla="*/ 14 w 32"/>
                  <a:gd name="T13" fmla="*/ 78 h 78"/>
                  <a:gd name="T14" fmla="*/ 14 w 32"/>
                  <a:gd name="T15" fmla="*/ 78 h 78"/>
                  <a:gd name="T16" fmla="*/ 10 w 32"/>
                  <a:gd name="T17" fmla="*/ 74 h 78"/>
                  <a:gd name="T18" fmla="*/ 10 w 32"/>
                  <a:gd name="T19" fmla="*/ 74 h 78"/>
                  <a:gd name="T20" fmla="*/ 8 w 32"/>
                  <a:gd name="T21" fmla="*/ 70 h 78"/>
                  <a:gd name="T22" fmla="*/ 8 w 32"/>
                  <a:gd name="T23" fmla="*/ 70 h 78"/>
                  <a:gd name="T24" fmla="*/ 8 w 32"/>
                  <a:gd name="T25" fmla="*/ 64 h 78"/>
                  <a:gd name="T26" fmla="*/ 8 w 32"/>
                  <a:gd name="T27" fmla="*/ 32 h 78"/>
                  <a:gd name="T28" fmla="*/ 0 w 32"/>
                  <a:gd name="T29" fmla="*/ 32 h 78"/>
                  <a:gd name="T30" fmla="*/ 0 w 32"/>
                  <a:gd name="T31" fmla="*/ 22 h 78"/>
                  <a:gd name="T32" fmla="*/ 8 w 32"/>
                  <a:gd name="T33" fmla="*/ 22 h 78"/>
                  <a:gd name="T34" fmla="*/ 8 w 32"/>
                  <a:gd name="T35" fmla="*/ 6 h 78"/>
                  <a:gd name="T36" fmla="*/ 18 w 32"/>
                  <a:gd name="T37" fmla="*/ 0 h 78"/>
                  <a:gd name="T38" fmla="*/ 18 w 32"/>
                  <a:gd name="T39" fmla="*/ 22 h 78"/>
                  <a:gd name="T40" fmla="*/ 32 w 32"/>
                  <a:gd name="T41" fmla="*/ 22 h 78"/>
                  <a:gd name="T42" fmla="*/ 32 w 32"/>
                  <a:gd name="T43" fmla="*/ 32 h 78"/>
                  <a:gd name="T44" fmla="*/ 18 w 32"/>
                  <a:gd name="T45" fmla="*/ 32 h 78"/>
                  <a:gd name="T46" fmla="*/ 18 w 32"/>
                  <a:gd name="T47" fmla="*/ 62 h 78"/>
                  <a:gd name="T48" fmla="*/ 18 w 32"/>
                  <a:gd name="T49" fmla="*/ 62 h 78"/>
                  <a:gd name="T50" fmla="*/ 18 w 32"/>
                  <a:gd name="T51" fmla="*/ 66 h 78"/>
                  <a:gd name="T52" fmla="*/ 18 w 32"/>
                  <a:gd name="T53" fmla="*/ 66 h 78"/>
                  <a:gd name="T54" fmla="*/ 20 w 32"/>
                  <a:gd name="T55" fmla="*/ 68 h 78"/>
                  <a:gd name="T56" fmla="*/ 20 w 32"/>
                  <a:gd name="T57" fmla="*/ 68 h 78"/>
                  <a:gd name="T58" fmla="*/ 20 w 32"/>
                  <a:gd name="T59" fmla="*/ 68 h 78"/>
                  <a:gd name="T60" fmla="*/ 20 w 32"/>
                  <a:gd name="T61" fmla="*/ 68 h 78"/>
                  <a:gd name="T62" fmla="*/ 24 w 32"/>
                  <a:gd name="T63" fmla="*/ 68 h 78"/>
                  <a:gd name="T64" fmla="*/ 24 w 32"/>
                  <a:gd name="T65" fmla="*/ 68 h 78"/>
                  <a:gd name="T66" fmla="*/ 28 w 32"/>
                  <a:gd name="T67" fmla="*/ 68 h 78"/>
                  <a:gd name="T68" fmla="*/ 28 w 32"/>
                  <a:gd name="T69" fmla="*/ 68 h 78"/>
                  <a:gd name="T70" fmla="*/ 32 w 32"/>
                  <a:gd name="T71" fmla="*/ 66 h 78"/>
                  <a:gd name="T72" fmla="*/ 30 w 32"/>
                  <a:gd name="T73" fmla="*/ 7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8">
                    <a:moveTo>
                      <a:pt x="30" y="76"/>
                    </a:moveTo>
                    <a:lnTo>
                      <a:pt x="30" y="76"/>
                    </a:lnTo>
                    <a:lnTo>
                      <a:pt x="26" y="78"/>
                    </a:lnTo>
                    <a:lnTo>
                      <a:pt x="26" y="78"/>
                    </a:lnTo>
                    <a:lnTo>
                      <a:pt x="20" y="78"/>
                    </a:lnTo>
                    <a:lnTo>
                      <a:pt x="20" y="78"/>
                    </a:lnTo>
                    <a:lnTo>
                      <a:pt x="14" y="78"/>
                    </a:lnTo>
                    <a:lnTo>
                      <a:pt x="14" y="78"/>
                    </a:lnTo>
                    <a:lnTo>
                      <a:pt x="10" y="74"/>
                    </a:lnTo>
                    <a:lnTo>
                      <a:pt x="10" y="74"/>
                    </a:lnTo>
                    <a:lnTo>
                      <a:pt x="8" y="70"/>
                    </a:lnTo>
                    <a:lnTo>
                      <a:pt x="8" y="70"/>
                    </a:lnTo>
                    <a:lnTo>
                      <a:pt x="8" y="64"/>
                    </a:lnTo>
                    <a:lnTo>
                      <a:pt x="8" y="32"/>
                    </a:lnTo>
                    <a:lnTo>
                      <a:pt x="0" y="32"/>
                    </a:lnTo>
                    <a:lnTo>
                      <a:pt x="0" y="22"/>
                    </a:lnTo>
                    <a:lnTo>
                      <a:pt x="8" y="22"/>
                    </a:lnTo>
                    <a:lnTo>
                      <a:pt x="8" y="6"/>
                    </a:lnTo>
                    <a:lnTo>
                      <a:pt x="18" y="0"/>
                    </a:lnTo>
                    <a:lnTo>
                      <a:pt x="18" y="22"/>
                    </a:lnTo>
                    <a:lnTo>
                      <a:pt x="32" y="22"/>
                    </a:lnTo>
                    <a:lnTo>
                      <a:pt x="32" y="32"/>
                    </a:lnTo>
                    <a:lnTo>
                      <a:pt x="18" y="32"/>
                    </a:lnTo>
                    <a:lnTo>
                      <a:pt x="18" y="62"/>
                    </a:lnTo>
                    <a:lnTo>
                      <a:pt x="18" y="62"/>
                    </a:lnTo>
                    <a:lnTo>
                      <a:pt x="18" y="66"/>
                    </a:lnTo>
                    <a:lnTo>
                      <a:pt x="18" y="66"/>
                    </a:lnTo>
                    <a:lnTo>
                      <a:pt x="20" y="68"/>
                    </a:lnTo>
                    <a:lnTo>
                      <a:pt x="20" y="68"/>
                    </a:lnTo>
                    <a:lnTo>
                      <a:pt x="20" y="68"/>
                    </a:lnTo>
                    <a:lnTo>
                      <a:pt x="20" y="68"/>
                    </a:lnTo>
                    <a:lnTo>
                      <a:pt x="24" y="68"/>
                    </a:lnTo>
                    <a:lnTo>
                      <a:pt x="24" y="68"/>
                    </a:lnTo>
                    <a:lnTo>
                      <a:pt x="28" y="68"/>
                    </a:lnTo>
                    <a:lnTo>
                      <a:pt x="28" y="68"/>
                    </a:lnTo>
                    <a:lnTo>
                      <a:pt x="32" y="66"/>
                    </a:lnTo>
                    <a:lnTo>
                      <a:pt x="30"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81" name="Freeform 23"/>
              <p:cNvSpPr>
                <a:spLocks/>
              </p:cNvSpPr>
              <p:nvPr/>
            </p:nvSpPr>
            <p:spPr bwMode="auto">
              <a:xfrm>
                <a:off x="3298825" y="5249863"/>
                <a:ext cx="50800" cy="123825"/>
              </a:xfrm>
              <a:custGeom>
                <a:avLst/>
                <a:gdLst>
                  <a:gd name="T0" fmla="*/ 30 w 32"/>
                  <a:gd name="T1" fmla="*/ 76 h 78"/>
                  <a:gd name="T2" fmla="*/ 30 w 32"/>
                  <a:gd name="T3" fmla="*/ 76 h 78"/>
                  <a:gd name="T4" fmla="*/ 26 w 32"/>
                  <a:gd name="T5" fmla="*/ 78 h 78"/>
                  <a:gd name="T6" fmla="*/ 26 w 32"/>
                  <a:gd name="T7" fmla="*/ 78 h 78"/>
                  <a:gd name="T8" fmla="*/ 20 w 32"/>
                  <a:gd name="T9" fmla="*/ 78 h 78"/>
                  <a:gd name="T10" fmla="*/ 20 w 32"/>
                  <a:gd name="T11" fmla="*/ 78 h 78"/>
                  <a:gd name="T12" fmla="*/ 16 w 32"/>
                  <a:gd name="T13" fmla="*/ 78 h 78"/>
                  <a:gd name="T14" fmla="*/ 16 w 32"/>
                  <a:gd name="T15" fmla="*/ 78 h 78"/>
                  <a:gd name="T16" fmla="*/ 12 w 32"/>
                  <a:gd name="T17" fmla="*/ 74 h 78"/>
                  <a:gd name="T18" fmla="*/ 12 w 32"/>
                  <a:gd name="T19" fmla="*/ 74 h 78"/>
                  <a:gd name="T20" fmla="*/ 8 w 32"/>
                  <a:gd name="T21" fmla="*/ 70 h 78"/>
                  <a:gd name="T22" fmla="*/ 8 w 32"/>
                  <a:gd name="T23" fmla="*/ 70 h 78"/>
                  <a:gd name="T24" fmla="*/ 8 w 32"/>
                  <a:gd name="T25" fmla="*/ 64 h 78"/>
                  <a:gd name="T26" fmla="*/ 8 w 32"/>
                  <a:gd name="T27" fmla="*/ 32 h 78"/>
                  <a:gd name="T28" fmla="*/ 0 w 32"/>
                  <a:gd name="T29" fmla="*/ 32 h 78"/>
                  <a:gd name="T30" fmla="*/ 0 w 32"/>
                  <a:gd name="T31" fmla="*/ 22 h 78"/>
                  <a:gd name="T32" fmla="*/ 8 w 32"/>
                  <a:gd name="T33" fmla="*/ 22 h 78"/>
                  <a:gd name="T34" fmla="*/ 8 w 32"/>
                  <a:gd name="T35" fmla="*/ 6 h 78"/>
                  <a:gd name="T36" fmla="*/ 18 w 32"/>
                  <a:gd name="T37" fmla="*/ 0 h 78"/>
                  <a:gd name="T38" fmla="*/ 18 w 32"/>
                  <a:gd name="T39" fmla="*/ 22 h 78"/>
                  <a:gd name="T40" fmla="*/ 32 w 32"/>
                  <a:gd name="T41" fmla="*/ 22 h 78"/>
                  <a:gd name="T42" fmla="*/ 32 w 32"/>
                  <a:gd name="T43" fmla="*/ 32 h 78"/>
                  <a:gd name="T44" fmla="*/ 18 w 32"/>
                  <a:gd name="T45" fmla="*/ 32 h 78"/>
                  <a:gd name="T46" fmla="*/ 18 w 32"/>
                  <a:gd name="T47" fmla="*/ 62 h 78"/>
                  <a:gd name="T48" fmla="*/ 18 w 32"/>
                  <a:gd name="T49" fmla="*/ 62 h 78"/>
                  <a:gd name="T50" fmla="*/ 18 w 32"/>
                  <a:gd name="T51" fmla="*/ 66 h 78"/>
                  <a:gd name="T52" fmla="*/ 18 w 32"/>
                  <a:gd name="T53" fmla="*/ 66 h 78"/>
                  <a:gd name="T54" fmla="*/ 20 w 32"/>
                  <a:gd name="T55" fmla="*/ 68 h 78"/>
                  <a:gd name="T56" fmla="*/ 20 w 32"/>
                  <a:gd name="T57" fmla="*/ 68 h 78"/>
                  <a:gd name="T58" fmla="*/ 22 w 32"/>
                  <a:gd name="T59" fmla="*/ 68 h 78"/>
                  <a:gd name="T60" fmla="*/ 22 w 32"/>
                  <a:gd name="T61" fmla="*/ 68 h 78"/>
                  <a:gd name="T62" fmla="*/ 24 w 32"/>
                  <a:gd name="T63" fmla="*/ 68 h 78"/>
                  <a:gd name="T64" fmla="*/ 24 w 32"/>
                  <a:gd name="T65" fmla="*/ 68 h 78"/>
                  <a:gd name="T66" fmla="*/ 28 w 32"/>
                  <a:gd name="T67" fmla="*/ 68 h 78"/>
                  <a:gd name="T68" fmla="*/ 28 w 32"/>
                  <a:gd name="T69" fmla="*/ 68 h 78"/>
                  <a:gd name="T70" fmla="*/ 32 w 32"/>
                  <a:gd name="T71" fmla="*/ 66 h 78"/>
                  <a:gd name="T72" fmla="*/ 30 w 32"/>
                  <a:gd name="T73" fmla="*/ 7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8">
                    <a:moveTo>
                      <a:pt x="30" y="76"/>
                    </a:moveTo>
                    <a:lnTo>
                      <a:pt x="30" y="76"/>
                    </a:lnTo>
                    <a:lnTo>
                      <a:pt x="26" y="78"/>
                    </a:lnTo>
                    <a:lnTo>
                      <a:pt x="26" y="78"/>
                    </a:lnTo>
                    <a:lnTo>
                      <a:pt x="20" y="78"/>
                    </a:lnTo>
                    <a:lnTo>
                      <a:pt x="20" y="78"/>
                    </a:lnTo>
                    <a:lnTo>
                      <a:pt x="16" y="78"/>
                    </a:lnTo>
                    <a:lnTo>
                      <a:pt x="16" y="78"/>
                    </a:lnTo>
                    <a:lnTo>
                      <a:pt x="12" y="74"/>
                    </a:lnTo>
                    <a:lnTo>
                      <a:pt x="12" y="74"/>
                    </a:lnTo>
                    <a:lnTo>
                      <a:pt x="8" y="70"/>
                    </a:lnTo>
                    <a:lnTo>
                      <a:pt x="8" y="70"/>
                    </a:lnTo>
                    <a:lnTo>
                      <a:pt x="8" y="64"/>
                    </a:lnTo>
                    <a:lnTo>
                      <a:pt x="8" y="32"/>
                    </a:lnTo>
                    <a:lnTo>
                      <a:pt x="0" y="32"/>
                    </a:lnTo>
                    <a:lnTo>
                      <a:pt x="0" y="22"/>
                    </a:lnTo>
                    <a:lnTo>
                      <a:pt x="8" y="22"/>
                    </a:lnTo>
                    <a:lnTo>
                      <a:pt x="8" y="6"/>
                    </a:lnTo>
                    <a:lnTo>
                      <a:pt x="18" y="0"/>
                    </a:lnTo>
                    <a:lnTo>
                      <a:pt x="18" y="22"/>
                    </a:lnTo>
                    <a:lnTo>
                      <a:pt x="32" y="22"/>
                    </a:lnTo>
                    <a:lnTo>
                      <a:pt x="32" y="32"/>
                    </a:lnTo>
                    <a:lnTo>
                      <a:pt x="18" y="32"/>
                    </a:lnTo>
                    <a:lnTo>
                      <a:pt x="18" y="62"/>
                    </a:lnTo>
                    <a:lnTo>
                      <a:pt x="18" y="62"/>
                    </a:lnTo>
                    <a:lnTo>
                      <a:pt x="18" y="66"/>
                    </a:lnTo>
                    <a:lnTo>
                      <a:pt x="18" y="66"/>
                    </a:lnTo>
                    <a:lnTo>
                      <a:pt x="20" y="68"/>
                    </a:lnTo>
                    <a:lnTo>
                      <a:pt x="20" y="68"/>
                    </a:lnTo>
                    <a:lnTo>
                      <a:pt x="22" y="68"/>
                    </a:lnTo>
                    <a:lnTo>
                      <a:pt x="22" y="68"/>
                    </a:lnTo>
                    <a:lnTo>
                      <a:pt x="24" y="68"/>
                    </a:lnTo>
                    <a:lnTo>
                      <a:pt x="24" y="68"/>
                    </a:lnTo>
                    <a:lnTo>
                      <a:pt x="28" y="68"/>
                    </a:lnTo>
                    <a:lnTo>
                      <a:pt x="28" y="68"/>
                    </a:lnTo>
                    <a:lnTo>
                      <a:pt x="32" y="66"/>
                    </a:lnTo>
                    <a:lnTo>
                      <a:pt x="30"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82" name="Freeform 24"/>
              <p:cNvSpPr>
                <a:spLocks noEditPoints="1"/>
              </p:cNvSpPr>
              <p:nvPr/>
            </p:nvSpPr>
            <p:spPr bwMode="auto">
              <a:xfrm>
                <a:off x="3362325" y="5284788"/>
                <a:ext cx="73025" cy="88900"/>
              </a:xfrm>
              <a:custGeom>
                <a:avLst/>
                <a:gdLst>
                  <a:gd name="T0" fmla="*/ 46 w 46"/>
                  <a:gd name="T1" fmla="*/ 26 h 56"/>
                  <a:gd name="T2" fmla="*/ 46 w 46"/>
                  <a:gd name="T3" fmla="*/ 30 h 56"/>
                  <a:gd name="T4" fmla="*/ 10 w 46"/>
                  <a:gd name="T5" fmla="*/ 32 h 56"/>
                  <a:gd name="T6" fmla="*/ 12 w 46"/>
                  <a:gd name="T7" fmla="*/ 38 h 56"/>
                  <a:gd name="T8" fmla="*/ 14 w 46"/>
                  <a:gd name="T9" fmla="*/ 42 h 56"/>
                  <a:gd name="T10" fmla="*/ 20 w 46"/>
                  <a:gd name="T11" fmla="*/ 46 h 56"/>
                  <a:gd name="T12" fmla="*/ 24 w 46"/>
                  <a:gd name="T13" fmla="*/ 46 h 56"/>
                  <a:gd name="T14" fmla="*/ 28 w 46"/>
                  <a:gd name="T15" fmla="*/ 46 h 56"/>
                  <a:gd name="T16" fmla="*/ 30 w 46"/>
                  <a:gd name="T17" fmla="*/ 46 h 56"/>
                  <a:gd name="T18" fmla="*/ 32 w 46"/>
                  <a:gd name="T19" fmla="*/ 44 h 56"/>
                  <a:gd name="T20" fmla="*/ 36 w 46"/>
                  <a:gd name="T21" fmla="*/ 42 h 56"/>
                  <a:gd name="T22" fmla="*/ 42 w 46"/>
                  <a:gd name="T23" fmla="*/ 48 h 56"/>
                  <a:gd name="T24" fmla="*/ 38 w 46"/>
                  <a:gd name="T25" fmla="*/ 52 h 56"/>
                  <a:gd name="T26" fmla="*/ 34 w 46"/>
                  <a:gd name="T27" fmla="*/ 54 h 56"/>
                  <a:gd name="T28" fmla="*/ 30 w 46"/>
                  <a:gd name="T29" fmla="*/ 56 h 56"/>
                  <a:gd name="T30" fmla="*/ 24 w 46"/>
                  <a:gd name="T31" fmla="*/ 56 h 56"/>
                  <a:gd name="T32" fmla="*/ 16 w 46"/>
                  <a:gd name="T33" fmla="*/ 56 h 56"/>
                  <a:gd name="T34" fmla="*/ 12 w 46"/>
                  <a:gd name="T35" fmla="*/ 52 h 56"/>
                  <a:gd name="T36" fmla="*/ 6 w 46"/>
                  <a:gd name="T37" fmla="*/ 48 h 56"/>
                  <a:gd name="T38" fmla="*/ 4 w 46"/>
                  <a:gd name="T39" fmla="*/ 44 h 56"/>
                  <a:gd name="T40" fmla="*/ 0 w 46"/>
                  <a:gd name="T41" fmla="*/ 36 h 56"/>
                  <a:gd name="T42" fmla="*/ 0 w 46"/>
                  <a:gd name="T43" fmla="*/ 28 h 56"/>
                  <a:gd name="T44" fmla="*/ 2 w 46"/>
                  <a:gd name="T45" fmla="*/ 16 h 56"/>
                  <a:gd name="T46" fmla="*/ 6 w 46"/>
                  <a:gd name="T47" fmla="*/ 6 h 56"/>
                  <a:gd name="T48" fmla="*/ 14 w 46"/>
                  <a:gd name="T49" fmla="*/ 0 h 56"/>
                  <a:gd name="T50" fmla="*/ 24 w 46"/>
                  <a:gd name="T51" fmla="*/ 0 h 56"/>
                  <a:gd name="T52" fmla="*/ 34 w 46"/>
                  <a:gd name="T53" fmla="*/ 2 h 56"/>
                  <a:gd name="T54" fmla="*/ 42 w 46"/>
                  <a:gd name="T55" fmla="*/ 8 h 56"/>
                  <a:gd name="T56" fmla="*/ 46 w 46"/>
                  <a:gd name="T57" fmla="*/ 16 h 56"/>
                  <a:gd name="T58" fmla="*/ 46 w 46"/>
                  <a:gd name="T59" fmla="*/ 26 h 56"/>
                  <a:gd name="T60" fmla="*/ 36 w 46"/>
                  <a:gd name="T61" fmla="*/ 22 h 56"/>
                  <a:gd name="T62" fmla="*/ 34 w 46"/>
                  <a:gd name="T63" fmla="*/ 18 h 56"/>
                  <a:gd name="T64" fmla="*/ 32 w 46"/>
                  <a:gd name="T65" fmla="*/ 12 h 56"/>
                  <a:gd name="T66" fmla="*/ 28 w 46"/>
                  <a:gd name="T67" fmla="*/ 10 h 56"/>
                  <a:gd name="T68" fmla="*/ 22 w 46"/>
                  <a:gd name="T69" fmla="*/ 8 h 56"/>
                  <a:gd name="T70" fmla="*/ 18 w 46"/>
                  <a:gd name="T71" fmla="*/ 10 h 56"/>
                  <a:gd name="T72" fmla="*/ 14 w 46"/>
                  <a:gd name="T73" fmla="*/ 12 h 56"/>
                  <a:gd name="T74" fmla="*/ 12 w 46"/>
                  <a:gd name="T75" fmla="*/ 16 h 56"/>
                  <a:gd name="T76" fmla="*/ 10 w 46"/>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6"/>
                    </a:moveTo>
                    <a:lnTo>
                      <a:pt x="46" y="26"/>
                    </a:lnTo>
                    <a:lnTo>
                      <a:pt x="46" y="30"/>
                    </a:lnTo>
                    <a:lnTo>
                      <a:pt x="46" y="30"/>
                    </a:lnTo>
                    <a:lnTo>
                      <a:pt x="46" y="32"/>
                    </a:lnTo>
                    <a:lnTo>
                      <a:pt x="10" y="32"/>
                    </a:lnTo>
                    <a:lnTo>
                      <a:pt x="10" y="32"/>
                    </a:lnTo>
                    <a:lnTo>
                      <a:pt x="12" y="38"/>
                    </a:lnTo>
                    <a:lnTo>
                      <a:pt x="12" y="38"/>
                    </a:lnTo>
                    <a:lnTo>
                      <a:pt x="14" y="42"/>
                    </a:lnTo>
                    <a:lnTo>
                      <a:pt x="14" y="42"/>
                    </a:lnTo>
                    <a:lnTo>
                      <a:pt x="20" y="46"/>
                    </a:lnTo>
                    <a:lnTo>
                      <a:pt x="20" y="46"/>
                    </a:lnTo>
                    <a:lnTo>
                      <a:pt x="24" y="46"/>
                    </a:lnTo>
                    <a:lnTo>
                      <a:pt x="24" y="46"/>
                    </a:lnTo>
                    <a:lnTo>
                      <a:pt x="28" y="46"/>
                    </a:lnTo>
                    <a:lnTo>
                      <a:pt x="28" y="46"/>
                    </a:lnTo>
                    <a:lnTo>
                      <a:pt x="30" y="46"/>
                    </a:lnTo>
                    <a:lnTo>
                      <a:pt x="30" y="46"/>
                    </a:lnTo>
                    <a:lnTo>
                      <a:pt x="32" y="44"/>
                    </a:lnTo>
                    <a:lnTo>
                      <a:pt x="32" y="44"/>
                    </a:lnTo>
                    <a:lnTo>
                      <a:pt x="36" y="42"/>
                    </a:lnTo>
                    <a:lnTo>
                      <a:pt x="42" y="48"/>
                    </a:lnTo>
                    <a:lnTo>
                      <a:pt x="42" y="48"/>
                    </a:lnTo>
                    <a:lnTo>
                      <a:pt x="38" y="52"/>
                    </a:lnTo>
                    <a:lnTo>
                      <a:pt x="38" y="52"/>
                    </a:lnTo>
                    <a:lnTo>
                      <a:pt x="34" y="54"/>
                    </a:lnTo>
                    <a:lnTo>
                      <a:pt x="34" y="54"/>
                    </a:lnTo>
                    <a:lnTo>
                      <a:pt x="30" y="56"/>
                    </a:lnTo>
                    <a:lnTo>
                      <a:pt x="30" y="56"/>
                    </a:lnTo>
                    <a:lnTo>
                      <a:pt x="24" y="56"/>
                    </a:lnTo>
                    <a:lnTo>
                      <a:pt x="24" y="56"/>
                    </a:lnTo>
                    <a:lnTo>
                      <a:pt x="16" y="56"/>
                    </a:lnTo>
                    <a:lnTo>
                      <a:pt x="16" y="56"/>
                    </a:lnTo>
                    <a:lnTo>
                      <a:pt x="12" y="52"/>
                    </a:lnTo>
                    <a:lnTo>
                      <a:pt x="12" y="52"/>
                    </a:lnTo>
                    <a:lnTo>
                      <a:pt x="6" y="48"/>
                    </a:lnTo>
                    <a:lnTo>
                      <a:pt x="6" y="48"/>
                    </a:lnTo>
                    <a:lnTo>
                      <a:pt x="4" y="44"/>
                    </a:lnTo>
                    <a:lnTo>
                      <a:pt x="4" y="44"/>
                    </a:lnTo>
                    <a:lnTo>
                      <a:pt x="0" y="36"/>
                    </a:lnTo>
                    <a:lnTo>
                      <a:pt x="0" y="36"/>
                    </a:lnTo>
                    <a:lnTo>
                      <a:pt x="0" y="28"/>
                    </a:lnTo>
                    <a:lnTo>
                      <a:pt x="0" y="28"/>
                    </a:lnTo>
                    <a:lnTo>
                      <a:pt x="2" y="16"/>
                    </a:lnTo>
                    <a:lnTo>
                      <a:pt x="2" y="16"/>
                    </a:lnTo>
                    <a:lnTo>
                      <a:pt x="6" y="6"/>
                    </a:lnTo>
                    <a:lnTo>
                      <a:pt x="6" y="6"/>
                    </a:lnTo>
                    <a:lnTo>
                      <a:pt x="14" y="0"/>
                    </a:lnTo>
                    <a:lnTo>
                      <a:pt x="14" y="0"/>
                    </a:lnTo>
                    <a:lnTo>
                      <a:pt x="24" y="0"/>
                    </a:lnTo>
                    <a:lnTo>
                      <a:pt x="24" y="0"/>
                    </a:lnTo>
                    <a:lnTo>
                      <a:pt x="30" y="0"/>
                    </a:lnTo>
                    <a:lnTo>
                      <a:pt x="34" y="2"/>
                    </a:lnTo>
                    <a:lnTo>
                      <a:pt x="34" y="2"/>
                    </a:lnTo>
                    <a:lnTo>
                      <a:pt x="42" y="8"/>
                    </a:lnTo>
                    <a:lnTo>
                      <a:pt x="42" y="8"/>
                    </a:lnTo>
                    <a:lnTo>
                      <a:pt x="46" y="16"/>
                    </a:lnTo>
                    <a:lnTo>
                      <a:pt x="46" y="16"/>
                    </a:lnTo>
                    <a:lnTo>
                      <a:pt x="46" y="26"/>
                    </a:lnTo>
                    <a:lnTo>
                      <a:pt x="46" y="26"/>
                    </a:lnTo>
                    <a:close/>
                    <a:moveTo>
                      <a:pt x="36" y="22"/>
                    </a:moveTo>
                    <a:lnTo>
                      <a:pt x="36" y="22"/>
                    </a:lnTo>
                    <a:lnTo>
                      <a:pt x="34" y="18"/>
                    </a:lnTo>
                    <a:lnTo>
                      <a:pt x="34" y="18"/>
                    </a:lnTo>
                    <a:lnTo>
                      <a:pt x="32" y="12"/>
                    </a:lnTo>
                    <a:lnTo>
                      <a:pt x="32" y="12"/>
                    </a:lnTo>
                    <a:lnTo>
                      <a:pt x="28" y="10"/>
                    </a:lnTo>
                    <a:lnTo>
                      <a:pt x="28" y="10"/>
                    </a:lnTo>
                    <a:lnTo>
                      <a:pt x="22" y="8"/>
                    </a:lnTo>
                    <a:lnTo>
                      <a:pt x="22" y="8"/>
                    </a:lnTo>
                    <a:lnTo>
                      <a:pt x="18" y="10"/>
                    </a:lnTo>
                    <a:lnTo>
                      <a:pt x="18" y="10"/>
                    </a:lnTo>
                    <a:lnTo>
                      <a:pt x="14" y="12"/>
                    </a:lnTo>
                    <a:lnTo>
                      <a:pt x="14" y="12"/>
                    </a:lnTo>
                    <a:lnTo>
                      <a:pt x="12" y="16"/>
                    </a:lnTo>
                    <a:lnTo>
                      <a:pt x="12" y="16"/>
                    </a:lnTo>
                    <a:lnTo>
                      <a:pt x="10"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83" name="Freeform 25"/>
              <p:cNvSpPr>
                <a:spLocks/>
              </p:cNvSpPr>
              <p:nvPr/>
            </p:nvSpPr>
            <p:spPr bwMode="auto">
              <a:xfrm>
                <a:off x="3454400" y="5284788"/>
                <a:ext cx="50800" cy="88900"/>
              </a:xfrm>
              <a:custGeom>
                <a:avLst/>
                <a:gdLst>
                  <a:gd name="T0" fmla="*/ 30 w 32"/>
                  <a:gd name="T1" fmla="*/ 12 h 56"/>
                  <a:gd name="T2" fmla="*/ 30 w 32"/>
                  <a:gd name="T3" fmla="*/ 12 h 56"/>
                  <a:gd name="T4" fmla="*/ 26 w 32"/>
                  <a:gd name="T5" fmla="*/ 10 h 56"/>
                  <a:gd name="T6" fmla="*/ 26 w 32"/>
                  <a:gd name="T7" fmla="*/ 10 h 56"/>
                  <a:gd name="T8" fmla="*/ 22 w 32"/>
                  <a:gd name="T9" fmla="*/ 10 h 56"/>
                  <a:gd name="T10" fmla="*/ 22 w 32"/>
                  <a:gd name="T11" fmla="*/ 10 h 56"/>
                  <a:gd name="T12" fmla="*/ 18 w 32"/>
                  <a:gd name="T13" fmla="*/ 10 h 56"/>
                  <a:gd name="T14" fmla="*/ 14 w 32"/>
                  <a:gd name="T15" fmla="*/ 14 h 56"/>
                  <a:gd name="T16" fmla="*/ 14 w 32"/>
                  <a:gd name="T17" fmla="*/ 14 h 56"/>
                  <a:gd name="T18" fmla="*/ 12 w 32"/>
                  <a:gd name="T19" fmla="*/ 18 h 56"/>
                  <a:gd name="T20" fmla="*/ 10 w 32"/>
                  <a:gd name="T21" fmla="*/ 24 h 56"/>
                  <a:gd name="T22" fmla="*/ 10 w 32"/>
                  <a:gd name="T23" fmla="*/ 56 h 56"/>
                  <a:gd name="T24" fmla="*/ 0 w 32"/>
                  <a:gd name="T25" fmla="*/ 56 h 56"/>
                  <a:gd name="T26" fmla="*/ 0 w 32"/>
                  <a:gd name="T27" fmla="*/ 0 h 56"/>
                  <a:gd name="T28" fmla="*/ 10 w 32"/>
                  <a:gd name="T29" fmla="*/ 0 h 56"/>
                  <a:gd name="T30" fmla="*/ 10 w 32"/>
                  <a:gd name="T31" fmla="*/ 6 h 56"/>
                  <a:gd name="T32" fmla="*/ 10 w 32"/>
                  <a:gd name="T33" fmla="*/ 6 h 56"/>
                  <a:gd name="T34" fmla="*/ 14 w 32"/>
                  <a:gd name="T35" fmla="*/ 2 h 56"/>
                  <a:gd name="T36" fmla="*/ 14 w 32"/>
                  <a:gd name="T37" fmla="*/ 2 h 56"/>
                  <a:gd name="T38" fmla="*/ 16 w 32"/>
                  <a:gd name="T39" fmla="*/ 0 h 56"/>
                  <a:gd name="T40" fmla="*/ 16 w 32"/>
                  <a:gd name="T41" fmla="*/ 0 h 56"/>
                  <a:gd name="T42" fmla="*/ 20 w 32"/>
                  <a:gd name="T43" fmla="*/ 0 h 56"/>
                  <a:gd name="T44" fmla="*/ 20 w 32"/>
                  <a:gd name="T45" fmla="*/ 0 h 56"/>
                  <a:gd name="T46" fmla="*/ 24 w 32"/>
                  <a:gd name="T47" fmla="*/ 0 h 56"/>
                  <a:gd name="T48" fmla="*/ 24 w 32"/>
                  <a:gd name="T49" fmla="*/ 0 h 56"/>
                  <a:gd name="T50" fmla="*/ 28 w 32"/>
                  <a:gd name="T51" fmla="*/ 0 h 56"/>
                  <a:gd name="T52" fmla="*/ 28 w 32"/>
                  <a:gd name="T53" fmla="*/ 0 h 56"/>
                  <a:gd name="T54" fmla="*/ 32 w 32"/>
                  <a:gd name="T55" fmla="*/ 2 h 56"/>
                  <a:gd name="T56" fmla="*/ 30 w 32"/>
                  <a:gd name="T57"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56">
                    <a:moveTo>
                      <a:pt x="30" y="12"/>
                    </a:moveTo>
                    <a:lnTo>
                      <a:pt x="30" y="12"/>
                    </a:lnTo>
                    <a:lnTo>
                      <a:pt x="26" y="10"/>
                    </a:lnTo>
                    <a:lnTo>
                      <a:pt x="26" y="10"/>
                    </a:lnTo>
                    <a:lnTo>
                      <a:pt x="22" y="10"/>
                    </a:lnTo>
                    <a:lnTo>
                      <a:pt x="22" y="10"/>
                    </a:lnTo>
                    <a:lnTo>
                      <a:pt x="18" y="10"/>
                    </a:lnTo>
                    <a:lnTo>
                      <a:pt x="14" y="14"/>
                    </a:lnTo>
                    <a:lnTo>
                      <a:pt x="14" y="14"/>
                    </a:lnTo>
                    <a:lnTo>
                      <a:pt x="12" y="18"/>
                    </a:lnTo>
                    <a:lnTo>
                      <a:pt x="10" y="24"/>
                    </a:lnTo>
                    <a:lnTo>
                      <a:pt x="10" y="56"/>
                    </a:lnTo>
                    <a:lnTo>
                      <a:pt x="0" y="56"/>
                    </a:lnTo>
                    <a:lnTo>
                      <a:pt x="0" y="0"/>
                    </a:lnTo>
                    <a:lnTo>
                      <a:pt x="10" y="0"/>
                    </a:lnTo>
                    <a:lnTo>
                      <a:pt x="10" y="6"/>
                    </a:lnTo>
                    <a:lnTo>
                      <a:pt x="10" y="6"/>
                    </a:lnTo>
                    <a:lnTo>
                      <a:pt x="14" y="2"/>
                    </a:lnTo>
                    <a:lnTo>
                      <a:pt x="14" y="2"/>
                    </a:lnTo>
                    <a:lnTo>
                      <a:pt x="16" y="0"/>
                    </a:lnTo>
                    <a:lnTo>
                      <a:pt x="16" y="0"/>
                    </a:lnTo>
                    <a:lnTo>
                      <a:pt x="20" y="0"/>
                    </a:lnTo>
                    <a:lnTo>
                      <a:pt x="20" y="0"/>
                    </a:lnTo>
                    <a:lnTo>
                      <a:pt x="24" y="0"/>
                    </a:lnTo>
                    <a:lnTo>
                      <a:pt x="24" y="0"/>
                    </a:lnTo>
                    <a:lnTo>
                      <a:pt x="28" y="0"/>
                    </a:lnTo>
                    <a:lnTo>
                      <a:pt x="28" y="0"/>
                    </a:lnTo>
                    <a:lnTo>
                      <a:pt x="32" y="2"/>
                    </a:lnTo>
                    <a:lnTo>
                      <a:pt x="30" y="1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84" name="Freeform 26"/>
              <p:cNvSpPr>
                <a:spLocks/>
              </p:cNvSpPr>
              <p:nvPr/>
            </p:nvSpPr>
            <p:spPr bwMode="auto">
              <a:xfrm>
                <a:off x="3556000" y="5249863"/>
                <a:ext cx="50800" cy="123825"/>
              </a:xfrm>
              <a:custGeom>
                <a:avLst/>
                <a:gdLst>
                  <a:gd name="T0" fmla="*/ 30 w 32"/>
                  <a:gd name="T1" fmla="*/ 76 h 78"/>
                  <a:gd name="T2" fmla="*/ 30 w 32"/>
                  <a:gd name="T3" fmla="*/ 76 h 78"/>
                  <a:gd name="T4" fmla="*/ 26 w 32"/>
                  <a:gd name="T5" fmla="*/ 78 h 78"/>
                  <a:gd name="T6" fmla="*/ 26 w 32"/>
                  <a:gd name="T7" fmla="*/ 78 h 78"/>
                  <a:gd name="T8" fmla="*/ 20 w 32"/>
                  <a:gd name="T9" fmla="*/ 78 h 78"/>
                  <a:gd name="T10" fmla="*/ 20 w 32"/>
                  <a:gd name="T11" fmla="*/ 78 h 78"/>
                  <a:gd name="T12" fmla="*/ 14 w 32"/>
                  <a:gd name="T13" fmla="*/ 78 h 78"/>
                  <a:gd name="T14" fmla="*/ 14 w 32"/>
                  <a:gd name="T15" fmla="*/ 78 h 78"/>
                  <a:gd name="T16" fmla="*/ 10 w 32"/>
                  <a:gd name="T17" fmla="*/ 74 h 78"/>
                  <a:gd name="T18" fmla="*/ 10 w 32"/>
                  <a:gd name="T19" fmla="*/ 74 h 78"/>
                  <a:gd name="T20" fmla="*/ 8 w 32"/>
                  <a:gd name="T21" fmla="*/ 70 h 78"/>
                  <a:gd name="T22" fmla="*/ 8 w 32"/>
                  <a:gd name="T23" fmla="*/ 70 h 78"/>
                  <a:gd name="T24" fmla="*/ 8 w 32"/>
                  <a:gd name="T25" fmla="*/ 64 h 78"/>
                  <a:gd name="T26" fmla="*/ 8 w 32"/>
                  <a:gd name="T27" fmla="*/ 32 h 78"/>
                  <a:gd name="T28" fmla="*/ 0 w 32"/>
                  <a:gd name="T29" fmla="*/ 32 h 78"/>
                  <a:gd name="T30" fmla="*/ 0 w 32"/>
                  <a:gd name="T31" fmla="*/ 22 h 78"/>
                  <a:gd name="T32" fmla="*/ 8 w 32"/>
                  <a:gd name="T33" fmla="*/ 22 h 78"/>
                  <a:gd name="T34" fmla="*/ 8 w 32"/>
                  <a:gd name="T35" fmla="*/ 6 h 78"/>
                  <a:gd name="T36" fmla="*/ 18 w 32"/>
                  <a:gd name="T37" fmla="*/ 0 h 78"/>
                  <a:gd name="T38" fmla="*/ 18 w 32"/>
                  <a:gd name="T39" fmla="*/ 22 h 78"/>
                  <a:gd name="T40" fmla="*/ 32 w 32"/>
                  <a:gd name="T41" fmla="*/ 22 h 78"/>
                  <a:gd name="T42" fmla="*/ 32 w 32"/>
                  <a:gd name="T43" fmla="*/ 32 h 78"/>
                  <a:gd name="T44" fmla="*/ 18 w 32"/>
                  <a:gd name="T45" fmla="*/ 32 h 78"/>
                  <a:gd name="T46" fmla="*/ 18 w 32"/>
                  <a:gd name="T47" fmla="*/ 62 h 78"/>
                  <a:gd name="T48" fmla="*/ 18 w 32"/>
                  <a:gd name="T49" fmla="*/ 62 h 78"/>
                  <a:gd name="T50" fmla="*/ 18 w 32"/>
                  <a:gd name="T51" fmla="*/ 66 h 78"/>
                  <a:gd name="T52" fmla="*/ 18 w 32"/>
                  <a:gd name="T53" fmla="*/ 66 h 78"/>
                  <a:gd name="T54" fmla="*/ 20 w 32"/>
                  <a:gd name="T55" fmla="*/ 68 h 78"/>
                  <a:gd name="T56" fmla="*/ 20 w 32"/>
                  <a:gd name="T57" fmla="*/ 68 h 78"/>
                  <a:gd name="T58" fmla="*/ 20 w 32"/>
                  <a:gd name="T59" fmla="*/ 68 h 78"/>
                  <a:gd name="T60" fmla="*/ 20 w 32"/>
                  <a:gd name="T61" fmla="*/ 68 h 78"/>
                  <a:gd name="T62" fmla="*/ 24 w 32"/>
                  <a:gd name="T63" fmla="*/ 68 h 78"/>
                  <a:gd name="T64" fmla="*/ 24 w 32"/>
                  <a:gd name="T65" fmla="*/ 68 h 78"/>
                  <a:gd name="T66" fmla="*/ 28 w 32"/>
                  <a:gd name="T67" fmla="*/ 68 h 78"/>
                  <a:gd name="T68" fmla="*/ 28 w 32"/>
                  <a:gd name="T69" fmla="*/ 68 h 78"/>
                  <a:gd name="T70" fmla="*/ 32 w 32"/>
                  <a:gd name="T71" fmla="*/ 66 h 78"/>
                  <a:gd name="T72" fmla="*/ 30 w 32"/>
                  <a:gd name="T73" fmla="*/ 7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8">
                    <a:moveTo>
                      <a:pt x="30" y="76"/>
                    </a:moveTo>
                    <a:lnTo>
                      <a:pt x="30" y="76"/>
                    </a:lnTo>
                    <a:lnTo>
                      <a:pt x="26" y="78"/>
                    </a:lnTo>
                    <a:lnTo>
                      <a:pt x="26" y="78"/>
                    </a:lnTo>
                    <a:lnTo>
                      <a:pt x="20" y="78"/>
                    </a:lnTo>
                    <a:lnTo>
                      <a:pt x="20" y="78"/>
                    </a:lnTo>
                    <a:lnTo>
                      <a:pt x="14" y="78"/>
                    </a:lnTo>
                    <a:lnTo>
                      <a:pt x="14" y="78"/>
                    </a:lnTo>
                    <a:lnTo>
                      <a:pt x="10" y="74"/>
                    </a:lnTo>
                    <a:lnTo>
                      <a:pt x="10" y="74"/>
                    </a:lnTo>
                    <a:lnTo>
                      <a:pt x="8" y="70"/>
                    </a:lnTo>
                    <a:lnTo>
                      <a:pt x="8" y="70"/>
                    </a:lnTo>
                    <a:lnTo>
                      <a:pt x="8" y="64"/>
                    </a:lnTo>
                    <a:lnTo>
                      <a:pt x="8" y="32"/>
                    </a:lnTo>
                    <a:lnTo>
                      <a:pt x="0" y="32"/>
                    </a:lnTo>
                    <a:lnTo>
                      <a:pt x="0" y="22"/>
                    </a:lnTo>
                    <a:lnTo>
                      <a:pt x="8" y="22"/>
                    </a:lnTo>
                    <a:lnTo>
                      <a:pt x="8" y="6"/>
                    </a:lnTo>
                    <a:lnTo>
                      <a:pt x="18" y="0"/>
                    </a:lnTo>
                    <a:lnTo>
                      <a:pt x="18" y="22"/>
                    </a:lnTo>
                    <a:lnTo>
                      <a:pt x="32" y="22"/>
                    </a:lnTo>
                    <a:lnTo>
                      <a:pt x="32" y="32"/>
                    </a:lnTo>
                    <a:lnTo>
                      <a:pt x="18" y="32"/>
                    </a:lnTo>
                    <a:lnTo>
                      <a:pt x="18" y="62"/>
                    </a:lnTo>
                    <a:lnTo>
                      <a:pt x="18" y="62"/>
                    </a:lnTo>
                    <a:lnTo>
                      <a:pt x="18" y="66"/>
                    </a:lnTo>
                    <a:lnTo>
                      <a:pt x="18" y="66"/>
                    </a:lnTo>
                    <a:lnTo>
                      <a:pt x="20" y="68"/>
                    </a:lnTo>
                    <a:lnTo>
                      <a:pt x="20" y="68"/>
                    </a:lnTo>
                    <a:lnTo>
                      <a:pt x="20" y="68"/>
                    </a:lnTo>
                    <a:lnTo>
                      <a:pt x="20" y="68"/>
                    </a:lnTo>
                    <a:lnTo>
                      <a:pt x="24" y="68"/>
                    </a:lnTo>
                    <a:lnTo>
                      <a:pt x="24" y="68"/>
                    </a:lnTo>
                    <a:lnTo>
                      <a:pt x="28" y="68"/>
                    </a:lnTo>
                    <a:lnTo>
                      <a:pt x="28" y="68"/>
                    </a:lnTo>
                    <a:lnTo>
                      <a:pt x="32" y="66"/>
                    </a:lnTo>
                    <a:lnTo>
                      <a:pt x="30"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85" name="Freeform 27"/>
              <p:cNvSpPr>
                <a:spLocks/>
              </p:cNvSpPr>
              <p:nvPr/>
            </p:nvSpPr>
            <p:spPr bwMode="auto">
              <a:xfrm>
                <a:off x="3625850" y="5249863"/>
                <a:ext cx="69850" cy="123825"/>
              </a:xfrm>
              <a:custGeom>
                <a:avLst/>
                <a:gdLst>
                  <a:gd name="T0" fmla="*/ 34 w 44"/>
                  <a:gd name="T1" fmla="*/ 78 h 78"/>
                  <a:gd name="T2" fmla="*/ 34 w 44"/>
                  <a:gd name="T3" fmla="*/ 46 h 78"/>
                  <a:gd name="T4" fmla="*/ 34 w 44"/>
                  <a:gd name="T5" fmla="*/ 46 h 78"/>
                  <a:gd name="T6" fmla="*/ 32 w 44"/>
                  <a:gd name="T7" fmla="*/ 40 h 78"/>
                  <a:gd name="T8" fmla="*/ 30 w 44"/>
                  <a:gd name="T9" fmla="*/ 34 h 78"/>
                  <a:gd name="T10" fmla="*/ 30 w 44"/>
                  <a:gd name="T11" fmla="*/ 34 h 78"/>
                  <a:gd name="T12" fmla="*/ 26 w 44"/>
                  <a:gd name="T13" fmla="*/ 32 h 78"/>
                  <a:gd name="T14" fmla="*/ 22 w 44"/>
                  <a:gd name="T15" fmla="*/ 30 h 78"/>
                  <a:gd name="T16" fmla="*/ 22 w 44"/>
                  <a:gd name="T17" fmla="*/ 30 h 78"/>
                  <a:gd name="T18" fmla="*/ 18 w 44"/>
                  <a:gd name="T19" fmla="*/ 32 h 78"/>
                  <a:gd name="T20" fmla="*/ 18 w 44"/>
                  <a:gd name="T21" fmla="*/ 32 h 78"/>
                  <a:gd name="T22" fmla="*/ 14 w 44"/>
                  <a:gd name="T23" fmla="*/ 34 h 78"/>
                  <a:gd name="T24" fmla="*/ 14 w 44"/>
                  <a:gd name="T25" fmla="*/ 34 h 78"/>
                  <a:gd name="T26" fmla="*/ 12 w 44"/>
                  <a:gd name="T27" fmla="*/ 38 h 78"/>
                  <a:gd name="T28" fmla="*/ 12 w 44"/>
                  <a:gd name="T29" fmla="*/ 38 h 78"/>
                  <a:gd name="T30" fmla="*/ 10 w 44"/>
                  <a:gd name="T31" fmla="*/ 44 h 78"/>
                  <a:gd name="T32" fmla="*/ 10 w 44"/>
                  <a:gd name="T33" fmla="*/ 78 h 78"/>
                  <a:gd name="T34" fmla="*/ 0 w 44"/>
                  <a:gd name="T35" fmla="*/ 78 h 78"/>
                  <a:gd name="T36" fmla="*/ 0 w 44"/>
                  <a:gd name="T37" fmla="*/ 6 h 78"/>
                  <a:gd name="T38" fmla="*/ 10 w 44"/>
                  <a:gd name="T39" fmla="*/ 0 h 78"/>
                  <a:gd name="T40" fmla="*/ 10 w 44"/>
                  <a:gd name="T41" fmla="*/ 28 h 78"/>
                  <a:gd name="T42" fmla="*/ 10 w 44"/>
                  <a:gd name="T43" fmla="*/ 28 h 78"/>
                  <a:gd name="T44" fmla="*/ 14 w 44"/>
                  <a:gd name="T45" fmla="*/ 24 h 78"/>
                  <a:gd name="T46" fmla="*/ 14 w 44"/>
                  <a:gd name="T47" fmla="*/ 24 h 78"/>
                  <a:gd name="T48" fmla="*/ 16 w 44"/>
                  <a:gd name="T49" fmla="*/ 22 h 78"/>
                  <a:gd name="T50" fmla="*/ 16 w 44"/>
                  <a:gd name="T51" fmla="*/ 22 h 78"/>
                  <a:gd name="T52" fmla="*/ 20 w 44"/>
                  <a:gd name="T53" fmla="*/ 22 h 78"/>
                  <a:gd name="T54" fmla="*/ 20 w 44"/>
                  <a:gd name="T55" fmla="*/ 22 h 78"/>
                  <a:gd name="T56" fmla="*/ 24 w 44"/>
                  <a:gd name="T57" fmla="*/ 22 h 78"/>
                  <a:gd name="T58" fmla="*/ 24 w 44"/>
                  <a:gd name="T59" fmla="*/ 22 h 78"/>
                  <a:gd name="T60" fmla="*/ 32 w 44"/>
                  <a:gd name="T61" fmla="*/ 22 h 78"/>
                  <a:gd name="T62" fmla="*/ 32 w 44"/>
                  <a:gd name="T63" fmla="*/ 22 h 78"/>
                  <a:gd name="T64" fmla="*/ 40 w 44"/>
                  <a:gd name="T65" fmla="*/ 28 h 78"/>
                  <a:gd name="T66" fmla="*/ 40 w 44"/>
                  <a:gd name="T67" fmla="*/ 28 h 78"/>
                  <a:gd name="T68" fmla="*/ 42 w 44"/>
                  <a:gd name="T69" fmla="*/ 36 h 78"/>
                  <a:gd name="T70" fmla="*/ 42 w 44"/>
                  <a:gd name="T71" fmla="*/ 36 h 78"/>
                  <a:gd name="T72" fmla="*/ 44 w 44"/>
                  <a:gd name="T73" fmla="*/ 46 h 78"/>
                  <a:gd name="T74" fmla="*/ 44 w 44"/>
                  <a:gd name="T75" fmla="*/ 78 h 78"/>
                  <a:gd name="T76" fmla="*/ 34 w 44"/>
                  <a:gd name="T7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78">
                    <a:moveTo>
                      <a:pt x="34" y="78"/>
                    </a:moveTo>
                    <a:lnTo>
                      <a:pt x="34" y="46"/>
                    </a:lnTo>
                    <a:lnTo>
                      <a:pt x="34" y="46"/>
                    </a:lnTo>
                    <a:lnTo>
                      <a:pt x="32" y="40"/>
                    </a:lnTo>
                    <a:lnTo>
                      <a:pt x="30" y="34"/>
                    </a:lnTo>
                    <a:lnTo>
                      <a:pt x="30" y="34"/>
                    </a:lnTo>
                    <a:lnTo>
                      <a:pt x="26" y="32"/>
                    </a:lnTo>
                    <a:lnTo>
                      <a:pt x="22" y="30"/>
                    </a:lnTo>
                    <a:lnTo>
                      <a:pt x="22" y="30"/>
                    </a:lnTo>
                    <a:lnTo>
                      <a:pt x="18" y="32"/>
                    </a:lnTo>
                    <a:lnTo>
                      <a:pt x="18" y="32"/>
                    </a:lnTo>
                    <a:lnTo>
                      <a:pt x="14" y="34"/>
                    </a:lnTo>
                    <a:lnTo>
                      <a:pt x="14" y="34"/>
                    </a:lnTo>
                    <a:lnTo>
                      <a:pt x="12" y="38"/>
                    </a:lnTo>
                    <a:lnTo>
                      <a:pt x="12" y="38"/>
                    </a:lnTo>
                    <a:lnTo>
                      <a:pt x="10" y="44"/>
                    </a:lnTo>
                    <a:lnTo>
                      <a:pt x="10" y="78"/>
                    </a:lnTo>
                    <a:lnTo>
                      <a:pt x="0" y="78"/>
                    </a:lnTo>
                    <a:lnTo>
                      <a:pt x="0" y="6"/>
                    </a:lnTo>
                    <a:lnTo>
                      <a:pt x="10" y="0"/>
                    </a:lnTo>
                    <a:lnTo>
                      <a:pt x="10" y="28"/>
                    </a:lnTo>
                    <a:lnTo>
                      <a:pt x="10" y="28"/>
                    </a:lnTo>
                    <a:lnTo>
                      <a:pt x="14" y="24"/>
                    </a:lnTo>
                    <a:lnTo>
                      <a:pt x="14" y="24"/>
                    </a:lnTo>
                    <a:lnTo>
                      <a:pt x="16" y="22"/>
                    </a:lnTo>
                    <a:lnTo>
                      <a:pt x="16" y="22"/>
                    </a:lnTo>
                    <a:lnTo>
                      <a:pt x="20" y="22"/>
                    </a:lnTo>
                    <a:lnTo>
                      <a:pt x="20" y="22"/>
                    </a:lnTo>
                    <a:lnTo>
                      <a:pt x="24" y="22"/>
                    </a:lnTo>
                    <a:lnTo>
                      <a:pt x="24" y="22"/>
                    </a:lnTo>
                    <a:lnTo>
                      <a:pt x="32" y="22"/>
                    </a:lnTo>
                    <a:lnTo>
                      <a:pt x="32" y="22"/>
                    </a:lnTo>
                    <a:lnTo>
                      <a:pt x="40" y="28"/>
                    </a:lnTo>
                    <a:lnTo>
                      <a:pt x="40" y="28"/>
                    </a:lnTo>
                    <a:lnTo>
                      <a:pt x="42" y="36"/>
                    </a:lnTo>
                    <a:lnTo>
                      <a:pt x="42" y="36"/>
                    </a:lnTo>
                    <a:lnTo>
                      <a:pt x="44" y="46"/>
                    </a:lnTo>
                    <a:lnTo>
                      <a:pt x="44" y="78"/>
                    </a:lnTo>
                    <a:lnTo>
                      <a:pt x="34" y="7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86" name="Freeform 28"/>
              <p:cNvSpPr>
                <a:spLocks noEditPoints="1"/>
              </p:cNvSpPr>
              <p:nvPr/>
            </p:nvSpPr>
            <p:spPr bwMode="auto">
              <a:xfrm>
                <a:off x="3711575" y="5284788"/>
                <a:ext cx="76200" cy="88900"/>
              </a:xfrm>
              <a:custGeom>
                <a:avLst/>
                <a:gdLst>
                  <a:gd name="T0" fmla="*/ 48 w 48"/>
                  <a:gd name="T1" fmla="*/ 26 h 56"/>
                  <a:gd name="T2" fmla="*/ 48 w 48"/>
                  <a:gd name="T3" fmla="*/ 30 h 56"/>
                  <a:gd name="T4" fmla="*/ 12 w 48"/>
                  <a:gd name="T5" fmla="*/ 32 h 56"/>
                  <a:gd name="T6" fmla="*/ 12 w 48"/>
                  <a:gd name="T7" fmla="*/ 38 h 56"/>
                  <a:gd name="T8" fmla="*/ 16 w 48"/>
                  <a:gd name="T9" fmla="*/ 42 h 56"/>
                  <a:gd name="T10" fmla="*/ 20 w 48"/>
                  <a:gd name="T11" fmla="*/ 46 h 56"/>
                  <a:gd name="T12" fmla="*/ 24 w 48"/>
                  <a:gd name="T13" fmla="*/ 46 h 56"/>
                  <a:gd name="T14" fmla="*/ 28 w 48"/>
                  <a:gd name="T15" fmla="*/ 46 h 56"/>
                  <a:gd name="T16" fmla="*/ 32 w 48"/>
                  <a:gd name="T17" fmla="*/ 46 h 56"/>
                  <a:gd name="T18" fmla="*/ 34 w 48"/>
                  <a:gd name="T19" fmla="*/ 44 h 56"/>
                  <a:gd name="T20" fmla="*/ 36 w 48"/>
                  <a:gd name="T21" fmla="*/ 42 h 56"/>
                  <a:gd name="T22" fmla="*/ 44 w 48"/>
                  <a:gd name="T23" fmla="*/ 48 h 56"/>
                  <a:gd name="T24" fmla="*/ 40 w 48"/>
                  <a:gd name="T25" fmla="*/ 52 h 56"/>
                  <a:gd name="T26" fmla="*/ 36 w 48"/>
                  <a:gd name="T27" fmla="*/ 54 h 56"/>
                  <a:gd name="T28" fmla="*/ 30 w 48"/>
                  <a:gd name="T29" fmla="*/ 56 h 56"/>
                  <a:gd name="T30" fmla="*/ 24 w 48"/>
                  <a:gd name="T31" fmla="*/ 56 h 56"/>
                  <a:gd name="T32" fmla="*/ 18 w 48"/>
                  <a:gd name="T33" fmla="*/ 56 h 56"/>
                  <a:gd name="T34" fmla="*/ 12 w 48"/>
                  <a:gd name="T35" fmla="*/ 52 h 56"/>
                  <a:gd name="T36" fmla="*/ 8 w 48"/>
                  <a:gd name="T37" fmla="*/ 48 h 56"/>
                  <a:gd name="T38" fmla="*/ 4 w 48"/>
                  <a:gd name="T39" fmla="*/ 44 h 56"/>
                  <a:gd name="T40" fmla="*/ 2 w 48"/>
                  <a:gd name="T41" fmla="*/ 36 h 56"/>
                  <a:gd name="T42" fmla="*/ 0 w 48"/>
                  <a:gd name="T43" fmla="*/ 28 h 56"/>
                  <a:gd name="T44" fmla="*/ 2 w 48"/>
                  <a:gd name="T45" fmla="*/ 16 h 56"/>
                  <a:gd name="T46" fmla="*/ 8 w 48"/>
                  <a:gd name="T47" fmla="*/ 6 h 56"/>
                  <a:gd name="T48" fmla="*/ 14 w 48"/>
                  <a:gd name="T49" fmla="*/ 0 h 56"/>
                  <a:gd name="T50" fmla="*/ 24 w 48"/>
                  <a:gd name="T51" fmla="*/ 0 h 56"/>
                  <a:gd name="T52" fmla="*/ 34 w 48"/>
                  <a:gd name="T53" fmla="*/ 2 h 56"/>
                  <a:gd name="T54" fmla="*/ 42 w 48"/>
                  <a:gd name="T55" fmla="*/ 8 h 56"/>
                  <a:gd name="T56" fmla="*/ 46 w 48"/>
                  <a:gd name="T57" fmla="*/ 16 h 56"/>
                  <a:gd name="T58" fmla="*/ 48 w 48"/>
                  <a:gd name="T59" fmla="*/ 26 h 56"/>
                  <a:gd name="T60" fmla="*/ 36 w 48"/>
                  <a:gd name="T61" fmla="*/ 22 h 56"/>
                  <a:gd name="T62" fmla="*/ 36 w 48"/>
                  <a:gd name="T63" fmla="*/ 18 h 56"/>
                  <a:gd name="T64" fmla="*/ 34 w 48"/>
                  <a:gd name="T65" fmla="*/ 12 h 56"/>
                  <a:gd name="T66" fmla="*/ 30 w 48"/>
                  <a:gd name="T67" fmla="*/ 10 h 56"/>
                  <a:gd name="T68" fmla="*/ 24 w 48"/>
                  <a:gd name="T69" fmla="*/ 8 h 56"/>
                  <a:gd name="T70" fmla="*/ 18 w 48"/>
                  <a:gd name="T71" fmla="*/ 10 h 56"/>
                  <a:gd name="T72" fmla="*/ 16 w 48"/>
                  <a:gd name="T73" fmla="*/ 12 h 56"/>
                  <a:gd name="T74" fmla="*/ 12 w 48"/>
                  <a:gd name="T75" fmla="*/ 16 h 56"/>
                  <a:gd name="T76" fmla="*/ 12 w 48"/>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56">
                    <a:moveTo>
                      <a:pt x="48" y="26"/>
                    </a:moveTo>
                    <a:lnTo>
                      <a:pt x="48" y="26"/>
                    </a:lnTo>
                    <a:lnTo>
                      <a:pt x="48" y="30"/>
                    </a:lnTo>
                    <a:lnTo>
                      <a:pt x="48" y="30"/>
                    </a:lnTo>
                    <a:lnTo>
                      <a:pt x="48" y="32"/>
                    </a:lnTo>
                    <a:lnTo>
                      <a:pt x="12" y="32"/>
                    </a:lnTo>
                    <a:lnTo>
                      <a:pt x="12" y="32"/>
                    </a:lnTo>
                    <a:lnTo>
                      <a:pt x="12" y="38"/>
                    </a:lnTo>
                    <a:lnTo>
                      <a:pt x="12" y="38"/>
                    </a:lnTo>
                    <a:lnTo>
                      <a:pt x="16" y="42"/>
                    </a:lnTo>
                    <a:lnTo>
                      <a:pt x="16" y="42"/>
                    </a:lnTo>
                    <a:lnTo>
                      <a:pt x="20" y="46"/>
                    </a:lnTo>
                    <a:lnTo>
                      <a:pt x="20" y="46"/>
                    </a:lnTo>
                    <a:lnTo>
                      <a:pt x="24" y="46"/>
                    </a:lnTo>
                    <a:lnTo>
                      <a:pt x="24" y="46"/>
                    </a:lnTo>
                    <a:lnTo>
                      <a:pt x="28" y="46"/>
                    </a:lnTo>
                    <a:lnTo>
                      <a:pt x="28" y="46"/>
                    </a:lnTo>
                    <a:lnTo>
                      <a:pt x="32" y="46"/>
                    </a:lnTo>
                    <a:lnTo>
                      <a:pt x="32" y="46"/>
                    </a:lnTo>
                    <a:lnTo>
                      <a:pt x="34" y="44"/>
                    </a:lnTo>
                    <a:lnTo>
                      <a:pt x="34" y="44"/>
                    </a:lnTo>
                    <a:lnTo>
                      <a:pt x="36" y="42"/>
                    </a:lnTo>
                    <a:lnTo>
                      <a:pt x="44" y="48"/>
                    </a:lnTo>
                    <a:lnTo>
                      <a:pt x="44" y="48"/>
                    </a:lnTo>
                    <a:lnTo>
                      <a:pt x="40" y="52"/>
                    </a:lnTo>
                    <a:lnTo>
                      <a:pt x="40" y="52"/>
                    </a:lnTo>
                    <a:lnTo>
                      <a:pt x="36" y="54"/>
                    </a:lnTo>
                    <a:lnTo>
                      <a:pt x="36" y="54"/>
                    </a:lnTo>
                    <a:lnTo>
                      <a:pt x="30" y="56"/>
                    </a:lnTo>
                    <a:lnTo>
                      <a:pt x="30" y="56"/>
                    </a:lnTo>
                    <a:lnTo>
                      <a:pt x="24" y="56"/>
                    </a:lnTo>
                    <a:lnTo>
                      <a:pt x="24" y="56"/>
                    </a:lnTo>
                    <a:lnTo>
                      <a:pt x="18" y="56"/>
                    </a:lnTo>
                    <a:lnTo>
                      <a:pt x="18" y="56"/>
                    </a:lnTo>
                    <a:lnTo>
                      <a:pt x="12" y="52"/>
                    </a:lnTo>
                    <a:lnTo>
                      <a:pt x="12" y="52"/>
                    </a:lnTo>
                    <a:lnTo>
                      <a:pt x="8" y="48"/>
                    </a:lnTo>
                    <a:lnTo>
                      <a:pt x="8" y="48"/>
                    </a:lnTo>
                    <a:lnTo>
                      <a:pt x="4" y="44"/>
                    </a:lnTo>
                    <a:lnTo>
                      <a:pt x="4" y="44"/>
                    </a:lnTo>
                    <a:lnTo>
                      <a:pt x="2" y="36"/>
                    </a:lnTo>
                    <a:lnTo>
                      <a:pt x="2" y="36"/>
                    </a:lnTo>
                    <a:lnTo>
                      <a:pt x="0" y="28"/>
                    </a:lnTo>
                    <a:lnTo>
                      <a:pt x="0" y="28"/>
                    </a:lnTo>
                    <a:lnTo>
                      <a:pt x="2" y="16"/>
                    </a:lnTo>
                    <a:lnTo>
                      <a:pt x="2" y="16"/>
                    </a:lnTo>
                    <a:lnTo>
                      <a:pt x="8" y="6"/>
                    </a:lnTo>
                    <a:lnTo>
                      <a:pt x="8" y="6"/>
                    </a:lnTo>
                    <a:lnTo>
                      <a:pt x="14" y="0"/>
                    </a:lnTo>
                    <a:lnTo>
                      <a:pt x="14" y="0"/>
                    </a:lnTo>
                    <a:lnTo>
                      <a:pt x="24" y="0"/>
                    </a:lnTo>
                    <a:lnTo>
                      <a:pt x="24" y="0"/>
                    </a:lnTo>
                    <a:lnTo>
                      <a:pt x="30" y="0"/>
                    </a:lnTo>
                    <a:lnTo>
                      <a:pt x="34" y="2"/>
                    </a:lnTo>
                    <a:lnTo>
                      <a:pt x="34" y="2"/>
                    </a:lnTo>
                    <a:lnTo>
                      <a:pt x="42" y="8"/>
                    </a:lnTo>
                    <a:lnTo>
                      <a:pt x="42" y="8"/>
                    </a:lnTo>
                    <a:lnTo>
                      <a:pt x="46" y="16"/>
                    </a:lnTo>
                    <a:lnTo>
                      <a:pt x="46" y="16"/>
                    </a:lnTo>
                    <a:lnTo>
                      <a:pt x="48" y="26"/>
                    </a:lnTo>
                    <a:lnTo>
                      <a:pt x="48" y="26"/>
                    </a:lnTo>
                    <a:close/>
                    <a:moveTo>
                      <a:pt x="36" y="22"/>
                    </a:moveTo>
                    <a:lnTo>
                      <a:pt x="36" y="22"/>
                    </a:lnTo>
                    <a:lnTo>
                      <a:pt x="36" y="18"/>
                    </a:lnTo>
                    <a:lnTo>
                      <a:pt x="36" y="18"/>
                    </a:lnTo>
                    <a:lnTo>
                      <a:pt x="34" y="12"/>
                    </a:lnTo>
                    <a:lnTo>
                      <a:pt x="34" y="12"/>
                    </a:lnTo>
                    <a:lnTo>
                      <a:pt x="30" y="10"/>
                    </a:lnTo>
                    <a:lnTo>
                      <a:pt x="30" y="10"/>
                    </a:lnTo>
                    <a:lnTo>
                      <a:pt x="24" y="8"/>
                    </a:lnTo>
                    <a:lnTo>
                      <a:pt x="24" y="8"/>
                    </a:lnTo>
                    <a:lnTo>
                      <a:pt x="18" y="10"/>
                    </a:lnTo>
                    <a:lnTo>
                      <a:pt x="18" y="10"/>
                    </a:lnTo>
                    <a:lnTo>
                      <a:pt x="16" y="12"/>
                    </a:lnTo>
                    <a:lnTo>
                      <a:pt x="16" y="12"/>
                    </a:lnTo>
                    <a:lnTo>
                      <a:pt x="12" y="16"/>
                    </a:lnTo>
                    <a:lnTo>
                      <a:pt x="12" y="16"/>
                    </a:lnTo>
                    <a:lnTo>
                      <a:pt x="12"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87" name="Freeform 29"/>
              <p:cNvSpPr>
                <a:spLocks noEditPoints="1"/>
              </p:cNvSpPr>
              <p:nvPr/>
            </p:nvSpPr>
            <p:spPr bwMode="auto">
              <a:xfrm>
                <a:off x="3841750" y="5284788"/>
                <a:ext cx="73025" cy="120650"/>
              </a:xfrm>
              <a:custGeom>
                <a:avLst/>
                <a:gdLst>
                  <a:gd name="T0" fmla="*/ 36 w 46"/>
                  <a:gd name="T1" fmla="*/ 76 h 76"/>
                  <a:gd name="T2" fmla="*/ 36 w 46"/>
                  <a:gd name="T3" fmla="*/ 50 h 76"/>
                  <a:gd name="T4" fmla="*/ 36 w 46"/>
                  <a:gd name="T5" fmla="*/ 50 h 76"/>
                  <a:gd name="T6" fmla="*/ 30 w 46"/>
                  <a:gd name="T7" fmla="*/ 54 h 76"/>
                  <a:gd name="T8" fmla="*/ 30 w 46"/>
                  <a:gd name="T9" fmla="*/ 54 h 76"/>
                  <a:gd name="T10" fmla="*/ 22 w 46"/>
                  <a:gd name="T11" fmla="*/ 56 h 76"/>
                  <a:gd name="T12" fmla="*/ 22 w 46"/>
                  <a:gd name="T13" fmla="*/ 56 h 76"/>
                  <a:gd name="T14" fmla="*/ 14 w 46"/>
                  <a:gd name="T15" fmla="*/ 54 h 76"/>
                  <a:gd name="T16" fmla="*/ 14 w 46"/>
                  <a:gd name="T17" fmla="*/ 54 h 76"/>
                  <a:gd name="T18" fmla="*/ 6 w 46"/>
                  <a:gd name="T19" fmla="*/ 50 h 76"/>
                  <a:gd name="T20" fmla="*/ 6 w 46"/>
                  <a:gd name="T21" fmla="*/ 50 h 76"/>
                  <a:gd name="T22" fmla="*/ 2 w 46"/>
                  <a:gd name="T23" fmla="*/ 40 h 76"/>
                  <a:gd name="T24" fmla="*/ 2 w 46"/>
                  <a:gd name="T25" fmla="*/ 40 h 76"/>
                  <a:gd name="T26" fmla="*/ 0 w 46"/>
                  <a:gd name="T27" fmla="*/ 26 h 76"/>
                  <a:gd name="T28" fmla="*/ 0 w 46"/>
                  <a:gd name="T29" fmla="*/ 26 h 76"/>
                  <a:gd name="T30" fmla="*/ 2 w 46"/>
                  <a:gd name="T31" fmla="*/ 14 h 76"/>
                  <a:gd name="T32" fmla="*/ 2 w 46"/>
                  <a:gd name="T33" fmla="*/ 14 h 76"/>
                  <a:gd name="T34" fmla="*/ 8 w 46"/>
                  <a:gd name="T35" fmla="*/ 6 h 76"/>
                  <a:gd name="T36" fmla="*/ 8 w 46"/>
                  <a:gd name="T37" fmla="*/ 6 h 76"/>
                  <a:gd name="T38" fmla="*/ 14 w 46"/>
                  <a:gd name="T39" fmla="*/ 0 h 76"/>
                  <a:gd name="T40" fmla="*/ 14 w 46"/>
                  <a:gd name="T41" fmla="*/ 0 h 76"/>
                  <a:gd name="T42" fmla="*/ 22 w 46"/>
                  <a:gd name="T43" fmla="*/ 0 h 76"/>
                  <a:gd name="T44" fmla="*/ 22 w 46"/>
                  <a:gd name="T45" fmla="*/ 0 h 76"/>
                  <a:gd name="T46" fmla="*/ 26 w 46"/>
                  <a:gd name="T47" fmla="*/ 0 h 76"/>
                  <a:gd name="T48" fmla="*/ 26 w 46"/>
                  <a:gd name="T49" fmla="*/ 0 h 76"/>
                  <a:gd name="T50" fmla="*/ 30 w 46"/>
                  <a:gd name="T51" fmla="*/ 0 h 76"/>
                  <a:gd name="T52" fmla="*/ 30 w 46"/>
                  <a:gd name="T53" fmla="*/ 0 h 76"/>
                  <a:gd name="T54" fmla="*/ 34 w 46"/>
                  <a:gd name="T55" fmla="*/ 2 h 76"/>
                  <a:gd name="T56" fmla="*/ 34 w 46"/>
                  <a:gd name="T57" fmla="*/ 2 h 76"/>
                  <a:gd name="T58" fmla="*/ 36 w 46"/>
                  <a:gd name="T59" fmla="*/ 6 h 76"/>
                  <a:gd name="T60" fmla="*/ 36 w 46"/>
                  <a:gd name="T61" fmla="*/ 0 h 76"/>
                  <a:gd name="T62" fmla="*/ 46 w 46"/>
                  <a:gd name="T63" fmla="*/ 0 h 76"/>
                  <a:gd name="T64" fmla="*/ 46 w 46"/>
                  <a:gd name="T65" fmla="*/ 70 h 76"/>
                  <a:gd name="T66" fmla="*/ 36 w 46"/>
                  <a:gd name="T67" fmla="*/ 76 h 76"/>
                  <a:gd name="T68" fmla="*/ 36 w 46"/>
                  <a:gd name="T69" fmla="*/ 16 h 76"/>
                  <a:gd name="T70" fmla="*/ 36 w 46"/>
                  <a:gd name="T71" fmla="*/ 16 h 76"/>
                  <a:gd name="T72" fmla="*/ 34 w 46"/>
                  <a:gd name="T73" fmla="*/ 14 h 76"/>
                  <a:gd name="T74" fmla="*/ 34 w 46"/>
                  <a:gd name="T75" fmla="*/ 14 h 76"/>
                  <a:gd name="T76" fmla="*/ 32 w 46"/>
                  <a:gd name="T77" fmla="*/ 12 h 76"/>
                  <a:gd name="T78" fmla="*/ 32 w 46"/>
                  <a:gd name="T79" fmla="*/ 12 h 76"/>
                  <a:gd name="T80" fmla="*/ 28 w 46"/>
                  <a:gd name="T81" fmla="*/ 10 h 76"/>
                  <a:gd name="T82" fmla="*/ 28 w 46"/>
                  <a:gd name="T83" fmla="*/ 10 h 76"/>
                  <a:gd name="T84" fmla="*/ 24 w 46"/>
                  <a:gd name="T85" fmla="*/ 8 h 76"/>
                  <a:gd name="T86" fmla="*/ 24 w 46"/>
                  <a:gd name="T87" fmla="*/ 8 h 76"/>
                  <a:gd name="T88" fmla="*/ 18 w 46"/>
                  <a:gd name="T89" fmla="*/ 10 h 76"/>
                  <a:gd name="T90" fmla="*/ 14 w 46"/>
                  <a:gd name="T91" fmla="*/ 14 h 76"/>
                  <a:gd name="T92" fmla="*/ 14 w 46"/>
                  <a:gd name="T93" fmla="*/ 14 h 76"/>
                  <a:gd name="T94" fmla="*/ 12 w 46"/>
                  <a:gd name="T95" fmla="*/ 18 h 76"/>
                  <a:gd name="T96" fmla="*/ 12 w 46"/>
                  <a:gd name="T97" fmla="*/ 26 h 76"/>
                  <a:gd name="T98" fmla="*/ 12 w 46"/>
                  <a:gd name="T99" fmla="*/ 26 h 76"/>
                  <a:gd name="T100" fmla="*/ 12 w 46"/>
                  <a:gd name="T101" fmla="*/ 36 h 76"/>
                  <a:gd name="T102" fmla="*/ 14 w 46"/>
                  <a:gd name="T103" fmla="*/ 42 h 76"/>
                  <a:gd name="T104" fmla="*/ 14 w 46"/>
                  <a:gd name="T105" fmla="*/ 42 h 76"/>
                  <a:gd name="T106" fmla="*/ 18 w 46"/>
                  <a:gd name="T107" fmla="*/ 46 h 76"/>
                  <a:gd name="T108" fmla="*/ 24 w 46"/>
                  <a:gd name="T109" fmla="*/ 46 h 76"/>
                  <a:gd name="T110" fmla="*/ 24 w 46"/>
                  <a:gd name="T111" fmla="*/ 46 h 76"/>
                  <a:gd name="T112" fmla="*/ 30 w 46"/>
                  <a:gd name="T113" fmla="*/ 44 h 76"/>
                  <a:gd name="T114" fmla="*/ 30 w 46"/>
                  <a:gd name="T115" fmla="*/ 44 h 76"/>
                  <a:gd name="T116" fmla="*/ 36 w 46"/>
                  <a:gd name="T117" fmla="*/ 40 h 76"/>
                  <a:gd name="T118" fmla="*/ 36 w 46"/>
                  <a:gd name="T119" fmla="*/ 1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 h="76">
                    <a:moveTo>
                      <a:pt x="36" y="76"/>
                    </a:moveTo>
                    <a:lnTo>
                      <a:pt x="36" y="50"/>
                    </a:lnTo>
                    <a:lnTo>
                      <a:pt x="36" y="50"/>
                    </a:lnTo>
                    <a:lnTo>
                      <a:pt x="30" y="54"/>
                    </a:lnTo>
                    <a:lnTo>
                      <a:pt x="30" y="54"/>
                    </a:lnTo>
                    <a:lnTo>
                      <a:pt x="22" y="56"/>
                    </a:lnTo>
                    <a:lnTo>
                      <a:pt x="22" y="56"/>
                    </a:lnTo>
                    <a:lnTo>
                      <a:pt x="14" y="54"/>
                    </a:lnTo>
                    <a:lnTo>
                      <a:pt x="14" y="54"/>
                    </a:lnTo>
                    <a:lnTo>
                      <a:pt x="6" y="50"/>
                    </a:lnTo>
                    <a:lnTo>
                      <a:pt x="6" y="50"/>
                    </a:lnTo>
                    <a:lnTo>
                      <a:pt x="2" y="40"/>
                    </a:lnTo>
                    <a:lnTo>
                      <a:pt x="2" y="40"/>
                    </a:lnTo>
                    <a:lnTo>
                      <a:pt x="0" y="26"/>
                    </a:lnTo>
                    <a:lnTo>
                      <a:pt x="0" y="26"/>
                    </a:lnTo>
                    <a:lnTo>
                      <a:pt x="2" y="14"/>
                    </a:lnTo>
                    <a:lnTo>
                      <a:pt x="2" y="14"/>
                    </a:lnTo>
                    <a:lnTo>
                      <a:pt x="8" y="6"/>
                    </a:lnTo>
                    <a:lnTo>
                      <a:pt x="8" y="6"/>
                    </a:lnTo>
                    <a:lnTo>
                      <a:pt x="14" y="0"/>
                    </a:lnTo>
                    <a:lnTo>
                      <a:pt x="14" y="0"/>
                    </a:lnTo>
                    <a:lnTo>
                      <a:pt x="22" y="0"/>
                    </a:lnTo>
                    <a:lnTo>
                      <a:pt x="22" y="0"/>
                    </a:lnTo>
                    <a:lnTo>
                      <a:pt x="26" y="0"/>
                    </a:lnTo>
                    <a:lnTo>
                      <a:pt x="26" y="0"/>
                    </a:lnTo>
                    <a:lnTo>
                      <a:pt x="30" y="0"/>
                    </a:lnTo>
                    <a:lnTo>
                      <a:pt x="30" y="0"/>
                    </a:lnTo>
                    <a:lnTo>
                      <a:pt x="34" y="2"/>
                    </a:lnTo>
                    <a:lnTo>
                      <a:pt x="34" y="2"/>
                    </a:lnTo>
                    <a:lnTo>
                      <a:pt x="36" y="6"/>
                    </a:lnTo>
                    <a:lnTo>
                      <a:pt x="36" y="0"/>
                    </a:lnTo>
                    <a:lnTo>
                      <a:pt x="46" y="0"/>
                    </a:lnTo>
                    <a:lnTo>
                      <a:pt x="46" y="70"/>
                    </a:lnTo>
                    <a:lnTo>
                      <a:pt x="36" y="76"/>
                    </a:lnTo>
                    <a:close/>
                    <a:moveTo>
                      <a:pt x="36" y="16"/>
                    </a:moveTo>
                    <a:lnTo>
                      <a:pt x="36" y="16"/>
                    </a:lnTo>
                    <a:lnTo>
                      <a:pt x="34" y="14"/>
                    </a:lnTo>
                    <a:lnTo>
                      <a:pt x="34" y="14"/>
                    </a:lnTo>
                    <a:lnTo>
                      <a:pt x="32" y="12"/>
                    </a:lnTo>
                    <a:lnTo>
                      <a:pt x="32" y="12"/>
                    </a:lnTo>
                    <a:lnTo>
                      <a:pt x="28" y="10"/>
                    </a:lnTo>
                    <a:lnTo>
                      <a:pt x="28" y="10"/>
                    </a:lnTo>
                    <a:lnTo>
                      <a:pt x="24" y="8"/>
                    </a:lnTo>
                    <a:lnTo>
                      <a:pt x="24" y="8"/>
                    </a:lnTo>
                    <a:lnTo>
                      <a:pt x="18" y="10"/>
                    </a:lnTo>
                    <a:lnTo>
                      <a:pt x="14" y="14"/>
                    </a:lnTo>
                    <a:lnTo>
                      <a:pt x="14" y="14"/>
                    </a:lnTo>
                    <a:lnTo>
                      <a:pt x="12" y="18"/>
                    </a:lnTo>
                    <a:lnTo>
                      <a:pt x="12" y="26"/>
                    </a:lnTo>
                    <a:lnTo>
                      <a:pt x="12" y="26"/>
                    </a:lnTo>
                    <a:lnTo>
                      <a:pt x="12" y="36"/>
                    </a:lnTo>
                    <a:lnTo>
                      <a:pt x="14" y="42"/>
                    </a:lnTo>
                    <a:lnTo>
                      <a:pt x="14" y="42"/>
                    </a:lnTo>
                    <a:lnTo>
                      <a:pt x="18" y="46"/>
                    </a:lnTo>
                    <a:lnTo>
                      <a:pt x="24" y="46"/>
                    </a:lnTo>
                    <a:lnTo>
                      <a:pt x="24" y="46"/>
                    </a:lnTo>
                    <a:lnTo>
                      <a:pt x="30" y="44"/>
                    </a:lnTo>
                    <a:lnTo>
                      <a:pt x="30" y="44"/>
                    </a:lnTo>
                    <a:lnTo>
                      <a:pt x="36" y="40"/>
                    </a:lnTo>
                    <a:lnTo>
                      <a:pt x="36" y="1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88" name="Freeform 30"/>
              <p:cNvSpPr>
                <a:spLocks/>
              </p:cNvSpPr>
              <p:nvPr/>
            </p:nvSpPr>
            <p:spPr bwMode="auto">
              <a:xfrm>
                <a:off x="3937000" y="5284788"/>
                <a:ext cx="69850" cy="88900"/>
              </a:xfrm>
              <a:custGeom>
                <a:avLst/>
                <a:gdLst>
                  <a:gd name="T0" fmla="*/ 34 w 44"/>
                  <a:gd name="T1" fmla="*/ 56 h 56"/>
                  <a:gd name="T2" fmla="*/ 34 w 44"/>
                  <a:gd name="T3" fmla="*/ 50 h 56"/>
                  <a:gd name="T4" fmla="*/ 34 w 44"/>
                  <a:gd name="T5" fmla="*/ 50 h 56"/>
                  <a:gd name="T6" fmla="*/ 28 w 44"/>
                  <a:gd name="T7" fmla="*/ 54 h 56"/>
                  <a:gd name="T8" fmla="*/ 28 w 44"/>
                  <a:gd name="T9" fmla="*/ 54 h 56"/>
                  <a:gd name="T10" fmla="*/ 20 w 44"/>
                  <a:gd name="T11" fmla="*/ 56 h 56"/>
                  <a:gd name="T12" fmla="*/ 20 w 44"/>
                  <a:gd name="T13" fmla="*/ 56 h 56"/>
                  <a:gd name="T14" fmla="*/ 12 w 44"/>
                  <a:gd name="T15" fmla="*/ 54 h 56"/>
                  <a:gd name="T16" fmla="*/ 6 w 44"/>
                  <a:gd name="T17" fmla="*/ 50 h 56"/>
                  <a:gd name="T18" fmla="*/ 6 w 44"/>
                  <a:gd name="T19" fmla="*/ 50 h 56"/>
                  <a:gd name="T20" fmla="*/ 2 w 44"/>
                  <a:gd name="T21" fmla="*/ 42 h 56"/>
                  <a:gd name="T22" fmla="*/ 0 w 44"/>
                  <a:gd name="T23" fmla="*/ 32 h 56"/>
                  <a:gd name="T24" fmla="*/ 0 w 44"/>
                  <a:gd name="T25" fmla="*/ 0 h 56"/>
                  <a:gd name="T26" fmla="*/ 10 w 44"/>
                  <a:gd name="T27" fmla="*/ 0 h 56"/>
                  <a:gd name="T28" fmla="*/ 10 w 44"/>
                  <a:gd name="T29" fmla="*/ 32 h 56"/>
                  <a:gd name="T30" fmla="*/ 10 w 44"/>
                  <a:gd name="T31" fmla="*/ 32 h 56"/>
                  <a:gd name="T32" fmla="*/ 12 w 44"/>
                  <a:gd name="T33" fmla="*/ 38 h 56"/>
                  <a:gd name="T34" fmla="*/ 14 w 44"/>
                  <a:gd name="T35" fmla="*/ 42 h 56"/>
                  <a:gd name="T36" fmla="*/ 14 w 44"/>
                  <a:gd name="T37" fmla="*/ 42 h 56"/>
                  <a:gd name="T38" fmla="*/ 18 w 44"/>
                  <a:gd name="T39" fmla="*/ 46 h 56"/>
                  <a:gd name="T40" fmla="*/ 22 w 44"/>
                  <a:gd name="T41" fmla="*/ 46 h 56"/>
                  <a:gd name="T42" fmla="*/ 22 w 44"/>
                  <a:gd name="T43" fmla="*/ 46 h 56"/>
                  <a:gd name="T44" fmla="*/ 28 w 44"/>
                  <a:gd name="T45" fmla="*/ 46 h 56"/>
                  <a:gd name="T46" fmla="*/ 30 w 44"/>
                  <a:gd name="T47" fmla="*/ 42 h 56"/>
                  <a:gd name="T48" fmla="*/ 30 w 44"/>
                  <a:gd name="T49" fmla="*/ 42 h 56"/>
                  <a:gd name="T50" fmla="*/ 32 w 44"/>
                  <a:gd name="T51" fmla="*/ 38 h 56"/>
                  <a:gd name="T52" fmla="*/ 34 w 44"/>
                  <a:gd name="T53" fmla="*/ 32 h 56"/>
                  <a:gd name="T54" fmla="*/ 34 w 44"/>
                  <a:gd name="T55" fmla="*/ 0 h 56"/>
                  <a:gd name="T56" fmla="*/ 44 w 44"/>
                  <a:gd name="T57" fmla="*/ 0 h 56"/>
                  <a:gd name="T58" fmla="*/ 44 w 44"/>
                  <a:gd name="T59" fmla="*/ 56 h 56"/>
                  <a:gd name="T60" fmla="*/ 34 w 44"/>
                  <a:gd name="T6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56">
                    <a:moveTo>
                      <a:pt x="34" y="56"/>
                    </a:moveTo>
                    <a:lnTo>
                      <a:pt x="34" y="50"/>
                    </a:lnTo>
                    <a:lnTo>
                      <a:pt x="34" y="50"/>
                    </a:lnTo>
                    <a:lnTo>
                      <a:pt x="28" y="54"/>
                    </a:lnTo>
                    <a:lnTo>
                      <a:pt x="28" y="54"/>
                    </a:lnTo>
                    <a:lnTo>
                      <a:pt x="20" y="56"/>
                    </a:lnTo>
                    <a:lnTo>
                      <a:pt x="20" y="56"/>
                    </a:lnTo>
                    <a:lnTo>
                      <a:pt x="12" y="54"/>
                    </a:lnTo>
                    <a:lnTo>
                      <a:pt x="6" y="50"/>
                    </a:lnTo>
                    <a:lnTo>
                      <a:pt x="6" y="50"/>
                    </a:lnTo>
                    <a:lnTo>
                      <a:pt x="2" y="42"/>
                    </a:lnTo>
                    <a:lnTo>
                      <a:pt x="0" y="32"/>
                    </a:lnTo>
                    <a:lnTo>
                      <a:pt x="0" y="0"/>
                    </a:lnTo>
                    <a:lnTo>
                      <a:pt x="10" y="0"/>
                    </a:lnTo>
                    <a:lnTo>
                      <a:pt x="10" y="32"/>
                    </a:lnTo>
                    <a:lnTo>
                      <a:pt x="10" y="32"/>
                    </a:lnTo>
                    <a:lnTo>
                      <a:pt x="12" y="38"/>
                    </a:lnTo>
                    <a:lnTo>
                      <a:pt x="14" y="42"/>
                    </a:lnTo>
                    <a:lnTo>
                      <a:pt x="14" y="42"/>
                    </a:lnTo>
                    <a:lnTo>
                      <a:pt x="18" y="46"/>
                    </a:lnTo>
                    <a:lnTo>
                      <a:pt x="22" y="46"/>
                    </a:lnTo>
                    <a:lnTo>
                      <a:pt x="22" y="46"/>
                    </a:lnTo>
                    <a:lnTo>
                      <a:pt x="28" y="46"/>
                    </a:lnTo>
                    <a:lnTo>
                      <a:pt x="30" y="42"/>
                    </a:lnTo>
                    <a:lnTo>
                      <a:pt x="30" y="42"/>
                    </a:lnTo>
                    <a:lnTo>
                      <a:pt x="32" y="38"/>
                    </a:lnTo>
                    <a:lnTo>
                      <a:pt x="34" y="32"/>
                    </a:lnTo>
                    <a:lnTo>
                      <a:pt x="34" y="0"/>
                    </a:lnTo>
                    <a:lnTo>
                      <a:pt x="44" y="0"/>
                    </a:lnTo>
                    <a:lnTo>
                      <a:pt x="44" y="56"/>
                    </a:lnTo>
                    <a:lnTo>
                      <a:pt x="34" y="5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89" name="Freeform 31"/>
              <p:cNvSpPr>
                <a:spLocks noEditPoints="1"/>
              </p:cNvSpPr>
              <p:nvPr/>
            </p:nvSpPr>
            <p:spPr bwMode="auto">
              <a:xfrm>
                <a:off x="4025900" y="5284788"/>
                <a:ext cx="73025" cy="88900"/>
              </a:xfrm>
              <a:custGeom>
                <a:avLst/>
                <a:gdLst>
                  <a:gd name="T0" fmla="*/ 46 w 46"/>
                  <a:gd name="T1" fmla="*/ 26 h 56"/>
                  <a:gd name="T2" fmla="*/ 46 w 46"/>
                  <a:gd name="T3" fmla="*/ 30 h 56"/>
                  <a:gd name="T4" fmla="*/ 10 w 46"/>
                  <a:gd name="T5" fmla="*/ 32 h 56"/>
                  <a:gd name="T6" fmla="*/ 12 w 46"/>
                  <a:gd name="T7" fmla="*/ 38 h 56"/>
                  <a:gd name="T8" fmla="*/ 14 w 46"/>
                  <a:gd name="T9" fmla="*/ 42 h 56"/>
                  <a:gd name="T10" fmla="*/ 20 w 46"/>
                  <a:gd name="T11" fmla="*/ 46 h 56"/>
                  <a:gd name="T12" fmla="*/ 24 w 46"/>
                  <a:gd name="T13" fmla="*/ 46 h 56"/>
                  <a:gd name="T14" fmla="*/ 28 w 46"/>
                  <a:gd name="T15" fmla="*/ 46 h 56"/>
                  <a:gd name="T16" fmla="*/ 30 w 46"/>
                  <a:gd name="T17" fmla="*/ 46 h 56"/>
                  <a:gd name="T18" fmla="*/ 32 w 46"/>
                  <a:gd name="T19" fmla="*/ 44 h 56"/>
                  <a:gd name="T20" fmla="*/ 36 w 46"/>
                  <a:gd name="T21" fmla="*/ 42 h 56"/>
                  <a:gd name="T22" fmla="*/ 42 w 46"/>
                  <a:gd name="T23" fmla="*/ 48 h 56"/>
                  <a:gd name="T24" fmla="*/ 38 w 46"/>
                  <a:gd name="T25" fmla="*/ 52 h 56"/>
                  <a:gd name="T26" fmla="*/ 34 w 46"/>
                  <a:gd name="T27" fmla="*/ 54 h 56"/>
                  <a:gd name="T28" fmla="*/ 30 w 46"/>
                  <a:gd name="T29" fmla="*/ 56 h 56"/>
                  <a:gd name="T30" fmla="*/ 24 w 46"/>
                  <a:gd name="T31" fmla="*/ 56 h 56"/>
                  <a:gd name="T32" fmla="*/ 16 w 46"/>
                  <a:gd name="T33" fmla="*/ 56 h 56"/>
                  <a:gd name="T34" fmla="*/ 12 w 46"/>
                  <a:gd name="T35" fmla="*/ 52 h 56"/>
                  <a:gd name="T36" fmla="*/ 6 w 46"/>
                  <a:gd name="T37" fmla="*/ 48 h 56"/>
                  <a:gd name="T38" fmla="*/ 4 w 46"/>
                  <a:gd name="T39" fmla="*/ 44 h 56"/>
                  <a:gd name="T40" fmla="*/ 0 w 46"/>
                  <a:gd name="T41" fmla="*/ 36 h 56"/>
                  <a:gd name="T42" fmla="*/ 0 w 46"/>
                  <a:gd name="T43" fmla="*/ 28 h 56"/>
                  <a:gd name="T44" fmla="*/ 2 w 46"/>
                  <a:gd name="T45" fmla="*/ 16 h 56"/>
                  <a:gd name="T46" fmla="*/ 6 w 46"/>
                  <a:gd name="T47" fmla="*/ 6 h 56"/>
                  <a:gd name="T48" fmla="*/ 14 w 46"/>
                  <a:gd name="T49" fmla="*/ 0 h 56"/>
                  <a:gd name="T50" fmla="*/ 24 w 46"/>
                  <a:gd name="T51" fmla="*/ 0 h 56"/>
                  <a:gd name="T52" fmla="*/ 34 w 46"/>
                  <a:gd name="T53" fmla="*/ 2 h 56"/>
                  <a:gd name="T54" fmla="*/ 40 w 46"/>
                  <a:gd name="T55" fmla="*/ 8 h 56"/>
                  <a:gd name="T56" fmla="*/ 46 w 46"/>
                  <a:gd name="T57" fmla="*/ 16 h 56"/>
                  <a:gd name="T58" fmla="*/ 46 w 46"/>
                  <a:gd name="T59" fmla="*/ 26 h 56"/>
                  <a:gd name="T60" fmla="*/ 36 w 46"/>
                  <a:gd name="T61" fmla="*/ 22 h 56"/>
                  <a:gd name="T62" fmla="*/ 34 w 46"/>
                  <a:gd name="T63" fmla="*/ 18 h 56"/>
                  <a:gd name="T64" fmla="*/ 32 w 46"/>
                  <a:gd name="T65" fmla="*/ 12 h 56"/>
                  <a:gd name="T66" fmla="*/ 28 w 46"/>
                  <a:gd name="T67" fmla="*/ 10 h 56"/>
                  <a:gd name="T68" fmla="*/ 22 w 46"/>
                  <a:gd name="T69" fmla="*/ 8 h 56"/>
                  <a:gd name="T70" fmla="*/ 18 w 46"/>
                  <a:gd name="T71" fmla="*/ 10 h 56"/>
                  <a:gd name="T72" fmla="*/ 14 w 46"/>
                  <a:gd name="T73" fmla="*/ 12 h 56"/>
                  <a:gd name="T74" fmla="*/ 12 w 46"/>
                  <a:gd name="T75" fmla="*/ 16 h 56"/>
                  <a:gd name="T76" fmla="*/ 10 w 46"/>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6"/>
                    </a:moveTo>
                    <a:lnTo>
                      <a:pt x="46" y="26"/>
                    </a:lnTo>
                    <a:lnTo>
                      <a:pt x="46" y="30"/>
                    </a:lnTo>
                    <a:lnTo>
                      <a:pt x="46" y="30"/>
                    </a:lnTo>
                    <a:lnTo>
                      <a:pt x="46" y="32"/>
                    </a:lnTo>
                    <a:lnTo>
                      <a:pt x="10" y="32"/>
                    </a:lnTo>
                    <a:lnTo>
                      <a:pt x="10" y="32"/>
                    </a:lnTo>
                    <a:lnTo>
                      <a:pt x="12" y="38"/>
                    </a:lnTo>
                    <a:lnTo>
                      <a:pt x="12" y="38"/>
                    </a:lnTo>
                    <a:lnTo>
                      <a:pt x="14" y="42"/>
                    </a:lnTo>
                    <a:lnTo>
                      <a:pt x="14" y="42"/>
                    </a:lnTo>
                    <a:lnTo>
                      <a:pt x="20" y="46"/>
                    </a:lnTo>
                    <a:lnTo>
                      <a:pt x="20" y="46"/>
                    </a:lnTo>
                    <a:lnTo>
                      <a:pt x="24" y="46"/>
                    </a:lnTo>
                    <a:lnTo>
                      <a:pt x="24" y="46"/>
                    </a:lnTo>
                    <a:lnTo>
                      <a:pt x="28" y="46"/>
                    </a:lnTo>
                    <a:lnTo>
                      <a:pt x="28" y="46"/>
                    </a:lnTo>
                    <a:lnTo>
                      <a:pt x="30" y="46"/>
                    </a:lnTo>
                    <a:lnTo>
                      <a:pt x="30" y="46"/>
                    </a:lnTo>
                    <a:lnTo>
                      <a:pt x="32" y="44"/>
                    </a:lnTo>
                    <a:lnTo>
                      <a:pt x="32" y="44"/>
                    </a:lnTo>
                    <a:lnTo>
                      <a:pt x="36" y="42"/>
                    </a:lnTo>
                    <a:lnTo>
                      <a:pt x="42" y="48"/>
                    </a:lnTo>
                    <a:lnTo>
                      <a:pt x="42" y="48"/>
                    </a:lnTo>
                    <a:lnTo>
                      <a:pt x="38" y="52"/>
                    </a:lnTo>
                    <a:lnTo>
                      <a:pt x="38" y="52"/>
                    </a:lnTo>
                    <a:lnTo>
                      <a:pt x="34" y="54"/>
                    </a:lnTo>
                    <a:lnTo>
                      <a:pt x="34" y="54"/>
                    </a:lnTo>
                    <a:lnTo>
                      <a:pt x="30" y="56"/>
                    </a:lnTo>
                    <a:lnTo>
                      <a:pt x="30" y="56"/>
                    </a:lnTo>
                    <a:lnTo>
                      <a:pt x="24" y="56"/>
                    </a:lnTo>
                    <a:lnTo>
                      <a:pt x="24" y="56"/>
                    </a:lnTo>
                    <a:lnTo>
                      <a:pt x="16" y="56"/>
                    </a:lnTo>
                    <a:lnTo>
                      <a:pt x="16" y="56"/>
                    </a:lnTo>
                    <a:lnTo>
                      <a:pt x="12" y="52"/>
                    </a:lnTo>
                    <a:lnTo>
                      <a:pt x="12" y="52"/>
                    </a:lnTo>
                    <a:lnTo>
                      <a:pt x="6" y="48"/>
                    </a:lnTo>
                    <a:lnTo>
                      <a:pt x="6" y="48"/>
                    </a:lnTo>
                    <a:lnTo>
                      <a:pt x="4" y="44"/>
                    </a:lnTo>
                    <a:lnTo>
                      <a:pt x="4" y="44"/>
                    </a:lnTo>
                    <a:lnTo>
                      <a:pt x="0" y="36"/>
                    </a:lnTo>
                    <a:lnTo>
                      <a:pt x="0" y="36"/>
                    </a:lnTo>
                    <a:lnTo>
                      <a:pt x="0" y="28"/>
                    </a:lnTo>
                    <a:lnTo>
                      <a:pt x="0" y="28"/>
                    </a:lnTo>
                    <a:lnTo>
                      <a:pt x="2" y="16"/>
                    </a:lnTo>
                    <a:lnTo>
                      <a:pt x="2" y="16"/>
                    </a:lnTo>
                    <a:lnTo>
                      <a:pt x="6" y="6"/>
                    </a:lnTo>
                    <a:lnTo>
                      <a:pt x="6" y="6"/>
                    </a:lnTo>
                    <a:lnTo>
                      <a:pt x="14" y="0"/>
                    </a:lnTo>
                    <a:lnTo>
                      <a:pt x="14" y="0"/>
                    </a:lnTo>
                    <a:lnTo>
                      <a:pt x="24" y="0"/>
                    </a:lnTo>
                    <a:lnTo>
                      <a:pt x="24" y="0"/>
                    </a:lnTo>
                    <a:lnTo>
                      <a:pt x="30" y="0"/>
                    </a:lnTo>
                    <a:lnTo>
                      <a:pt x="34" y="2"/>
                    </a:lnTo>
                    <a:lnTo>
                      <a:pt x="34" y="2"/>
                    </a:lnTo>
                    <a:lnTo>
                      <a:pt x="40" y="8"/>
                    </a:lnTo>
                    <a:lnTo>
                      <a:pt x="40" y="8"/>
                    </a:lnTo>
                    <a:lnTo>
                      <a:pt x="46" y="16"/>
                    </a:lnTo>
                    <a:lnTo>
                      <a:pt x="46" y="16"/>
                    </a:lnTo>
                    <a:lnTo>
                      <a:pt x="46" y="26"/>
                    </a:lnTo>
                    <a:lnTo>
                      <a:pt x="46" y="26"/>
                    </a:lnTo>
                    <a:close/>
                    <a:moveTo>
                      <a:pt x="36" y="22"/>
                    </a:moveTo>
                    <a:lnTo>
                      <a:pt x="36" y="22"/>
                    </a:lnTo>
                    <a:lnTo>
                      <a:pt x="34" y="18"/>
                    </a:lnTo>
                    <a:lnTo>
                      <a:pt x="34" y="18"/>
                    </a:lnTo>
                    <a:lnTo>
                      <a:pt x="32" y="12"/>
                    </a:lnTo>
                    <a:lnTo>
                      <a:pt x="32" y="12"/>
                    </a:lnTo>
                    <a:lnTo>
                      <a:pt x="28" y="10"/>
                    </a:lnTo>
                    <a:lnTo>
                      <a:pt x="28" y="10"/>
                    </a:lnTo>
                    <a:lnTo>
                      <a:pt x="22" y="8"/>
                    </a:lnTo>
                    <a:lnTo>
                      <a:pt x="22" y="8"/>
                    </a:lnTo>
                    <a:lnTo>
                      <a:pt x="18" y="10"/>
                    </a:lnTo>
                    <a:lnTo>
                      <a:pt x="18" y="10"/>
                    </a:lnTo>
                    <a:lnTo>
                      <a:pt x="14" y="12"/>
                    </a:lnTo>
                    <a:lnTo>
                      <a:pt x="14" y="12"/>
                    </a:lnTo>
                    <a:lnTo>
                      <a:pt x="12" y="16"/>
                    </a:lnTo>
                    <a:lnTo>
                      <a:pt x="12" y="16"/>
                    </a:lnTo>
                    <a:lnTo>
                      <a:pt x="10"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90" name="Freeform 32"/>
              <p:cNvSpPr>
                <a:spLocks/>
              </p:cNvSpPr>
              <p:nvPr/>
            </p:nvSpPr>
            <p:spPr bwMode="auto">
              <a:xfrm>
                <a:off x="4111625" y="5284788"/>
                <a:ext cx="66675" cy="88900"/>
              </a:xfrm>
              <a:custGeom>
                <a:avLst/>
                <a:gdLst>
                  <a:gd name="T0" fmla="*/ 34 w 42"/>
                  <a:gd name="T1" fmla="*/ 14 h 56"/>
                  <a:gd name="T2" fmla="*/ 28 w 42"/>
                  <a:gd name="T3" fmla="*/ 10 h 56"/>
                  <a:gd name="T4" fmla="*/ 20 w 42"/>
                  <a:gd name="T5" fmla="*/ 8 h 56"/>
                  <a:gd name="T6" fmla="*/ 14 w 42"/>
                  <a:gd name="T7" fmla="*/ 10 h 56"/>
                  <a:gd name="T8" fmla="*/ 12 w 42"/>
                  <a:gd name="T9" fmla="*/ 14 h 56"/>
                  <a:gd name="T10" fmla="*/ 14 w 42"/>
                  <a:gd name="T11" fmla="*/ 16 h 56"/>
                  <a:gd name="T12" fmla="*/ 14 w 42"/>
                  <a:gd name="T13" fmla="*/ 18 h 56"/>
                  <a:gd name="T14" fmla="*/ 18 w 42"/>
                  <a:gd name="T15" fmla="*/ 20 h 56"/>
                  <a:gd name="T16" fmla="*/ 22 w 42"/>
                  <a:gd name="T17" fmla="*/ 22 h 56"/>
                  <a:gd name="T18" fmla="*/ 30 w 42"/>
                  <a:gd name="T19" fmla="*/ 26 h 56"/>
                  <a:gd name="T20" fmla="*/ 36 w 42"/>
                  <a:gd name="T21" fmla="*/ 28 h 56"/>
                  <a:gd name="T22" fmla="*/ 40 w 42"/>
                  <a:gd name="T23" fmla="*/ 34 h 56"/>
                  <a:gd name="T24" fmla="*/ 42 w 42"/>
                  <a:gd name="T25" fmla="*/ 40 h 56"/>
                  <a:gd name="T26" fmla="*/ 40 w 42"/>
                  <a:gd name="T27" fmla="*/ 48 h 56"/>
                  <a:gd name="T28" fmla="*/ 36 w 42"/>
                  <a:gd name="T29" fmla="*/ 52 h 56"/>
                  <a:gd name="T30" fmla="*/ 28 w 42"/>
                  <a:gd name="T31" fmla="*/ 56 h 56"/>
                  <a:gd name="T32" fmla="*/ 20 w 42"/>
                  <a:gd name="T33" fmla="*/ 56 h 56"/>
                  <a:gd name="T34" fmla="*/ 10 w 42"/>
                  <a:gd name="T35" fmla="*/ 54 h 56"/>
                  <a:gd name="T36" fmla="*/ 0 w 42"/>
                  <a:gd name="T37" fmla="*/ 50 h 56"/>
                  <a:gd name="T38" fmla="*/ 4 w 42"/>
                  <a:gd name="T39" fmla="*/ 42 h 56"/>
                  <a:gd name="T40" fmla="*/ 12 w 42"/>
                  <a:gd name="T41" fmla="*/ 46 h 56"/>
                  <a:gd name="T42" fmla="*/ 20 w 42"/>
                  <a:gd name="T43" fmla="*/ 46 h 56"/>
                  <a:gd name="T44" fmla="*/ 28 w 42"/>
                  <a:gd name="T45" fmla="*/ 44 h 56"/>
                  <a:gd name="T46" fmla="*/ 30 w 42"/>
                  <a:gd name="T47" fmla="*/ 40 h 56"/>
                  <a:gd name="T48" fmla="*/ 30 w 42"/>
                  <a:gd name="T49" fmla="*/ 38 h 56"/>
                  <a:gd name="T50" fmla="*/ 28 w 42"/>
                  <a:gd name="T51" fmla="*/ 36 h 56"/>
                  <a:gd name="T52" fmla="*/ 24 w 42"/>
                  <a:gd name="T53" fmla="*/ 34 h 56"/>
                  <a:gd name="T54" fmla="*/ 18 w 42"/>
                  <a:gd name="T55" fmla="*/ 32 h 56"/>
                  <a:gd name="T56" fmla="*/ 10 w 42"/>
                  <a:gd name="T57" fmla="*/ 28 h 56"/>
                  <a:gd name="T58" fmla="*/ 6 w 42"/>
                  <a:gd name="T59" fmla="*/ 24 h 56"/>
                  <a:gd name="T60" fmla="*/ 2 w 42"/>
                  <a:gd name="T61" fmla="*/ 20 h 56"/>
                  <a:gd name="T62" fmla="*/ 2 w 42"/>
                  <a:gd name="T63" fmla="*/ 14 h 56"/>
                  <a:gd name="T64" fmla="*/ 4 w 42"/>
                  <a:gd name="T65" fmla="*/ 8 h 56"/>
                  <a:gd name="T66" fmla="*/ 8 w 42"/>
                  <a:gd name="T67" fmla="*/ 2 h 56"/>
                  <a:gd name="T68" fmla="*/ 12 w 42"/>
                  <a:gd name="T69" fmla="*/ 0 h 56"/>
                  <a:gd name="T70" fmla="*/ 20 w 42"/>
                  <a:gd name="T71" fmla="*/ 0 h 56"/>
                  <a:gd name="T72" fmla="*/ 30 w 42"/>
                  <a:gd name="T73" fmla="*/ 0 h 56"/>
                  <a:gd name="T74" fmla="*/ 40 w 42"/>
                  <a:gd name="T75"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56">
                    <a:moveTo>
                      <a:pt x="40" y="6"/>
                    </a:moveTo>
                    <a:lnTo>
                      <a:pt x="34" y="14"/>
                    </a:lnTo>
                    <a:lnTo>
                      <a:pt x="34" y="14"/>
                    </a:lnTo>
                    <a:lnTo>
                      <a:pt x="28" y="10"/>
                    </a:lnTo>
                    <a:lnTo>
                      <a:pt x="28" y="10"/>
                    </a:lnTo>
                    <a:lnTo>
                      <a:pt x="20" y="8"/>
                    </a:lnTo>
                    <a:lnTo>
                      <a:pt x="20" y="8"/>
                    </a:lnTo>
                    <a:lnTo>
                      <a:pt x="14" y="10"/>
                    </a:lnTo>
                    <a:lnTo>
                      <a:pt x="14" y="10"/>
                    </a:lnTo>
                    <a:lnTo>
                      <a:pt x="12" y="14"/>
                    </a:lnTo>
                    <a:lnTo>
                      <a:pt x="12" y="14"/>
                    </a:lnTo>
                    <a:lnTo>
                      <a:pt x="14" y="16"/>
                    </a:lnTo>
                    <a:lnTo>
                      <a:pt x="14" y="16"/>
                    </a:lnTo>
                    <a:lnTo>
                      <a:pt x="14" y="18"/>
                    </a:lnTo>
                    <a:lnTo>
                      <a:pt x="14" y="18"/>
                    </a:lnTo>
                    <a:lnTo>
                      <a:pt x="18" y="20"/>
                    </a:lnTo>
                    <a:lnTo>
                      <a:pt x="18" y="20"/>
                    </a:lnTo>
                    <a:lnTo>
                      <a:pt x="22" y="22"/>
                    </a:lnTo>
                    <a:lnTo>
                      <a:pt x="22" y="22"/>
                    </a:lnTo>
                    <a:lnTo>
                      <a:pt x="30" y="26"/>
                    </a:lnTo>
                    <a:lnTo>
                      <a:pt x="30" y="26"/>
                    </a:lnTo>
                    <a:lnTo>
                      <a:pt x="36" y="28"/>
                    </a:lnTo>
                    <a:lnTo>
                      <a:pt x="36" y="28"/>
                    </a:lnTo>
                    <a:lnTo>
                      <a:pt x="40" y="34"/>
                    </a:lnTo>
                    <a:lnTo>
                      <a:pt x="40" y="34"/>
                    </a:lnTo>
                    <a:lnTo>
                      <a:pt x="42" y="40"/>
                    </a:lnTo>
                    <a:lnTo>
                      <a:pt x="42" y="40"/>
                    </a:lnTo>
                    <a:lnTo>
                      <a:pt x="40" y="48"/>
                    </a:lnTo>
                    <a:lnTo>
                      <a:pt x="40" y="48"/>
                    </a:lnTo>
                    <a:lnTo>
                      <a:pt x="36" y="52"/>
                    </a:lnTo>
                    <a:lnTo>
                      <a:pt x="36" y="52"/>
                    </a:lnTo>
                    <a:lnTo>
                      <a:pt x="28" y="56"/>
                    </a:lnTo>
                    <a:lnTo>
                      <a:pt x="28" y="56"/>
                    </a:lnTo>
                    <a:lnTo>
                      <a:pt x="20" y="56"/>
                    </a:lnTo>
                    <a:lnTo>
                      <a:pt x="20" y="56"/>
                    </a:lnTo>
                    <a:lnTo>
                      <a:pt x="10" y="54"/>
                    </a:lnTo>
                    <a:lnTo>
                      <a:pt x="10" y="54"/>
                    </a:lnTo>
                    <a:lnTo>
                      <a:pt x="0" y="50"/>
                    </a:lnTo>
                    <a:lnTo>
                      <a:pt x="4" y="42"/>
                    </a:lnTo>
                    <a:lnTo>
                      <a:pt x="4" y="42"/>
                    </a:lnTo>
                    <a:lnTo>
                      <a:pt x="12" y="46"/>
                    </a:lnTo>
                    <a:lnTo>
                      <a:pt x="12" y="46"/>
                    </a:lnTo>
                    <a:lnTo>
                      <a:pt x="20" y="46"/>
                    </a:lnTo>
                    <a:lnTo>
                      <a:pt x="20" y="46"/>
                    </a:lnTo>
                    <a:lnTo>
                      <a:pt x="28" y="44"/>
                    </a:lnTo>
                    <a:lnTo>
                      <a:pt x="28" y="44"/>
                    </a:lnTo>
                    <a:lnTo>
                      <a:pt x="30" y="44"/>
                    </a:lnTo>
                    <a:lnTo>
                      <a:pt x="30" y="40"/>
                    </a:lnTo>
                    <a:lnTo>
                      <a:pt x="30" y="40"/>
                    </a:lnTo>
                    <a:lnTo>
                      <a:pt x="30" y="38"/>
                    </a:lnTo>
                    <a:lnTo>
                      <a:pt x="30" y="38"/>
                    </a:lnTo>
                    <a:lnTo>
                      <a:pt x="28" y="36"/>
                    </a:lnTo>
                    <a:lnTo>
                      <a:pt x="28" y="36"/>
                    </a:lnTo>
                    <a:lnTo>
                      <a:pt x="24" y="34"/>
                    </a:lnTo>
                    <a:lnTo>
                      <a:pt x="24" y="34"/>
                    </a:lnTo>
                    <a:lnTo>
                      <a:pt x="18" y="32"/>
                    </a:lnTo>
                    <a:lnTo>
                      <a:pt x="18" y="32"/>
                    </a:lnTo>
                    <a:lnTo>
                      <a:pt x="10" y="28"/>
                    </a:lnTo>
                    <a:lnTo>
                      <a:pt x="10" y="28"/>
                    </a:lnTo>
                    <a:lnTo>
                      <a:pt x="6" y="24"/>
                    </a:lnTo>
                    <a:lnTo>
                      <a:pt x="6" y="24"/>
                    </a:lnTo>
                    <a:lnTo>
                      <a:pt x="2" y="20"/>
                    </a:lnTo>
                    <a:lnTo>
                      <a:pt x="2" y="20"/>
                    </a:lnTo>
                    <a:lnTo>
                      <a:pt x="2" y="14"/>
                    </a:lnTo>
                    <a:lnTo>
                      <a:pt x="2" y="14"/>
                    </a:lnTo>
                    <a:lnTo>
                      <a:pt x="4" y="8"/>
                    </a:lnTo>
                    <a:lnTo>
                      <a:pt x="4" y="8"/>
                    </a:lnTo>
                    <a:lnTo>
                      <a:pt x="8" y="2"/>
                    </a:lnTo>
                    <a:lnTo>
                      <a:pt x="8" y="2"/>
                    </a:lnTo>
                    <a:lnTo>
                      <a:pt x="12" y="0"/>
                    </a:lnTo>
                    <a:lnTo>
                      <a:pt x="12" y="0"/>
                    </a:lnTo>
                    <a:lnTo>
                      <a:pt x="20" y="0"/>
                    </a:lnTo>
                    <a:lnTo>
                      <a:pt x="20" y="0"/>
                    </a:lnTo>
                    <a:lnTo>
                      <a:pt x="30" y="0"/>
                    </a:lnTo>
                    <a:lnTo>
                      <a:pt x="30" y="0"/>
                    </a:lnTo>
                    <a:lnTo>
                      <a:pt x="40" y="6"/>
                    </a:lnTo>
                    <a:lnTo>
                      <a:pt x="40" y="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91" name="Freeform 33"/>
              <p:cNvSpPr>
                <a:spLocks/>
              </p:cNvSpPr>
              <p:nvPr/>
            </p:nvSpPr>
            <p:spPr bwMode="auto">
              <a:xfrm>
                <a:off x="4187825" y="5249863"/>
                <a:ext cx="50800" cy="123825"/>
              </a:xfrm>
              <a:custGeom>
                <a:avLst/>
                <a:gdLst>
                  <a:gd name="T0" fmla="*/ 30 w 32"/>
                  <a:gd name="T1" fmla="*/ 76 h 78"/>
                  <a:gd name="T2" fmla="*/ 30 w 32"/>
                  <a:gd name="T3" fmla="*/ 76 h 78"/>
                  <a:gd name="T4" fmla="*/ 26 w 32"/>
                  <a:gd name="T5" fmla="*/ 78 h 78"/>
                  <a:gd name="T6" fmla="*/ 26 w 32"/>
                  <a:gd name="T7" fmla="*/ 78 h 78"/>
                  <a:gd name="T8" fmla="*/ 20 w 32"/>
                  <a:gd name="T9" fmla="*/ 78 h 78"/>
                  <a:gd name="T10" fmla="*/ 20 w 32"/>
                  <a:gd name="T11" fmla="*/ 78 h 78"/>
                  <a:gd name="T12" fmla="*/ 14 w 32"/>
                  <a:gd name="T13" fmla="*/ 78 h 78"/>
                  <a:gd name="T14" fmla="*/ 14 w 32"/>
                  <a:gd name="T15" fmla="*/ 78 h 78"/>
                  <a:gd name="T16" fmla="*/ 10 w 32"/>
                  <a:gd name="T17" fmla="*/ 74 h 78"/>
                  <a:gd name="T18" fmla="*/ 10 w 32"/>
                  <a:gd name="T19" fmla="*/ 74 h 78"/>
                  <a:gd name="T20" fmla="*/ 8 w 32"/>
                  <a:gd name="T21" fmla="*/ 70 h 78"/>
                  <a:gd name="T22" fmla="*/ 8 w 32"/>
                  <a:gd name="T23" fmla="*/ 70 h 78"/>
                  <a:gd name="T24" fmla="*/ 8 w 32"/>
                  <a:gd name="T25" fmla="*/ 64 h 78"/>
                  <a:gd name="T26" fmla="*/ 8 w 32"/>
                  <a:gd name="T27" fmla="*/ 32 h 78"/>
                  <a:gd name="T28" fmla="*/ 0 w 32"/>
                  <a:gd name="T29" fmla="*/ 32 h 78"/>
                  <a:gd name="T30" fmla="*/ 0 w 32"/>
                  <a:gd name="T31" fmla="*/ 22 h 78"/>
                  <a:gd name="T32" fmla="*/ 8 w 32"/>
                  <a:gd name="T33" fmla="*/ 22 h 78"/>
                  <a:gd name="T34" fmla="*/ 8 w 32"/>
                  <a:gd name="T35" fmla="*/ 6 h 78"/>
                  <a:gd name="T36" fmla="*/ 18 w 32"/>
                  <a:gd name="T37" fmla="*/ 0 h 78"/>
                  <a:gd name="T38" fmla="*/ 18 w 32"/>
                  <a:gd name="T39" fmla="*/ 22 h 78"/>
                  <a:gd name="T40" fmla="*/ 32 w 32"/>
                  <a:gd name="T41" fmla="*/ 22 h 78"/>
                  <a:gd name="T42" fmla="*/ 32 w 32"/>
                  <a:gd name="T43" fmla="*/ 32 h 78"/>
                  <a:gd name="T44" fmla="*/ 18 w 32"/>
                  <a:gd name="T45" fmla="*/ 32 h 78"/>
                  <a:gd name="T46" fmla="*/ 18 w 32"/>
                  <a:gd name="T47" fmla="*/ 62 h 78"/>
                  <a:gd name="T48" fmla="*/ 18 w 32"/>
                  <a:gd name="T49" fmla="*/ 62 h 78"/>
                  <a:gd name="T50" fmla="*/ 18 w 32"/>
                  <a:gd name="T51" fmla="*/ 66 h 78"/>
                  <a:gd name="T52" fmla="*/ 18 w 32"/>
                  <a:gd name="T53" fmla="*/ 66 h 78"/>
                  <a:gd name="T54" fmla="*/ 20 w 32"/>
                  <a:gd name="T55" fmla="*/ 68 h 78"/>
                  <a:gd name="T56" fmla="*/ 20 w 32"/>
                  <a:gd name="T57" fmla="*/ 68 h 78"/>
                  <a:gd name="T58" fmla="*/ 20 w 32"/>
                  <a:gd name="T59" fmla="*/ 68 h 78"/>
                  <a:gd name="T60" fmla="*/ 20 w 32"/>
                  <a:gd name="T61" fmla="*/ 68 h 78"/>
                  <a:gd name="T62" fmla="*/ 24 w 32"/>
                  <a:gd name="T63" fmla="*/ 68 h 78"/>
                  <a:gd name="T64" fmla="*/ 24 w 32"/>
                  <a:gd name="T65" fmla="*/ 68 h 78"/>
                  <a:gd name="T66" fmla="*/ 28 w 32"/>
                  <a:gd name="T67" fmla="*/ 68 h 78"/>
                  <a:gd name="T68" fmla="*/ 28 w 32"/>
                  <a:gd name="T69" fmla="*/ 68 h 78"/>
                  <a:gd name="T70" fmla="*/ 32 w 32"/>
                  <a:gd name="T71" fmla="*/ 66 h 78"/>
                  <a:gd name="T72" fmla="*/ 30 w 32"/>
                  <a:gd name="T73" fmla="*/ 7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8">
                    <a:moveTo>
                      <a:pt x="30" y="76"/>
                    </a:moveTo>
                    <a:lnTo>
                      <a:pt x="30" y="76"/>
                    </a:lnTo>
                    <a:lnTo>
                      <a:pt x="26" y="78"/>
                    </a:lnTo>
                    <a:lnTo>
                      <a:pt x="26" y="78"/>
                    </a:lnTo>
                    <a:lnTo>
                      <a:pt x="20" y="78"/>
                    </a:lnTo>
                    <a:lnTo>
                      <a:pt x="20" y="78"/>
                    </a:lnTo>
                    <a:lnTo>
                      <a:pt x="14" y="78"/>
                    </a:lnTo>
                    <a:lnTo>
                      <a:pt x="14" y="78"/>
                    </a:lnTo>
                    <a:lnTo>
                      <a:pt x="10" y="74"/>
                    </a:lnTo>
                    <a:lnTo>
                      <a:pt x="10" y="74"/>
                    </a:lnTo>
                    <a:lnTo>
                      <a:pt x="8" y="70"/>
                    </a:lnTo>
                    <a:lnTo>
                      <a:pt x="8" y="70"/>
                    </a:lnTo>
                    <a:lnTo>
                      <a:pt x="8" y="64"/>
                    </a:lnTo>
                    <a:lnTo>
                      <a:pt x="8" y="32"/>
                    </a:lnTo>
                    <a:lnTo>
                      <a:pt x="0" y="32"/>
                    </a:lnTo>
                    <a:lnTo>
                      <a:pt x="0" y="22"/>
                    </a:lnTo>
                    <a:lnTo>
                      <a:pt x="8" y="22"/>
                    </a:lnTo>
                    <a:lnTo>
                      <a:pt x="8" y="6"/>
                    </a:lnTo>
                    <a:lnTo>
                      <a:pt x="18" y="0"/>
                    </a:lnTo>
                    <a:lnTo>
                      <a:pt x="18" y="22"/>
                    </a:lnTo>
                    <a:lnTo>
                      <a:pt x="32" y="22"/>
                    </a:lnTo>
                    <a:lnTo>
                      <a:pt x="32" y="32"/>
                    </a:lnTo>
                    <a:lnTo>
                      <a:pt x="18" y="32"/>
                    </a:lnTo>
                    <a:lnTo>
                      <a:pt x="18" y="62"/>
                    </a:lnTo>
                    <a:lnTo>
                      <a:pt x="18" y="62"/>
                    </a:lnTo>
                    <a:lnTo>
                      <a:pt x="18" y="66"/>
                    </a:lnTo>
                    <a:lnTo>
                      <a:pt x="18" y="66"/>
                    </a:lnTo>
                    <a:lnTo>
                      <a:pt x="20" y="68"/>
                    </a:lnTo>
                    <a:lnTo>
                      <a:pt x="20" y="68"/>
                    </a:lnTo>
                    <a:lnTo>
                      <a:pt x="20" y="68"/>
                    </a:lnTo>
                    <a:lnTo>
                      <a:pt x="20" y="68"/>
                    </a:lnTo>
                    <a:lnTo>
                      <a:pt x="24" y="68"/>
                    </a:lnTo>
                    <a:lnTo>
                      <a:pt x="24" y="68"/>
                    </a:lnTo>
                    <a:lnTo>
                      <a:pt x="28" y="68"/>
                    </a:lnTo>
                    <a:lnTo>
                      <a:pt x="28" y="68"/>
                    </a:lnTo>
                    <a:lnTo>
                      <a:pt x="32" y="66"/>
                    </a:lnTo>
                    <a:lnTo>
                      <a:pt x="30"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92" name="Freeform 34"/>
              <p:cNvSpPr>
                <a:spLocks noEditPoints="1"/>
              </p:cNvSpPr>
              <p:nvPr/>
            </p:nvSpPr>
            <p:spPr bwMode="auto">
              <a:xfrm>
                <a:off x="4254500" y="5253038"/>
                <a:ext cx="22225" cy="120650"/>
              </a:xfrm>
              <a:custGeom>
                <a:avLst/>
                <a:gdLst>
                  <a:gd name="T0" fmla="*/ 14 w 14"/>
                  <a:gd name="T1" fmla="*/ 6 h 76"/>
                  <a:gd name="T2" fmla="*/ 14 w 14"/>
                  <a:gd name="T3" fmla="*/ 6 h 76"/>
                  <a:gd name="T4" fmla="*/ 14 w 14"/>
                  <a:gd name="T5" fmla="*/ 8 h 76"/>
                  <a:gd name="T6" fmla="*/ 14 w 14"/>
                  <a:gd name="T7" fmla="*/ 8 h 76"/>
                  <a:gd name="T8" fmla="*/ 12 w 14"/>
                  <a:gd name="T9" fmla="*/ 12 h 76"/>
                  <a:gd name="T10" fmla="*/ 12 w 14"/>
                  <a:gd name="T11" fmla="*/ 12 h 76"/>
                  <a:gd name="T12" fmla="*/ 10 w 14"/>
                  <a:gd name="T13" fmla="*/ 12 h 76"/>
                  <a:gd name="T14" fmla="*/ 10 w 14"/>
                  <a:gd name="T15" fmla="*/ 12 h 76"/>
                  <a:gd name="T16" fmla="*/ 8 w 14"/>
                  <a:gd name="T17" fmla="*/ 14 h 76"/>
                  <a:gd name="T18" fmla="*/ 8 w 14"/>
                  <a:gd name="T19" fmla="*/ 14 h 76"/>
                  <a:gd name="T20" fmla="*/ 6 w 14"/>
                  <a:gd name="T21" fmla="*/ 12 h 76"/>
                  <a:gd name="T22" fmla="*/ 6 w 14"/>
                  <a:gd name="T23" fmla="*/ 12 h 76"/>
                  <a:gd name="T24" fmla="*/ 2 w 14"/>
                  <a:gd name="T25" fmla="*/ 12 h 76"/>
                  <a:gd name="T26" fmla="*/ 2 w 14"/>
                  <a:gd name="T27" fmla="*/ 12 h 76"/>
                  <a:gd name="T28" fmla="*/ 2 w 14"/>
                  <a:gd name="T29" fmla="*/ 8 h 76"/>
                  <a:gd name="T30" fmla="*/ 2 w 14"/>
                  <a:gd name="T31" fmla="*/ 8 h 76"/>
                  <a:gd name="T32" fmla="*/ 0 w 14"/>
                  <a:gd name="T33" fmla="*/ 6 h 76"/>
                  <a:gd name="T34" fmla="*/ 0 w 14"/>
                  <a:gd name="T35" fmla="*/ 6 h 76"/>
                  <a:gd name="T36" fmla="*/ 2 w 14"/>
                  <a:gd name="T37" fmla="*/ 4 h 76"/>
                  <a:gd name="T38" fmla="*/ 2 w 14"/>
                  <a:gd name="T39" fmla="*/ 4 h 76"/>
                  <a:gd name="T40" fmla="*/ 2 w 14"/>
                  <a:gd name="T41" fmla="*/ 2 h 76"/>
                  <a:gd name="T42" fmla="*/ 2 w 14"/>
                  <a:gd name="T43" fmla="*/ 2 h 76"/>
                  <a:gd name="T44" fmla="*/ 6 w 14"/>
                  <a:gd name="T45" fmla="*/ 0 h 76"/>
                  <a:gd name="T46" fmla="*/ 6 w 14"/>
                  <a:gd name="T47" fmla="*/ 0 h 76"/>
                  <a:gd name="T48" fmla="*/ 8 w 14"/>
                  <a:gd name="T49" fmla="*/ 0 h 76"/>
                  <a:gd name="T50" fmla="*/ 8 w 14"/>
                  <a:gd name="T51" fmla="*/ 0 h 76"/>
                  <a:gd name="T52" fmla="*/ 10 w 14"/>
                  <a:gd name="T53" fmla="*/ 0 h 76"/>
                  <a:gd name="T54" fmla="*/ 10 w 14"/>
                  <a:gd name="T55" fmla="*/ 0 h 76"/>
                  <a:gd name="T56" fmla="*/ 12 w 14"/>
                  <a:gd name="T57" fmla="*/ 2 h 76"/>
                  <a:gd name="T58" fmla="*/ 12 w 14"/>
                  <a:gd name="T59" fmla="*/ 2 h 76"/>
                  <a:gd name="T60" fmla="*/ 14 w 14"/>
                  <a:gd name="T61" fmla="*/ 4 h 76"/>
                  <a:gd name="T62" fmla="*/ 14 w 14"/>
                  <a:gd name="T63" fmla="*/ 4 h 76"/>
                  <a:gd name="T64" fmla="*/ 14 w 14"/>
                  <a:gd name="T65" fmla="*/ 6 h 76"/>
                  <a:gd name="T66" fmla="*/ 14 w 14"/>
                  <a:gd name="T67" fmla="*/ 6 h 76"/>
                  <a:gd name="T68" fmla="*/ 2 w 14"/>
                  <a:gd name="T69" fmla="*/ 76 h 76"/>
                  <a:gd name="T70" fmla="*/ 2 w 14"/>
                  <a:gd name="T71" fmla="*/ 20 h 76"/>
                  <a:gd name="T72" fmla="*/ 14 w 14"/>
                  <a:gd name="T73" fmla="*/ 20 h 76"/>
                  <a:gd name="T74" fmla="*/ 14 w 14"/>
                  <a:gd name="T75" fmla="*/ 76 h 76"/>
                  <a:gd name="T76" fmla="*/ 2 w 14"/>
                  <a:gd name="T7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 h="76">
                    <a:moveTo>
                      <a:pt x="14" y="6"/>
                    </a:moveTo>
                    <a:lnTo>
                      <a:pt x="14" y="6"/>
                    </a:lnTo>
                    <a:lnTo>
                      <a:pt x="14" y="8"/>
                    </a:lnTo>
                    <a:lnTo>
                      <a:pt x="14" y="8"/>
                    </a:lnTo>
                    <a:lnTo>
                      <a:pt x="12" y="12"/>
                    </a:lnTo>
                    <a:lnTo>
                      <a:pt x="12" y="12"/>
                    </a:lnTo>
                    <a:lnTo>
                      <a:pt x="10" y="12"/>
                    </a:lnTo>
                    <a:lnTo>
                      <a:pt x="10" y="12"/>
                    </a:lnTo>
                    <a:lnTo>
                      <a:pt x="8" y="14"/>
                    </a:lnTo>
                    <a:lnTo>
                      <a:pt x="8" y="14"/>
                    </a:lnTo>
                    <a:lnTo>
                      <a:pt x="6" y="12"/>
                    </a:lnTo>
                    <a:lnTo>
                      <a:pt x="6" y="12"/>
                    </a:lnTo>
                    <a:lnTo>
                      <a:pt x="2" y="12"/>
                    </a:lnTo>
                    <a:lnTo>
                      <a:pt x="2" y="12"/>
                    </a:lnTo>
                    <a:lnTo>
                      <a:pt x="2" y="8"/>
                    </a:lnTo>
                    <a:lnTo>
                      <a:pt x="2" y="8"/>
                    </a:lnTo>
                    <a:lnTo>
                      <a:pt x="0" y="6"/>
                    </a:lnTo>
                    <a:lnTo>
                      <a:pt x="0" y="6"/>
                    </a:lnTo>
                    <a:lnTo>
                      <a:pt x="2" y="4"/>
                    </a:lnTo>
                    <a:lnTo>
                      <a:pt x="2" y="4"/>
                    </a:lnTo>
                    <a:lnTo>
                      <a:pt x="2" y="2"/>
                    </a:lnTo>
                    <a:lnTo>
                      <a:pt x="2" y="2"/>
                    </a:lnTo>
                    <a:lnTo>
                      <a:pt x="6" y="0"/>
                    </a:lnTo>
                    <a:lnTo>
                      <a:pt x="6" y="0"/>
                    </a:lnTo>
                    <a:lnTo>
                      <a:pt x="8" y="0"/>
                    </a:lnTo>
                    <a:lnTo>
                      <a:pt x="8" y="0"/>
                    </a:lnTo>
                    <a:lnTo>
                      <a:pt x="10" y="0"/>
                    </a:lnTo>
                    <a:lnTo>
                      <a:pt x="10" y="0"/>
                    </a:lnTo>
                    <a:lnTo>
                      <a:pt x="12" y="2"/>
                    </a:lnTo>
                    <a:lnTo>
                      <a:pt x="12" y="2"/>
                    </a:lnTo>
                    <a:lnTo>
                      <a:pt x="14" y="4"/>
                    </a:lnTo>
                    <a:lnTo>
                      <a:pt x="14" y="4"/>
                    </a:lnTo>
                    <a:lnTo>
                      <a:pt x="14" y="6"/>
                    </a:lnTo>
                    <a:lnTo>
                      <a:pt x="14" y="6"/>
                    </a:lnTo>
                    <a:close/>
                    <a:moveTo>
                      <a:pt x="2" y="76"/>
                    </a:moveTo>
                    <a:lnTo>
                      <a:pt x="2" y="20"/>
                    </a:lnTo>
                    <a:lnTo>
                      <a:pt x="14" y="20"/>
                    </a:lnTo>
                    <a:lnTo>
                      <a:pt x="14" y="76"/>
                    </a:lnTo>
                    <a:lnTo>
                      <a:pt x="2"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93" name="Freeform 35"/>
              <p:cNvSpPr>
                <a:spLocks noEditPoints="1"/>
              </p:cNvSpPr>
              <p:nvPr/>
            </p:nvSpPr>
            <p:spPr bwMode="auto">
              <a:xfrm>
                <a:off x="4292600" y="5284788"/>
                <a:ext cx="79375" cy="88900"/>
              </a:xfrm>
              <a:custGeom>
                <a:avLst/>
                <a:gdLst>
                  <a:gd name="T0" fmla="*/ 50 w 50"/>
                  <a:gd name="T1" fmla="*/ 28 h 56"/>
                  <a:gd name="T2" fmla="*/ 48 w 50"/>
                  <a:gd name="T3" fmla="*/ 40 h 56"/>
                  <a:gd name="T4" fmla="*/ 42 w 50"/>
                  <a:gd name="T5" fmla="*/ 48 h 56"/>
                  <a:gd name="T6" fmla="*/ 34 w 50"/>
                  <a:gd name="T7" fmla="*/ 54 h 56"/>
                  <a:gd name="T8" fmla="*/ 26 w 50"/>
                  <a:gd name="T9" fmla="*/ 56 h 56"/>
                  <a:gd name="T10" fmla="*/ 16 w 50"/>
                  <a:gd name="T11" fmla="*/ 54 h 56"/>
                  <a:gd name="T12" fmla="*/ 8 w 50"/>
                  <a:gd name="T13" fmla="*/ 48 h 56"/>
                  <a:gd name="T14" fmla="*/ 2 w 50"/>
                  <a:gd name="T15" fmla="*/ 40 h 56"/>
                  <a:gd name="T16" fmla="*/ 0 w 50"/>
                  <a:gd name="T17" fmla="*/ 28 h 56"/>
                  <a:gd name="T18" fmla="*/ 2 w 50"/>
                  <a:gd name="T19" fmla="*/ 16 h 56"/>
                  <a:gd name="T20" fmla="*/ 8 w 50"/>
                  <a:gd name="T21" fmla="*/ 6 h 56"/>
                  <a:gd name="T22" fmla="*/ 16 w 50"/>
                  <a:gd name="T23" fmla="*/ 0 h 56"/>
                  <a:gd name="T24" fmla="*/ 26 w 50"/>
                  <a:gd name="T25" fmla="*/ 0 h 56"/>
                  <a:gd name="T26" fmla="*/ 36 w 50"/>
                  <a:gd name="T27" fmla="*/ 2 h 56"/>
                  <a:gd name="T28" fmla="*/ 42 w 50"/>
                  <a:gd name="T29" fmla="*/ 6 h 56"/>
                  <a:gd name="T30" fmla="*/ 48 w 50"/>
                  <a:gd name="T31" fmla="*/ 16 h 56"/>
                  <a:gd name="T32" fmla="*/ 50 w 50"/>
                  <a:gd name="T33" fmla="*/ 28 h 56"/>
                  <a:gd name="T34" fmla="*/ 40 w 50"/>
                  <a:gd name="T35" fmla="*/ 28 h 56"/>
                  <a:gd name="T36" fmla="*/ 38 w 50"/>
                  <a:gd name="T37" fmla="*/ 20 h 56"/>
                  <a:gd name="T38" fmla="*/ 36 w 50"/>
                  <a:gd name="T39" fmla="*/ 14 h 56"/>
                  <a:gd name="T40" fmla="*/ 30 w 50"/>
                  <a:gd name="T41" fmla="*/ 10 h 56"/>
                  <a:gd name="T42" fmla="*/ 26 w 50"/>
                  <a:gd name="T43" fmla="*/ 10 h 56"/>
                  <a:gd name="T44" fmla="*/ 20 w 50"/>
                  <a:gd name="T45" fmla="*/ 10 h 56"/>
                  <a:gd name="T46" fmla="*/ 16 w 50"/>
                  <a:gd name="T47" fmla="*/ 14 h 56"/>
                  <a:gd name="T48" fmla="*/ 12 w 50"/>
                  <a:gd name="T49" fmla="*/ 20 h 56"/>
                  <a:gd name="T50" fmla="*/ 12 w 50"/>
                  <a:gd name="T51" fmla="*/ 28 h 56"/>
                  <a:gd name="T52" fmla="*/ 12 w 50"/>
                  <a:gd name="T53" fmla="*/ 36 h 56"/>
                  <a:gd name="T54" fmla="*/ 16 w 50"/>
                  <a:gd name="T55" fmla="*/ 42 h 56"/>
                  <a:gd name="T56" fmla="*/ 20 w 50"/>
                  <a:gd name="T57" fmla="*/ 44 h 56"/>
                  <a:gd name="T58" fmla="*/ 26 w 50"/>
                  <a:gd name="T59" fmla="*/ 46 h 56"/>
                  <a:gd name="T60" fmla="*/ 32 w 50"/>
                  <a:gd name="T61" fmla="*/ 44 h 56"/>
                  <a:gd name="T62" fmla="*/ 36 w 50"/>
                  <a:gd name="T63" fmla="*/ 40 h 56"/>
                  <a:gd name="T64" fmla="*/ 38 w 50"/>
                  <a:gd name="T65" fmla="*/ 34 h 56"/>
                  <a:gd name="T66" fmla="*/ 40 w 50"/>
                  <a:gd name="T67"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56">
                    <a:moveTo>
                      <a:pt x="50" y="28"/>
                    </a:moveTo>
                    <a:lnTo>
                      <a:pt x="50" y="28"/>
                    </a:lnTo>
                    <a:lnTo>
                      <a:pt x="48" y="40"/>
                    </a:lnTo>
                    <a:lnTo>
                      <a:pt x="48" y="40"/>
                    </a:lnTo>
                    <a:lnTo>
                      <a:pt x="42" y="48"/>
                    </a:lnTo>
                    <a:lnTo>
                      <a:pt x="42" y="48"/>
                    </a:lnTo>
                    <a:lnTo>
                      <a:pt x="34" y="54"/>
                    </a:lnTo>
                    <a:lnTo>
                      <a:pt x="34" y="54"/>
                    </a:lnTo>
                    <a:lnTo>
                      <a:pt x="26" y="56"/>
                    </a:lnTo>
                    <a:lnTo>
                      <a:pt x="26" y="56"/>
                    </a:lnTo>
                    <a:lnTo>
                      <a:pt x="16" y="54"/>
                    </a:lnTo>
                    <a:lnTo>
                      <a:pt x="16" y="54"/>
                    </a:lnTo>
                    <a:lnTo>
                      <a:pt x="8" y="48"/>
                    </a:lnTo>
                    <a:lnTo>
                      <a:pt x="8" y="48"/>
                    </a:lnTo>
                    <a:lnTo>
                      <a:pt x="2" y="40"/>
                    </a:lnTo>
                    <a:lnTo>
                      <a:pt x="2" y="40"/>
                    </a:lnTo>
                    <a:lnTo>
                      <a:pt x="0" y="28"/>
                    </a:lnTo>
                    <a:lnTo>
                      <a:pt x="0" y="28"/>
                    </a:lnTo>
                    <a:lnTo>
                      <a:pt x="2" y="16"/>
                    </a:lnTo>
                    <a:lnTo>
                      <a:pt x="2" y="16"/>
                    </a:lnTo>
                    <a:lnTo>
                      <a:pt x="8" y="6"/>
                    </a:lnTo>
                    <a:lnTo>
                      <a:pt x="8" y="6"/>
                    </a:lnTo>
                    <a:lnTo>
                      <a:pt x="16" y="0"/>
                    </a:lnTo>
                    <a:lnTo>
                      <a:pt x="16" y="0"/>
                    </a:lnTo>
                    <a:lnTo>
                      <a:pt x="26" y="0"/>
                    </a:lnTo>
                    <a:lnTo>
                      <a:pt x="26" y="0"/>
                    </a:lnTo>
                    <a:lnTo>
                      <a:pt x="36" y="2"/>
                    </a:lnTo>
                    <a:lnTo>
                      <a:pt x="36" y="2"/>
                    </a:lnTo>
                    <a:lnTo>
                      <a:pt x="42" y="6"/>
                    </a:lnTo>
                    <a:lnTo>
                      <a:pt x="42" y="6"/>
                    </a:lnTo>
                    <a:lnTo>
                      <a:pt x="48" y="16"/>
                    </a:lnTo>
                    <a:lnTo>
                      <a:pt x="48" y="16"/>
                    </a:lnTo>
                    <a:lnTo>
                      <a:pt x="50" y="28"/>
                    </a:lnTo>
                    <a:lnTo>
                      <a:pt x="50" y="28"/>
                    </a:lnTo>
                    <a:close/>
                    <a:moveTo>
                      <a:pt x="40" y="28"/>
                    </a:moveTo>
                    <a:lnTo>
                      <a:pt x="40" y="28"/>
                    </a:lnTo>
                    <a:lnTo>
                      <a:pt x="38" y="20"/>
                    </a:lnTo>
                    <a:lnTo>
                      <a:pt x="38" y="20"/>
                    </a:lnTo>
                    <a:lnTo>
                      <a:pt x="36" y="14"/>
                    </a:lnTo>
                    <a:lnTo>
                      <a:pt x="36" y="14"/>
                    </a:lnTo>
                    <a:lnTo>
                      <a:pt x="30" y="10"/>
                    </a:lnTo>
                    <a:lnTo>
                      <a:pt x="30" y="10"/>
                    </a:lnTo>
                    <a:lnTo>
                      <a:pt x="26" y="10"/>
                    </a:lnTo>
                    <a:lnTo>
                      <a:pt x="26" y="10"/>
                    </a:lnTo>
                    <a:lnTo>
                      <a:pt x="20" y="10"/>
                    </a:lnTo>
                    <a:lnTo>
                      <a:pt x="20" y="10"/>
                    </a:lnTo>
                    <a:lnTo>
                      <a:pt x="16" y="14"/>
                    </a:lnTo>
                    <a:lnTo>
                      <a:pt x="16" y="14"/>
                    </a:lnTo>
                    <a:lnTo>
                      <a:pt x="12" y="20"/>
                    </a:lnTo>
                    <a:lnTo>
                      <a:pt x="12" y="20"/>
                    </a:lnTo>
                    <a:lnTo>
                      <a:pt x="12" y="28"/>
                    </a:lnTo>
                    <a:lnTo>
                      <a:pt x="12" y="28"/>
                    </a:lnTo>
                    <a:lnTo>
                      <a:pt x="12" y="36"/>
                    </a:lnTo>
                    <a:lnTo>
                      <a:pt x="12" y="36"/>
                    </a:lnTo>
                    <a:lnTo>
                      <a:pt x="16" y="42"/>
                    </a:lnTo>
                    <a:lnTo>
                      <a:pt x="16" y="42"/>
                    </a:lnTo>
                    <a:lnTo>
                      <a:pt x="20" y="44"/>
                    </a:lnTo>
                    <a:lnTo>
                      <a:pt x="20" y="44"/>
                    </a:lnTo>
                    <a:lnTo>
                      <a:pt x="26" y="46"/>
                    </a:lnTo>
                    <a:lnTo>
                      <a:pt x="26" y="46"/>
                    </a:lnTo>
                    <a:lnTo>
                      <a:pt x="32" y="44"/>
                    </a:lnTo>
                    <a:lnTo>
                      <a:pt x="32" y="44"/>
                    </a:lnTo>
                    <a:lnTo>
                      <a:pt x="36" y="40"/>
                    </a:lnTo>
                    <a:lnTo>
                      <a:pt x="36" y="40"/>
                    </a:lnTo>
                    <a:lnTo>
                      <a:pt x="38" y="34"/>
                    </a:lnTo>
                    <a:lnTo>
                      <a:pt x="38" y="34"/>
                    </a:lnTo>
                    <a:lnTo>
                      <a:pt x="40" y="28"/>
                    </a:lnTo>
                    <a:lnTo>
                      <a:pt x="40" y="2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94" name="Freeform 36"/>
              <p:cNvSpPr>
                <a:spLocks/>
              </p:cNvSpPr>
              <p:nvPr/>
            </p:nvSpPr>
            <p:spPr bwMode="auto">
              <a:xfrm>
                <a:off x="4391025" y="5284788"/>
                <a:ext cx="69850" cy="88900"/>
              </a:xfrm>
              <a:custGeom>
                <a:avLst/>
                <a:gdLst>
                  <a:gd name="T0" fmla="*/ 32 w 44"/>
                  <a:gd name="T1" fmla="*/ 56 h 56"/>
                  <a:gd name="T2" fmla="*/ 32 w 44"/>
                  <a:gd name="T3" fmla="*/ 24 h 56"/>
                  <a:gd name="T4" fmla="*/ 32 w 44"/>
                  <a:gd name="T5" fmla="*/ 24 h 56"/>
                  <a:gd name="T6" fmla="*/ 32 w 44"/>
                  <a:gd name="T7" fmla="*/ 18 h 56"/>
                  <a:gd name="T8" fmla="*/ 30 w 44"/>
                  <a:gd name="T9" fmla="*/ 12 h 56"/>
                  <a:gd name="T10" fmla="*/ 30 w 44"/>
                  <a:gd name="T11" fmla="*/ 12 h 56"/>
                  <a:gd name="T12" fmla="*/ 26 w 44"/>
                  <a:gd name="T13" fmla="*/ 10 h 56"/>
                  <a:gd name="T14" fmla="*/ 22 w 44"/>
                  <a:gd name="T15" fmla="*/ 8 h 56"/>
                  <a:gd name="T16" fmla="*/ 22 w 44"/>
                  <a:gd name="T17" fmla="*/ 8 h 56"/>
                  <a:gd name="T18" fmla="*/ 16 w 44"/>
                  <a:gd name="T19" fmla="*/ 10 h 56"/>
                  <a:gd name="T20" fmla="*/ 16 w 44"/>
                  <a:gd name="T21" fmla="*/ 10 h 56"/>
                  <a:gd name="T22" fmla="*/ 12 w 44"/>
                  <a:gd name="T23" fmla="*/ 12 h 56"/>
                  <a:gd name="T24" fmla="*/ 12 w 44"/>
                  <a:gd name="T25" fmla="*/ 12 h 56"/>
                  <a:gd name="T26" fmla="*/ 10 w 44"/>
                  <a:gd name="T27" fmla="*/ 18 h 56"/>
                  <a:gd name="T28" fmla="*/ 10 w 44"/>
                  <a:gd name="T29" fmla="*/ 18 h 56"/>
                  <a:gd name="T30" fmla="*/ 10 w 44"/>
                  <a:gd name="T31" fmla="*/ 22 h 56"/>
                  <a:gd name="T32" fmla="*/ 10 w 44"/>
                  <a:gd name="T33" fmla="*/ 56 h 56"/>
                  <a:gd name="T34" fmla="*/ 0 w 44"/>
                  <a:gd name="T35" fmla="*/ 56 h 56"/>
                  <a:gd name="T36" fmla="*/ 0 w 44"/>
                  <a:gd name="T37" fmla="*/ 0 h 56"/>
                  <a:gd name="T38" fmla="*/ 10 w 44"/>
                  <a:gd name="T39" fmla="*/ 0 h 56"/>
                  <a:gd name="T40" fmla="*/ 10 w 44"/>
                  <a:gd name="T41" fmla="*/ 6 h 56"/>
                  <a:gd name="T42" fmla="*/ 10 w 44"/>
                  <a:gd name="T43" fmla="*/ 6 h 56"/>
                  <a:gd name="T44" fmla="*/ 12 w 44"/>
                  <a:gd name="T45" fmla="*/ 2 h 56"/>
                  <a:gd name="T46" fmla="*/ 12 w 44"/>
                  <a:gd name="T47" fmla="*/ 2 h 56"/>
                  <a:gd name="T48" fmla="*/ 16 w 44"/>
                  <a:gd name="T49" fmla="*/ 0 h 56"/>
                  <a:gd name="T50" fmla="*/ 16 w 44"/>
                  <a:gd name="T51" fmla="*/ 0 h 56"/>
                  <a:gd name="T52" fmla="*/ 20 w 44"/>
                  <a:gd name="T53" fmla="*/ 0 h 56"/>
                  <a:gd name="T54" fmla="*/ 20 w 44"/>
                  <a:gd name="T55" fmla="*/ 0 h 56"/>
                  <a:gd name="T56" fmla="*/ 24 w 44"/>
                  <a:gd name="T57" fmla="*/ 0 h 56"/>
                  <a:gd name="T58" fmla="*/ 24 w 44"/>
                  <a:gd name="T59" fmla="*/ 0 h 56"/>
                  <a:gd name="T60" fmla="*/ 32 w 44"/>
                  <a:gd name="T61" fmla="*/ 0 h 56"/>
                  <a:gd name="T62" fmla="*/ 32 w 44"/>
                  <a:gd name="T63" fmla="*/ 0 h 56"/>
                  <a:gd name="T64" fmla="*/ 38 w 44"/>
                  <a:gd name="T65" fmla="*/ 6 h 56"/>
                  <a:gd name="T66" fmla="*/ 38 w 44"/>
                  <a:gd name="T67" fmla="*/ 6 h 56"/>
                  <a:gd name="T68" fmla="*/ 42 w 44"/>
                  <a:gd name="T69" fmla="*/ 12 h 56"/>
                  <a:gd name="T70" fmla="*/ 42 w 44"/>
                  <a:gd name="T71" fmla="*/ 12 h 56"/>
                  <a:gd name="T72" fmla="*/ 44 w 44"/>
                  <a:gd name="T73" fmla="*/ 24 h 56"/>
                  <a:gd name="T74" fmla="*/ 44 w 44"/>
                  <a:gd name="T75" fmla="*/ 56 h 56"/>
                  <a:gd name="T76" fmla="*/ 32 w 44"/>
                  <a:gd name="T7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56">
                    <a:moveTo>
                      <a:pt x="32" y="56"/>
                    </a:moveTo>
                    <a:lnTo>
                      <a:pt x="32" y="24"/>
                    </a:lnTo>
                    <a:lnTo>
                      <a:pt x="32" y="24"/>
                    </a:lnTo>
                    <a:lnTo>
                      <a:pt x="32" y="18"/>
                    </a:lnTo>
                    <a:lnTo>
                      <a:pt x="30" y="12"/>
                    </a:lnTo>
                    <a:lnTo>
                      <a:pt x="30" y="12"/>
                    </a:lnTo>
                    <a:lnTo>
                      <a:pt x="26" y="10"/>
                    </a:lnTo>
                    <a:lnTo>
                      <a:pt x="22" y="8"/>
                    </a:lnTo>
                    <a:lnTo>
                      <a:pt x="22" y="8"/>
                    </a:lnTo>
                    <a:lnTo>
                      <a:pt x="16" y="10"/>
                    </a:lnTo>
                    <a:lnTo>
                      <a:pt x="16" y="10"/>
                    </a:lnTo>
                    <a:lnTo>
                      <a:pt x="12" y="12"/>
                    </a:lnTo>
                    <a:lnTo>
                      <a:pt x="12" y="12"/>
                    </a:lnTo>
                    <a:lnTo>
                      <a:pt x="10" y="18"/>
                    </a:lnTo>
                    <a:lnTo>
                      <a:pt x="10" y="18"/>
                    </a:lnTo>
                    <a:lnTo>
                      <a:pt x="10" y="22"/>
                    </a:lnTo>
                    <a:lnTo>
                      <a:pt x="10" y="56"/>
                    </a:lnTo>
                    <a:lnTo>
                      <a:pt x="0" y="56"/>
                    </a:lnTo>
                    <a:lnTo>
                      <a:pt x="0" y="0"/>
                    </a:lnTo>
                    <a:lnTo>
                      <a:pt x="10" y="0"/>
                    </a:lnTo>
                    <a:lnTo>
                      <a:pt x="10" y="6"/>
                    </a:lnTo>
                    <a:lnTo>
                      <a:pt x="10" y="6"/>
                    </a:lnTo>
                    <a:lnTo>
                      <a:pt x="12" y="2"/>
                    </a:lnTo>
                    <a:lnTo>
                      <a:pt x="12" y="2"/>
                    </a:lnTo>
                    <a:lnTo>
                      <a:pt x="16" y="0"/>
                    </a:lnTo>
                    <a:lnTo>
                      <a:pt x="16" y="0"/>
                    </a:lnTo>
                    <a:lnTo>
                      <a:pt x="20" y="0"/>
                    </a:lnTo>
                    <a:lnTo>
                      <a:pt x="20" y="0"/>
                    </a:lnTo>
                    <a:lnTo>
                      <a:pt x="24" y="0"/>
                    </a:lnTo>
                    <a:lnTo>
                      <a:pt x="24" y="0"/>
                    </a:lnTo>
                    <a:lnTo>
                      <a:pt x="32" y="0"/>
                    </a:lnTo>
                    <a:lnTo>
                      <a:pt x="32" y="0"/>
                    </a:lnTo>
                    <a:lnTo>
                      <a:pt x="38" y="6"/>
                    </a:lnTo>
                    <a:lnTo>
                      <a:pt x="38" y="6"/>
                    </a:lnTo>
                    <a:lnTo>
                      <a:pt x="42" y="12"/>
                    </a:lnTo>
                    <a:lnTo>
                      <a:pt x="42" y="12"/>
                    </a:lnTo>
                    <a:lnTo>
                      <a:pt x="44" y="24"/>
                    </a:lnTo>
                    <a:lnTo>
                      <a:pt x="44" y="56"/>
                    </a:lnTo>
                    <a:lnTo>
                      <a:pt x="32" y="5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95" name="Freeform 37"/>
              <p:cNvSpPr>
                <a:spLocks/>
              </p:cNvSpPr>
              <p:nvPr/>
            </p:nvSpPr>
            <p:spPr bwMode="auto">
              <a:xfrm>
                <a:off x="4479925" y="5348288"/>
                <a:ext cx="28575" cy="25400"/>
              </a:xfrm>
              <a:custGeom>
                <a:avLst/>
                <a:gdLst>
                  <a:gd name="T0" fmla="*/ 18 w 18"/>
                  <a:gd name="T1" fmla="*/ 8 h 16"/>
                  <a:gd name="T2" fmla="*/ 18 w 18"/>
                  <a:gd name="T3" fmla="*/ 8 h 16"/>
                  <a:gd name="T4" fmla="*/ 16 w 18"/>
                  <a:gd name="T5" fmla="*/ 12 h 16"/>
                  <a:gd name="T6" fmla="*/ 16 w 18"/>
                  <a:gd name="T7" fmla="*/ 12 h 16"/>
                  <a:gd name="T8" fmla="*/ 14 w 18"/>
                  <a:gd name="T9" fmla="*/ 14 h 16"/>
                  <a:gd name="T10" fmla="*/ 14 w 18"/>
                  <a:gd name="T11" fmla="*/ 14 h 16"/>
                  <a:gd name="T12" fmla="*/ 12 w 18"/>
                  <a:gd name="T13" fmla="*/ 16 h 16"/>
                  <a:gd name="T14" fmla="*/ 12 w 18"/>
                  <a:gd name="T15" fmla="*/ 16 h 16"/>
                  <a:gd name="T16" fmla="*/ 8 w 18"/>
                  <a:gd name="T17" fmla="*/ 16 h 16"/>
                  <a:gd name="T18" fmla="*/ 8 w 18"/>
                  <a:gd name="T19" fmla="*/ 16 h 16"/>
                  <a:gd name="T20" fmla="*/ 6 w 18"/>
                  <a:gd name="T21" fmla="*/ 16 h 16"/>
                  <a:gd name="T22" fmla="*/ 6 w 18"/>
                  <a:gd name="T23" fmla="*/ 16 h 16"/>
                  <a:gd name="T24" fmla="*/ 2 w 18"/>
                  <a:gd name="T25" fmla="*/ 14 h 16"/>
                  <a:gd name="T26" fmla="*/ 2 w 18"/>
                  <a:gd name="T27" fmla="*/ 14 h 16"/>
                  <a:gd name="T28" fmla="*/ 2 w 18"/>
                  <a:gd name="T29" fmla="*/ 12 h 16"/>
                  <a:gd name="T30" fmla="*/ 2 w 18"/>
                  <a:gd name="T31" fmla="*/ 12 h 16"/>
                  <a:gd name="T32" fmla="*/ 0 w 18"/>
                  <a:gd name="T33" fmla="*/ 8 h 16"/>
                  <a:gd name="T34" fmla="*/ 0 w 18"/>
                  <a:gd name="T35" fmla="*/ 8 h 16"/>
                  <a:gd name="T36" fmla="*/ 2 w 18"/>
                  <a:gd name="T37" fmla="*/ 4 h 16"/>
                  <a:gd name="T38" fmla="*/ 2 w 18"/>
                  <a:gd name="T39" fmla="*/ 4 h 16"/>
                  <a:gd name="T40" fmla="*/ 2 w 18"/>
                  <a:gd name="T41" fmla="*/ 2 h 16"/>
                  <a:gd name="T42" fmla="*/ 2 w 18"/>
                  <a:gd name="T43" fmla="*/ 2 h 16"/>
                  <a:gd name="T44" fmla="*/ 6 w 18"/>
                  <a:gd name="T45" fmla="*/ 0 h 16"/>
                  <a:gd name="T46" fmla="*/ 6 w 18"/>
                  <a:gd name="T47" fmla="*/ 0 h 16"/>
                  <a:gd name="T48" fmla="*/ 8 w 18"/>
                  <a:gd name="T49" fmla="*/ 0 h 16"/>
                  <a:gd name="T50" fmla="*/ 8 w 18"/>
                  <a:gd name="T51" fmla="*/ 0 h 16"/>
                  <a:gd name="T52" fmla="*/ 12 w 18"/>
                  <a:gd name="T53" fmla="*/ 0 h 16"/>
                  <a:gd name="T54" fmla="*/ 12 w 18"/>
                  <a:gd name="T55" fmla="*/ 0 h 16"/>
                  <a:gd name="T56" fmla="*/ 14 w 18"/>
                  <a:gd name="T57" fmla="*/ 2 h 16"/>
                  <a:gd name="T58" fmla="*/ 14 w 18"/>
                  <a:gd name="T59" fmla="*/ 2 h 16"/>
                  <a:gd name="T60" fmla="*/ 16 w 18"/>
                  <a:gd name="T61" fmla="*/ 4 h 16"/>
                  <a:gd name="T62" fmla="*/ 16 w 18"/>
                  <a:gd name="T63" fmla="*/ 4 h 16"/>
                  <a:gd name="T64" fmla="*/ 18 w 18"/>
                  <a:gd name="T65" fmla="*/ 8 h 16"/>
                  <a:gd name="T66" fmla="*/ 18 w 18"/>
                  <a:gd name="T6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16">
                    <a:moveTo>
                      <a:pt x="18" y="8"/>
                    </a:moveTo>
                    <a:lnTo>
                      <a:pt x="18" y="8"/>
                    </a:lnTo>
                    <a:lnTo>
                      <a:pt x="16" y="12"/>
                    </a:lnTo>
                    <a:lnTo>
                      <a:pt x="16" y="12"/>
                    </a:lnTo>
                    <a:lnTo>
                      <a:pt x="14" y="14"/>
                    </a:lnTo>
                    <a:lnTo>
                      <a:pt x="14" y="14"/>
                    </a:lnTo>
                    <a:lnTo>
                      <a:pt x="12" y="16"/>
                    </a:lnTo>
                    <a:lnTo>
                      <a:pt x="12" y="16"/>
                    </a:lnTo>
                    <a:lnTo>
                      <a:pt x="8" y="16"/>
                    </a:lnTo>
                    <a:lnTo>
                      <a:pt x="8" y="16"/>
                    </a:lnTo>
                    <a:lnTo>
                      <a:pt x="6" y="16"/>
                    </a:lnTo>
                    <a:lnTo>
                      <a:pt x="6" y="16"/>
                    </a:lnTo>
                    <a:lnTo>
                      <a:pt x="2" y="14"/>
                    </a:lnTo>
                    <a:lnTo>
                      <a:pt x="2" y="14"/>
                    </a:lnTo>
                    <a:lnTo>
                      <a:pt x="2" y="12"/>
                    </a:lnTo>
                    <a:lnTo>
                      <a:pt x="2" y="12"/>
                    </a:lnTo>
                    <a:lnTo>
                      <a:pt x="0" y="8"/>
                    </a:lnTo>
                    <a:lnTo>
                      <a:pt x="0" y="8"/>
                    </a:lnTo>
                    <a:lnTo>
                      <a:pt x="2" y="4"/>
                    </a:lnTo>
                    <a:lnTo>
                      <a:pt x="2" y="4"/>
                    </a:lnTo>
                    <a:lnTo>
                      <a:pt x="2" y="2"/>
                    </a:lnTo>
                    <a:lnTo>
                      <a:pt x="2" y="2"/>
                    </a:lnTo>
                    <a:lnTo>
                      <a:pt x="6" y="0"/>
                    </a:lnTo>
                    <a:lnTo>
                      <a:pt x="6" y="0"/>
                    </a:lnTo>
                    <a:lnTo>
                      <a:pt x="8" y="0"/>
                    </a:lnTo>
                    <a:lnTo>
                      <a:pt x="8" y="0"/>
                    </a:lnTo>
                    <a:lnTo>
                      <a:pt x="12" y="0"/>
                    </a:lnTo>
                    <a:lnTo>
                      <a:pt x="12" y="0"/>
                    </a:lnTo>
                    <a:lnTo>
                      <a:pt x="14" y="2"/>
                    </a:lnTo>
                    <a:lnTo>
                      <a:pt x="14" y="2"/>
                    </a:lnTo>
                    <a:lnTo>
                      <a:pt x="16" y="4"/>
                    </a:lnTo>
                    <a:lnTo>
                      <a:pt x="16" y="4"/>
                    </a:lnTo>
                    <a:lnTo>
                      <a:pt x="18" y="8"/>
                    </a:lnTo>
                    <a:lnTo>
                      <a:pt x="18" y="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96" name="Freeform 38"/>
              <p:cNvSpPr>
                <a:spLocks/>
              </p:cNvSpPr>
              <p:nvPr/>
            </p:nvSpPr>
            <p:spPr bwMode="auto">
              <a:xfrm>
                <a:off x="4565650" y="5256213"/>
                <a:ext cx="85725" cy="117475"/>
              </a:xfrm>
              <a:custGeom>
                <a:avLst/>
                <a:gdLst>
                  <a:gd name="T0" fmla="*/ 32 w 54"/>
                  <a:gd name="T1" fmla="*/ 10 h 74"/>
                  <a:gd name="T2" fmla="*/ 32 w 54"/>
                  <a:gd name="T3" fmla="*/ 74 h 74"/>
                  <a:gd name="T4" fmla="*/ 22 w 54"/>
                  <a:gd name="T5" fmla="*/ 74 h 74"/>
                  <a:gd name="T6" fmla="*/ 22 w 54"/>
                  <a:gd name="T7" fmla="*/ 10 h 74"/>
                  <a:gd name="T8" fmla="*/ 0 w 54"/>
                  <a:gd name="T9" fmla="*/ 10 h 74"/>
                  <a:gd name="T10" fmla="*/ 0 w 54"/>
                  <a:gd name="T11" fmla="*/ 0 h 74"/>
                  <a:gd name="T12" fmla="*/ 54 w 54"/>
                  <a:gd name="T13" fmla="*/ 0 h 74"/>
                  <a:gd name="T14" fmla="*/ 54 w 54"/>
                  <a:gd name="T15" fmla="*/ 10 h 74"/>
                  <a:gd name="T16" fmla="*/ 32 w 54"/>
                  <a:gd name="T17" fmla="*/ 1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4">
                    <a:moveTo>
                      <a:pt x="32" y="10"/>
                    </a:moveTo>
                    <a:lnTo>
                      <a:pt x="32" y="74"/>
                    </a:lnTo>
                    <a:lnTo>
                      <a:pt x="22" y="74"/>
                    </a:lnTo>
                    <a:lnTo>
                      <a:pt x="22" y="10"/>
                    </a:lnTo>
                    <a:lnTo>
                      <a:pt x="0" y="10"/>
                    </a:lnTo>
                    <a:lnTo>
                      <a:pt x="0" y="0"/>
                    </a:lnTo>
                    <a:lnTo>
                      <a:pt x="54" y="0"/>
                    </a:lnTo>
                    <a:lnTo>
                      <a:pt x="54" y="10"/>
                    </a:lnTo>
                    <a:lnTo>
                      <a:pt x="32" y="1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97" name="Freeform 39"/>
              <p:cNvSpPr>
                <a:spLocks/>
              </p:cNvSpPr>
              <p:nvPr/>
            </p:nvSpPr>
            <p:spPr bwMode="auto">
              <a:xfrm>
                <a:off x="4664075" y="5249863"/>
                <a:ext cx="69850" cy="123825"/>
              </a:xfrm>
              <a:custGeom>
                <a:avLst/>
                <a:gdLst>
                  <a:gd name="T0" fmla="*/ 34 w 44"/>
                  <a:gd name="T1" fmla="*/ 78 h 78"/>
                  <a:gd name="T2" fmla="*/ 34 w 44"/>
                  <a:gd name="T3" fmla="*/ 46 h 78"/>
                  <a:gd name="T4" fmla="*/ 34 w 44"/>
                  <a:gd name="T5" fmla="*/ 46 h 78"/>
                  <a:gd name="T6" fmla="*/ 34 w 44"/>
                  <a:gd name="T7" fmla="*/ 40 h 78"/>
                  <a:gd name="T8" fmla="*/ 32 w 44"/>
                  <a:gd name="T9" fmla="*/ 34 h 78"/>
                  <a:gd name="T10" fmla="*/ 32 w 44"/>
                  <a:gd name="T11" fmla="*/ 34 h 78"/>
                  <a:gd name="T12" fmla="*/ 28 w 44"/>
                  <a:gd name="T13" fmla="*/ 32 h 78"/>
                  <a:gd name="T14" fmla="*/ 22 w 44"/>
                  <a:gd name="T15" fmla="*/ 30 h 78"/>
                  <a:gd name="T16" fmla="*/ 22 w 44"/>
                  <a:gd name="T17" fmla="*/ 30 h 78"/>
                  <a:gd name="T18" fmla="*/ 18 w 44"/>
                  <a:gd name="T19" fmla="*/ 32 h 78"/>
                  <a:gd name="T20" fmla="*/ 18 w 44"/>
                  <a:gd name="T21" fmla="*/ 32 h 78"/>
                  <a:gd name="T22" fmla="*/ 14 w 44"/>
                  <a:gd name="T23" fmla="*/ 34 h 78"/>
                  <a:gd name="T24" fmla="*/ 14 w 44"/>
                  <a:gd name="T25" fmla="*/ 34 h 78"/>
                  <a:gd name="T26" fmla="*/ 12 w 44"/>
                  <a:gd name="T27" fmla="*/ 38 h 78"/>
                  <a:gd name="T28" fmla="*/ 12 w 44"/>
                  <a:gd name="T29" fmla="*/ 38 h 78"/>
                  <a:gd name="T30" fmla="*/ 12 w 44"/>
                  <a:gd name="T31" fmla="*/ 44 h 78"/>
                  <a:gd name="T32" fmla="*/ 12 w 44"/>
                  <a:gd name="T33" fmla="*/ 78 h 78"/>
                  <a:gd name="T34" fmla="*/ 0 w 44"/>
                  <a:gd name="T35" fmla="*/ 78 h 78"/>
                  <a:gd name="T36" fmla="*/ 0 w 44"/>
                  <a:gd name="T37" fmla="*/ 6 h 78"/>
                  <a:gd name="T38" fmla="*/ 12 w 44"/>
                  <a:gd name="T39" fmla="*/ 0 h 78"/>
                  <a:gd name="T40" fmla="*/ 12 w 44"/>
                  <a:gd name="T41" fmla="*/ 28 h 78"/>
                  <a:gd name="T42" fmla="*/ 12 w 44"/>
                  <a:gd name="T43" fmla="*/ 28 h 78"/>
                  <a:gd name="T44" fmla="*/ 14 w 44"/>
                  <a:gd name="T45" fmla="*/ 24 h 78"/>
                  <a:gd name="T46" fmla="*/ 14 w 44"/>
                  <a:gd name="T47" fmla="*/ 24 h 78"/>
                  <a:gd name="T48" fmla="*/ 18 w 44"/>
                  <a:gd name="T49" fmla="*/ 22 h 78"/>
                  <a:gd name="T50" fmla="*/ 18 w 44"/>
                  <a:gd name="T51" fmla="*/ 22 h 78"/>
                  <a:gd name="T52" fmla="*/ 22 w 44"/>
                  <a:gd name="T53" fmla="*/ 22 h 78"/>
                  <a:gd name="T54" fmla="*/ 22 w 44"/>
                  <a:gd name="T55" fmla="*/ 22 h 78"/>
                  <a:gd name="T56" fmla="*/ 26 w 44"/>
                  <a:gd name="T57" fmla="*/ 22 h 78"/>
                  <a:gd name="T58" fmla="*/ 26 w 44"/>
                  <a:gd name="T59" fmla="*/ 22 h 78"/>
                  <a:gd name="T60" fmla="*/ 34 w 44"/>
                  <a:gd name="T61" fmla="*/ 22 h 78"/>
                  <a:gd name="T62" fmla="*/ 34 w 44"/>
                  <a:gd name="T63" fmla="*/ 22 h 78"/>
                  <a:gd name="T64" fmla="*/ 40 w 44"/>
                  <a:gd name="T65" fmla="*/ 28 h 78"/>
                  <a:gd name="T66" fmla="*/ 40 w 44"/>
                  <a:gd name="T67" fmla="*/ 28 h 78"/>
                  <a:gd name="T68" fmla="*/ 44 w 44"/>
                  <a:gd name="T69" fmla="*/ 36 h 78"/>
                  <a:gd name="T70" fmla="*/ 44 w 44"/>
                  <a:gd name="T71" fmla="*/ 36 h 78"/>
                  <a:gd name="T72" fmla="*/ 44 w 44"/>
                  <a:gd name="T73" fmla="*/ 46 h 78"/>
                  <a:gd name="T74" fmla="*/ 44 w 44"/>
                  <a:gd name="T75" fmla="*/ 78 h 78"/>
                  <a:gd name="T76" fmla="*/ 34 w 44"/>
                  <a:gd name="T7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78">
                    <a:moveTo>
                      <a:pt x="34" y="78"/>
                    </a:moveTo>
                    <a:lnTo>
                      <a:pt x="34" y="46"/>
                    </a:lnTo>
                    <a:lnTo>
                      <a:pt x="34" y="46"/>
                    </a:lnTo>
                    <a:lnTo>
                      <a:pt x="34" y="40"/>
                    </a:lnTo>
                    <a:lnTo>
                      <a:pt x="32" y="34"/>
                    </a:lnTo>
                    <a:lnTo>
                      <a:pt x="32" y="34"/>
                    </a:lnTo>
                    <a:lnTo>
                      <a:pt x="28" y="32"/>
                    </a:lnTo>
                    <a:lnTo>
                      <a:pt x="22" y="30"/>
                    </a:lnTo>
                    <a:lnTo>
                      <a:pt x="22" y="30"/>
                    </a:lnTo>
                    <a:lnTo>
                      <a:pt x="18" y="32"/>
                    </a:lnTo>
                    <a:lnTo>
                      <a:pt x="18" y="32"/>
                    </a:lnTo>
                    <a:lnTo>
                      <a:pt x="14" y="34"/>
                    </a:lnTo>
                    <a:lnTo>
                      <a:pt x="14" y="34"/>
                    </a:lnTo>
                    <a:lnTo>
                      <a:pt x="12" y="38"/>
                    </a:lnTo>
                    <a:lnTo>
                      <a:pt x="12" y="38"/>
                    </a:lnTo>
                    <a:lnTo>
                      <a:pt x="12" y="44"/>
                    </a:lnTo>
                    <a:lnTo>
                      <a:pt x="12" y="78"/>
                    </a:lnTo>
                    <a:lnTo>
                      <a:pt x="0" y="78"/>
                    </a:lnTo>
                    <a:lnTo>
                      <a:pt x="0" y="6"/>
                    </a:lnTo>
                    <a:lnTo>
                      <a:pt x="12" y="0"/>
                    </a:lnTo>
                    <a:lnTo>
                      <a:pt x="12" y="28"/>
                    </a:lnTo>
                    <a:lnTo>
                      <a:pt x="12" y="28"/>
                    </a:lnTo>
                    <a:lnTo>
                      <a:pt x="14" y="24"/>
                    </a:lnTo>
                    <a:lnTo>
                      <a:pt x="14" y="24"/>
                    </a:lnTo>
                    <a:lnTo>
                      <a:pt x="18" y="22"/>
                    </a:lnTo>
                    <a:lnTo>
                      <a:pt x="18" y="22"/>
                    </a:lnTo>
                    <a:lnTo>
                      <a:pt x="22" y="22"/>
                    </a:lnTo>
                    <a:lnTo>
                      <a:pt x="22" y="22"/>
                    </a:lnTo>
                    <a:lnTo>
                      <a:pt x="26" y="22"/>
                    </a:lnTo>
                    <a:lnTo>
                      <a:pt x="26" y="22"/>
                    </a:lnTo>
                    <a:lnTo>
                      <a:pt x="34" y="22"/>
                    </a:lnTo>
                    <a:lnTo>
                      <a:pt x="34" y="22"/>
                    </a:lnTo>
                    <a:lnTo>
                      <a:pt x="40" y="28"/>
                    </a:lnTo>
                    <a:lnTo>
                      <a:pt x="40" y="28"/>
                    </a:lnTo>
                    <a:lnTo>
                      <a:pt x="44" y="36"/>
                    </a:lnTo>
                    <a:lnTo>
                      <a:pt x="44" y="36"/>
                    </a:lnTo>
                    <a:lnTo>
                      <a:pt x="44" y="46"/>
                    </a:lnTo>
                    <a:lnTo>
                      <a:pt x="44" y="78"/>
                    </a:lnTo>
                    <a:lnTo>
                      <a:pt x="34" y="7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98" name="Freeform 40"/>
              <p:cNvSpPr>
                <a:spLocks noEditPoints="1"/>
              </p:cNvSpPr>
              <p:nvPr/>
            </p:nvSpPr>
            <p:spPr bwMode="auto">
              <a:xfrm>
                <a:off x="4752975" y="5284788"/>
                <a:ext cx="73025" cy="88900"/>
              </a:xfrm>
              <a:custGeom>
                <a:avLst/>
                <a:gdLst>
                  <a:gd name="T0" fmla="*/ 46 w 46"/>
                  <a:gd name="T1" fmla="*/ 26 h 56"/>
                  <a:gd name="T2" fmla="*/ 46 w 46"/>
                  <a:gd name="T3" fmla="*/ 30 h 56"/>
                  <a:gd name="T4" fmla="*/ 10 w 46"/>
                  <a:gd name="T5" fmla="*/ 32 h 56"/>
                  <a:gd name="T6" fmla="*/ 12 w 46"/>
                  <a:gd name="T7" fmla="*/ 38 h 56"/>
                  <a:gd name="T8" fmla="*/ 14 w 46"/>
                  <a:gd name="T9" fmla="*/ 42 h 56"/>
                  <a:gd name="T10" fmla="*/ 20 w 46"/>
                  <a:gd name="T11" fmla="*/ 46 h 56"/>
                  <a:gd name="T12" fmla="*/ 24 w 46"/>
                  <a:gd name="T13" fmla="*/ 46 h 56"/>
                  <a:gd name="T14" fmla="*/ 28 w 46"/>
                  <a:gd name="T15" fmla="*/ 46 h 56"/>
                  <a:gd name="T16" fmla="*/ 30 w 46"/>
                  <a:gd name="T17" fmla="*/ 46 h 56"/>
                  <a:gd name="T18" fmla="*/ 32 w 46"/>
                  <a:gd name="T19" fmla="*/ 44 h 56"/>
                  <a:gd name="T20" fmla="*/ 36 w 46"/>
                  <a:gd name="T21" fmla="*/ 42 h 56"/>
                  <a:gd name="T22" fmla="*/ 42 w 46"/>
                  <a:gd name="T23" fmla="*/ 48 h 56"/>
                  <a:gd name="T24" fmla="*/ 38 w 46"/>
                  <a:gd name="T25" fmla="*/ 52 h 56"/>
                  <a:gd name="T26" fmla="*/ 34 w 46"/>
                  <a:gd name="T27" fmla="*/ 54 h 56"/>
                  <a:gd name="T28" fmla="*/ 30 w 46"/>
                  <a:gd name="T29" fmla="*/ 56 h 56"/>
                  <a:gd name="T30" fmla="*/ 24 w 46"/>
                  <a:gd name="T31" fmla="*/ 56 h 56"/>
                  <a:gd name="T32" fmla="*/ 16 w 46"/>
                  <a:gd name="T33" fmla="*/ 56 h 56"/>
                  <a:gd name="T34" fmla="*/ 12 w 46"/>
                  <a:gd name="T35" fmla="*/ 52 h 56"/>
                  <a:gd name="T36" fmla="*/ 6 w 46"/>
                  <a:gd name="T37" fmla="*/ 48 h 56"/>
                  <a:gd name="T38" fmla="*/ 4 w 46"/>
                  <a:gd name="T39" fmla="*/ 44 h 56"/>
                  <a:gd name="T40" fmla="*/ 0 w 46"/>
                  <a:gd name="T41" fmla="*/ 36 h 56"/>
                  <a:gd name="T42" fmla="*/ 0 w 46"/>
                  <a:gd name="T43" fmla="*/ 28 h 56"/>
                  <a:gd name="T44" fmla="*/ 2 w 46"/>
                  <a:gd name="T45" fmla="*/ 16 h 56"/>
                  <a:gd name="T46" fmla="*/ 6 w 46"/>
                  <a:gd name="T47" fmla="*/ 6 h 56"/>
                  <a:gd name="T48" fmla="*/ 14 w 46"/>
                  <a:gd name="T49" fmla="*/ 0 h 56"/>
                  <a:gd name="T50" fmla="*/ 24 w 46"/>
                  <a:gd name="T51" fmla="*/ 0 h 56"/>
                  <a:gd name="T52" fmla="*/ 34 w 46"/>
                  <a:gd name="T53" fmla="*/ 2 h 56"/>
                  <a:gd name="T54" fmla="*/ 42 w 46"/>
                  <a:gd name="T55" fmla="*/ 8 h 56"/>
                  <a:gd name="T56" fmla="*/ 46 w 46"/>
                  <a:gd name="T57" fmla="*/ 16 h 56"/>
                  <a:gd name="T58" fmla="*/ 46 w 46"/>
                  <a:gd name="T59" fmla="*/ 26 h 56"/>
                  <a:gd name="T60" fmla="*/ 36 w 46"/>
                  <a:gd name="T61" fmla="*/ 22 h 56"/>
                  <a:gd name="T62" fmla="*/ 34 w 46"/>
                  <a:gd name="T63" fmla="*/ 18 h 56"/>
                  <a:gd name="T64" fmla="*/ 32 w 46"/>
                  <a:gd name="T65" fmla="*/ 12 h 56"/>
                  <a:gd name="T66" fmla="*/ 28 w 46"/>
                  <a:gd name="T67" fmla="*/ 10 h 56"/>
                  <a:gd name="T68" fmla="*/ 22 w 46"/>
                  <a:gd name="T69" fmla="*/ 8 h 56"/>
                  <a:gd name="T70" fmla="*/ 18 w 46"/>
                  <a:gd name="T71" fmla="*/ 10 h 56"/>
                  <a:gd name="T72" fmla="*/ 14 w 46"/>
                  <a:gd name="T73" fmla="*/ 12 h 56"/>
                  <a:gd name="T74" fmla="*/ 12 w 46"/>
                  <a:gd name="T75" fmla="*/ 16 h 56"/>
                  <a:gd name="T76" fmla="*/ 10 w 46"/>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6"/>
                    </a:moveTo>
                    <a:lnTo>
                      <a:pt x="46" y="26"/>
                    </a:lnTo>
                    <a:lnTo>
                      <a:pt x="46" y="30"/>
                    </a:lnTo>
                    <a:lnTo>
                      <a:pt x="46" y="30"/>
                    </a:lnTo>
                    <a:lnTo>
                      <a:pt x="46" y="32"/>
                    </a:lnTo>
                    <a:lnTo>
                      <a:pt x="10" y="32"/>
                    </a:lnTo>
                    <a:lnTo>
                      <a:pt x="10" y="32"/>
                    </a:lnTo>
                    <a:lnTo>
                      <a:pt x="12" y="38"/>
                    </a:lnTo>
                    <a:lnTo>
                      <a:pt x="12" y="38"/>
                    </a:lnTo>
                    <a:lnTo>
                      <a:pt x="14" y="42"/>
                    </a:lnTo>
                    <a:lnTo>
                      <a:pt x="14" y="42"/>
                    </a:lnTo>
                    <a:lnTo>
                      <a:pt x="20" y="46"/>
                    </a:lnTo>
                    <a:lnTo>
                      <a:pt x="20" y="46"/>
                    </a:lnTo>
                    <a:lnTo>
                      <a:pt x="24" y="46"/>
                    </a:lnTo>
                    <a:lnTo>
                      <a:pt x="24" y="46"/>
                    </a:lnTo>
                    <a:lnTo>
                      <a:pt x="28" y="46"/>
                    </a:lnTo>
                    <a:lnTo>
                      <a:pt x="28" y="46"/>
                    </a:lnTo>
                    <a:lnTo>
                      <a:pt x="30" y="46"/>
                    </a:lnTo>
                    <a:lnTo>
                      <a:pt x="30" y="46"/>
                    </a:lnTo>
                    <a:lnTo>
                      <a:pt x="32" y="44"/>
                    </a:lnTo>
                    <a:lnTo>
                      <a:pt x="32" y="44"/>
                    </a:lnTo>
                    <a:lnTo>
                      <a:pt x="36" y="42"/>
                    </a:lnTo>
                    <a:lnTo>
                      <a:pt x="42" y="48"/>
                    </a:lnTo>
                    <a:lnTo>
                      <a:pt x="42" y="48"/>
                    </a:lnTo>
                    <a:lnTo>
                      <a:pt x="38" y="52"/>
                    </a:lnTo>
                    <a:lnTo>
                      <a:pt x="38" y="52"/>
                    </a:lnTo>
                    <a:lnTo>
                      <a:pt x="34" y="54"/>
                    </a:lnTo>
                    <a:lnTo>
                      <a:pt x="34" y="54"/>
                    </a:lnTo>
                    <a:lnTo>
                      <a:pt x="30" y="56"/>
                    </a:lnTo>
                    <a:lnTo>
                      <a:pt x="30" y="56"/>
                    </a:lnTo>
                    <a:lnTo>
                      <a:pt x="24" y="56"/>
                    </a:lnTo>
                    <a:lnTo>
                      <a:pt x="24" y="56"/>
                    </a:lnTo>
                    <a:lnTo>
                      <a:pt x="16" y="56"/>
                    </a:lnTo>
                    <a:lnTo>
                      <a:pt x="16" y="56"/>
                    </a:lnTo>
                    <a:lnTo>
                      <a:pt x="12" y="52"/>
                    </a:lnTo>
                    <a:lnTo>
                      <a:pt x="12" y="52"/>
                    </a:lnTo>
                    <a:lnTo>
                      <a:pt x="6" y="48"/>
                    </a:lnTo>
                    <a:lnTo>
                      <a:pt x="6" y="48"/>
                    </a:lnTo>
                    <a:lnTo>
                      <a:pt x="4" y="44"/>
                    </a:lnTo>
                    <a:lnTo>
                      <a:pt x="4" y="44"/>
                    </a:lnTo>
                    <a:lnTo>
                      <a:pt x="0" y="36"/>
                    </a:lnTo>
                    <a:lnTo>
                      <a:pt x="0" y="36"/>
                    </a:lnTo>
                    <a:lnTo>
                      <a:pt x="0" y="28"/>
                    </a:lnTo>
                    <a:lnTo>
                      <a:pt x="0" y="28"/>
                    </a:lnTo>
                    <a:lnTo>
                      <a:pt x="2" y="16"/>
                    </a:lnTo>
                    <a:lnTo>
                      <a:pt x="2" y="16"/>
                    </a:lnTo>
                    <a:lnTo>
                      <a:pt x="6" y="6"/>
                    </a:lnTo>
                    <a:lnTo>
                      <a:pt x="6" y="6"/>
                    </a:lnTo>
                    <a:lnTo>
                      <a:pt x="14" y="0"/>
                    </a:lnTo>
                    <a:lnTo>
                      <a:pt x="14" y="0"/>
                    </a:lnTo>
                    <a:lnTo>
                      <a:pt x="24" y="0"/>
                    </a:lnTo>
                    <a:lnTo>
                      <a:pt x="24" y="0"/>
                    </a:lnTo>
                    <a:lnTo>
                      <a:pt x="30" y="0"/>
                    </a:lnTo>
                    <a:lnTo>
                      <a:pt x="34" y="2"/>
                    </a:lnTo>
                    <a:lnTo>
                      <a:pt x="34" y="2"/>
                    </a:lnTo>
                    <a:lnTo>
                      <a:pt x="42" y="8"/>
                    </a:lnTo>
                    <a:lnTo>
                      <a:pt x="42" y="8"/>
                    </a:lnTo>
                    <a:lnTo>
                      <a:pt x="46" y="16"/>
                    </a:lnTo>
                    <a:lnTo>
                      <a:pt x="46" y="16"/>
                    </a:lnTo>
                    <a:lnTo>
                      <a:pt x="46" y="26"/>
                    </a:lnTo>
                    <a:lnTo>
                      <a:pt x="46" y="26"/>
                    </a:lnTo>
                    <a:close/>
                    <a:moveTo>
                      <a:pt x="36" y="22"/>
                    </a:moveTo>
                    <a:lnTo>
                      <a:pt x="36" y="22"/>
                    </a:lnTo>
                    <a:lnTo>
                      <a:pt x="34" y="18"/>
                    </a:lnTo>
                    <a:lnTo>
                      <a:pt x="34" y="18"/>
                    </a:lnTo>
                    <a:lnTo>
                      <a:pt x="32" y="12"/>
                    </a:lnTo>
                    <a:lnTo>
                      <a:pt x="32" y="12"/>
                    </a:lnTo>
                    <a:lnTo>
                      <a:pt x="28" y="10"/>
                    </a:lnTo>
                    <a:lnTo>
                      <a:pt x="28" y="10"/>
                    </a:lnTo>
                    <a:lnTo>
                      <a:pt x="22" y="8"/>
                    </a:lnTo>
                    <a:lnTo>
                      <a:pt x="22" y="8"/>
                    </a:lnTo>
                    <a:lnTo>
                      <a:pt x="18" y="10"/>
                    </a:lnTo>
                    <a:lnTo>
                      <a:pt x="18" y="10"/>
                    </a:lnTo>
                    <a:lnTo>
                      <a:pt x="14" y="12"/>
                    </a:lnTo>
                    <a:lnTo>
                      <a:pt x="14" y="12"/>
                    </a:lnTo>
                    <a:lnTo>
                      <a:pt x="12" y="16"/>
                    </a:lnTo>
                    <a:lnTo>
                      <a:pt x="12" y="16"/>
                    </a:lnTo>
                    <a:lnTo>
                      <a:pt x="10"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7199" name="Freeform 41"/>
              <p:cNvSpPr>
                <a:spLocks noEditPoints="1"/>
              </p:cNvSpPr>
              <p:nvPr/>
            </p:nvSpPr>
            <p:spPr bwMode="auto">
              <a:xfrm>
                <a:off x="4886325" y="5249863"/>
                <a:ext cx="73025" cy="123825"/>
              </a:xfrm>
              <a:custGeom>
                <a:avLst/>
                <a:gdLst>
                  <a:gd name="T0" fmla="*/ 46 w 46"/>
                  <a:gd name="T1" fmla="*/ 50 h 78"/>
                  <a:gd name="T2" fmla="*/ 44 w 46"/>
                  <a:gd name="T3" fmla="*/ 62 h 78"/>
                  <a:gd name="T4" fmla="*/ 40 w 46"/>
                  <a:gd name="T5" fmla="*/ 72 h 78"/>
                  <a:gd name="T6" fmla="*/ 32 w 46"/>
                  <a:gd name="T7" fmla="*/ 76 h 78"/>
                  <a:gd name="T8" fmla="*/ 24 w 46"/>
                  <a:gd name="T9" fmla="*/ 78 h 78"/>
                  <a:gd name="T10" fmla="*/ 16 w 46"/>
                  <a:gd name="T11" fmla="*/ 76 h 78"/>
                  <a:gd name="T12" fmla="*/ 10 w 46"/>
                  <a:gd name="T13" fmla="*/ 78 h 78"/>
                  <a:gd name="T14" fmla="*/ 0 w 46"/>
                  <a:gd name="T15" fmla="*/ 6 h 78"/>
                  <a:gd name="T16" fmla="*/ 10 w 46"/>
                  <a:gd name="T17" fmla="*/ 28 h 78"/>
                  <a:gd name="T18" fmla="*/ 14 w 46"/>
                  <a:gd name="T19" fmla="*/ 24 h 78"/>
                  <a:gd name="T20" fmla="*/ 16 w 46"/>
                  <a:gd name="T21" fmla="*/ 24 h 78"/>
                  <a:gd name="T22" fmla="*/ 20 w 46"/>
                  <a:gd name="T23" fmla="*/ 22 h 78"/>
                  <a:gd name="T24" fmla="*/ 26 w 46"/>
                  <a:gd name="T25" fmla="*/ 22 h 78"/>
                  <a:gd name="T26" fmla="*/ 34 w 46"/>
                  <a:gd name="T27" fmla="*/ 22 h 78"/>
                  <a:gd name="T28" fmla="*/ 40 w 46"/>
                  <a:gd name="T29" fmla="*/ 28 h 78"/>
                  <a:gd name="T30" fmla="*/ 44 w 46"/>
                  <a:gd name="T31" fmla="*/ 38 h 78"/>
                  <a:gd name="T32" fmla="*/ 46 w 46"/>
                  <a:gd name="T33" fmla="*/ 50 h 78"/>
                  <a:gd name="T34" fmla="*/ 36 w 46"/>
                  <a:gd name="T35" fmla="*/ 50 h 78"/>
                  <a:gd name="T36" fmla="*/ 34 w 46"/>
                  <a:gd name="T37" fmla="*/ 42 h 78"/>
                  <a:gd name="T38" fmla="*/ 32 w 46"/>
                  <a:gd name="T39" fmla="*/ 36 h 78"/>
                  <a:gd name="T40" fmla="*/ 24 w 46"/>
                  <a:gd name="T41" fmla="*/ 30 h 78"/>
                  <a:gd name="T42" fmla="*/ 20 w 46"/>
                  <a:gd name="T43" fmla="*/ 32 h 78"/>
                  <a:gd name="T44" fmla="*/ 16 w 46"/>
                  <a:gd name="T45" fmla="*/ 34 h 78"/>
                  <a:gd name="T46" fmla="*/ 14 w 46"/>
                  <a:gd name="T47" fmla="*/ 36 h 78"/>
                  <a:gd name="T48" fmla="*/ 10 w 46"/>
                  <a:gd name="T49" fmla="*/ 38 h 78"/>
                  <a:gd name="T50" fmla="*/ 10 w 46"/>
                  <a:gd name="T51" fmla="*/ 62 h 78"/>
                  <a:gd name="T52" fmla="*/ 12 w 46"/>
                  <a:gd name="T53" fmla="*/ 64 h 78"/>
                  <a:gd name="T54" fmla="*/ 16 w 46"/>
                  <a:gd name="T55" fmla="*/ 66 h 78"/>
                  <a:gd name="T56" fmla="*/ 20 w 46"/>
                  <a:gd name="T57" fmla="*/ 68 h 78"/>
                  <a:gd name="T58" fmla="*/ 24 w 46"/>
                  <a:gd name="T59" fmla="*/ 68 h 78"/>
                  <a:gd name="T60" fmla="*/ 32 w 46"/>
                  <a:gd name="T61" fmla="*/ 64 h 78"/>
                  <a:gd name="T62" fmla="*/ 34 w 46"/>
                  <a:gd name="T63" fmla="*/ 58 h 78"/>
                  <a:gd name="T64" fmla="*/ 36 w 46"/>
                  <a:gd name="T65" fmla="*/ 5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78">
                    <a:moveTo>
                      <a:pt x="46" y="50"/>
                    </a:moveTo>
                    <a:lnTo>
                      <a:pt x="46" y="50"/>
                    </a:lnTo>
                    <a:lnTo>
                      <a:pt x="44" y="62"/>
                    </a:lnTo>
                    <a:lnTo>
                      <a:pt x="44" y="62"/>
                    </a:lnTo>
                    <a:lnTo>
                      <a:pt x="40" y="72"/>
                    </a:lnTo>
                    <a:lnTo>
                      <a:pt x="40" y="72"/>
                    </a:lnTo>
                    <a:lnTo>
                      <a:pt x="32" y="76"/>
                    </a:lnTo>
                    <a:lnTo>
                      <a:pt x="32" y="76"/>
                    </a:lnTo>
                    <a:lnTo>
                      <a:pt x="24" y="78"/>
                    </a:lnTo>
                    <a:lnTo>
                      <a:pt x="24" y="78"/>
                    </a:lnTo>
                    <a:lnTo>
                      <a:pt x="16" y="76"/>
                    </a:lnTo>
                    <a:lnTo>
                      <a:pt x="16" y="76"/>
                    </a:lnTo>
                    <a:lnTo>
                      <a:pt x="10" y="72"/>
                    </a:lnTo>
                    <a:lnTo>
                      <a:pt x="10" y="78"/>
                    </a:lnTo>
                    <a:lnTo>
                      <a:pt x="0" y="78"/>
                    </a:lnTo>
                    <a:lnTo>
                      <a:pt x="0" y="6"/>
                    </a:lnTo>
                    <a:lnTo>
                      <a:pt x="10" y="0"/>
                    </a:lnTo>
                    <a:lnTo>
                      <a:pt x="10" y="28"/>
                    </a:lnTo>
                    <a:lnTo>
                      <a:pt x="10" y="28"/>
                    </a:lnTo>
                    <a:lnTo>
                      <a:pt x="14" y="24"/>
                    </a:lnTo>
                    <a:lnTo>
                      <a:pt x="14" y="24"/>
                    </a:lnTo>
                    <a:lnTo>
                      <a:pt x="16" y="24"/>
                    </a:lnTo>
                    <a:lnTo>
                      <a:pt x="16" y="24"/>
                    </a:lnTo>
                    <a:lnTo>
                      <a:pt x="20" y="22"/>
                    </a:lnTo>
                    <a:lnTo>
                      <a:pt x="20" y="22"/>
                    </a:lnTo>
                    <a:lnTo>
                      <a:pt x="26" y="22"/>
                    </a:lnTo>
                    <a:lnTo>
                      <a:pt x="26" y="22"/>
                    </a:lnTo>
                    <a:lnTo>
                      <a:pt x="34" y="22"/>
                    </a:lnTo>
                    <a:lnTo>
                      <a:pt x="34" y="22"/>
                    </a:lnTo>
                    <a:lnTo>
                      <a:pt x="40" y="28"/>
                    </a:lnTo>
                    <a:lnTo>
                      <a:pt x="40" y="28"/>
                    </a:lnTo>
                    <a:lnTo>
                      <a:pt x="44" y="38"/>
                    </a:lnTo>
                    <a:lnTo>
                      <a:pt x="44" y="38"/>
                    </a:lnTo>
                    <a:lnTo>
                      <a:pt x="46" y="50"/>
                    </a:lnTo>
                    <a:lnTo>
                      <a:pt x="46" y="50"/>
                    </a:lnTo>
                    <a:close/>
                    <a:moveTo>
                      <a:pt x="36" y="50"/>
                    </a:moveTo>
                    <a:lnTo>
                      <a:pt x="36" y="50"/>
                    </a:lnTo>
                    <a:lnTo>
                      <a:pt x="34" y="42"/>
                    </a:lnTo>
                    <a:lnTo>
                      <a:pt x="32" y="36"/>
                    </a:lnTo>
                    <a:lnTo>
                      <a:pt x="32" y="36"/>
                    </a:lnTo>
                    <a:lnTo>
                      <a:pt x="28" y="32"/>
                    </a:lnTo>
                    <a:lnTo>
                      <a:pt x="24" y="30"/>
                    </a:lnTo>
                    <a:lnTo>
                      <a:pt x="24" y="30"/>
                    </a:lnTo>
                    <a:lnTo>
                      <a:pt x="20" y="32"/>
                    </a:lnTo>
                    <a:lnTo>
                      <a:pt x="20" y="32"/>
                    </a:lnTo>
                    <a:lnTo>
                      <a:pt x="16" y="34"/>
                    </a:lnTo>
                    <a:lnTo>
                      <a:pt x="16" y="34"/>
                    </a:lnTo>
                    <a:lnTo>
                      <a:pt x="14" y="36"/>
                    </a:lnTo>
                    <a:lnTo>
                      <a:pt x="14" y="36"/>
                    </a:lnTo>
                    <a:lnTo>
                      <a:pt x="10" y="38"/>
                    </a:lnTo>
                    <a:lnTo>
                      <a:pt x="10" y="62"/>
                    </a:lnTo>
                    <a:lnTo>
                      <a:pt x="10" y="62"/>
                    </a:lnTo>
                    <a:lnTo>
                      <a:pt x="12" y="64"/>
                    </a:lnTo>
                    <a:lnTo>
                      <a:pt x="12" y="64"/>
                    </a:lnTo>
                    <a:lnTo>
                      <a:pt x="16" y="66"/>
                    </a:lnTo>
                    <a:lnTo>
                      <a:pt x="16" y="66"/>
                    </a:lnTo>
                    <a:lnTo>
                      <a:pt x="20" y="68"/>
                    </a:lnTo>
                    <a:lnTo>
                      <a:pt x="20" y="68"/>
                    </a:lnTo>
                    <a:lnTo>
                      <a:pt x="24" y="68"/>
                    </a:lnTo>
                    <a:lnTo>
                      <a:pt x="24" y="68"/>
                    </a:lnTo>
                    <a:lnTo>
                      <a:pt x="28" y="68"/>
                    </a:lnTo>
                    <a:lnTo>
                      <a:pt x="32" y="64"/>
                    </a:lnTo>
                    <a:lnTo>
                      <a:pt x="32" y="64"/>
                    </a:lnTo>
                    <a:lnTo>
                      <a:pt x="34" y="58"/>
                    </a:lnTo>
                    <a:lnTo>
                      <a:pt x="36" y="50"/>
                    </a:lnTo>
                    <a:lnTo>
                      <a:pt x="36" y="5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46" name="Freeform 42"/>
              <p:cNvSpPr>
                <a:spLocks noEditPoints="1"/>
              </p:cNvSpPr>
              <p:nvPr/>
            </p:nvSpPr>
            <p:spPr bwMode="auto">
              <a:xfrm>
                <a:off x="4972050" y="5284788"/>
                <a:ext cx="76200" cy="88900"/>
              </a:xfrm>
              <a:custGeom>
                <a:avLst/>
                <a:gdLst>
                  <a:gd name="T0" fmla="*/ 48 w 48"/>
                  <a:gd name="T1" fmla="*/ 26 h 56"/>
                  <a:gd name="T2" fmla="*/ 48 w 48"/>
                  <a:gd name="T3" fmla="*/ 30 h 56"/>
                  <a:gd name="T4" fmla="*/ 12 w 48"/>
                  <a:gd name="T5" fmla="*/ 32 h 56"/>
                  <a:gd name="T6" fmla="*/ 14 w 48"/>
                  <a:gd name="T7" fmla="*/ 38 h 56"/>
                  <a:gd name="T8" fmla="*/ 16 w 48"/>
                  <a:gd name="T9" fmla="*/ 42 h 56"/>
                  <a:gd name="T10" fmla="*/ 20 w 48"/>
                  <a:gd name="T11" fmla="*/ 46 h 56"/>
                  <a:gd name="T12" fmla="*/ 26 w 48"/>
                  <a:gd name="T13" fmla="*/ 46 h 56"/>
                  <a:gd name="T14" fmla="*/ 28 w 48"/>
                  <a:gd name="T15" fmla="*/ 46 h 56"/>
                  <a:gd name="T16" fmla="*/ 32 w 48"/>
                  <a:gd name="T17" fmla="*/ 46 h 56"/>
                  <a:gd name="T18" fmla="*/ 34 w 48"/>
                  <a:gd name="T19" fmla="*/ 44 h 56"/>
                  <a:gd name="T20" fmla="*/ 38 w 48"/>
                  <a:gd name="T21" fmla="*/ 42 h 56"/>
                  <a:gd name="T22" fmla="*/ 44 w 48"/>
                  <a:gd name="T23" fmla="*/ 48 h 56"/>
                  <a:gd name="T24" fmla="*/ 40 w 48"/>
                  <a:gd name="T25" fmla="*/ 52 h 56"/>
                  <a:gd name="T26" fmla="*/ 36 w 48"/>
                  <a:gd name="T27" fmla="*/ 54 h 56"/>
                  <a:gd name="T28" fmla="*/ 30 w 48"/>
                  <a:gd name="T29" fmla="*/ 56 h 56"/>
                  <a:gd name="T30" fmla="*/ 24 w 48"/>
                  <a:gd name="T31" fmla="*/ 56 h 56"/>
                  <a:gd name="T32" fmla="*/ 18 w 48"/>
                  <a:gd name="T33" fmla="*/ 56 h 56"/>
                  <a:gd name="T34" fmla="*/ 12 w 48"/>
                  <a:gd name="T35" fmla="*/ 52 h 56"/>
                  <a:gd name="T36" fmla="*/ 8 w 48"/>
                  <a:gd name="T37" fmla="*/ 48 h 56"/>
                  <a:gd name="T38" fmla="*/ 4 w 48"/>
                  <a:gd name="T39" fmla="*/ 44 h 56"/>
                  <a:gd name="T40" fmla="*/ 2 w 48"/>
                  <a:gd name="T41" fmla="*/ 36 h 56"/>
                  <a:gd name="T42" fmla="*/ 0 w 48"/>
                  <a:gd name="T43" fmla="*/ 28 h 56"/>
                  <a:gd name="T44" fmla="*/ 2 w 48"/>
                  <a:gd name="T45" fmla="*/ 16 h 56"/>
                  <a:gd name="T46" fmla="*/ 8 w 48"/>
                  <a:gd name="T47" fmla="*/ 6 h 56"/>
                  <a:gd name="T48" fmla="*/ 16 w 48"/>
                  <a:gd name="T49" fmla="*/ 0 h 56"/>
                  <a:gd name="T50" fmla="*/ 26 w 48"/>
                  <a:gd name="T51" fmla="*/ 0 h 56"/>
                  <a:gd name="T52" fmla="*/ 36 w 48"/>
                  <a:gd name="T53" fmla="*/ 2 h 56"/>
                  <a:gd name="T54" fmla="*/ 42 w 48"/>
                  <a:gd name="T55" fmla="*/ 8 h 56"/>
                  <a:gd name="T56" fmla="*/ 46 w 48"/>
                  <a:gd name="T57" fmla="*/ 16 h 56"/>
                  <a:gd name="T58" fmla="*/ 48 w 48"/>
                  <a:gd name="T59" fmla="*/ 26 h 56"/>
                  <a:gd name="T60" fmla="*/ 38 w 48"/>
                  <a:gd name="T61" fmla="*/ 22 h 56"/>
                  <a:gd name="T62" fmla="*/ 36 w 48"/>
                  <a:gd name="T63" fmla="*/ 18 h 56"/>
                  <a:gd name="T64" fmla="*/ 34 w 48"/>
                  <a:gd name="T65" fmla="*/ 12 h 56"/>
                  <a:gd name="T66" fmla="*/ 30 w 48"/>
                  <a:gd name="T67" fmla="*/ 10 h 56"/>
                  <a:gd name="T68" fmla="*/ 24 w 48"/>
                  <a:gd name="T69" fmla="*/ 8 h 56"/>
                  <a:gd name="T70" fmla="*/ 20 w 48"/>
                  <a:gd name="T71" fmla="*/ 10 h 56"/>
                  <a:gd name="T72" fmla="*/ 16 w 48"/>
                  <a:gd name="T73" fmla="*/ 12 h 56"/>
                  <a:gd name="T74" fmla="*/ 14 w 48"/>
                  <a:gd name="T75" fmla="*/ 16 h 56"/>
                  <a:gd name="T76" fmla="*/ 12 w 48"/>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56">
                    <a:moveTo>
                      <a:pt x="48" y="26"/>
                    </a:moveTo>
                    <a:lnTo>
                      <a:pt x="48" y="26"/>
                    </a:lnTo>
                    <a:lnTo>
                      <a:pt x="48" y="30"/>
                    </a:lnTo>
                    <a:lnTo>
                      <a:pt x="48" y="30"/>
                    </a:lnTo>
                    <a:lnTo>
                      <a:pt x="48" y="32"/>
                    </a:lnTo>
                    <a:lnTo>
                      <a:pt x="12" y="32"/>
                    </a:lnTo>
                    <a:lnTo>
                      <a:pt x="12" y="32"/>
                    </a:lnTo>
                    <a:lnTo>
                      <a:pt x="14" y="38"/>
                    </a:lnTo>
                    <a:lnTo>
                      <a:pt x="14" y="38"/>
                    </a:lnTo>
                    <a:lnTo>
                      <a:pt x="16" y="42"/>
                    </a:lnTo>
                    <a:lnTo>
                      <a:pt x="16" y="42"/>
                    </a:lnTo>
                    <a:lnTo>
                      <a:pt x="20" y="46"/>
                    </a:lnTo>
                    <a:lnTo>
                      <a:pt x="20" y="46"/>
                    </a:lnTo>
                    <a:lnTo>
                      <a:pt x="26" y="46"/>
                    </a:lnTo>
                    <a:lnTo>
                      <a:pt x="26" y="46"/>
                    </a:lnTo>
                    <a:lnTo>
                      <a:pt x="28" y="46"/>
                    </a:lnTo>
                    <a:lnTo>
                      <a:pt x="28" y="46"/>
                    </a:lnTo>
                    <a:lnTo>
                      <a:pt x="32" y="46"/>
                    </a:lnTo>
                    <a:lnTo>
                      <a:pt x="32" y="46"/>
                    </a:lnTo>
                    <a:lnTo>
                      <a:pt x="34" y="44"/>
                    </a:lnTo>
                    <a:lnTo>
                      <a:pt x="34" y="44"/>
                    </a:lnTo>
                    <a:lnTo>
                      <a:pt x="38" y="42"/>
                    </a:lnTo>
                    <a:lnTo>
                      <a:pt x="44" y="48"/>
                    </a:lnTo>
                    <a:lnTo>
                      <a:pt x="44" y="48"/>
                    </a:lnTo>
                    <a:lnTo>
                      <a:pt x="40" y="52"/>
                    </a:lnTo>
                    <a:lnTo>
                      <a:pt x="40" y="52"/>
                    </a:lnTo>
                    <a:lnTo>
                      <a:pt x="36" y="54"/>
                    </a:lnTo>
                    <a:lnTo>
                      <a:pt x="36" y="54"/>
                    </a:lnTo>
                    <a:lnTo>
                      <a:pt x="30" y="56"/>
                    </a:lnTo>
                    <a:lnTo>
                      <a:pt x="30" y="56"/>
                    </a:lnTo>
                    <a:lnTo>
                      <a:pt x="24" y="56"/>
                    </a:lnTo>
                    <a:lnTo>
                      <a:pt x="24" y="56"/>
                    </a:lnTo>
                    <a:lnTo>
                      <a:pt x="18" y="56"/>
                    </a:lnTo>
                    <a:lnTo>
                      <a:pt x="18" y="56"/>
                    </a:lnTo>
                    <a:lnTo>
                      <a:pt x="12" y="52"/>
                    </a:lnTo>
                    <a:lnTo>
                      <a:pt x="12" y="52"/>
                    </a:lnTo>
                    <a:lnTo>
                      <a:pt x="8" y="48"/>
                    </a:lnTo>
                    <a:lnTo>
                      <a:pt x="8" y="48"/>
                    </a:lnTo>
                    <a:lnTo>
                      <a:pt x="4" y="44"/>
                    </a:lnTo>
                    <a:lnTo>
                      <a:pt x="4" y="44"/>
                    </a:lnTo>
                    <a:lnTo>
                      <a:pt x="2" y="36"/>
                    </a:lnTo>
                    <a:lnTo>
                      <a:pt x="2" y="36"/>
                    </a:lnTo>
                    <a:lnTo>
                      <a:pt x="0" y="28"/>
                    </a:lnTo>
                    <a:lnTo>
                      <a:pt x="0" y="28"/>
                    </a:lnTo>
                    <a:lnTo>
                      <a:pt x="2" y="16"/>
                    </a:lnTo>
                    <a:lnTo>
                      <a:pt x="2" y="16"/>
                    </a:lnTo>
                    <a:lnTo>
                      <a:pt x="8" y="6"/>
                    </a:lnTo>
                    <a:lnTo>
                      <a:pt x="8" y="6"/>
                    </a:lnTo>
                    <a:lnTo>
                      <a:pt x="16" y="0"/>
                    </a:lnTo>
                    <a:lnTo>
                      <a:pt x="16" y="0"/>
                    </a:lnTo>
                    <a:lnTo>
                      <a:pt x="26" y="0"/>
                    </a:lnTo>
                    <a:lnTo>
                      <a:pt x="26" y="0"/>
                    </a:lnTo>
                    <a:lnTo>
                      <a:pt x="30" y="0"/>
                    </a:lnTo>
                    <a:lnTo>
                      <a:pt x="36" y="2"/>
                    </a:lnTo>
                    <a:lnTo>
                      <a:pt x="36" y="2"/>
                    </a:lnTo>
                    <a:lnTo>
                      <a:pt x="42" y="8"/>
                    </a:lnTo>
                    <a:lnTo>
                      <a:pt x="42" y="8"/>
                    </a:lnTo>
                    <a:lnTo>
                      <a:pt x="46" y="16"/>
                    </a:lnTo>
                    <a:lnTo>
                      <a:pt x="46" y="16"/>
                    </a:lnTo>
                    <a:lnTo>
                      <a:pt x="48" y="26"/>
                    </a:lnTo>
                    <a:lnTo>
                      <a:pt x="48" y="26"/>
                    </a:lnTo>
                    <a:close/>
                    <a:moveTo>
                      <a:pt x="38" y="22"/>
                    </a:moveTo>
                    <a:lnTo>
                      <a:pt x="38" y="22"/>
                    </a:lnTo>
                    <a:lnTo>
                      <a:pt x="36" y="18"/>
                    </a:lnTo>
                    <a:lnTo>
                      <a:pt x="36" y="18"/>
                    </a:lnTo>
                    <a:lnTo>
                      <a:pt x="34" y="12"/>
                    </a:lnTo>
                    <a:lnTo>
                      <a:pt x="34" y="12"/>
                    </a:lnTo>
                    <a:lnTo>
                      <a:pt x="30" y="10"/>
                    </a:lnTo>
                    <a:lnTo>
                      <a:pt x="30" y="10"/>
                    </a:lnTo>
                    <a:lnTo>
                      <a:pt x="24" y="8"/>
                    </a:lnTo>
                    <a:lnTo>
                      <a:pt x="24" y="8"/>
                    </a:lnTo>
                    <a:lnTo>
                      <a:pt x="20" y="10"/>
                    </a:lnTo>
                    <a:lnTo>
                      <a:pt x="20" y="10"/>
                    </a:lnTo>
                    <a:lnTo>
                      <a:pt x="16" y="12"/>
                    </a:lnTo>
                    <a:lnTo>
                      <a:pt x="16" y="12"/>
                    </a:lnTo>
                    <a:lnTo>
                      <a:pt x="14" y="16"/>
                    </a:lnTo>
                    <a:lnTo>
                      <a:pt x="14" y="16"/>
                    </a:lnTo>
                    <a:lnTo>
                      <a:pt x="12" y="22"/>
                    </a:lnTo>
                    <a:lnTo>
                      <a:pt x="38"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47" name="Freeform 43"/>
              <p:cNvSpPr>
                <a:spLocks/>
              </p:cNvSpPr>
              <p:nvPr/>
            </p:nvSpPr>
            <p:spPr bwMode="auto">
              <a:xfrm>
                <a:off x="5057775" y="5249863"/>
                <a:ext cx="50800" cy="123825"/>
              </a:xfrm>
              <a:custGeom>
                <a:avLst/>
                <a:gdLst>
                  <a:gd name="T0" fmla="*/ 30 w 32"/>
                  <a:gd name="T1" fmla="*/ 76 h 78"/>
                  <a:gd name="T2" fmla="*/ 30 w 32"/>
                  <a:gd name="T3" fmla="*/ 76 h 78"/>
                  <a:gd name="T4" fmla="*/ 26 w 32"/>
                  <a:gd name="T5" fmla="*/ 78 h 78"/>
                  <a:gd name="T6" fmla="*/ 26 w 32"/>
                  <a:gd name="T7" fmla="*/ 78 h 78"/>
                  <a:gd name="T8" fmla="*/ 20 w 32"/>
                  <a:gd name="T9" fmla="*/ 78 h 78"/>
                  <a:gd name="T10" fmla="*/ 20 w 32"/>
                  <a:gd name="T11" fmla="*/ 78 h 78"/>
                  <a:gd name="T12" fmla="*/ 16 w 32"/>
                  <a:gd name="T13" fmla="*/ 78 h 78"/>
                  <a:gd name="T14" fmla="*/ 16 w 32"/>
                  <a:gd name="T15" fmla="*/ 78 h 78"/>
                  <a:gd name="T16" fmla="*/ 12 w 32"/>
                  <a:gd name="T17" fmla="*/ 74 h 78"/>
                  <a:gd name="T18" fmla="*/ 12 w 32"/>
                  <a:gd name="T19" fmla="*/ 74 h 78"/>
                  <a:gd name="T20" fmla="*/ 8 w 32"/>
                  <a:gd name="T21" fmla="*/ 70 h 78"/>
                  <a:gd name="T22" fmla="*/ 8 w 32"/>
                  <a:gd name="T23" fmla="*/ 70 h 78"/>
                  <a:gd name="T24" fmla="*/ 8 w 32"/>
                  <a:gd name="T25" fmla="*/ 64 h 78"/>
                  <a:gd name="T26" fmla="*/ 8 w 32"/>
                  <a:gd name="T27" fmla="*/ 32 h 78"/>
                  <a:gd name="T28" fmla="*/ 0 w 32"/>
                  <a:gd name="T29" fmla="*/ 32 h 78"/>
                  <a:gd name="T30" fmla="*/ 0 w 32"/>
                  <a:gd name="T31" fmla="*/ 22 h 78"/>
                  <a:gd name="T32" fmla="*/ 8 w 32"/>
                  <a:gd name="T33" fmla="*/ 22 h 78"/>
                  <a:gd name="T34" fmla="*/ 8 w 32"/>
                  <a:gd name="T35" fmla="*/ 6 h 78"/>
                  <a:gd name="T36" fmla="*/ 18 w 32"/>
                  <a:gd name="T37" fmla="*/ 0 h 78"/>
                  <a:gd name="T38" fmla="*/ 18 w 32"/>
                  <a:gd name="T39" fmla="*/ 22 h 78"/>
                  <a:gd name="T40" fmla="*/ 32 w 32"/>
                  <a:gd name="T41" fmla="*/ 22 h 78"/>
                  <a:gd name="T42" fmla="*/ 32 w 32"/>
                  <a:gd name="T43" fmla="*/ 32 h 78"/>
                  <a:gd name="T44" fmla="*/ 18 w 32"/>
                  <a:gd name="T45" fmla="*/ 32 h 78"/>
                  <a:gd name="T46" fmla="*/ 18 w 32"/>
                  <a:gd name="T47" fmla="*/ 62 h 78"/>
                  <a:gd name="T48" fmla="*/ 18 w 32"/>
                  <a:gd name="T49" fmla="*/ 62 h 78"/>
                  <a:gd name="T50" fmla="*/ 18 w 32"/>
                  <a:gd name="T51" fmla="*/ 66 h 78"/>
                  <a:gd name="T52" fmla="*/ 18 w 32"/>
                  <a:gd name="T53" fmla="*/ 66 h 78"/>
                  <a:gd name="T54" fmla="*/ 20 w 32"/>
                  <a:gd name="T55" fmla="*/ 68 h 78"/>
                  <a:gd name="T56" fmla="*/ 20 w 32"/>
                  <a:gd name="T57" fmla="*/ 68 h 78"/>
                  <a:gd name="T58" fmla="*/ 22 w 32"/>
                  <a:gd name="T59" fmla="*/ 68 h 78"/>
                  <a:gd name="T60" fmla="*/ 22 w 32"/>
                  <a:gd name="T61" fmla="*/ 68 h 78"/>
                  <a:gd name="T62" fmla="*/ 24 w 32"/>
                  <a:gd name="T63" fmla="*/ 68 h 78"/>
                  <a:gd name="T64" fmla="*/ 24 w 32"/>
                  <a:gd name="T65" fmla="*/ 68 h 78"/>
                  <a:gd name="T66" fmla="*/ 28 w 32"/>
                  <a:gd name="T67" fmla="*/ 68 h 78"/>
                  <a:gd name="T68" fmla="*/ 28 w 32"/>
                  <a:gd name="T69" fmla="*/ 68 h 78"/>
                  <a:gd name="T70" fmla="*/ 32 w 32"/>
                  <a:gd name="T71" fmla="*/ 66 h 78"/>
                  <a:gd name="T72" fmla="*/ 30 w 32"/>
                  <a:gd name="T73" fmla="*/ 7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8">
                    <a:moveTo>
                      <a:pt x="30" y="76"/>
                    </a:moveTo>
                    <a:lnTo>
                      <a:pt x="30" y="76"/>
                    </a:lnTo>
                    <a:lnTo>
                      <a:pt x="26" y="78"/>
                    </a:lnTo>
                    <a:lnTo>
                      <a:pt x="26" y="78"/>
                    </a:lnTo>
                    <a:lnTo>
                      <a:pt x="20" y="78"/>
                    </a:lnTo>
                    <a:lnTo>
                      <a:pt x="20" y="78"/>
                    </a:lnTo>
                    <a:lnTo>
                      <a:pt x="16" y="78"/>
                    </a:lnTo>
                    <a:lnTo>
                      <a:pt x="16" y="78"/>
                    </a:lnTo>
                    <a:lnTo>
                      <a:pt x="12" y="74"/>
                    </a:lnTo>
                    <a:lnTo>
                      <a:pt x="12" y="74"/>
                    </a:lnTo>
                    <a:lnTo>
                      <a:pt x="8" y="70"/>
                    </a:lnTo>
                    <a:lnTo>
                      <a:pt x="8" y="70"/>
                    </a:lnTo>
                    <a:lnTo>
                      <a:pt x="8" y="64"/>
                    </a:lnTo>
                    <a:lnTo>
                      <a:pt x="8" y="32"/>
                    </a:lnTo>
                    <a:lnTo>
                      <a:pt x="0" y="32"/>
                    </a:lnTo>
                    <a:lnTo>
                      <a:pt x="0" y="22"/>
                    </a:lnTo>
                    <a:lnTo>
                      <a:pt x="8" y="22"/>
                    </a:lnTo>
                    <a:lnTo>
                      <a:pt x="8" y="6"/>
                    </a:lnTo>
                    <a:lnTo>
                      <a:pt x="18" y="0"/>
                    </a:lnTo>
                    <a:lnTo>
                      <a:pt x="18" y="22"/>
                    </a:lnTo>
                    <a:lnTo>
                      <a:pt x="32" y="22"/>
                    </a:lnTo>
                    <a:lnTo>
                      <a:pt x="32" y="32"/>
                    </a:lnTo>
                    <a:lnTo>
                      <a:pt x="18" y="32"/>
                    </a:lnTo>
                    <a:lnTo>
                      <a:pt x="18" y="62"/>
                    </a:lnTo>
                    <a:lnTo>
                      <a:pt x="18" y="62"/>
                    </a:lnTo>
                    <a:lnTo>
                      <a:pt x="18" y="66"/>
                    </a:lnTo>
                    <a:lnTo>
                      <a:pt x="18" y="66"/>
                    </a:lnTo>
                    <a:lnTo>
                      <a:pt x="20" y="68"/>
                    </a:lnTo>
                    <a:lnTo>
                      <a:pt x="20" y="68"/>
                    </a:lnTo>
                    <a:lnTo>
                      <a:pt x="22" y="68"/>
                    </a:lnTo>
                    <a:lnTo>
                      <a:pt x="22" y="68"/>
                    </a:lnTo>
                    <a:lnTo>
                      <a:pt x="24" y="68"/>
                    </a:lnTo>
                    <a:lnTo>
                      <a:pt x="24" y="68"/>
                    </a:lnTo>
                    <a:lnTo>
                      <a:pt x="28" y="68"/>
                    </a:lnTo>
                    <a:lnTo>
                      <a:pt x="28" y="68"/>
                    </a:lnTo>
                    <a:lnTo>
                      <a:pt x="32" y="66"/>
                    </a:lnTo>
                    <a:lnTo>
                      <a:pt x="30"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48" name="Freeform 44"/>
              <p:cNvSpPr>
                <a:spLocks/>
              </p:cNvSpPr>
              <p:nvPr/>
            </p:nvSpPr>
            <p:spPr bwMode="auto">
              <a:xfrm>
                <a:off x="5118100" y="5249863"/>
                <a:ext cx="50800" cy="123825"/>
              </a:xfrm>
              <a:custGeom>
                <a:avLst/>
                <a:gdLst>
                  <a:gd name="T0" fmla="*/ 32 w 32"/>
                  <a:gd name="T1" fmla="*/ 76 h 78"/>
                  <a:gd name="T2" fmla="*/ 32 w 32"/>
                  <a:gd name="T3" fmla="*/ 76 h 78"/>
                  <a:gd name="T4" fmla="*/ 26 w 32"/>
                  <a:gd name="T5" fmla="*/ 78 h 78"/>
                  <a:gd name="T6" fmla="*/ 26 w 32"/>
                  <a:gd name="T7" fmla="*/ 78 h 78"/>
                  <a:gd name="T8" fmla="*/ 20 w 32"/>
                  <a:gd name="T9" fmla="*/ 78 h 78"/>
                  <a:gd name="T10" fmla="*/ 20 w 32"/>
                  <a:gd name="T11" fmla="*/ 78 h 78"/>
                  <a:gd name="T12" fmla="*/ 16 w 32"/>
                  <a:gd name="T13" fmla="*/ 78 h 78"/>
                  <a:gd name="T14" fmla="*/ 16 w 32"/>
                  <a:gd name="T15" fmla="*/ 78 h 78"/>
                  <a:gd name="T16" fmla="*/ 12 w 32"/>
                  <a:gd name="T17" fmla="*/ 74 h 78"/>
                  <a:gd name="T18" fmla="*/ 12 w 32"/>
                  <a:gd name="T19" fmla="*/ 74 h 78"/>
                  <a:gd name="T20" fmla="*/ 10 w 32"/>
                  <a:gd name="T21" fmla="*/ 70 h 78"/>
                  <a:gd name="T22" fmla="*/ 10 w 32"/>
                  <a:gd name="T23" fmla="*/ 70 h 78"/>
                  <a:gd name="T24" fmla="*/ 8 w 32"/>
                  <a:gd name="T25" fmla="*/ 64 h 78"/>
                  <a:gd name="T26" fmla="*/ 8 w 32"/>
                  <a:gd name="T27" fmla="*/ 32 h 78"/>
                  <a:gd name="T28" fmla="*/ 0 w 32"/>
                  <a:gd name="T29" fmla="*/ 32 h 78"/>
                  <a:gd name="T30" fmla="*/ 0 w 32"/>
                  <a:gd name="T31" fmla="*/ 22 h 78"/>
                  <a:gd name="T32" fmla="*/ 8 w 32"/>
                  <a:gd name="T33" fmla="*/ 22 h 78"/>
                  <a:gd name="T34" fmla="*/ 8 w 32"/>
                  <a:gd name="T35" fmla="*/ 6 h 78"/>
                  <a:gd name="T36" fmla="*/ 18 w 32"/>
                  <a:gd name="T37" fmla="*/ 0 h 78"/>
                  <a:gd name="T38" fmla="*/ 18 w 32"/>
                  <a:gd name="T39" fmla="*/ 22 h 78"/>
                  <a:gd name="T40" fmla="*/ 32 w 32"/>
                  <a:gd name="T41" fmla="*/ 22 h 78"/>
                  <a:gd name="T42" fmla="*/ 32 w 32"/>
                  <a:gd name="T43" fmla="*/ 32 h 78"/>
                  <a:gd name="T44" fmla="*/ 18 w 32"/>
                  <a:gd name="T45" fmla="*/ 32 h 78"/>
                  <a:gd name="T46" fmla="*/ 18 w 32"/>
                  <a:gd name="T47" fmla="*/ 62 h 78"/>
                  <a:gd name="T48" fmla="*/ 18 w 32"/>
                  <a:gd name="T49" fmla="*/ 62 h 78"/>
                  <a:gd name="T50" fmla="*/ 20 w 32"/>
                  <a:gd name="T51" fmla="*/ 66 h 78"/>
                  <a:gd name="T52" fmla="*/ 20 w 32"/>
                  <a:gd name="T53" fmla="*/ 66 h 78"/>
                  <a:gd name="T54" fmla="*/ 20 w 32"/>
                  <a:gd name="T55" fmla="*/ 68 h 78"/>
                  <a:gd name="T56" fmla="*/ 20 w 32"/>
                  <a:gd name="T57" fmla="*/ 68 h 78"/>
                  <a:gd name="T58" fmla="*/ 22 w 32"/>
                  <a:gd name="T59" fmla="*/ 68 h 78"/>
                  <a:gd name="T60" fmla="*/ 22 w 32"/>
                  <a:gd name="T61" fmla="*/ 68 h 78"/>
                  <a:gd name="T62" fmla="*/ 24 w 32"/>
                  <a:gd name="T63" fmla="*/ 68 h 78"/>
                  <a:gd name="T64" fmla="*/ 24 w 32"/>
                  <a:gd name="T65" fmla="*/ 68 h 78"/>
                  <a:gd name="T66" fmla="*/ 28 w 32"/>
                  <a:gd name="T67" fmla="*/ 68 h 78"/>
                  <a:gd name="T68" fmla="*/ 28 w 32"/>
                  <a:gd name="T69" fmla="*/ 68 h 78"/>
                  <a:gd name="T70" fmla="*/ 32 w 32"/>
                  <a:gd name="T71" fmla="*/ 66 h 78"/>
                  <a:gd name="T72" fmla="*/ 32 w 32"/>
                  <a:gd name="T73" fmla="*/ 7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8">
                    <a:moveTo>
                      <a:pt x="32" y="76"/>
                    </a:moveTo>
                    <a:lnTo>
                      <a:pt x="32" y="76"/>
                    </a:lnTo>
                    <a:lnTo>
                      <a:pt x="26" y="78"/>
                    </a:lnTo>
                    <a:lnTo>
                      <a:pt x="26" y="78"/>
                    </a:lnTo>
                    <a:lnTo>
                      <a:pt x="20" y="78"/>
                    </a:lnTo>
                    <a:lnTo>
                      <a:pt x="20" y="78"/>
                    </a:lnTo>
                    <a:lnTo>
                      <a:pt x="16" y="78"/>
                    </a:lnTo>
                    <a:lnTo>
                      <a:pt x="16" y="78"/>
                    </a:lnTo>
                    <a:lnTo>
                      <a:pt x="12" y="74"/>
                    </a:lnTo>
                    <a:lnTo>
                      <a:pt x="12" y="74"/>
                    </a:lnTo>
                    <a:lnTo>
                      <a:pt x="10" y="70"/>
                    </a:lnTo>
                    <a:lnTo>
                      <a:pt x="10" y="70"/>
                    </a:lnTo>
                    <a:lnTo>
                      <a:pt x="8" y="64"/>
                    </a:lnTo>
                    <a:lnTo>
                      <a:pt x="8" y="32"/>
                    </a:lnTo>
                    <a:lnTo>
                      <a:pt x="0" y="32"/>
                    </a:lnTo>
                    <a:lnTo>
                      <a:pt x="0" y="22"/>
                    </a:lnTo>
                    <a:lnTo>
                      <a:pt x="8" y="22"/>
                    </a:lnTo>
                    <a:lnTo>
                      <a:pt x="8" y="6"/>
                    </a:lnTo>
                    <a:lnTo>
                      <a:pt x="18" y="0"/>
                    </a:lnTo>
                    <a:lnTo>
                      <a:pt x="18" y="22"/>
                    </a:lnTo>
                    <a:lnTo>
                      <a:pt x="32" y="22"/>
                    </a:lnTo>
                    <a:lnTo>
                      <a:pt x="32" y="32"/>
                    </a:lnTo>
                    <a:lnTo>
                      <a:pt x="18" y="32"/>
                    </a:lnTo>
                    <a:lnTo>
                      <a:pt x="18" y="62"/>
                    </a:lnTo>
                    <a:lnTo>
                      <a:pt x="18" y="62"/>
                    </a:lnTo>
                    <a:lnTo>
                      <a:pt x="20" y="66"/>
                    </a:lnTo>
                    <a:lnTo>
                      <a:pt x="20" y="66"/>
                    </a:lnTo>
                    <a:lnTo>
                      <a:pt x="20" y="68"/>
                    </a:lnTo>
                    <a:lnTo>
                      <a:pt x="20" y="68"/>
                    </a:lnTo>
                    <a:lnTo>
                      <a:pt x="22" y="68"/>
                    </a:lnTo>
                    <a:lnTo>
                      <a:pt x="22" y="68"/>
                    </a:lnTo>
                    <a:lnTo>
                      <a:pt x="24" y="68"/>
                    </a:lnTo>
                    <a:lnTo>
                      <a:pt x="24" y="68"/>
                    </a:lnTo>
                    <a:lnTo>
                      <a:pt x="28" y="68"/>
                    </a:lnTo>
                    <a:lnTo>
                      <a:pt x="28" y="68"/>
                    </a:lnTo>
                    <a:lnTo>
                      <a:pt x="32" y="66"/>
                    </a:lnTo>
                    <a:lnTo>
                      <a:pt x="32"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49" name="Freeform 45"/>
              <p:cNvSpPr>
                <a:spLocks noEditPoints="1"/>
              </p:cNvSpPr>
              <p:nvPr/>
            </p:nvSpPr>
            <p:spPr bwMode="auto">
              <a:xfrm>
                <a:off x="5181600" y="5284788"/>
                <a:ext cx="76200" cy="88900"/>
              </a:xfrm>
              <a:custGeom>
                <a:avLst/>
                <a:gdLst>
                  <a:gd name="T0" fmla="*/ 48 w 48"/>
                  <a:gd name="T1" fmla="*/ 26 h 56"/>
                  <a:gd name="T2" fmla="*/ 48 w 48"/>
                  <a:gd name="T3" fmla="*/ 30 h 56"/>
                  <a:gd name="T4" fmla="*/ 10 w 48"/>
                  <a:gd name="T5" fmla="*/ 32 h 56"/>
                  <a:gd name="T6" fmla="*/ 12 w 48"/>
                  <a:gd name="T7" fmla="*/ 38 h 56"/>
                  <a:gd name="T8" fmla="*/ 16 w 48"/>
                  <a:gd name="T9" fmla="*/ 42 h 56"/>
                  <a:gd name="T10" fmla="*/ 20 w 48"/>
                  <a:gd name="T11" fmla="*/ 46 h 56"/>
                  <a:gd name="T12" fmla="*/ 24 w 48"/>
                  <a:gd name="T13" fmla="*/ 46 h 56"/>
                  <a:gd name="T14" fmla="*/ 28 w 48"/>
                  <a:gd name="T15" fmla="*/ 46 h 56"/>
                  <a:gd name="T16" fmla="*/ 32 w 48"/>
                  <a:gd name="T17" fmla="*/ 46 h 56"/>
                  <a:gd name="T18" fmla="*/ 34 w 48"/>
                  <a:gd name="T19" fmla="*/ 44 h 56"/>
                  <a:gd name="T20" fmla="*/ 36 w 48"/>
                  <a:gd name="T21" fmla="*/ 42 h 56"/>
                  <a:gd name="T22" fmla="*/ 44 w 48"/>
                  <a:gd name="T23" fmla="*/ 48 h 56"/>
                  <a:gd name="T24" fmla="*/ 40 w 48"/>
                  <a:gd name="T25" fmla="*/ 52 h 56"/>
                  <a:gd name="T26" fmla="*/ 36 w 48"/>
                  <a:gd name="T27" fmla="*/ 54 h 56"/>
                  <a:gd name="T28" fmla="*/ 30 w 48"/>
                  <a:gd name="T29" fmla="*/ 56 h 56"/>
                  <a:gd name="T30" fmla="*/ 24 w 48"/>
                  <a:gd name="T31" fmla="*/ 56 h 56"/>
                  <a:gd name="T32" fmla="*/ 18 w 48"/>
                  <a:gd name="T33" fmla="*/ 56 h 56"/>
                  <a:gd name="T34" fmla="*/ 12 w 48"/>
                  <a:gd name="T35" fmla="*/ 52 h 56"/>
                  <a:gd name="T36" fmla="*/ 8 w 48"/>
                  <a:gd name="T37" fmla="*/ 48 h 56"/>
                  <a:gd name="T38" fmla="*/ 4 w 48"/>
                  <a:gd name="T39" fmla="*/ 44 h 56"/>
                  <a:gd name="T40" fmla="*/ 2 w 48"/>
                  <a:gd name="T41" fmla="*/ 36 h 56"/>
                  <a:gd name="T42" fmla="*/ 0 w 48"/>
                  <a:gd name="T43" fmla="*/ 28 h 56"/>
                  <a:gd name="T44" fmla="*/ 2 w 48"/>
                  <a:gd name="T45" fmla="*/ 16 h 56"/>
                  <a:gd name="T46" fmla="*/ 8 w 48"/>
                  <a:gd name="T47" fmla="*/ 6 h 56"/>
                  <a:gd name="T48" fmla="*/ 14 w 48"/>
                  <a:gd name="T49" fmla="*/ 0 h 56"/>
                  <a:gd name="T50" fmla="*/ 24 w 48"/>
                  <a:gd name="T51" fmla="*/ 0 h 56"/>
                  <a:gd name="T52" fmla="*/ 34 w 48"/>
                  <a:gd name="T53" fmla="*/ 2 h 56"/>
                  <a:gd name="T54" fmla="*/ 42 w 48"/>
                  <a:gd name="T55" fmla="*/ 8 h 56"/>
                  <a:gd name="T56" fmla="*/ 46 w 48"/>
                  <a:gd name="T57" fmla="*/ 16 h 56"/>
                  <a:gd name="T58" fmla="*/ 48 w 48"/>
                  <a:gd name="T59" fmla="*/ 26 h 56"/>
                  <a:gd name="T60" fmla="*/ 36 w 48"/>
                  <a:gd name="T61" fmla="*/ 22 h 56"/>
                  <a:gd name="T62" fmla="*/ 36 w 48"/>
                  <a:gd name="T63" fmla="*/ 18 h 56"/>
                  <a:gd name="T64" fmla="*/ 34 w 48"/>
                  <a:gd name="T65" fmla="*/ 12 h 56"/>
                  <a:gd name="T66" fmla="*/ 30 w 48"/>
                  <a:gd name="T67" fmla="*/ 10 h 56"/>
                  <a:gd name="T68" fmla="*/ 24 w 48"/>
                  <a:gd name="T69" fmla="*/ 8 h 56"/>
                  <a:gd name="T70" fmla="*/ 18 w 48"/>
                  <a:gd name="T71" fmla="*/ 10 h 56"/>
                  <a:gd name="T72" fmla="*/ 14 w 48"/>
                  <a:gd name="T73" fmla="*/ 12 h 56"/>
                  <a:gd name="T74" fmla="*/ 12 w 48"/>
                  <a:gd name="T75" fmla="*/ 16 h 56"/>
                  <a:gd name="T76" fmla="*/ 12 w 48"/>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56">
                    <a:moveTo>
                      <a:pt x="48" y="26"/>
                    </a:moveTo>
                    <a:lnTo>
                      <a:pt x="48" y="26"/>
                    </a:lnTo>
                    <a:lnTo>
                      <a:pt x="48" y="30"/>
                    </a:lnTo>
                    <a:lnTo>
                      <a:pt x="48" y="30"/>
                    </a:lnTo>
                    <a:lnTo>
                      <a:pt x="48" y="32"/>
                    </a:lnTo>
                    <a:lnTo>
                      <a:pt x="10" y="32"/>
                    </a:lnTo>
                    <a:lnTo>
                      <a:pt x="10" y="32"/>
                    </a:lnTo>
                    <a:lnTo>
                      <a:pt x="12" y="38"/>
                    </a:lnTo>
                    <a:lnTo>
                      <a:pt x="12" y="38"/>
                    </a:lnTo>
                    <a:lnTo>
                      <a:pt x="16" y="42"/>
                    </a:lnTo>
                    <a:lnTo>
                      <a:pt x="16" y="42"/>
                    </a:lnTo>
                    <a:lnTo>
                      <a:pt x="20" y="46"/>
                    </a:lnTo>
                    <a:lnTo>
                      <a:pt x="20" y="46"/>
                    </a:lnTo>
                    <a:lnTo>
                      <a:pt x="24" y="46"/>
                    </a:lnTo>
                    <a:lnTo>
                      <a:pt x="24" y="46"/>
                    </a:lnTo>
                    <a:lnTo>
                      <a:pt x="28" y="46"/>
                    </a:lnTo>
                    <a:lnTo>
                      <a:pt x="28" y="46"/>
                    </a:lnTo>
                    <a:lnTo>
                      <a:pt x="32" y="46"/>
                    </a:lnTo>
                    <a:lnTo>
                      <a:pt x="32" y="46"/>
                    </a:lnTo>
                    <a:lnTo>
                      <a:pt x="34" y="44"/>
                    </a:lnTo>
                    <a:lnTo>
                      <a:pt x="34" y="44"/>
                    </a:lnTo>
                    <a:lnTo>
                      <a:pt x="36" y="42"/>
                    </a:lnTo>
                    <a:lnTo>
                      <a:pt x="44" y="48"/>
                    </a:lnTo>
                    <a:lnTo>
                      <a:pt x="44" y="48"/>
                    </a:lnTo>
                    <a:lnTo>
                      <a:pt x="40" y="52"/>
                    </a:lnTo>
                    <a:lnTo>
                      <a:pt x="40" y="52"/>
                    </a:lnTo>
                    <a:lnTo>
                      <a:pt x="36" y="54"/>
                    </a:lnTo>
                    <a:lnTo>
                      <a:pt x="36" y="54"/>
                    </a:lnTo>
                    <a:lnTo>
                      <a:pt x="30" y="56"/>
                    </a:lnTo>
                    <a:lnTo>
                      <a:pt x="30" y="56"/>
                    </a:lnTo>
                    <a:lnTo>
                      <a:pt x="24" y="56"/>
                    </a:lnTo>
                    <a:lnTo>
                      <a:pt x="24" y="56"/>
                    </a:lnTo>
                    <a:lnTo>
                      <a:pt x="18" y="56"/>
                    </a:lnTo>
                    <a:lnTo>
                      <a:pt x="18" y="56"/>
                    </a:lnTo>
                    <a:lnTo>
                      <a:pt x="12" y="52"/>
                    </a:lnTo>
                    <a:lnTo>
                      <a:pt x="12" y="52"/>
                    </a:lnTo>
                    <a:lnTo>
                      <a:pt x="8" y="48"/>
                    </a:lnTo>
                    <a:lnTo>
                      <a:pt x="8" y="48"/>
                    </a:lnTo>
                    <a:lnTo>
                      <a:pt x="4" y="44"/>
                    </a:lnTo>
                    <a:lnTo>
                      <a:pt x="4" y="44"/>
                    </a:lnTo>
                    <a:lnTo>
                      <a:pt x="2" y="36"/>
                    </a:lnTo>
                    <a:lnTo>
                      <a:pt x="2" y="36"/>
                    </a:lnTo>
                    <a:lnTo>
                      <a:pt x="0" y="28"/>
                    </a:lnTo>
                    <a:lnTo>
                      <a:pt x="0" y="28"/>
                    </a:lnTo>
                    <a:lnTo>
                      <a:pt x="2" y="16"/>
                    </a:lnTo>
                    <a:lnTo>
                      <a:pt x="2" y="16"/>
                    </a:lnTo>
                    <a:lnTo>
                      <a:pt x="8" y="6"/>
                    </a:lnTo>
                    <a:lnTo>
                      <a:pt x="8" y="6"/>
                    </a:lnTo>
                    <a:lnTo>
                      <a:pt x="14" y="0"/>
                    </a:lnTo>
                    <a:lnTo>
                      <a:pt x="14" y="0"/>
                    </a:lnTo>
                    <a:lnTo>
                      <a:pt x="24" y="0"/>
                    </a:lnTo>
                    <a:lnTo>
                      <a:pt x="24" y="0"/>
                    </a:lnTo>
                    <a:lnTo>
                      <a:pt x="30" y="0"/>
                    </a:lnTo>
                    <a:lnTo>
                      <a:pt x="34" y="2"/>
                    </a:lnTo>
                    <a:lnTo>
                      <a:pt x="34" y="2"/>
                    </a:lnTo>
                    <a:lnTo>
                      <a:pt x="42" y="8"/>
                    </a:lnTo>
                    <a:lnTo>
                      <a:pt x="42" y="8"/>
                    </a:lnTo>
                    <a:lnTo>
                      <a:pt x="46" y="16"/>
                    </a:lnTo>
                    <a:lnTo>
                      <a:pt x="46" y="16"/>
                    </a:lnTo>
                    <a:lnTo>
                      <a:pt x="48" y="26"/>
                    </a:lnTo>
                    <a:lnTo>
                      <a:pt x="48" y="26"/>
                    </a:lnTo>
                    <a:close/>
                    <a:moveTo>
                      <a:pt x="36" y="22"/>
                    </a:moveTo>
                    <a:lnTo>
                      <a:pt x="36" y="22"/>
                    </a:lnTo>
                    <a:lnTo>
                      <a:pt x="36" y="18"/>
                    </a:lnTo>
                    <a:lnTo>
                      <a:pt x="36" y="18"/>
                    </a:lnTo>
                    <a:lnTo>
                      <a:pt x="34" y="12"/>
                    </a:lnTo>
                    <a:lnTo>
                      <a:pt x="34" y="12"/>
                    </a:lnTo>
                    <a:lnTo>
                      <a:pt x="30" y="10"/>
                    </a:lnTo>
                    <a:lnTo>
                      <a:pt x="30" y="10"/>
                    </a:lnTo>
                    <a:lnTo>
                      <a:pt x="24" y="8"/>
                    </a:lnTo>
                    <a:lnTo>
                      <a:pt x="24" y="8"/>
                    </a:lnTo>
                    <a:lnTo>
                      <a:pt x="18" y="10"/>
                    </a:lnTo>
                    <a:lnTo>
                      <a:pt x="18" y="10"/>
                    </a:lnTo>
                    <a:lnTo>
                      <a:pt x="14" y="12"/>
                    </a:lnTo>
                    <a:lnTo>
                      <a:pt x="14" y="12"/>
                    </a:lnTo>
                    <a:lnTo>
                      <a:pt x="12" y="16"/>
                    </a:lnTo>
                    <a:lnTo>
                      <a:pt x="12" y="16"/>
                    </a:lnTo>
                    <a:lnTo>
                      <a:pt x="12"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50" name="Freeform 46"/>
              <p:cNvSpPr>
                <a:spLocks/>
              </p:cNvSpPr>
              <p:nvPr/>
            </p:nvSpPr>
            <p:spPr bwMode="auto">
              <a:xfrm>
                <a:off x="5273675" y="5284788"/>
                <a:ext cx="53975" cy="88900"/>
              </a:xfrm>
              <a:custGeom>
                <a:avLst/>
                <a:gdLst>
                  <a:gd name="T0" fmla="*/ 30 w 34"/>
                  <a:gd name="T1" fmla="*/ 12 h 56"/>
                  <a:gd name="T2" fmla="*/ 30 w 34"/>
                  <a:gd name="T3" fmla="*/ 12 h 56"/>
                  <a:gd name="T4" fmla="*/ 26 w 34"/>
                  <a:gd name="T5" fmla="*/ 10 h 56"/>
                  <a:gd name="T6" fmla="*/ 26 w 34"/>
                  <a:gd name="T7" fmla="*/ 10 h 56"/>
                  <a:gd name="T8" fmla="*/ 22 w 34"/>
                  <a:gd name="T9" fmla="*/ 10 h 56"/>
                  <a:gd name="T10" fmla="*/ 22 w 34"/>
                  <a:gd name="T11" fmla="*/ 10 h 56"/>
                  <a:gd name="T12" fmla="*/ 18 w 34"/>
                  <a:gd name="T13" fmla="*/ 10 h 56"/>
                  <a:gd name="T14" fmla="*/ 14 w 34"/>
                  <a:gd name="T15" fmla="*/ 14 h 56"/>
                  <a:gd name="T16" fmla="*/ 14 w 34"/>
                  <a:gd name="T17" fmla="*/ 14 h 56"/>
                  <a:gd name="T18" fmla="*/ 12 w 34"/>
                  <a:gd name="T19" fmla="*/ 18 h 56"/>
                  <a:gd name="T20" fmla="*/ 12 w 34"/>
                  <a:gd name="T21" fmla="*/ 24 h 56"/>
                  <a:gd name="T22" fmla="*/ 12 w 34"/>
                  <a:gd name="T23" fmla="*/ 56 h 56"/>
                  <a:gd name="T24" fmla="*/ 0 w 34"/>
                  <a:gd name="T25" fmla="*/ 56 h 56"/>
                  <a:gd name="T26" fmla="*/ 0 w 34"/>
                  <a:gd name="T27" fmla="*/ 0 h 56"/>
                  <a:gd name="T28" fmla="*/ 12 w 34"/>
                  <a:gd name="T29" fmla="*/ 0 h 56"/>
                  <a:gd name="T30" fmla="*/ 12 w 34"/>
                  <a:gd name="T31" fmla="*/ 6 h 56"/>
                  <a:gd name="T32" fmla="*/ 12 w 34"/>
                  <a:gd name="T33" fmla="*/ 6 h 56"/>
                  <a:gd name="T34" fmla="*/ 14 w 34"/>
                  <a:gd name="T35" fmla="*/ 2 h 56"/>
                  <a:gd name="T36" fmla="*/ 14 w 34"/>
                  <a:gd name="T37" fmla="*/ 2 h 56"/>
                  <a:gd name="T38" fmla="*/ 16 w 34"/>
                  <a:gd name="T39" fmla="*/ 0 h 56"/>
                  <a:gd name="T40" fmla="*/ 16 w 34"/>
                  <a:gd name="T41" fmla="*/ 0 h 56"/>
                  <a:gd name="T42" fmla="*/ 20 w 34"/>
                  <a:gd name="T43" fmla="*/ 0 h 56"/>
                  <a:gd name="T44" fmla="*/ 20 w 34"/>
                  <a:gd name="T45" fmla="*/ 0 h 56"/>
                  <a:gd name="T46" fmla="*/ 24 w 34"/>
                  <a:gd name="T47" fmla="*/ 0 h 56"/>
                  <a:gd name="T48" fmla="*/ 24 w 34"/>
                  <a:gd name="T49" fmla="*/ 0 h 56"/>
                  <a:gd name="T50" fmla="*/ 30 w 34"/>
                  <a:gd name="T51" fmla="*/ 0 h 56"/>
                  <a:gd name="T52" fmla="*/ 30 w 34"/>
                  <a:gd name="T53" fmla="*/ 0 h 56"/>
                  <a:gd name="T54" fmla="*/ 34 w 34"/>
                  <a:gd name="T55" fmla="*/ 2 h 56"/>
                  <a:gd name="T56" fmla="*/ 30 w 34"/>
                  <a:gd name="T57"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56">
                    <a:moveTo>
                      <a:pt x="30" y="12"/>
                    </a:moveTo>
                    <a:lnTo>
                      <a:pt x="30" y="12"/>
                    </a:lnTo>
                    <a:lnTo>
                      <a:pt x="26" y="10"/>
                    </a:lnTo>
                    <a:lnTo>
                      <a:pt x="26" y="10"/>
                    </a:lnTo>
                    <a:lnTo>
                      <a:pt x="22" y="10"/>
                    </a:lnTo>
                    <a:lnTo>
                      <a:pt x="22" y="10"/>
                    </a:lnTo>
                    <a:lnTo>
                      <a:pt x="18" y="10"/>
                    </a:lnTo>
                    <a:lnTo>
                      <a:pt x="14" y="14"/>
                    </a:lnTo>
                    <a:lnTo>
                      <a:pt x="14" y="14"/>
                    </a:lnTo>
                    <a:lnTo>
                      <a:pt x="12" y="18"/>
                    </a:lnTo>
                    <a:lnTo>
                      <a:pt x="12" y="24"/>
                    </a:lnTo>
                    <a:lnTo>
                      <a:pt x="12" y="56"/>
                    </a:lnTo>
                    <a:lnTo>
                      <a:pt x="0" y="56"/>
                    </a:lnTo>
                    <a:lnTo>
                      <a:pt x="0" y="0"/>
                    </a:lnTo>
                    <a:lnTo>
                      <a:pt x="12" y="0"/>
                    </a:lnTo>
                    <a:lnTo>
                      <a:pt x="12" y="6"/>
                    </a:lnTo>
                    <a:lnTo>
                      <a:pt x="12" y="6"/>
                    </a:lnTo>
                    <a:lnTo>
                      <a:pt x="14" y="2"/>
                    </a:lnTo>
                    <a:lnTo>
                      <a:pt x="14" y="2"/>
                    </a:lnTo>
                    <a:lnTo>
                      <a:pt x="16" y="0"/>
                    </a:lnTo>
                    <a:lnTo>
                      <a:pt x="16" y="0"/>
                    </a:lnTo>
                    <a:lnTo>
                      <a:pt x="20" y="0"/>
                    </a:lnTo>
                    <a:lnTo>
                      <a:pt x="20" y="0"/>
                    </a:lnTo>
                    <a:lnTo>
                      <a:pt x="24" y="0"/>
                    </a:lnTo>
                    <a:lnTo>
                      <a:pt x="24" y="0"/>
                    </a:lnTo>
                    <a:lnTo>
                      <a:pt x="30" y="0"/>
                    </a:lnTo>
                    <a:lnTo>
                      <a:pt x="30" y="0"/>
                    </a:lnTo>
                    <a:lnTo>
                      <a:pt x="34" y="2"/>
                    </a:lnTo>
                    <a:lnTo>
                      <a:pt x="30" y="1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51" name="Freeform 47"/>
              <p:cNvSpPr>
                <a:spLocks/>
              </p:cNvSpPr>
              <p:nvPr/>
            </p:nvSpPr>
            <p:spPr bwMode="auto">
              <a:xfrm>
                <a:off x="5375275" y="5249863"/>
                <a:ext cx="50800" cy="123825"/>
              </a:xfrm>
              <a:custGeom>
                <a:avLst/>
                <a:gdLst>
                  <a:gd name="T0" fmla="*/ 30 w 32"/>
                  <a:gd name="T1" fmla="*/ 76 h 78"/>
                  <a:gd name="T2" fmla="*/ 30 w 32"/>
                  <a:gd name="T3" fmla="*/ 76 h 78"/>
                  <a:gd name="T4" fmla="*/ 26 w 32"/>
                  <a:gd name="T5" fmla="*/ 78 h 78"/>
                  <a:gd name="T6" fmla="*/ 26 w 32"/>
                  <a:gd name="T7" fmla="*/ 78 h 78"/>
                  <a:gd name="T8" fmla="*/ 20 w 32"/>
                  <a:gd name="T9" fmla="*/ 78 h 78"/>
                  <a:gd name="T10" fmla="*/ 20 w 32"/>
                  <a:gd name="T11" fmla="*/ 78 h 78"/>
                  <a:gd name="T12" fmla="*/ 16 w 32"/>
                  <a:gd name="T13" fmla="*/ 78 h 78"/>
                  <a:gd name="T14" fmla="*/ 16 w 32"/>
                  <a:gd name="T15" fmla="*/ 78 h 78"/>
                  <a:gd name="T16" fmla="*/ 12 w 32"/>
                  <a:gd name="T17" fmla="*/ 74 h 78"/>
                  <a:gd name="T18" fmla="*/ 12 w 32"/>
                  <a:gd name="T19" fmla="*/ 74 h 78"/>
                  <a:gd name="T20" fmla="*/ 8 w 32"/>
                  <a:gd name="T21" fmla="*/ 70 h 78"/>
                  <a:gd name="T22" fmla="*/ 8 w 32"/>
                  <a:gd name="T23" fmla="*/ 70 h 78"/>
                  <a:gd name="T24" fmla="*/ 8 w 32"/>
                  <a:gd name="T25" fmla="*/ 64 h 78"/>
                  <a:gd name="T26" fmla="*/ 8 w 32"/>
                  <a:gd name="T27" fmla="*/ 32 h 78"/>
                  <a:gd name="T28" fmla="*/ 0 w 32"/>
                  <a:gd name="T29" fmla="*/ 32 h 78"/>
                  <a:gd name="T30" fmla="*/ 0 w 32"/>
                  <a:gd name="T31" fmla="*/ 22 h 78"/>
                  <a:gd name="T32" fmla="*/ 8 w 32"/>
                  <a:gd name="T33" fmla="*/ 22 h 78"/>
                  <a:gd name="T34" fmla="*/ 8 w 32"/>
                  <a:gd name="T35" fmla="*/ 6 h 78"/>
                  <a:gd name="T36" fmla="*/ 18 w 32"/>
                  <a:gd name="T37" fmla="*/ 0 h 78"/>
                  <a:gd name="T38" fmla="*/ 18 w 32"/>
                  <a:gd name="T39" fmla="*/ 22 h 78"/>
                  <a:gd name="T40" fmla="*/ 32 w 32"/>
                  <a:gd name="T41" fmla="*/ 22 h 78"/>
                  <a:gd name="T42" fmla="*/ 32 w 32"/>
                  <a:gd name="T43" fmla="*/ 32 h 78"/>
                  <a:gd name="T44" fmla="*/ 18 w 32"/>
                  <a:gd name="T45" fmla="*/ 32 h 78"/>
                  <a:gd name="T46" fmla="*/ 18 w 32"/>
                  <a:gd name="T47" fmla="*/ 62 h 78"/>
                  <a:gd name="T48" fmla="*/ 18 w 32"/>
                  <a:gd name="T49" fmla="*/ 62 h 78"/>
                  <a:gd name="T50" fmla="*/ 18 w 32"/>
                  <a:gd name="T51" fmla="*/ 66 h 78"/>
                  <a:gd name="T52" fmla="*/ 18 w 32"/>
                  <a:gd name="T53" fmla="*/ 66 h 78"/>
                  <a:gd name="T54" fmla="*/ 20 w 32"/>
                  <a:gd name="T55" fmla="*/ 68 h 78"/>
                  <a:gd name="T56" fmla="*/ 20 w 32"/>
                  <a:gd name="T57" fmla="*/ 68 h 78"/>
                  <a:gd name="T58" fmla="*/ 22 w 32"/>
                  <a:gd name="T59" fmla="*/ 68 h 78"/>
                  <a:gd name="T60" fmla="*/ 22 w 32"/>
                  <a:gd name="T61" fmla="*/ 68 h 78"/>
                  <a:gd name="T62" fmla="*/ 24 w 32"/>
                  <a:gd name="T63" fmla="*/ 68 h 78"/>
                  <a:gd name="T64" fmla="*/ 24 w 32"/>
                  <a:gd name="T65" fmla="*/ 68 h 78"/>
                  <a:gd name="T66" fmla="*/ 28 w 32"/>
                  <a:gd name="T67" fmla="*/ 68 h 78"/>
                  <a:gd name="T68" fmla="*/ 28 w 32"/>
                  <a:gd name="T69" fmla="*/ 68 h 78"/>
                  <a:gd name="T70" fmla="*/ 32 w 32"/>
                  <a:gd name="T71" fmla="*/ 66 h 78"/>
                  <a:gd name="T72" fmla="*/ 30 w 32"/>
                  <a:gd name="T73" fmla="*/ 7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8">
                    <a:moveTo>
                      <a:pt x="30" y="76"/>
                    </a:moveTo>
                    <a:lnTo>
                      <a:pt x="30" y="76"/>
                    </a:lnTo>
                    <a:lnTo>
                      <a:pt x="26" y="78"/>
                    </a:lnTo>
                    <a:lnTo>
                      <a:pt x="26" y="78"/>
                    </a:lnTo>
                    <a:lnTo>
                      <a:pt x="20" y="78"/>
                    </a:lnTo>
                    <a:lnTo>
                      <a:pt x="20" y="78"/>
                    </a:lnTo>
                    <a:lnTo>
                      <a:pt x="16" y="78"/>
                    </a:lnTo>
                    <a:lnTo>
                      <a:pt x="16" y="78"/>
                    </a:lnTo>
                    <a:lnTo>
                      <a:pt x="12" y="74"/>
                    </a:lnTo>
                    <a:lnTo>
                      <a:pt x="12" y="74"/>
                    </a:lnTo>
                    <a:lnTo>
                      <a:pt x="8" y="70"/>
                    </a:lnTo>
                    <a:lnTo>
                      <a:pt x="8" y="70"/>
                    </a:lnTo>
                    <a:lnTo>
                      <a:pt x="8" y="64"/>
                    </a:lnTo>
                    <a:lnTo>
                      <a:pt x="8" y="32"/>
                    </a:lnTo>
                    <a:lnTo>
                      <a:pt x="0" y="32"/>
                    </a:lnTo>
                    <a:lnTo>
                      <a:pt x="0" y="22"/>
                    </a:lnTo>
                    <a:lnTo>
                      <a:pt x="8" y="22"/>
                    </a:lnTo>
                    <a:lnTo>
                      <a:pt x="8" y="6"/>
                    </a:lnTo>
                    <a:lnTo>
                      <a:pt x="18" y="0"/>
                    </a:lnTo>
                    <a:lnTo>
                      <a:pt x="18" y="22"/>
                    </a:lnTo>
                    <a:lnTo>
                      <a:pt x="32" y="22"/>
                    </a:lnTo>
                    <a:lnTo>
                      <a:pt x="32" y="32"/>
                    </a:lnTo>
                    <a:lnTo>
                      <a:pt x="18" y="32"/>
                    </a:lnTo>
                    <a:lnTo>
                      <a:pt x="18" y="62"/>
                    </a:lnTo>
                    <a:lnTo>
                      <a:pt x="18" y="62"/>
                    </a:lnTo>
                    <a:lnTo>
                      <a:pt x="18" y="66"/>
                    </a:lnTo>
                    <a:lnTo>
                      <a:pt x="18" y="66"/>
                    </a:lnTo>
                    <a:lnTo>
                      <a:pt x="20" y="68"/>
                    </a:lnTo>
                    <a:lnTo>
                      <a:pt x="20" y="68"/>
                    </a:lnTo>
                    <a:lnTo>
                      <a:pt x="22" y="68"/>
                    </a:lnTo>
                    <a:lnTo>
                      <a:pt x="22" y="68"/>
                    </a:lnTo>
                    <a:lnTo>
                      <a:pt x="24" y="68"/>
                    </a:lnTo>
                    <a:lnTo>
                      <a:pt x="24" y="68"/>
                    </a:lnTo>
                    <a:lnTo>
                      <a:pt x="28" y="68"/>
                    </a:lnTo>
                    <a:lnTo>
                      <a:pt x="28" y="68"/>
                    </a:lnTo>
                    <a:lnTo>
                      <a:pt x="32" y="66"/>
                    </a:lnTo>
                    <a:lnTo>
                      <a:pt x="30"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52" name="Freeform 48"/>
              <p:cNvSpPr>
                <a:spLocks/>
              </p:cNvSpPr>
              <p:nvPr/>
            </p:nvSpPr>
            <p:spPr bwMode="auto">
              <a:xfrm>
                <a:off x="5445125" y="5249863"/>
                <a:ext cx="69850" cy="123825"/>
              </a:xfrm>
              <a:custGeom>
                <a:avLst/>
                <a:gdLst>
                  <a:gd name="T0" fmla="*/ 34 w 44"/>
                  <a:gd name="T1" fmla="*/ 78 h 78"/>
                  <a:gd name="T2" fmla="*/ 34 w 44"/>
                  <a:gd name="T3" fmla="*/ 46 h 78"/>
                  <a:gd name="T4" fmla="*/ 34 w 44"/>
                  <a:gd name="T5" fmla="*/ 46 h 78"/>
                  <a:gd name="T6" fmla="*/ 34 w 44"/>
                  <a:gd name="T7" fmla="*/ 40 h 78"/>
                  <a:gd name="T8" fmla="*/ 32 w 44"/>
                  <a:gd name="T9" fmla="*/ 34 h 78"/>
                  <a:gd name="T10" fmla="*/ 32 w 44"/>
                  <a:gd name="T11" fmla="*/ 34 h 78"/>
                  <a:gd name="T12" fmla="*/ 28 w 44"/>
                  <a:gd name="T13" fmla="*/ 32 h 78"/>
                  <a:gd name="T14" fmla="*/ 22 w 44"/>
                  <a:gd name="T15" fmla="*/ 30 h 78"/>
                  <a:gd name="T16" fmla="*/ 22 w 44"/>
                  <a:gd name="T17" fmla="*/ 30 h 78"/>
                  <a:gd name="T18" fmla="*/ 18 w 44"/>
                  <a:gd name="T19" fmla="*/ 32 h 78"/>
                  <a:gd name="T20" fmla="*/ 18 w 44"/>
                  <a:gd name="T21" fmla="*/ 32 h 78"/>
                  <a:gd name="T22" fmla="*/ 14 w 44"/>
                  <a:gd name="T23" fmla="*/ 34 h 78"/>
                  <a:gd name="T24" fmla="*/ 14 w 44"/>
                  <a:gd name="T25" fmla="*/ 34 h 78"/>
                  <a:gd name="T26" fmla="*/ 12 w 44"/>
                  <a:gd name="T27" fmla="*/ 38 h 78"/>
                  <a:gd name="T28" fmla="*/ 12 w 44"/>
                  <a:gd name="T29" fmla="*/ 38 h 78"/>
                  <a:gd name="T30" fmla="*/ 12 w 44"/>
                  <a:gd name="T31" fmla="*/ 44 h 78"/>
                  <a:gd name="T32" fmla="*/ 12 w 44"/>
                  <a:gd name="T33" fmla="*/ 78 h 78"/>
                  <a:gd name="T34" fmla="*/ 0 w 44"/>
                  <a:gd name="T35" fmla="*/ 78 h 78"/>
                  <a:gd name="T36" fmla="*/ 0 w 44"/>
                  <a:gd name="T37" fmla="*/ 6 h 78"/>
                  <a:gd name="T38" fmla="*/ 12 w 44"/>
                  <a:gd name="T39" fmla="*/ 0 h 78"/>
                  <a:gd name="T40" fmla="*/ 12 w 44"/>
                  <a:gd name="T41" fmla="*/ 28 h 78"/>
                  <a:gd name="T42" fmla="*/ 12 w 44"/>
                  <a:gd name="T43" fmla="*/ 28 h 78"/>
                  <a:gd name="T44" fmla="*/ 14 w 44"/>
                  <a:gd name="T45" fmla="*/ 24 h 78"/>
                  <a:gd name="T46" fmla="*/ 14 w 44"/>
                  <a:gd name="T47" fmla="*/ 24 h 78"/>
                  <a:gd name="T48" fmla="*/ 18 w 44"/>
                  <a:gd name="T49" fmla="*/ 22 h 78"/>
                  <a:gd name="T50" fmla="*/ 18 w 44"/>
                  <a:gd name="T51" fmla="*/ 22 h 78"/>
                  <a:gd name="T52" fmla="*/ 20 w 44"/>
                  <a:gd name="T53" fmla="*/ 22 h 78"/>
                  <a:gd name="T54" fmla="*/ 20 w 44"/>
                  <a:gd name="T55" fmla="*/ 22 h 78"/>
                  <a:gd name="T56" fmla="*/ 26 w 44"/>
                  <a:gd name="T57" fmla="*/ 22 h 78"/>
                  <a:gd name="T58" fmla="*/ 26 w 44"/>
                  <a:gd name="T59" fmla="*/ 22 h 78"/>
                  <a:gd name="T60" fmla="*/ 34 w 44"/>
                  <a:gd name="T61" fmla="*/ 22 h 78"/>
                  <a:gd name="T62" fmla="*/ 34 w 44"/>
                  <a:gd name="T63" fmla="*/ 22 h 78"/>
                  <a:gd name="T64" fmla="*/ 40 w 44"/>
                  <a:gd name="T65" fmla="*/ 28 h 78"/>
                  <a:gd name="T66" fmla="*/ 40 w 44"/>
                  <a:gd name="T67" fmla="*/ 28 h 78"/>
                  <a:gd name="T68" fmla="*/ 44 w 44"/>
                  <a:gd name="T69" fmla="*/ 36 h 78"/>
                  <a:gd name="T70" fmla="*/ 44 w 44"/>
                  <a:gd name="T71" fmla="*/ 36 h 78"/>
                  <a:gd name="T72" fmla="*/ 44 w 44"/>
                  <a:gd name="T73" fmla="*/ 46 h 78"/>
                  <a:gd name="T74" fmla="*/ 44 w 44"/>
                  <a:gd name="T75" fmla="*/ 78 h 78"/>
                  <a:gd name="T76" fmla="*/ 34 w 44"/>
                  <a:gd name="T7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78">
                    <a:moveTo>
                      <a:pt x="34" y="78"/>
                    </a:moveTo>
                    <a:lnTo>
                      <a:pt x="34" y="46"/>
                    </a:lnTo>
                    <a:lnTo>
                      <a:pt x="34" y="46"/>
                    </a:lnTo>
                    <a:lnTo>
                      <a:pt x="34" y="40"/>
                    </a:lnTo>
                    <a:lnTo>
                      <a:pt x="32" y="34"/>
                    </a:lnTo>
                    <a:lnTo>
                      <a:pt x="32" y="34"/>
                    </a:lnTo>
                    <a:lnTo>
                      <a:pt x="28" y="32"/>
                    </a:lnTo>
                    <a:lnTo>
                      <a:pt x="22" y="30"/>
                    </a:lnTo>
                    <a:lnTo>
                      <a:pt x="22" y="30"/>
                    </a:lnTo>
                    <a:lnTo>
                      <a:pt x="18" y="32"/>
                    </a:lnTo>
                    <a:lnTo>
                      <a:pt x="18" y="32"/>
                    </a:lnTo>
                    <a:lnTo>
                      <a:pt x="14" y="34"/>
                    </a:lnTo>
                    <a:lnTo>
                      <a:pt x="14" y="34"/>
                    </a:lnTo>
                    <a:lnTo>
                      <a:pt x="12" y="38"/>
                    </a:lnTo>
                    <a:lnTo>
                      <a:pt x="12" y="38"/>
                    </a:lnTo>
                    <a:lnTo>
                      <a:pt x="12" y="44"/>
                    </a:lnTo>
                    <a:lnTo>
                      <a:pt x="12" y="78"/>
                    </a:lnTo>
                    <a:lnTo>
                      <a:pt x="0" y="78"/>
                    </a:lnTo>
                    <a:lnTo>
                      <a:pt x="0" y="6"/>
                    </a:lnTo>
                    <a:lnTo>
                      <a:pt x="12" y="0"/>
                    </a:lnTo>
                    <a:lnTo>
                      <a:pt x="12" y="28"/>
                    </a:lnTo>
                    <a:lnTo>
                      <a:pt x="12" y="28"/>
                    </a:lnTo>
                    <a:lnTo>
                      <a:pt x="14" y="24"/>
                    </a:lnTo>
                    <a:lnTo>
                      <a:pt x="14" y="24"/>
                    </a:lnTo>
                    <a:lnTo>
                      <a:pt x="18" y="22"/>
                    </a:lnTo>
                    <a:lnTo>
                      <a:pt x="18" y="22"/>
                    </a:lnTo>
                    <a:lnTo>
                      <a:pt x="20" y="22"/>
                    </a:lnTo>
                    <a:lnTo>
                      <a:pt x="20" y="22"/>
                    </a:lnTo>
                    <a:lnTo>
                      <a:pt x="26" y="22"/>
                    </a:lnTo>
                    <a:lnTo>
                      <a:pt x="26" y="22"/>
                    </a:lnTo>
                    <a:lnTo>
                      <a:pt x="34" y="22"/>
                    </a:lnTo>
                    <a:lnTo>
                      <a:pt x="34" y="22"/>
                    </a:lnTo>
                    <a:lnTo>
                      <a:pt x="40" y="28"/>
                    </a:lnTo>
                    <a:lnTo>
                      <a:pt x="40" y="28"/>
                    </a:lnTo>
                    <a:lnTo>
                      <a:pt x="44" y="36"/>
                    </a:lnTo>
                    <a:lnTo>
                      <a:pt x="44" y="36"/>
                    </a:lnTo>
                    <a:lnTo>
                      <a:pt x="44" y="46"/>
                    </a:lnTo>
                    <a:lnTo>
                      <a:pt x="44" y="78"/>
                    </a:lnTo>
                    <a:lnTo>
                      <a:pt x="34" y="7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53" name="Freeform 49"/>
              <p:cNvSpPr>
                <a:spLocks noEditPoints="1"/>
              </p:cNvSpPr>
              <p:nvPr/>
            </p:nvSpPr>
            <p:spPr bwMode="auto">
              <a:xfrm>
                <a:off x="5534025" y="5284788"/>
                <a:ext cx="73025" cy="88900"/>
              </a:xfrm>
              <a:custGeom>
                <a:avLst/>
                <a:gdLst>
                  <a:gd name="T0" fmla="*/ 46 w 46"/>
                  <a:gd name="T1" fmla="*/ 26 h 56"/>
                  <a:gd name="T2" fmla="*/ 46 w 46"/>
                  <a:gd name="T3" fmla="*/ 30 h 56"/>
                  <a:gd name="T4" fmla="*/ 10 w 46"/>
                  <a:gd name="T5" fmla="*/ 32 h 56"/>
                  <a:gd name="T6" fmla="*/ 12 w 46"/>
                  <a:gd name="T7" fmla="*/ 38 h 56"/>
                  <a:gd name="T8" fmla="*/ 14 w 46"/>
                  <a:gd name="T9" fmla="*/ 42 h 56"/>
                  <a:gd name="T10" fmla="*/ 18 w 46"/>
                  <a:gd name="T11" fmla="*/ 46 h 56"/>
                  <a:gd name="T12" fmla="*/ 24 w 46"/>
                  <a:gd name="T13" fmla="*/ 46 h 56"/>
                  <a:gd name="T14" fmla="*/ 28 w 46"/>
                  <a:gd name="T15" fmla="*/ 46 h 56"/>
                  <a:gd name="T16" fmla="*/ 30 w 46"/>
                  <a:gd name="T17" fmla="*/ 46 h 56"/>
                  <a:gd name="T18" fmla="*/ 32 w 46"/>
                  <a:gd name="T19" fmla="*/ 44 h 56"/>
                  <a:gd name="T20" fmla="*/ 36 w 46"/>
                  <a:gd name="T21" fmla="*/ 42 h 56"/>
                  <a:gd name="T22" fmla="*/ 42 w 46"/>
                  <a:gd name="T23" fmla="*/ 48 h 56"/>
                  <a:gd name="T24" fmla="*/ 38 w 46"/>
                  <a:gd name="T25" fmla="*/ 52 h 56"/>
                  <a:gd name="T26" fmla="*/ 34 w 46"/>
                  <a:gd name="T27" fmla="*/ 54 h 56"/>
                  <a:gd name="T28" fmla="*/ 30 w 46"/>
                  <a:gd name="T29" fmla="*/ 56 h 56"/>
                  <a:gd name="T30" fmla="*/ 24 w 46"/>
                  <a:gd name="T31" fmla="*/ 56 h 56"/>
                  <a:gd name="T32" fmla="*/ 16 w 46"/>
                  <a:gd name="T33" fmla="*/ 56 h 56"/>
                  <a:gd name="T34" fmla="*/ 10 w 46"/>
                  <a:gd name="T35" fmla="*/ 52 h 56"/>
                  <a:gd name="T36" fmla="*/ 6 w 46"/>
                  <a:gd name="T37" fmla="*/ 48 h 56"/>
                  <a:gd name="T38" fmla="*/ 2 w 46"/>
                  <a:gd name="T39" fmla="*/ 44 h 56"/>
                  <a:gd name="T40" fmla="*/ 0 w 46"/>
                  <a:gd name="T41" fmla="*/ 36 h 56"/>
                  <a:gd name="T42" fmla="*/ 0 w 46"/>
                  <a:gd name="T43" fmla="*/ 28 h 56"/>
                  <a:gd name="T44" fmla="*/ 2 w 46"/>
                  <a:gd name="T45" fmla="*/ 16 h 56"/>
                  <a:gd name="T46" fmla="*/ 6 w 46"/>
                  <a:gd name="T47" fmla="*/ 6 h 56"/>
                  <a:gd name="T48" fmla="*/ 14 w 46"/>
                  <a:gd name="T49" fmla="*/ 0 h 56"/>
                  <a:gd name="T50" fmla="*/ 24 w 46"/>
                  <a:gd name="T51" fmla="*/ 0 h 56"/>
                  <a:gd name="T52" fmla="*/ 34 w 46"/>
                  <a:gd name="T53" fmla="*/ 2 h 56"/>
                  <a:gd name="T54" fmla="*/ 40 w 46"/>
                  <a:gd name="T55" fmla="*/ 8 h 56"/>
                  <a:gd name="T56" fmla="*/ 46 w 46"/>
                  <a:gd name="T57" fmla="*/ 16 h 56"/>
                  <a:gd name="T58" fmla="*/ 46 w 46"/>
                  <a:gd name="T59" fmla="*/ 26 h 56"/>
                  <a:gd name="T60" fmla="*/ 36 w 46"/>
                  <a:gd name="T61" fmla="*/ 22 h 56"/>
                  <a:gd name="T62" fmla="*/ 34 w 46"/>
                  <a:gd name="T63" fmla="*/ 18 h 56"/>
                  <a:gd name="T64" fmla="*/ 32 w 46"/>
                  <a:gd name="T65" fmla="*/ 12 h 56"/>
                  <a:gd name="T66" fmla="*/ 28 w 46"/>
                  <a:gd name="T67" fmla="*/ 10 h 56"/>
                  <a:gd name="T68" fmla="*/ 22 w 46"/>
                  <a:gd name="T69" fmla="*/ 8 h 56"/>
                  <a:gd name="T70" fmla="*/ 18 w 46"/>
                  <a:gd name="T71" fmla="*/ 10 h 56"/>
                  <a:gd name="T72" fmla="*/ 14 w 46"/>
                  <a:gd name="T73" fmla="*/ 12 h 56"/>
                  <a:gd name="T74" fmla="*/ 12 w 46"/>
                  <a:gd name="T75" fmla="*/ 16 h 56"/>
                  <a:gd name="T76" fmla="*/ 10 w 46"/>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6"/>
                    </a:moveTo>
                    <a:lnTo>
                      <a:pt x="46" y="26"/>
                    </a:lnTo>
                    <a:lnTo>
                      <a:pt x="46" y="30"/>
                    </a:lnTo>
                    <a:lnTo>
                      <a:pt x="46" y="30"/>
                    </a:lnTo>
                    <a:lnTo>
                      <a:pt x="46" y="32"/>
                    </a:lnTo>
                    <a:lnTo>
                      <a:pt x="10" y="32"/>
                    </a:lnTo>
                    <a:lnTo>
                      <a:pt x="10" y="32"/>
                    </a:lnTo>
                    <a:lnTo>
                      <a:pt x="12" y="38"/>
                    </a:lnTo>
                    <a:lnTo>
                      <a:pt x="12" y="38"/>
                    </a:lnTo>
                    <a:lnTo>
                      <a:pt x="14" y="42"/>
                    </a:lnTo>
                    <a:lnTo>
                      <a:pt x="14" y="42"/>
                    </a:lnTo>
                    <a:lnTo>
                      <a:pt x="18" y="46"/>
                    </a:lnTo>
                    <a:lnTo>
                      <a:pt x="18" y="46"/>
                    </a:lnTo>
                    <a:lnTo>
                      <a:pt x="24" y="46"/>
                    </a:lnTo>
                    <a:lnTo>
                      <a:pt x="24" y="46"/>
                    </a:lnTo>
                    <a:lnTo>
                      <a:pt x="28" y="46"/>
                    </a:lnTo>
                    <a:lnTo>
                      <a:pt x="28" y="46"/>
                    </a:lnTo>
                    <a:lnTo>
                      <a:pt x="30" y="46"/>
                    </a:lnTo>
                    <a:lnTo>
                      <a:pt x="30" y="46"/>
                    </a:lnTo>
                    <a:lnTo>
                      <a:pt x="32" y="44"/>
                    </a:lnTo>
                    <a:lnTo>
                      <a:pt x="32" y="44"/>
                    </a:lnTo>
                    <a:lnTo>
                      <a:pt x="36" y="42"/>
                    </a:lnTo>
                    <a:lnTo>
                      <a:pt x="42" y="48"/>
                    </a:lnTo>
                    <a:lnTo>
                      <a:pt x="42" y="48"/>
                    </a:lnTo>
                    <a:lnTo>
                      <a:pt x="38" y="52"/>
                    </a:lnTo>
                    <a:lnTo>
                      <a:pt x="38" y="52"/>
                    </a:lnTo>
                    <a:lnTo>
                      <a:pt x="34" y="54"/>
                    </a:lnTo>
                    <a:lnTo>
                      <a:pt x="34" y="54"/>
                    </a:lnTo>
                    <a:lnTo>
                      <a:pt x="30" y="56"/>
                    </a:lnTo>
                    <a:lnTo>
                      <a:pt x="30" y="56"/>
                    </a:lnTo>
                    <a:lnTo>
                      <a:pt x="24" y="56"/>
                    </a:lnTo>
                    <a:lnTo>
                      <a:pt x="24" y="56"/>
                    </a:lnTo>
                    <a:lnTo>
                      <a:pt x="16" y="56"/>
                    </a:lnTo>
                    <a:lnTo>
                      <a:pt x="16" y="56"/>
                    </a:lnTo>
                    <a:lnTo>
                      <a:pt x="10" y="52"/>
                    </a:lnTo>
                    <a:lnTo>
                      <a:pt x="10" y="52"/>
                    </a:lnTo>
                    <a:lnTo>
                      <a:pt x="6" y="48"/>
                    </a:lnTo>
                    <a:lnTo>
                      <a:pt x="6" y="48"/>
                    </a:lnTo>
                    <a:lnTo>
                      <a:pt x="2" y="44"/>
                    </a:lnTo>
                    <a:lnTo>
                      <a:pt x="2" y="44"/>
                    </a:lnTo>
                    <a:lnTo>
                      <a:pt x="0" y="36"/>
                    </a:lnTo>
                    <a:lnTo>
                      <a:pt x="0" y="36"/>
                    </a:lnTo>
                    <a:lnTo>
                      <a:pt x="0" y="28"/>
                    </a:lnTo>
                    <a:lnTo>
                      <a:pt x="0" y="28"/>
                    </a:lnTo>
                    <a:lnTo>
                      <a:pt x="2" y="16"/>
                    </a:lnTo>
                    <a:lnTo>
                      <a:pt x="2" y="16"/>
                    </a:lnTo>
                    <a:lnTo>
                      <a:pt x="6" y="6"/>
                    </a:lnTo>
                    <a:lnTo>
                      <a:pt x="6" y="6"/>
                    </a:lnTo>
                    <a:lnTo>
                      <a:pt x="14" y="0"/>
                    </a:lnTo>
                    <a:lnTo>
                      <a:pt x="14" y="0"/>
                    </a:lnTo>
                    <a:lnTo>
                      <a:pt x="24" y="0"/>
                    </a:lnTo>
                    <a:lnTo>
                      <a:pt x="24" y="0"/>
                    </a:lnTo>
                    <a:lnTo>
                      <a:pt x="28" y="0"/>
                    </a:lnTo>
                    <a:lnTo>
                      <a:pt x="34" y="2"/>
                    </a:lnTo>
                    <a:lnTo>
                      <a:pt x="34" y="2"/>
                    </a:lnTo>
                    <a:lnTo>
                      <a:pt x="40" y="8"/>
                    </a:lnTo>
                    <a:lnTo>
                      <a:pt x="40" y="8"/>
                    </a:lnTo>
                    <a:lnTo>
                      <a:pt x="46" y="16"/>
                    </a:lnTo>
                    <a:lnTo>
                      <a:pt x="46" y="16"/>
                    </a:lnTo>
                    <a:lnTo>
                      <a:pt x="46" y="26"/>
                    </a:lnTo>
                    <a:lnTo>
                      <a:pt x="46" y="26"/>
                    </a:lnTo>
                    <a:close/>
                    <a:moveTo>
                      <a:pt x="36" y="22"/>
                    </a:moveTo>
                    <a:lnTo>
                      <a:pt x="36" y="22"/>
                    </a:lnTo>
                    <a:lnTo>
                      <a:pt x="34" y="18"/>
                    </a:lnTo>
                    <a:lnTo>
                      <a:pt x="34" y="18"/>
                    </a:lnTo>
                    <a:lnTo>
                      <a:pt x="32" y="12"/>
                    </a:lnTo>
                    <a:lnTo>
                      <a:pt x="32" y="12"/>
                    </a:lnTo>
                    <a:lnTo>
                      <a:pt x="28" y="10"/>
                    </a:lnTo>
                    <a:lnTo>
                      <a:pt x="28" y="10"/>
                    </a:lnTo>
                    <a:lnTo>
                      <a:pt x="22" y="8"/>
                    </a:lnTo>
                    <a:lnTo>
                      <a:pt x="22" y="8"/>
                    </a:lnTo>
                    <a:lnTo>
                      <a:pt x="18" y="10"/>
                    </a:lnTo>
                    <a:lnTo>
                      <a:pt x="18" y="10"/>
                    </a:lnTo>
                    <a:lnTo>
                      <a:pt x="14" y="12"/>
                    </a:lnTo>
                    <a:lnTo>
                      <a:pt x="14" y="12"/>
                    </a:lnTo>
                    <a:lnTo>
                      <a:pt x="12" y="16"/>
                    </a:lnTo>
                    <a:lnTo>
                      <a:pt x="12" y="16"/>
                    </a:lnTo>
                    <a:lnTo>
                      <a:pt x="10"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54" name="Freeform 50"/>
              <p:cNvSpPr>
                <a:spLocks noEditPoints="1"/>
              </p:cNvSpPr>
              <p:nvPr/>
            </p:nvSpPr>
            <p:spPr bwMode="auto">
              <a:xfrm>
                <a:off x="5664200" y="5284788"/>
                <a:ext cx="69850" cy="88900"/>
              </a:xfrm>
              <a:custGeom>
                <a:avLst/>
                <a:gdLst>
                  <a:gd name="T0" fmla="*/ 34 w 44"/>
                  <a:gd name="T1" fmla="*/ 50 h 56"/>
                  <a:gd name="T2" fmla="*/ 30 w 44"/>
                  <a:gd name="T3" fmla="*/ 52 h 56"/>
                  <a:gd name="T4" fmla="*/ 28 w 44"/>
                  <a:gd name="T5" fmla="*/ 54 h 56"/>
                  <a:gd name="T6" fmla="*/ 24 w 44"/>
                  <a:gd name="T7" fmla="*/ 56 h 56"/>
                  <a:gd name="T8" fmla="*/ 18 w 44"/>
                  <a:gd name="T9" fmla="*/ 56 h 56"/>
                  <a:gd name="T10" fmla="*/ 12 w 44"/>
                  <a:gd name="T11" fmla="*/ 56 h 56"/>
                  <a:gd name="T12" fmla="*/ 6 w 44"/>
                  <a:gd name="T13" fmla="*/ 52 h 56"/>
                  <a:gd name="T14" fmla="*/ 2 w 44"/>
                  <a:gd name="T15" fmla="*/ 46 h 56"/>
                  <a:gd name="T16" fmla="*/ 0 w 44"/>
                  <a:gd name="T17" fmla="*/ 38 h 56"/>
                  <a:gd name="T18" fmla="*/ 2 w 44"/>
                  <a:gd name="T19" fmla="*/ 30 h 56"/>
                  <a:gd name="T20" fmla="*/ 6 w 44"/>
                  <a:gd name="T21" fmla="*/ 24 h 56"/>
                  <a:gd name="T22" fmla="*/ 12 w 44"/>
                  <a:gd name="T23" fmla="*/ 22 h 56"/>
                  <a:gd name="T24" fmla="*/ 22 w 44"/>
                  <a:gd name="T25" fmla="*/ 20 h 56"/>
                  <a:gd name="T26" fmla="*/ 28 w 44"/>
                  <a:gd name="T27" fmla="*/ 20 h 56"/>
                  <a:gd name="T28" fmla="*/ 34 w 44"/>
                  <a:gd name="T29" fmla="*/ 22 h 56"/>
                  <a:gd name="T30" fmla="*/ 34 w 44"/>
                  <a:gd name="T31" fmla="*/ 18 h 56"/>
                  <a:gd name="T32" fmla="*/ 30 w 44"/>
                  <a:gd name="T33" fmla="*/ 12 h 56"/>
                  <a:gd name="T34" fmla="*/ 28 w 44"/>
                  <a:gd name="T35" fmla="*/ 10 h 56"/>
                  <a:gd name="T36" fmla="*/ 24 w 44"/>
                  <a:gd name="T37" fmla="*/ 8 h 56"/>
                  <a:gd name="T38" fmla="*/ 16 w 44"/>
                  <a:gd name="T39" fmla="*/ 10 h 56"/>
                  <a:gd name="T40" fmla="*/ 4 w 44"/>
                  <a:gd name="T41" fmla="*/ 4 h 56"/>
                  <a:gd name="T42" fmla="*/ 14 w 44"/>
                  <a:gd name="T43" fmla="*/ 0 h 56"/>
                  <a:gd name="T44" fmla="*/ 24 w 44"/>
                  <a:gd name="T45" fmla="*/ 0 h 56"/>
                  <a:gd name="T46" fmla="*/ 32 w 44"/>
                  <a:gd name="T47" fmla="*/ 0 h 56"/>
                  <a:gd name="T48" fmla="*/ 38 w 44"/>
                  <a:gd name="T49" fmla="*/ 4 h 56"/>
                  <a:gd name="T50" fmla="*/ 42 w 44"/>
                  <a:gd name="T51" fmla="*/ 10 h 56"/>
                  <a:gd name="T52" fmla="*/ 44 w 44"/>
                  <a:gd name="T53" fmla="*/ 18 h 56"/>
                  <a:gd name="T54" fmla="*/ 34 w 44"/>
                  <a:gd name="T55" fmla="*/ 56 h 56"/>
                  <a:gd name="T56" fmla="*/ 34 w 44"/>
                  <a:gd name="T57" fmla="*/ 32 h 56"/>
                  <a:gd name="T58" fmla="*/ 30 w 44"/>
                  <a:gd name="T59" fmla="*/ 30 h 56"/>
                  <a:gd name="T60" fmla="*/ 28 w 44"/>
                  <a:gd name="T61" fmla="*/ 30 h 56"/>
                  <a:gd name="T62" fmla="*/ 24 w 44"/>
                  <a:gd name="T63" fmla="*/ 30 h 56"/>
                  <a:gd name="T64" fmla="*/ 20 w 44"/>
                  <a:gd name="T65" fmla="*/ 30 h 56"/>
                  <a:gd name="T66" fmla="*/ 12 w 44"/>
                  <a:gd name="T67" fmla="*/ 32 h 56"/>
                  <a:gd name="T68" fmla="*/ 10 w 44"/>
                  <a:gd name="T69" fmla="*/ 34 h 56"/>
                  <a:gd name="T70" fmla="*/ 10 w 44"/>
                  <a:gd name="T71" fmla="*/ 38 h 56"/>
                  <a:gd name="T72" fmla="*/ 10 w 44"/>
                  <a:gd name="T73" fmla="*/ 42 h 56"/>
                  <a:gd name="T74" fmla="*/ 12 w 44"/>
                  <a:gd name="T75" fmla="*/ 44 h 56"/>
                  <a:gd name="T76" fmla="*/ 16 w 44"/>
                  <a:gd name="T77" fmla="*/ 46 h 56"/>
                  <a:gd name="T78" fmla="*/ 20 w 44"/>
                  <a:gd name="T79" fmla="*/ 46 h 56"/>
                  <a:gd name="T80" fmla="*/ 24 w 44"/>
                  <a:gd name="T81" fmla="*/ 46 h 56"/>
                  <a:gd name="T82" fmla="*/ 28 w 44"/>
                  <a:gd name="T83" fmla="*/ 44 h 56"/>
                  <a:gd name="T84" fmla="*/ 32 w 44"/>
                  <a:gd name="T85" fmla="*/ 42 h 56"/>
                  <a:gd name="T86" fmla="*/ 34 w 44"/>
                  <a:gd name="T87" fmla="*/ 3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56">
                    <a:moveTo>
                      <a:pt x="34" y="56"/>
                    </a:moveTo>
                    <a:lnTo>
                      <a:pt x="34" y="50"/>
                    </a:lnTo>
                    <a:lnTo>
                      <a:pt x="34" y="50"/>
                    </a:lnTo>
                    <a:lnTo>
                      <a:pt x="30" y="52"/>
                    </a:lnTo>
                    <a:lnTo>
                      <a:pt x="30" y="52"/>
                    </a:lnTo>
                    <a:lnTo>
                      <a:pt x="28" y="54"/>
                    </a:lnTo>
                    <a:lnTo>
                      <a:pt x="28" y="54"/>
                    </a:lnTo>
                    <a:lnTo>
                      <a:pt x="24" y="56"/>
                    </a:lnTo>
                    <a:lnTo>
                      <a:pt x="24" y="56"/>
                    </a:lnTo>
                    <a:lnTo>
                      <a:pt x="18" y="56"/>
                    </a:lnTo>
                    <a:lnTo>
                      <a:pt x="18" y="56"/>
                    </a:lnTo>
                    <a:lnTo>
                      <a:pt x="12" y="56"/>
                    </a:lnTo>
                    <a:lnTo>
                      <a:pt x="12" y="56"/>
                    </a:lnTo>
                    <a:lnTo>
                      <a:pt x="6" y="52"/>
                    </a:lnTo>
                    <a:lnTo>
                      <a:pt x="6" y="52"/>
                    </a:lnTo>
                    <a:lnTo>
                      <a:pt x="2" y="46"/>
                    </a:lnTo>
                    <a:lnTo>
                      <a:pt x="2" y="46"/>
                    </a:lnTo>
                    <a:lnTo>
                      <a:pt x="0" y="38"/>
                    </a:lnTo>
                    <a:lnTo>
                      <a:pt x="0" y="38"/>
                    </a:lnTo>
                    <a:lnTo>
                      <a:pt x="2" y="30"/>
                    </a:lnTo>
                    <a:lnTo>
                      <a:pt x="2" y="30"/>
                    </a:lnTo>
                    <a:lnTo>
                      <a:pt x="6" y="24"/>
                    </a:lnTo>
                    <a:lnTo>
                      <a:pt x="6" y="24"/>
                    </a:lnTo>
                    <a:lnTo>
                      <a:pt x="12" y="22"/>
                    </a:lnTo>
                    <a:lnTo>
                      <a:pt x="12" y="22"/>
                    </a:lnTo>
                    <a:lnTo>
                      <a:pt x="22" y="20"/>
                    </a:lnTo>
                    <a:lnTo>
                      <a:pt x="22" y="20"/>
                    </a:lnTo>
                    <a:lnTo>
                      <a:pt x="28" y="20"/>
                    </a:lnTo>
                    <a:lnTo>
                      <a:pt x="28" y="20"/>
                    </a:lnTo>
                    <a:lnTo>
                      <a:pt x="34" y="22"/>
                    </a:lnTo>
                    <a:lnTo>
                      <a:pt x="34" y="18"/>
                    </a:lnTo>
                    <a:lnTo>
                      <a:pt x="34" y="18"/>
                    </a:lnTo>
                    <a:lnTo>
                      <a:pt x="32" y="14"/>
                    </a:lnTo>
                    <a:lnTo>
                      <a:pt x="30" y="12"/>
                    </a:lnTo>
                    <a:lnTo>
                      <a:pt x="30" y="12"/>
                    </a:lnTo>
                    <a:lnTo>
                      <a:pt x="28" y="10"/>
                    </a:lnTo>
                    <a:lnTo>
                      <a:pt x="24" y="8"/>
                    </a:lnTo>
                    <a:lnTo>
                      <a:pt x="24" y="8"/>
                    </a:lnTo>
                    <a:lnTo>
                      <a:pt x="16" y="10"/>
                    </a:lnTo>
                    <a:lnTo>
                      <a:pt x="16" y="10"/>
                    </a:lnTo>
                    <a:lnTo>
                      <a:pt x="8" y="12"/>
                    </a:lnTo>
                    <a:lnTo>
                      <a:pt x="4" y="4"/>
                    </a:lnTo>
                    <a:lnTo>
                      <a:pt x="4" y="4"/>
                    </a:lnTo>
                    <a:lnTo>
                      <a:pt x="14" y="0"/>
                    </a:lnTo>
                    <a:lnTo>
                      <a:pt x="14" y="0"/>
                    </a:lnTo>
                    <a:lnTo>
                      <a:pt x="24" y="0"/>
                    </a:lnTo>
                    <a:lnTo>
                      <a:pt x="24" y="0"/>
                    </a:lnTo>
                    <a:lnTo>
                      <a:pt x="32" y="0"/>
                    </a:lnTo>
                    <a:lnTo>
                      <a:pt x="32" y="0"/>
                    </a:lnTo>
                    <a:lnTo>
                      <a:pt x="38" y="4"/>
                    </a:lnTo>
                    <a:lnTo>
                      <a:pt x="38" y="4"/>
                    </a:lnTo>
                    <a:lnTo>
                      <a:pt x="42" y="10"/>
                    </a:lnTo>
                    <a:lnTo>
                      <a:pt x="42" y="10"/>
                    </a:lnTo>
                    <a:lnTo>
                      <a:pt x="44" y="18"/>
                    </a:lnTo>
                    <a:lnTo>
                      <a:pt x="44" y="56"/>
                    </a:lnTo>
                    <a:lnTo>
                      <a:pt x="34" y="56"/>
                    </a:lnTo>
                    <a:close/>
                    <a:moveTo>
                      <a:pt x="34" y="32"/>
                    </a:moveTo>
                    <a:lnTo>
                      <a:pt x="34" y="32"/>
                    </a:lnTo>
                    <a:lnTo>
                      <a:pt x="30" y="30"/>
                    </a:lnTo>
                    <a:lnTo>
                      <a:pt x="30" y="30"/>
                    </a:lnTo>
                    <a:lnTo>
                      <a:pt x="28" y="30"/>
                    </a:lnTo>
                    <a:lnTo>
                      <a:pt x="28" y="30"/>
                    </a:lnTo>
                    <a:lnTo>
                      <a:pt x="24" y="30"/>
                    </a:lnTo>
                    <a:lnTo>
                      <a:pt x="24" y="30"/>
                    </a:lnTo>
                    <a:lnTo>
                      <a:pt x="20" y="30"/>
                    </a:lnTo>
                    <a:lnTo>
                      <a:pt x="20" y="30"/>
                    </a:lnTo>
                    <a:lnTo>
                      <a:pt x="16" y="30"/>
                    </a:lnTo>
                    <a:lnTo>
                      <a:pt x="12" y="32"/>
                    </a:lnTo>
                    <a:lnTo>
                      <a:pt x="12" y="32"/>
                    </a:lnTo>
                    <a:lnTo>
                      <a:pt x="10" y="34"/>
                    </a:lnTo>
                    <a:lnTo>
                      <a:pt x="10" y="38"/>
                    </a:lnTo>
                    <a:lnTo>
                      <a:pt x="10" y="38"/>
                    </a:lnTo>
                    <a:lnTo>
                      <a:pt x="10" y="42"/>
                    </a:lnTo>
                    <a:lnTo>
                      <a:pt x="10" y="42"/>
                    </a:lnTo>
                    <a:lnTo>
                      <a:pt x="12" y="44"/>
                    </a:lnTo>
                    <a:lnTo>
                      <a:pt x="12" y="44"/>
                    </a:lnTo>
                    <a:lnTo>
                      <a:pt x="16" y="46"/>
                    </a:lnTo>
                    <a:lnTo>
                      <a:pt x="16" y="46"/>
                    </a:lnTo>
                    <a:lnTo>
                      <a:pt x="20" y="46"/>
                    </a:lnTo>
                    <a:lnTo>
                      <a:pt x="20" y="46"/>
                    </a:lnTo>
                    <a:lnTo>
                      <a:pt x="24" y="46"/>
                    </a:lnTo>
                    <a:lnTo>
                      <a:pt x="24" y="46"/>
                    </a:lnTo>
                    <a:lnTo>
                      <a:pt x="28" y="44"/>
                    </a:lnTo>
                    <a:lnTo>
                      <a:pt x="28" y="44"/>
                    </a:lnTo>
                    <a:lnTo>
                      <a:pt x="32" y="42"/>
                    </a:lnTo>
                    <a:lnTo>
                      <a:pt x="32" y="42"/>
                    </a:lnTo>
                    <a:lnTo>
                      <a:pt x="34" y="40"/>
                    </a:lnTo>
                    <a:lnTo>
                      <a:pt x="34" y="3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55" name="Freeform 51"/>
              <p:cNvSpPr>
                <a:spLocks/>
              </p:cNvSpPr>
              <p:nvPr/>
            </p:nvSpPr>
            <p:spPr bwMode="auto">
              <a:xfrm>
                <a:off x="5756275" y="5284788"/>
                <a:ext cx="69850" cy="88900"/>
              </a:xfrm>
              <a:custGeom>
                <a:avLst/>
                <a:gdLst>
                  <a:gd name="T0" fmla="*/ 32 w 44"/>
                  <a:gd name="T1" fmla="*/ 56 h 56"/>
                  <a:gd name="T2" fmla="*/ 32 w 44"/>
                  <a:gd name="T3" fmla="*/ 24 h 56"/>
                  <a:gd name="T4" fmla="*/ 32 w 44"/>
                  <a:gd name="T5" fmla="*/ 24 h 56"/>
                  <a:gd name="T6" fmla="*/ 32 w 44"/>
                  <a:gd name="T7" fmla="*/ 18 h 56"/>
                  <a:gd name="T8" fmla="*/ 30 w 44"/>
                  <a:gd name="T9" fmla="*/ 12 h 56"/>
                  <a:gd name="T10" fmla="*/ 30 w 44"/>
                  <a:gd name="T11" fmla="*/ 12 h 56"/>
                  <a:gd name="T12" fmla="*/ 26 w 44"/>
                  <a:gd name="T13" fmla="*/ 10 h 56"/>
                  <a:gd name="T14" fmla="*/ 22 w 44"/>
                  <a:gd name="T15" fmla="*/ 8 h 56"/>
                  <a:gd name="T16" fmla="*/ 22 w 44"/>
                  <a:gd name="T17" fmla="*/ 8 h 56"/>
                  <a:gd name="T18" fmla="*/ 16 w 44"/>
                  <a:gd name="T19" fmla="*/ 10 h 56"/>
                  <a:gd name="T20" fmla="*/ 16 w 44"/>
                  <a:gd name="T21" fmla="*/ 10 h 56"/>
                  <a:gd name="T22" fmla="*/ 12 w 44"/>
                  <a:gd name="T23" fmla="*/ 12 h 56"/>
                  <a:gd name="T24" fmla="*/ 12 w 44"/>
                  <a:gd name="T25" fmla="*/ 12 h 56"/>
                  <a:gd name="T26" fmla="*/ 10 w 44"/>
                  <a:gd name="T27" fmla="*/ 18 h 56"/>
                  <a:gd name="T28" fmla="*/ 10 w 44"/>
                  <a:gd name="T29" fmla="*/ 18 h 56"/>
                  <a:gd name="T30" fmla="*/ 10 w 44"/>
                  <a:gd name="T31" fmla="*/ 22 h 56"/>
                  <a:gd name="T32" fmla="*/ 10 w 44"/>
                  <a:gd name="T33" fmla="*/ 56 h 56"/>
                  <a:gd name="T34" fmla="*/ 0 w 44"/>
                  <a:gd name="T35" fmla="*/ 56 h 56"/>
                  <a:gd name="T36" fmla="*/ 0 w 44"/>
                  <a:gd name="T37" fmla="*/ 0 h 56"/>
                  <a:gd name="T38" fmla="*/ 10 w 44"/>
                  <a:gd name="T39" fmla="*/ 0 h 56"/>
                  <a:gd name="T40" fmla="*/ 10 w 44"/>
                  <a:gd name="T41" fmla="*/ 6 h 56"/>
                  <a:gd name="T42" fmla="*/ 10 w 44"/>
                  <a:gd name="T43" fmla="*/ 6 h 56"/>
                  <a:gd name="T44" fmla="*/ 12 w 44"/>
                  <a:gd name="T45" fmla="*/ 2 h 56"/>
                  <a:gd name="T46" fmla="*/ 12 w 44"/>
                  <a:gd name="T47" fmla="*/ 2 h 56"/>
                  <a:gd name="T48" fmla="*/ 16 w 44"/>
                  <a:gd name="T49" fmla="*/ 0 h 56"/>
                  <a:gd name="T50" fmla="*/ 16 w 44"/>
                  <a:gd name="T51" fmla="*/ 0 h 56"/>
                  <a:gd name="T52" fmla="*/ 20 w 44"/>
                  <a:gd name="T53" fmla="*/ 0 h 56"/>
                  <a:gd name="T54" fmla="*/ 20 w 44"/>
                  <a:gd name="T55" fmla="*/ 0 h 56"/>
                  <a:gd name="T56" fmla="*/ 24 w 44"/>
                  <a:gd name="T57" fmla="*/ 0 h 56"/>
                  <a:gd name="T58" fmla="*/ 24 w 44"/>
                  <a:gd name="T59" fmla="*/ 0 h 56"/>
                  <a:gd name="T60" fmla="*/ 32 w 44"/>
                  <a:gd name="T61" fmla="*/ 0 h 56"/>
                  <a:gd name="T62" fmla="*/ 32 w 44"/>
                  <a:gd name="T63" fmla="*/ 0 h 56"/>
                  <a:gd name="T64" fmla="*/ 38 w 44"/>
                  <a:gd name="T65" fmla="*/ 6 h 56"/>
                  <a:gd name="T66" fmla="*/ 38 w 44"/>
                  <a:gd name="T67" fmla="*/ 6 h 56"/>
                  <a:gd name="T68" fmla="*/ 42 w 44"/>
                  <a:gd name="T69" fmla="*/ 12 h 56"/>
                  <a:gd name="T70" fmla="*/ 42 w 44"/>
                  <a:gd name="T71" fmla="*/ 12 h 56"/>
                  <a:gd name="T72" fmla="*/ 44 w 44"/>
                  <a:gd name="T73" fmla="*/ 24 h 56"/>
                  <a:gd name="T74" fmla="*/ 44 w 44"/>
                  <a:gd name="T75" fmla="*/ 56 h 56"/>
                  <a:gd name="T76" fmla="*/ 32 w 44"/>
                  <a:gd name="T7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56">
                    <a:moveTo>
                      <a:pt x="32" y="56"/>
                    </a:moveTo>
                    <a:lnTo>
                      <a:pt x="32" y="24"/>
                    </a:lnTo>
                    <a:lnTo>
                      <a:pt x="32" y="24"/>
                    </a:lnTo>
                    <a:lnTo>
                      <a:pt x="32" y="18"/>
                    </a:lnTo>
                    <a:lnTo>
                      <a:pt x="30" y="12"/>
                    </a:lnTo>
                    <a:lnTo>
                      <a:pt x="30" y="12"/>
                    </a:lnTo>
                    <a:lnTo>
                      <a:pt x="26" y="10"/>
                    </a:lnTo>
                    <a:lnTo>
                      <a:pt x="22" y="8"/>
                    </a:lnTo>
                    <a:lnTo>
                      <a:pt x="22" y="8"/>
                    </a:lnTo>
                    <a:lnTo>
                      <a:pt x="16" y="10"/>
                    </a:lnTo>
                    <a:lnTo>
                      <a:pt x="16" y="10"/>
                    </a:lnTo>
                    <a:lnTo>
                      <a:pt x="12" y="12"/>
                    </a:lnTo>
                    <a:lnTo>
                      <a:pt x="12" y="12"/>
                    </a:lnTo>
                    <a:lnTo>
                      <a:pt x="10" y="18"/>
                    </a:lnTo>
                    <a:lnTo>
                      <a:pt x="10" y="18"/>
                    </a:lnTo>
                    <a:lnTo>
                      <a:pt x="10" y="22"/>
                    </a:lnTo>
                    <a:lnTo>
                      <a:pt x="10" y="56"/>
                    </a:lnTo>
                    <a:lnTo>
                      <a:pt x="0" y="56"/>
                    </a:lnTo>
                    <a:lnTo>
                      <a:pt x="0" y="0"/>
                    </a:lnTo>
                    <a:lnTo>
                      <a:pt x="10" y="0"/>
                    </a:lnTo>
                    <a:lnTo>
                      <a:pt x="10" y="6"/>
                    </a:lnTo>
                    <a:lnTo>
                      <a:pt x="10" y="6"/>
                    </a:lnTo>
                    <a:lnTo>
                      <a:pt x="12" y="2"/>
                    </a:lnTo>
                    <a:lnTo>
                      <a:pt x="12" y="2"/>
                    </a:lnTo>
                    <a:lnTo>
                      <a:pt x="16" y="0"/>
                    </a:lnTo>
                    <a:lnTo>
                      <a:pt x="16" y="0"/>
                    </a:lnTo>
                    <a:lnTo>
                      <a:pt x="20" y="0"/>
                    </a:lnTo>
                    <a:lnTo>
                      <a:pt x="20" y="0"/>
                    </a:lnTo>
                    <a:lnTo>
                      <a:pt x="24" y="0"/>
                    </a:lnTo>
                    <a:lnTo>
                      <a:pt x="24" y="0"/>
                    </a:lnTo>
                    <a:lnTo>
                      <a:pt x="32" y="0"/>
                    </a:lnTo>
                    <a:lnTo>
                      <a:pt x="32" y="0"/>
                    </a:lnTo>
                    <a:lnTo>
                      <a:pt x="38" y="6"/>
                    </a:lnTo>
                    <a:lnTo>
                      <a:pt x="38" y="6"/>
                    </a:lnTo>
                    <a:lnTo>
                      <a:pt x="42" y="12"/>
                    </a:lnTo>
                    <a:lnTo>
                      <a:pt x="42" y="12"/>
                    </a:lnTo>
                    <a:lnTo>
                      <a:pt x="44" y="24"/>
                    </a:lnTo>
                    <a:lnTo>
                      <a:pt x="44" y="56"/>
                    </a:lnTo>
                    <a:lnTo>
                      <a:pt x="32" y="5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56" name="Freeform 52"/>
              <p:cNvSpPr>
                <a:spLocks/>
              </p:cNvSpPr>
              <p:nvPr/>
            </p:nvSpPr>
            <p:spPr bwMode="auto">
              <a:xfrm>
                <a:off x="5842000" y="5284788"/>
                <a:ext cx="66675" cy="88900"/>
              </a:xfrm>
              <a:custGeom>
                <a:avLst/>
                <a:gdLst>
                  <a:gd name="T0" fmla="*/ 34 w 42"/>
                  <a:gd name="T1" fmla="*/ 14 h 56"/>
                  <a:gd name="T2" fmla="*/ 28 w 42"/>
                  <a:gd name="T3" fmla="*/ 10 h 56"/>
                  <a:gd name="T4" fmla="*/ 20 w 42"/>
                  <a:gd name="T5" fmla="*/ 8 h 56"/>
                  <a:gd name="T6" fmla="*/ 14 w 42"/>
                  <a:gd name="T7" fmla="*/ 10 h 56"/>
                  <a:gd name="T8" fmla="*/ 12 w 42"/>
                  <a:gd name="T9" fmla="*/ 14 h 56"/>
                  <a:gd name="T10" fmla="*/ 12 w 42"/>
                  <a:gd name="T11" fmla="*/ 16 h 56"/>
                  <a:gd name="T12" fmla="*/ 14 w 42"/>
                  <a:gd name="T13" fmla="*/ 18 h 56"/>
                  <a:gd name="T14" fmla="*/ 18 w 42"/>
                  <a:gd name="T15" fmla="*/ 20 h 56"/>
                  <a:gd name="T16" fmla="*/ 22 w 42"/>
                  <a:gd name="T17" fmla="*/ 22 h 56"/>
                  <a:gd name="T18" fmla="*/ 30 w 42"/>
                  <a:gd name="T19" fmla="*/ 26 h 56"/>
                  <a:gd name="T20" fmla="*/ 36 w 42"/>
                  <a:gd name="T21" fmla="*/ 28 h 56"/>
                  <a:gd name="T22" fmla="*/ 40 w 42"/>
                  <a:gd name="T23" fmla="*/ 34 h 56"/>
                  <a:gd name="T24" fmla="*/ 42 w 42"/>
                  <a:gd name="T25" fmla="*/ 40 h 56"/>
                  <a:gd name="T26" fmla="*/ 40 w 42"/>
                  <a:gd name="T27" fmla="*/ 48 h 56"/>
                  <a:gd name="T28" fmla="*/ 34 w 42"/>
                  <a:gd name="T29" fmla="*/ 52 h 56"/>
                  <a:gd name="T30" fmla="*/ 28 w 42"/>
                  <a:gd name="T31" fmla="*/ 56 h 56"/>
                  <a:gd name="T32" fmla="*/ 20 w 42"/>
                  <a:gd name="T33" fmla="*/ 56 h 56"/>
                  <a:gd name="T34" fmla="*/ 10 w 42"/>
                  <a:gd name="T35" fmla="*/ 54 h 56"/>
                  <a:gd name="T36" fmla="*/ 0 w 42"/>
                  <a:gd name="T37" fmla="*/ 50 h 56"/>
                  <a:gd name="T38" fmla="*/ 4 w 42"/>
                  <a:gd name="T39" fmla="*/ 42 h 56"/>
                  <a:gd name="T40" fmla="*/ 12 w 42"/>
                  <a:gd name="T41" fmla="*/ 46 h 56"/>
                  <a:gd name="T42" fmla="*/ 20 w 42"/>
                  <a:gd name="T43" fmla="*/ 46 h 56"/>
                  <a:gd name="T44" fmla="*/ 28 w 42"/>
                  <a:gd name="T45" fmla="*/ 44 h 56"/>
                  <a:gd name="T46" fmla="*/ 30 w 42"/>
                  <a:gd name="T47" fmla="*/ 40 h 56"/>
                  <a:gd name="T48" fmla="*/ 30 w 42"/>
                  <a:gd name="T49" fmla="*/ 38 h 56"/>
                  <a:gd name="T50" fmla="*/ 28 w 42"/>
                  <a:gd name="T51" fmla="*/ 36 h 56"/>
                  <a:gd name="T52" fmla="*/ 24 w 42"/>
                  <a:gd name="T53" fmla="*/ 34 h 56"/>
                  <a:gd name="T54" fmla="*/ 18 w 42"/>
                  <a:gd name="T55" fmla="*/ 32 h 56"/>
                  <a:gd name="T56" fmla="*/ 10 w 42"/>
                  <a:gd name="T57" fmla="*/ 28 h 56"/>
                  <a:gd name="T58" fmla="*/ 6 w 42"/>
                  <a:gd name="T59" fmla="*/ 24 h 56"/>
                  <a:gd name="T60" fmla="*/ 2 w 42"/>
                  <a:gd name="T61" fmla="*/ 20 h 56"/>
                  <a:gd name="T62" fmla="*/ 2 w 42"/>
                  <a:gd name="T63" fmla="*/ 14 h 56"/>
                  <a:gd name="T64" fmla="*/ 4 w 42"/>
                  <a:gd name="T65" fmla="*/ 8 h 56"/>
                  <a:gd name="T66" fmla="*/ 6 w 42"/>
                  <a:gd name="T67" fmla="*/ 2 h 56"/>
                  <a:gd name="T68" fmla="*/ 12 w 42"/>
                  <a:gd name="T69" fmla="*/ 0 h 56"/>
                  <a:gd name="T70" fmla="*/ 20 w 42"/>
                  <a:gd name="T71" fmla="*/ 0 h 56"/>
                  <a:gd name="T72" fmla="*/ 30 w 42"/>
                  <a:gd name="T73" fmla="*/ 0 h 56"/>
                  <a:gd name="T74" fmla="*/ 38 w 42"/>
                  <a:gd name="T75"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56">
                    <a:moveTo>
                      <a:pt x="38" y="6"/>
                    </a:moveTo>
                    <a:lnTo>
                      <a:pt x="34" y="14"/>
                    </a:lnTo>
                    <a:lnTo>
                      <a:pt x="34" y="14"/>
                    </a:lnTo>
                    <a:lnTo>
                      <a:pt x="28" y="10"/>
                    </a:lnTo>
                    <a:lnTo>
                      <a:pt x="28" y="10"/>
                    </a:lnTo>
                    <a:lnTo>
                      <a:pt x="20" y="8"/>
                    </a:lnTo>
                    <a:lnTo>
                      <a:pt x="20" y="8"/>
                    </a:lnTo>
                    <a:lnTo>
                      <a:pt x="14" y="10"/>
                    </a:lnTo>
                    <a:lnTo>
                      <a:pt x="14" y="10"/>
                    </a:lnTo>
                    <a:lnTo>
                      <a:pt x="12" y="14"/>
                    </a:lnTo>
                    <a:lnTo>
                      <a:pt x="12" y="14"/>
                    </a:lnTo>
                    <a:lnTo>
                      <a:pt x="12" y="16"/>
                    </a:lnTo>
                    <a:lnTo>
                      <a:pt x="12" y="16"/>
                    </a:lnTo>
                    <a:lnTo>
                      <a:pt x="14" y="18"/>
                    </a:lnTo>
                    <a:lnTo>
                      <a:pt x="14" y="18"/>
                    </a:lnTo>
                    <a:lnTo>
                      <a:pt x="18" y="20"/>
                    </a:lnTo>
                    <a:lnTo>
                      <a:pt x="18" y="20"/>
                    </a:lnTo>
                    <a:lnTo>
                      <a:pt x="22" y="22"/>
                    </a:lnTo>
                    <a:lnTo>
                      <a:pt x="22" y="22"/>
                    </a:lnTo>
                    <a:lnTo>
                      <a:pt x="30" y="26"/>
                    </a:lnTo>
                    <a:lnTo>
                      <a:pt x="30" y="26"/>
                    </a:lnTo>
                    <a:lnTo>
                      <a:pt x="36" y="28"/>
                    </a:lnTo>
                    <a:lnTo>
                      <a:pt x="36" y="28"/>
                    </a:lnTo>
                    <a:lnTo>
                      <a:pt x="40" y="34"/>
                    </a:lnTo>
                    <a:lnTo>
                      <a:pt x="40" y="34"/>
                    </a:lnTo>
                    <a:lnTo>
                      <a:pt x="42" y="40"/>
                    </a:lnTo>
                    <a:lnTo>
                      <a:pt x="42" y="40"/>
                    </a:lnTo>
                    <a:lnTo>
                      <a:pt x="40" y="48"/>
                    </a:lnTo>
                    <a:lnTo>
                      <a:pt x="40" y="48"/>
                    </a:lnTo>
                    <a:lnTo>
                      <a:pt x="34" y="52"/>
                    </a:lnTo>
                    <a:lnTo>
                      <a:pt x="34" y="52"/>
                    </a:lnTo>
                    <a:lnTo>
                      <a:pt x="28" y="56"/>
                    </a:lnTo>
                    <a:lnTo>
                      <a:pt x="28" y="56"/>
                    </a:lnTo>
                    <a:lnTo>
                      <a:pt x="20" y="56"/>
                    </a:lnTo>
                    <a:lnTo>
                      <a:pt x="20" y="56"/>
                    </a:lnTo>
                    <a:lnTo>
                      <a:pt x="10" y="54"/>
                    </a:lnTo>
                    <a:lnTo>
                      <a:pt x="10" y="54"/>
                    </a:lnTo>
                    <a:lnTo>
                      <a:pt x="0" y="50"/>
                    </a:lnTo>
                    <a:lnTo>
                      <a:pt x="4" y="42"/>
                    </a:lnTo>
                    <a:lnTo>
                      <a:pt x="4" y="42"/>
                    </a:lnTo>
                    <a:lnTo>
                      <a:pt x="12" y="46"/>
                    </a:lnTo>
                    <a:lnTo>
                      <a:pt x="12" y="46"/>
                    </a:lnTo>
                    <a:lnTo>
                      <a:pt x="20" y="46"/>
                    </a:lnTo>
                    <a:lnTo>
                      <a:pt x="20" y="46"/>
                    </a:lnTo>
                    <a:lnTo>
                      <a:pt x="28" y="44"/>
                    </a:lnTo>
                    <a:lnTo>
                      <a:pt x="28" y="44"/>
                    </a:lnTo>
                    <a:lnTo>
                      <a:pt x="30" y="44"/>
                    </a:lnTo>
                    <a:lnTo>
                      <a:pt x="30" y="40"/>
                    </a:lnTo>
                    <a:lnTo>
                      <a:pt x="30" y="40"/>
                    </a:lnTo>
                    <a:lnTo>
                      <a:pt x="30" y="38"/>
                    </a:lnTo>
                    <a:lnTo>
                      <a:pt x="30" y="38"/>
                    </a:lnTo>
                    <a:lnTo>
                      <a:pt x="28" y="36"/>
                    </a:lnTo>
                    <a:lnTo>
                      <a:pt x="28" y="36"/>
                    </a:lnTo>
                    <a:lnTo>
                      <a:pt x="24" y="34"/>
                    </a:lnTo>
                    <a:lnTo>
                      <a:pt x="24" y="34"/>
                    </a:lnTo>
                    <a:lnTo>
                      <a:pt x="18" y="32"/>
                    </a:lnTo>
                    <a:lnTo>
                      <a:pt x="18" y="32"/>
                    </a:lnTo>
                    <a:lnTo>
                      <a:pt x="10" y="28"/>
                    </a:lnTo>
                    <a:lnTo>
                      <a:pt x="10" y="28"/>
                    </a:lnTo>
                    <a:lnTo>
                      <a:pt x="6" y="24"/>
                    </a:lnTo>
                    <a:lnTo>
                      <a:pt x="6" y="24"/>
                    </a:lnTo>
                    <a:lnTo>
                      <a:pt x="2" y="20"/>
                    </a:lnTo>
                    <a:lnTo>
                      <a:pt x="2" y="20"/>
                    </a:lnTo>
                    <a:lnTo>
                      <a:pt x="2" y="14"/>
                    </a:lnTo>
                    <a:lnTo>
                      <a:pt x="2" y="14"/>
                    </a:lnTo>
                    <a:lnTo>
                      <a:pt x="4" y="8"/>
                    </a:lnTo>
                    <a:lnTo>
                      <a:pt x="4" y="8"/>
                    </a:lnTo>
                    <a:lnTo>
                      <a:pt x="6" y="2"/>
                    </a:lnTo>
                    <a:lnTo>
                      <a:pt x="6" y="2"/>
                    </a:lnTo>
                    <a:lnTo>
                      <a:pt x="12" y="0"/>
                    </a:lnTo>
                    <a:lnTo>
                      <a:pt x="12" y="0"/>
                    </a:lnTo>
                    <a:lnTo>
                      <a:pt x="20" y="0"/>
                    </a:lnTo>
                    <a:lnTo>
                      <a:pt x="20" y="0"/>
                    </a:lnTo>
                    <a:lnTo>
                      <a:pt x="30" y="0"/>
                    </a:lnTo>
                    <a:lnTo>
                      <a:pt x="30" y="0"/>
                    </a:lnTo>
                    <a:lnTo>
                      <a:pt x="38" y="6"/>
                    </a:lnTo>
                    <a:lnTo>
                      <a:pt x="38" y="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57" name="Freeform 53"/>
              <p:cNvSpPr>
                <a:spLocks/>
              </p:cNvSpPr>
              <p:nvPr/>
            </p:nvSpPr>
            <p:spPr bwMode="auto">
              <a:xfrm>
                <a:off x="5915025" y="5284788"/>
                <a:ext cx="111125" cy="88900"/>
              </a:xfrm>
              <a:custGeom>
                <a:avLst/>
                <a:gdLst>
                  <a:gd name="T0" fmla="*/ 54 w 70"/>
                  <a:gd name="T1" fmla="*/ 56 h 56"/>
                  <a:gd name="T2" fmla="*/ 46 w 70"/>
                  <a:gd name="T3" fmla="*/ 56 h 56"/>
                  <a:gd name="T4" fmla="*/ 34 w 70"/>
                  <a:gd name="T5" fmla="*/ 16 h 56"/>
                  <a:gd name="T6" fmla="*/ 24 w 70"/>
                  <a:gd name="T7" fmla="*/ 56 h 56"/>
                  <a:gd name="T8" fmla="*/ 16 w 70"/>
                  <a:gd name="T9" fmla="*/ 56 h 56"/>
                  <a:gd name="T10" fmla="*/ 0 w 70"/>
                  <a:gd name="T11" fmla="*/ 0 h 56"/>
                  <a:gd name="T12" fmla="*/ 12 w 70"/>
                  <a:gd name="T13" fmla="*/ 0 h 56"/>
                  <a:gd name="T14" fmla="*/ 20 w 70"/>
                  <a:gd name="T15" fmla="*/ 38 h 56"/>
                  <a:gd name="T16" fmla="*/ 30 w 70"/>
                  <a:gd name="T17" fmla="*/ 0 h 56"/>
                  <a:gd name="T18" fmla="*/ 40 w 70"/>
                  <a:gd name="T19" fmla="*/ 0 h 56"/>
                  <a:gd name="T20" fmla="*/ 50 w 70"/>
                  <a:gd name="T21" fmla="*/ 38 h 56"/>
                  <a:gd name="T22" fmla="*/ 58 w 70"/>
                  <a:gd name="T23" fmla="*/ 0 h 56"/>
                  <a:gd name="T24" fmla="*/ 70 w 70"/>
                  <a:gd name="T25" fmla="*/ 0 h 56"/>
                  <a:gd name="T26" fmla="*/ 54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4" y="56"/>
                    </a:moveTo>
                    <a:lnTo>
                      <a:pt x="46" y="56"/>
                    </a:lnTo>
                    <a:lnTo>
                      <a:pt x="34" y="16"/>
                    </a:lnTo>
                    <a:lnTo>
                      <a:pt x="24" y="56"/>
                    </a:lnTo>
                    <a:lnTo>
                      <a:pt x="16" y="56"/>
                    </a:lnTo>
                    <a:lnTo>
                      <a:pt x="0" y="0"/>
                    </a:lnTo>
                    <a:lnTo>
                      <a:pt x="12" y="0"/>
                    </a:lnTo>
                    <a:lnTo>
                      <a:pt x="20" y="38"/>
                    </a:lnTo>
                    <a:lnTo>
                      <a:pt x="30" y="0"/>
                    </a:lnTo>
                    <a:lnTo>
                      <a:pt x="40" y="0"/>
                    </a:lnTo>
                    <a:lnTo>
                      <a:pt x="50" y="38"/>
                    </a:lnTo>
                    <a:lnTo>
                      <a:pt x="58" y="0"/>
                    </a:lnTo>
                    <a:lnTo>
                      <a:pt x="70" y="0"/>
                    </a:lnTo>
                    <a:lnTo>
                      <a:pt x="54" y="5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58" name="Freeform 54"/>
              <p:cNvSpPr>
                <a:spLocks noEditPoints="1"/>
              </p:cNvSpPr>
              <p:nvPr/>
            </p:nvSpPr>
            <p:spPr bwMode="auto">
              <a:xfrm>
                <a:off x="6035675" y="5284788"/>
                <a:ext cx="73025" cy="88900"/>
              </a:xfrm>
              <a:custGeom>
                <a:avLst/>
                <a:gdLst>
                  <a:gd name="T0" fmla="*/ 46 w 46"/>
                  <a:gd name="T1" fmla="*/ 26 h 56"/>
                  <a:gd name="T2" fmla="*/ 46 w 46"/>
                  <a:gd name="T3" fmla="*/ 30 h 56"/>
                  <a:gd name="T4" fmla="*/ 10 w 46"/>
                  <a:gd name="T5" fmla="*/ 32 h 56"/>
                  <a:gd name="T6" fmla="*/ 12 w 46"/>
                  <a:gd name="T7" fmla="*/ 38 h 56"/>
                  <a:gd name="T8" fmla="*/ 14 w 46"/>
                  <a:gd name="T9" fmla="*/ 42 h 56"/>
                  <a:gd name="T10" fmla="*/ 18 w 46"/>
                  <a:gd name="T11" fmla="*/ 46 h 56"/>
                  <a:gd name="T12" fmla="*/ 24 w 46"/>
                  <a:gd name="T13" fmla="*/ 46 h 56"/>
                  <a:gd name="T14" fmla="*/ 26 w 46"/>
                  <a:gd name="T15" fmla="*/ 46 h 56"/>
                  <a:gd name="T16" fmla="*/ 30 w 46"/>
                  <a:gd name="T17" fmla="*/ 46 h 56"/>
                  <a:gd name="T18" fmla="*/ 32 w 46"/>
                  <a:gd name="T19" fmla="*/ 44 h 56"/>
                  <a:gd name="T20" fmla="*/ 36 w 46"/>
                  <a:gd name="T21" fmla="*/ 42 h 56"/>
                  <a:gd name="T22" fmla="*/ 42 w 46"/>
                  <a:gd name="T23" fmla="*/ 48 h 56"/>
                  <a:gd name="T24" fmla="*/ 38 w 46"/>
                  <a:gd name="T25" fmla="*/ 52 h 56"/>
                  <a:gd name="T26" fmla="*/ 34 w 46"/>
                  <a:gd name="T27" fmla="*/ 54 h 56"/>
                  <a:gd name="T28" fmla="*/ 28 w 46"/>
                  <a:gd name="T29" fmla="*/ 56 h 56"/>
                  <a:gd name="T30" fmla="*/ 22 w 46"/>
                  <a:gd name="T31" fmla="*/ 56 h 56"/>
                  <a:gd name="T32" fmla="*/ 16 w 46"/>
                  <a:gd name="T33" fmla="*/ 56 h 56"/>
                  <a:gd name="T34" fmla="*/ 10 w 46"/>
                  <a:gd name="T35" fmla="*/ 52 h 56"/>
                  <a:gd name="T36" fmla="*/ 6 w 46"/>
                  <a:gd name="T37" fmla="*/ 48 h 56"/>
                  <a:gd name="T38" fmla="*/ 2 w 46"/>
                  <a:gd name="T39" fmla="*/ 44 h 56"/>
                  <a:gd name="T40" fmla="*/ 0 w 46"/>
                  <a:gd name="T41" fmla="*/ 36 h 56"/>
                  <a:gd name="T42" fmla="*/ 0 w 46"/>
                  <a:gd name="T43" fmla="*/ 28 h 56"/>
                  <a:gd name="T44" fmla="*/ 0 w 46"/>
                  <a:gd name="T45" fmla="*/ 16 h 56"/>
                  <a:gd name="T46" fmla="*/ 6 w 46"/>
                  <a:gd name="T47" fmla="*/ 6 h 56"/>
                  <a:gd name="T48" fmla="*/ 14 w 46"/>
                  <a:gd name="T49" fmla="*/ 0 h 56"/>
                  <a:gd name="T50" fmla="*/ 24 w 46"/>
                  <a:gd name="T51" fmla="*/ 0 h 56"/>
                  <a:gd name="T52" fmla="*/ 34 w 46"/>
                  <a:gd name="T53" fmla="*/ 2 h 56"/>
                  <a:gd name="T54" fmla="*/ 40 w 46"/>
                  <a:gd name="T55" fmla="*/ 8 h 56"/>
                  <a:gd name="T56" fmla="*/ 44 w 46"/>
                  <a:gd name="T57" fmla="*/ 16 h 56"/>
                  <a:gd name="T58" fmla="*/ 46 w 46"/>
                  <a:gd name="T59" fmla="*/ 26 h 56"/>
                  <a:gd name="T60" fmla="*/ 36 w 46"/>
                  <a:gd name="T61" fmla="*/ 22 h 56"/>
                  <a:gd name="T62" fmla="*/ 34 w 46"/>
                  <a:gd name="T63" fmla="*/ 18 h 56"/>
                  <a:gd name="T64" fmla="*/ 32 w 46"/>
                  <a:gd name="T65" fmla="*/ 12 h 56"/>
                  <a:gd name="T66" fmla="*/ 28 w 46"/>
                  <a:gd name="T67" fmla="*/ 10 h 56"/>
                  <a:gd name="T68" fmla="*/ 22 w 46"/>
                  <a:gd name="T69" fmla="*/ 8 h 56"/>
                  <a:gd name="T70" fmla="*/ 18 w 46"/>
                  <a:gd name="T71" fmla="*/ 10 h 56"/>
                  <a:gd name="T72" fmla="*/ 14 w 46"/>
                  <a:gd name="T73" fmla="*/ 12 h 56"/>
                  <a:gd name="T74" fmla="*/ 12 w 46"/>
                  <a:gd name="T75" fmla="*/ 16 h 56"/>
                  <a:gd name="T76" fmla="*/ 10 w 46"/>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6"/>
                    </a:moveTo>
                    <a:lnTo>
                      <a:pt x="46" y="26"/>
                    </a:lnTo>
                    <a:lnTo>
                      <a:pt x="46" y="30"/>
                    </a:lnTo>
                    <a:lnTo>
                      <a:pt x="46" y="30"/>
                    </a:lnTo>
                    <a:lnTo>
                      <a:pt x="46" y="32"/>
                    </a:lnTo>
                    <a:lnTo>
                      <a:pt x="10" y="32"/>
                    </a:lnTo>
                    <a:lnTo>
                      <a:pt x="10" y="32"/>
                    </a:lnTo>
                    <a:lnTo>
                      <a:pt x="12" y="38"/>
                    </a:lnTo>
                    <a:lnTo>
                      <a:pt x="12" y="38"/>
                    </a:lnTo>
                    <a:lnTo>
                      <a:pt x="14" y="42"/>
                    </a:lnTo>
                    <a:lnTo>
                      <a:pt x="14" y="42"/>
                    </a:lnTo>
                    <a:lnTo>
                      <a:pt x="18" y="46"/>
                    </a:lnTo>
                    <a:lnTo>
                      <a:pt x="18" y="46"/>
                    </a:lnTo>
                    <a:lnTo>
                      <a:pt x="24" y="46"/>
                    </a:lnTo>
                    <a:lnTo>
                      <a:pt x="24" y="46"/>
                    </a:lnTo>
                    <a:lnTo>
                      <a:pt x="26" y="46"/>
                    </a:lnTo>
                    <a:lnTo>
                      <a:pt x="26" y="46"/>
                    </a:lnTo>
                    <a:lnTo>
                      <a:pt x="30" y="46"/>
                    </a:lnTo>
                    <a:lnTo>
                      <a:pt x="30" y="46"/>
                    </a:lnTo>
                    <a:lnTo>
                      <a:pt x="32" y="44"/>
                    </a:lnTo>
                    <a:lnTo>
                      <a:pt x="32" y="44"/>
                    </a:lnTo>
                    <a:lnTo>
                      <a:pt x="36" y="42"/>
                    </a:lnTo>
                    <a:lnTo>
                      <a:pt x="42" y="48"/>
                    </a:lnTo>
                    <a:lnTo>
                      <a:pt x="42" y="48"/>
                    </a:lnTo>
                    <a:lnTo>
                      <a:pt x="38" y="52"/>
                    </a:lnTo>
                    <a:lnTo>
                      <a:pt x="38" y="52"/>
                    </a:lnTo>
                    <a:lnTo>
                      <a:pt x="34" y="54"/>
                    </a:lnTo>
                    <a:lnTo>
                      <a:pt x="34" y="54"/>
                    </a:lnTo>
                    <a:lnTo>
                      <a:pt x="28" y="56"/>
                    </a:lnTo>
                    <a:lnTo>
                      <a:pt x="28" y="56"/>
                    </a:lnTo>
                    <a:lnTo>
                      <a:pt x="22" y="56"/>
                    </a:lnTo>
                    <a:lnTo>
                      <a:pt x="22" y="56"/>
                    </a:lnTo>
                    <a:lnTo>
                      <a:pt x="16" y="56"/>
                    </a:lnTo>
                    <a:lnTo>
                      <a:pt x="16" y="56"/>
                    </a:lnTo>
                    <a:lnTo>
                      <a:pt x="10" y="52"/>
                    </a:lnTo>
                    <a:lnTo>
                      <a:pt x="10" y="52"/>
                    </a:lnTo>
                    <a:lnTo>
                      <a:pt x="6" y="48"/>
                    </a:lnTo>
                    <a:lnTo>
                      <a:pt x="6" y="48"/>
                    </a:lnTo>
                    <a:lnTo>
                      <a:pt x="2" y="44"/>
                    </a:lnTo>
                    <a:lnTo>
                      <a:pt x="2" y="44"/>
                    </a:lnTo>
                    <a:lnTo>
                      <a:pt x="0" y="36"/>
                    </a:lnTo>
                    <a:lnTo>
                      <a:pt x="0" y="36"/>
                    </a:lnTo>
                    <a:lnTo>
                      <a:pt x="0" y="28"/>
                    </a:lnTo>
                    <a:lnTo>
                      <a:pt x="0" y="28"/>
                    </a:lnTo>
                    <a:lnTo>
                      <a:pt x="0" y="16"/>
                    </a:lnTo>
                    <a:lnTo>
                      <a:pt x="0" y="16"/>
                    </a:lnTo>
                    <a:lnTo>
                      <a:pt x="6" y="6"/>
                    </a:lnTo>
                    <a:lnTo>
                      <a:pt x="6" y="6"/>
                    </a:lnTo>
                    <a:lnTo>
                      <a:pt x="14" y="0"/>
                    </a:lnTo>
                    <a:lnTo>
                      <a:pt x="14" y="0"/>
                    </a:lnTo>
                    <a:lnTo>
                      <a:pt x="24" y="0"/>
                    </a:lnTo>
                    <a:lnTo>
                      <a:pt x="24" y="0"/>
                    </a:lnTo>
                    <a:lnTo>
                      <a:pt x="28" y="0"/>
                    </a:lnTo>
                    <a:lnTo>
                      <a:pt x="34" y="2"/>
                    </a:lnTo>
                    <a:lnTo>
                      <a:pt x="34" y="2"/>
                    </a:lnTo>
                    <a:lnTo>
                      <a:pt x="40" y="8"/>
                    </a:lnTo>
                    <a:lnTo>
                      <a:pt x="40" y="8"/>
                    </a:lnTo>
                    <a:lnTo>
                      <a:pt x="44" y="16"/>
                    </a:lnTo>
                    <a:lnTo>
                      <a:pt x="44" y="16"/>
                    </a:lnTo>
                    <a:lnTo>
                      <a:pt x="46" y="26"/>
                    </a:lnTo>
                    <a:lnTo>
                      <a:pt x="46" y="26"/>
                    </a:lnTo>
                    <a:close/>
                    <a:moveTo>
                      <a:pt x="36" y="22"/>
                    </a:moveTo>
                    <a:lnTo>
                      <a:pt x="36" y="22"/>
                    </a:lnTo>
                    <a:lnTo>
                      <a:pt x="34" y="18"/>
                    </a:lnTo>
                    <a:lnTo>
                      <a:pt x="34" y="18"/>
                    </a:lnTo>
                    <a:lnTo>
                      <a:pt x="32" y="12"/>
                    </a:lnTo>
                    <a:lnTo>
                      <a:pt x="32" y="12"/>
                    </a:lnTo>
                    <a:lnTo>
                      <a:pt x="28" y="10"/>
                    </a:lnTo>
                    <a:lnTo>
                      <a:pt x="28" y="10"/>
                    </a:lnTo>
                    <a:lnTo>
                      <a:pt x="22" y="8"/>
                    </a:lnTo>
                    <a:lnTo>
                      <a:pt x="22" y="8"/>
                    </a:lnTo>
                    <a:lnTo>
                      <a:pt x="18" y="10"/>
                    </a:lnTo>
                    <a:lnTo>
                      <a:pt x="18" y="10"/>
                    </a:lnTo>
                    <a:lnTo>
                      <a:pt x="14" y="12"/>
                    </a:lnTo>
                    <a:lnTo>
                      <a:pt x="14" y="12"/>
                    </a:lnTo>
                    <a:lnTo>
                      <a:pt x="12" y="16"/>
                    </a:lnTo>
                    <a:lnTo>
                      <a:pt x="12" y="16"/>
                    </a:lnTo>
                    <a:lnTo>
                      <a:pt x="10"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59" name="Freeform 55"/>
              <p:cNvSpPr>
                <a:spLocks/>
              </p:cNvSpPr>
              <p:nvPr/>
            </p:nvSpPr>
            <p:spPr bwMode="auto">
              <a:xfrm>
                <a:off x="6127750" y="5284788"/>
                <a:ext cx="50800" cy="88900"/>
              </a:xfrm>
              <a:custGeom>
                <a:avLst/>
                <a:gdLst>
                  <a:gd name="T0" fmla="*/ 30 w 32"/>
                  <a:gd name="T1" fmla="*/ 12 h 56"/>
                  <a:gd name="T2" fmla="*/ 30 w 32"/>
                  <a:gd name="T3" fmla="*/ 12 h 56"/>
                  <a:gd name="T4" fmla="*/ 26 w 32"/>
                  <a:gd name="T5" fmla="*/ 10 h 56"/>
                  <a:gd name="T6" fmla="*/ 26 w 32"/>
                  <a:gd name="T7" fmla="*/ 10 h 56"/>
                  <a:gd name="T8" fmla="*/ 22 w 32"/>
                  <a:gd name="T9" fmla="*/ 10 h 56"/>
                  <a:gd name="T10" fmla="*/ 22 w 32"/>
                  <a:gd name="T11" fmla="*/ 10 h 56"/>
                  <a:gd name="T12" fmla="*/ 16 w 32"/>
                  <a:gd name="T13" fmla="*/ 10 h 56"/>
                  <a:gd name="T14" fmla="*/ 14 w 32"/>
                  <a:gd name="T15" fmla="*/ 14 h 56"/>
                  <a:gd name="T16" fmla="*/ 14 w 32"/>
                  <a:gd name="T17" fmla="*/ 14 h 56"/>
                  <a:gd name="T18" fmla="*/ 12 w 32"/>
                  <a:gd name="T19" fmla="*/ 18 h 56"/>
                  <a:gd name="T20" fmla="*/ 10 w 32"/>
                  <a:gd name="T21" fmla="*/ 24 h 56"/>
                  <a:gd name="T22" fmla="*/ 10 w 32"/>
                  <a:gd name="T23" fmla="*/ 56 h 56"/>
                  <a:gd name="T24" fmla="*/ 0 w 32"/>
                  <a:gd name="T25" fmla="*/ 56 h 56"/>
                  <a:gd name="T26" fmla="*/ 0 w 32"/>
                  <a:gd name="T27" fmla="*/ 0 h 56"/>
                  <a:gd name="T28" fmla="*/ 10 w 32"/>
                  <a:gd name="T29" fmla="*/ 0 h 56"/>
                  <a:gd name="T30" fmla="*/ 10 w 32"/>
                  <a:gd name="T31" fmla="*/ 6 h 56"/>
                  <a:gd name="T32" fmla="*/ 10 w 32"/>
                  <a:gd name="T33" fmla="*/ 6 h 56"/>
                  <a:gd name="T34" fmla="*/ 12 w 32"/>
                  <a:gd name="T35" fmla="*/ 2 h 56"/>
                  <a:gd name="T36" fmla="*/ 12 w 32"/>
                  <a:gd name="T37" fmla="*/ 2 h 56"/>
                  <a:gd name="T38" fmla="*/ 16 w 32"/>
                  <a:gd name="T39" fmla="*/ 0 h 56"/>
                  <a:gd name="T40" fmla="*/ 16 w 32"/>
                  <a:gd name="T41" fmla="*/ 0 h 56"/>
                  <a:gd name="T42" fmla="*/ 20 w 32"/>
                  <a:gd name="T43" fmla="*/ 0 h 56"/>
                  <a:gd name="T44" fmla="*/ 20 w 32"/>
                  <a:gd name="T45" fmla="*/ 0 h 56"/>
                  <a:gd name="T46" fmla="*/ 22 w 32"/>
                  <a:gd name="T47" fmla="*/ 0 h 56"/>
                  <a:gd name="T48" fmla="*/ 22 w 32"/>
                  <a:gd name="T49" fmla="*/ 0 h 56"/>
                  <a:gd name="T50" fmla="*/ 28 w 32"/>
                  <a:gd name="T51" fmla="*/ 0 h 56"/>
                  <a:gd name="T52" fmla="*/ 28 w 32"/>
                  <a:gd name="T53" fmla="*/ 0 h 56"/>
                  <a:gd name="T54" fmla="*/ 32 w 32"/>
                  <a:gd name="T55" fmla="*/ 2 h 56"/>
                  <a:gd name="T56" fmla="*/ 30 w 32"/>
                  <a:gd name="T57"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56">
                    <a:moveTo>
                      <a:pt x="30" y="12"/>
                    </a:moveTo>
                    <a:lnTo>
                      <a:pt x="30" y="12"/>
                    </a:lnTo>
                    <a:lnTo>
                      <a:pt x="26" y="10"/>
                    </a:lnTo>
                    <a:lnTo>
                      <a:pt x="26" y="10"/>
                    </a:lnTo>
                    <a:lnTo>
                      <a:pt x="22" y="10"/>
                    </a:lnTo>
                    <a:lnTo>
                      <a:pt x="22" y="10"/>
                    </a:lnTo>
                    <a:lnTo>
                      <a:pt x="16" y="10"/>
                    </a:lnTo>
                    <a:lnTo>
                      <a:pt x="14" y="14"/>
                    </a:lnTo>
                    <a:lnTo>
                      <a:pt x="14" y="14"/>
                    </a:lnTo>
                    <a:lnTo>
                      <a:pt x="12" y="18"/>
                    </a:lnTo>
                    <a:lnTo>
                      <a:pt x="10" y="24"/>
                    </a:lnTo>
                    <a:lnTo>
                      <a:pt x="10" y="56"/>
                    </a:lnTo>
                    <a:lnTo>
                      <a:pt x="0" y="56"/>
                    </a:lnTo>
                    <a:lnTo>
                      <a:pt x="0" y="0"/>
                    </a:lnTo>
                    <a:lnTo>
                      <a:pt x="10" y="0"/>
                    </a:lnTo>
                    <a:lnTo>
                      <a:pt x="10" y="6"/>
                    </a:lnTo>
                    <a:lnTo>
                      <a:pt x="10" y="6"/>
                    </a:lnTo>
                    <a:lnTo>
                      <a:pt x="12" y="2"/>
                    </a:lnTo>
                    <a:lnTo>
                      <a:pt x="12" y="2"/>
                    </a:lnTo>
                    <a:lnTo>
                      <a:pt x="16" y="0"/>
                    </a:lnTo>
                    <a:lnTo>
                      <a:pt x="16" y="0"/>
                    </a:lnTo>
                    <a:lnTo>
                      <a:pt x="20" y="0"/>
                    </a:lnTo>
                    <a:lnTo>
                      <a:pt x="20" y="0"/>
                    </a:lnTo>
                    <a:lnTo>
                      <a:pt x="22" y="0"/>
                    </a:lnTo>
                    <a:lnTo>
                      <a:pt x="22" y="0"/>
                    </a:lnTo>
                    <a:lnTo>
                      <a:pt x="28" y="0"/>
                    </a:lnTo>
                    <a:lnTo>
                      <a:pt x="28" y="0"/>
                    </a:lnTo>
                    <a:lnTo>
                      <a:pt x="32" y="2"/>
                    </a:lnTo>
                    <a:lnTo>
                      <a:pt x="30" y="1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60" name="Freeform 56"/>
              <p:cNvSpPr>
                <a:spLocks/>
              </p:cNvSpPr>
              <p:nvPr/>
            </p:nvSpPr>
            <p:spPr bwMode="auto">
              <a:xfrm>
                <a:off x="6172200" y="5348288"/>
                <a:ext cx="25400" cy="25400"/>
              </a:xfrm>
              <a:custGeom>
                <a:avLst/>
                <a:gdLst>
                  <a:gd name="T0" fmla="*/ 16 w 16"/>
                  <a:gd name="T1" fmla="*/ 8 h 16"/>
                  <a:gd name="T2" fmla="*/ 16 w 16"/>
                  <a:gd name="T3" fmla="*/ 8 h 16"/>
                  <a:gd name="T4" fmla="*/ 16 w 16"/>
                  <a:gd name="T5" fmla="*/ 12 h 16"/>
                  <a:gd name="T6" fmla="*/ 16 w 16"/>
                  <a:gd name="T7" fmla="*/ 12 h 16"/>
                  <a:gd name="T8" fmla="*/ 14 w 16"/>
                  <a:gd name="T9" fmla="*/ 14 h 16"/>
                  <a:gd name="T10" fmla="*/ 14 w 16"/>
                  <a:gd name="T11" fmla="*/ 14 h 16"/>
                  <a:gd name="T12" fmla="*/ 12 w 16"/>
                  <a:gd name="T13" fmla="*/ 16 h 16"/>
                  <a:gd name="T14" fmla="*/ 12 w 16"/>
                  <a:gd name="T15" fmla="*/ 16 h 16"/>
                  <a:gd name="T16" fmla="*/ 8 w 16"/>
                  <a:gd name="T17" fmla="*/ 16 h 16"/>
                  <a:gd name="T18" fmla="*/ 8 w 16"/>
                  <a:gd name="T19" fmla="*/ 16 h 16"/>
                  <a:gd name="T20" fmla="*/ 6 w 16"/>
                  <a:gd name="T21" fmla="*/ 16 h 16"/>
                  <a:gd name="T22" fmla="*/ 6 w 16"/>
                  <a:gd name="T23" fmla="*/ 16 h 16"/>
                  <a:gd name="T24" fmla="*/ 2 w 16"/>
                  <a:gd name="T25" fmla="*/ 14 h 16"/>
                  <a:gd name="T26" fmla="*/ 2 w 16"/>
                  <a:gd name="T27" fmla="*/ 14 h 16"/>
                  <a:gd name="T28" fmla="*/ 0 w 16"/>
                  <a:gd name="T29" fmla="*/ 12 h 16"/>
                  <a:gd name="T30" fmla="*/ 0 w 16"/>
                  <a:gd name="T31" fmla="*/ 12 h 16"/>
                  <a:gd name="T32" fmla="*/ 0 w 16"/>
                  <a:gd name="T33" fmla="*/ 8 h 16"/>
                  <a:gd name="T34" fmla="*/ 0 w 16"/>
                  <a:gd name="T35" fmla="*/ 8 h 16"/>
                  <a:gd name="T36" fmla="*/ 0 w 16"/>
                  <a:gd name="T37" fmla="*/ 4 h 16"/>
                  <a:gd name="T38" fmla="*/ 0 w 16"/>
                  <a:gd name="T39" fmla="*/ 4 h 16"/>
                  <a:gd name="T40" fmla="*/ 2 w 16"/>
                  <a:gd name="T41" fmla="*/ 2 h 16"/>
                  <a:gd name="T42" fmla="*/ 2 w 16"/>
                  <a:gd name="T43" fmla="*/ 2 h 16"/>
                  <a:gd name="T44" fmla="*/ 6 w 16"/>
                  <a:gd name="T45" fmla="*/ 0 h 16"/>
                  <a:gd name="T46" fmla="*/ 6 w 16"/>
                  <a:gd name="T47" fmla="*/ 0 h 16"/>
                  <a:gd name="T48" fmla="*/ 8 w 16"/>
                  <a:gd name="T49" fmla="*/ 0 h 16"/>
                  <a:gd name="T50" fmla="*/ 8 w 16"/>
                  <a:gd name="T51" fmla="*/ 0 h 16"/>
                  <a:gd name="T52" fmla="*/ 12 w 16"/>
                  <a:gd name="T53" fmla="*/ 0 h 16"/>
                  <a:gd name="T54" fmla="*/ 12 w 16"/>
                  <a:gd name="T55" fmla="*/ 0 h 16"/>
                  <a:gd name="T56" fmla="*/ 14 w 16"/>
                  <a:gd name="T57" fmla="*/ 2 h 16"/>
                  <a:gd name="T58" fmla="*/ 14 w 16"/>
                  <a:gd name="T59" fmla="*/ 2 h 16"/>
                  <a:gd name="T60" fmla="*/ 16 w 16"/>
                  <a:gd name="T61" fmla="*/ 4 h 16"/>
                  <a:gd name="T62" fmla="*/ 16 w 16"/>
                  <a:gd name="T63" fmla="*/ 4 h 16"/>
                  <a:gd name="T64" fmla="*/ 16 w 16"/>
                  <a:gd name="T65" fmla="*/ 8 h 16"/>
                  <a:gd name="T66" fmla="*/ 16 w 16"/>
                  <a:gd name="T6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16">
                    <a:moveTo>
                      <a:pt x="16" y="8"/>
                    </a:moveTo>
                    <a:lnTo>
                      <a:pt x="16" y="8"/>
                    </a:lnTo>
                    <a:lnTo>
                      <a:pt x="16" y="12"/>
                    </a:lnTo>
                    <a:lnTo>
                      <a:pt x="16" y="12"/>
                    </a:lnTo>
                    <a:lnTo>
                      <a:pt x="14" y="14"/>
                    </a:lnTo>
                    <a:lnTo>
                      <a:pt x="14" y="14"/>
                    </a:lnTo>
                    <a:lnTo>
                      <a:pt x="12" y="16"/>
                    </a:lnTo>
                    <a:lnTo>
                      <a:pt x="12" y="16"/>
                    </a:lnTo>
                    <a:lnTo>
                      <a:pt x="8" y="16"/>
                    </a:lnTo>
                    <a:lnTo>
                      <a:pt x="8" y="16"/>
                    </a:lnTo>
                    <a:lnTo>
                      <a:pt x="6" y="16"/>
                    </a:lnTo>
                    <a:lnTo>
                      <a:pt x="6" y="16"/>
                    </a:lnTo>
                    <a:lnTo>
                      <a:pt x="2" y="14"/>
                    </a:lnTo>
                    <a:lnTo>
                      <a:pt x="2" y="14"/>
                    </a:lnTo>
                    <a:lnTo>
                      <a:pt x="0" y="12"/>
                    </a:lnTo>
                    <a:lnTo>
                      <a:pt x="0" y="12"/>
                    </a:lnTo>
                    <a:lnTo>
                      <a:pt x="0" y="8"/>
                    </a:lnTo>
                    <a:lnTo>
                      <a:pt x="0" y="8"/>
                    </a:lnTo>
                    <a:lnTo>
                      <a:pt x="0" y="4"/>
                    </a:lnTo>
                    <a:lnTo>
                      <a:pt x="0" y="4"/>
                    </a:lnTo>
                    <a:lnTo>
                      <a:pt x="2" y="2"/>
                    </a:lnTo>
                    <a:lnTo>
                      <a:pt x="2" y="2"/>
                    </a:lnTo>
                    <a:lnTo>
                      <a:pt x="6" y="0"/>
                    </a:lnTo>
                    <a:lnTo>
                      <a:pt x="6" y="0"/>
                    </a:lnTo>
                    <a:lnTo>
                      <a:pt x="8" y="0"/>
                    </a:lnTo>
                    <a:lnTo>
                      <a:pt x="8" y="0"/>
                    </a:lnTo>
                    <a:lnTo>
                      <a:pt x="12" y="0"/>
                    </a:lnTo>
                    <a:lnTo>
                      <a:pt x="12" y="0"/>
                    </a:lnTo>
                    <a:lnTo>
                      <a:pt x="14" y="2"/>
                    </a:lnTo>
                    <a:lnTo>
                      <a:pt x="14" y="2"/>
                    </a:lnTo>
                    <a:lnTo>
                      <a:pt x="16" y="4"/>
                    </a:lnTo>
                    <a:lnTo>
                      <a:pt x="16" y="4"/>
                    </a:lnTo>
                    <a:lnTo>
                      <a:pt x="16" y="8"/>
                    </a:lnTo>
                    <a:lnTo>
                      <a:pt x="16" y="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61" name="Freeform 57"/>
              <p:cNvSpPr>
                <a:spLocks/>
              </p:cNvSpPr>
              <p:nvPr/>
            </p:nvSpPr>
            <p:spPr bwMode="auto">
              <a:xfrm>
                <a:off x="6257925" y="5256213"/>
                <a:ext cx="85725" cy="117475"/>
              </a:xfrm>
              <a:custGeom>
                <a:avLst/>
                <a:gdLst>
                  <a:gd name="T0" fmla="*/ 32 w 54"/>
                  <a:gd name="T1" fmla="*/ 10 h 74"/>
                  <a:gd name="T2" fmla="*/ 32 w 54"/>
                  <a:gd name="T3" fmla="*/ 74 h 74"/>
                  <a:gd name="T4" fmla="*/ 20 w 54"/>
                  <a:gd name="T5" fmla="*/ 74 h 74"/>
                  <a:gd name="T6" fmla="*/ 20 w 54"/>
                  <a:gd name="T7" fmla="*/ 10 h 74"/>
                  <a:gd name="T8" fmla="*/ 0 w 54"/>
                  <a:gd name="T9" fmla="*/ 10 h 74"/>
                  <a:gd name="T10" fmla="*/ 0 w 54"/>
                  <a:gd name="T11" fmla="*/ 0 h 74"/>
                  <a:gd name="T12" fmla="*/ 54 w 54"/>
                  <a:gd name="T13" fmla="*/ 0 h 74"/>
                  <a:gd name="T14" fmla="*/ 54 w 54"/>
                  <a:gd name="T15" fmla="*/ 10 h 74"/>
                  <a:gd name="T16" fmla="*/ 32 w 54"/>
                  <a:gd name="T17" fmla="*/ 1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4">
                    <a:moveTo>
                      <a:pt x="32" y="10"/>
                    </a:moveTo>
                    <a:lnTo>
                      <a:pt x="32" y="74"/>
                    </a:lnTo>
                    <a:lnTo>
                      <a:pt x="20" y="74"/>
                    </a:lnTo>
                    <a:lnTo>
                      <a:pt x="20" y="10"/>
                    </a:lnTo>
                    <a:lnTo>
                      <a:pt x="0" y="10"/>
                    </a:lnTo>
                    <a:lnTo>
                      <a:pt x="0" y="0"/>
                    </a:lnTo>
                    <a:lnTo>
                      <a:pt x="54" y="0"/>
                    </a:lnTo>
                    <a:lnTo>
                      <a:pt x="54" y="10"/>
                    </a:lnTo>
                    <a:lnTo>
                      <a:pt x="32" y="1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62" name="Freeform 58"/>
              <p:cNvSpPr>
                <a:spLocks/>
              </p:cNvSpPr>
              <p:nvPr/>
            </p:nvSpPr>
            <p:spPr bwMode="auto">
              <a:xfrm>
                <a:off x="6356350" y="5249863"/>
                <a:ext cx="69850" cy="123825"/>
              </a:xfrm>
              <a:custGeom>
                <a:avLst/>
                <a:gdLst>
                  <a:gd name="T0" fmla="*/ 34 w 44"/>
                  <a:gd name="T1" fmla="*/ 78 h 78"/>
                  <a:gd name="T2" fmla="*/ 34 w 44"/>
                  <a:gd name="T3" fmla="*/ 46 h 78"/>
                  <a:gd name="T4" fmla="*/ 34 w 44"/>
                  <a:gd name="T5" fmla="*/ 46 h 78"/>
                  <a:gd name="T6" fmla="*/ 32 w 44"/>
                  <a:gd name="T7" fmla="*/ 40 h 78"/>
                  <a:gd name="T8" fmla="*/ 30 w 44"/>
                  <a:gd name="T9" fmla="*/ 34 h 78"/>
                  <a:gd name="T10" fmla="*/ 30 w 44"/>
                  <a:gd name="T11" fmla="*/ 34 h 78"/>
                  <a:gd name="T12" fmla="*/ 28 w 44"/>
                  <a:gd name="T13" fmla="*/ 32 h 78"/>
                  <a:gd name="T14" fmla="*/ 22 w 44"/>
                  <a:gd name="T15" fmla="*/ 30 h 78"/>
                  <a:gd name="T16" fmla="*/ 22 w 44"/>
                  <a:gd name="T17" fmla="*/ 30 h 78"/>
                  <a:gd name="T18" fmla="*/ 18 w 44"/>
                  <a:gd name="T19" fmla="*/ 32 h 78"/>
                  <a:gd name="T20" fmla="*/ 18 w 44"/>
                  <a:gd name="T21" fmla="*/ 32 h 78"/>
                  <a:gd name="T22" fmla="*/ 14 w 44"/>
                  <a:gd name="T23" fmla="*/ 34 h 78"/>
                  <a:gd name="T24" fmla="*/ 14 w 44"/>
                  <a:gd name="T25" fmla="*/ 34 h 78"/>
                  <a:gd name="T26" fmla="*/ 12 w 44"/>
                  <a:gd name="T27" fmla="*/ 38 h 78"/>
                  <a:gd name="T28" fmla="*/ 12 w 44"/>
                  <a:gd name="T29" fmla="*/ 38 h 78"/>
                  <a:gd name="T30" fmla="*/ 12 w 44"/>
                  <a:gd name="T31" fmla="*/ 44 h 78"/>
                  <a:gd name="T32" fmla="*/ 12 w 44"/>
                  <a:gd name="T33" fmla="*/ 78 h 78"/>
                  <a:gd name="T34" fmla="*/ 0 w 44"/>
                  <a:gd name="T35" fmla="*/ 78 h 78"/>
                  <a:gd name="T36" fmla="*/ 0 w 44"/>
                  <a:gd name="T37" fmla="*/ 6 h 78"/>
                  <a:gd name="T38" fmla="*/ 12 w 44"/>
                  <a:gd name="T39" fmla="*/ 0 h 78"/>
                  <a:gd name="T40" fmla="*/ 12 w 44"/>
                  <a:gd name="T41" fmla="*/ 28 h 78"/>
                  <a:gd name="T42" fmla="*/ 12 w 44"/>
                  <a:gd name="T43" fmla="*/ 28 h 78"/>
                  <a:gd name="T44" fmla="*/ 14 w 44"/>
                  <a:gd name="T45" fmla="*/ 24 h 78"/>
                  <a:gd name="T46" fmla="*/ 14 w 44"/>
                  <a:gd name="T47" fmla="*/ 24 h 78"/>
                  <a:gd name="T48" fmla="*/ 16 w 44"/>
                  <a:gd name="T49" fmla="*/ 22 h 78"/>
                  <a:gd name="T50" fmla="*/ 16 w 44"/>
                  <a:gd name="T51" fmla="*/ 22 h 78"/>
                  <a:gd name="T52" fmla="*/ 20 w 44"/>
                  <a:gd name="T53" fmla="*/ 22 h 78"/>
                  <a:gd name="T54" fmla="*/ 20 w 44"/>
                  <a:gd name="T55" fmla="*/ 22 h 78"/>
                  <a:gd name="T56" fmla="*/ 24 w 44"/>
                  <a:gd name="T57" fmla="*/ 22 h 78"/>
                  <a:gd name="T58" fmla="*/ 24 w 44"/>
                  <a:gd name="T59" fmla="*/ 22 h 78"/>
                  <a:gd name="T60" fmla="*/ 34 w 44"/>
                  <a:gd name="T61" fmla="*/ 22 h 78"/>
                  <a:gd name="T62" fmla="*/ 34 w 44"/>
                  <a:gd name="T63" fmla="*/ 22 h 78"/>
                  <a:gd name="T64" fmla="*/ 40 w 44"/>
                  <a:gd name="T65" fmla="*/ 28 h 78"/>
                  <a:gd name="T66" fmla="*/ 40 w 44"/>
                  <a:gd name="T67" fmla="*/ 28 h 78"/>
                  <a:gd name="T68" fmla="*/ 44 w 44"/>
                  <a:gd name="T69" fmla="*/ 36 h 78"/>
                  <a:gd name="T70" fmla="*/ 44 w 44"/>
                  <a:gd name="T71" fmla="*/ 36 h 78"/>
                  <a:gd name="T72" fmla="*/ 44 w 44"/>
                  <a:gd name="T73" fmla="*/ 46 h 78"/>
                  <a:gd name="T74" fmla="*/ 44 w 44"/>
                  <a:gd name="T75" fmla="*/ 78 h 78"/>
                  <a:gd name="T76" fmla="*/ 34 w 44"/>
                  <a:gd name="T7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78">
                    <a:moveTo>
                      <a:pt x="34" y="78"/>
                    </a:moveTo>
                    <a:lnTo>
                      <a:pt x="34" y="46"/>
                    </a:lnTo>
                    <a:lnTo>
                      <a:pt x="34" y="46"/>
                    </a:lnTo>
                    <a:lnTo>
                      <a:pt x="32" y="40"/>
                    </a:lnTo>
                    <a:lnTo>
                      <a:pt x="30" y="34"/>
                    </a:lnTo>
                    <a:lnTo>
                      <a:pt x="30" y="34"/>
                    </a:lnTo>
                    <a:lnTo>
                      <a:pt x="28" y="32"/>
                    </a:lnTo>
                    <a:lnTo>
                      <a:pt x="22" y="30"/>
                    </a:lnTo>
                    <a:lnTo>
                      <a:pt x="22" y="30"/>
                    </a:lnTo>
                    <a:lnTo>
                      <a:pt x="18" y="32"/>
                    </a:lnTo>
                    <a:lnTo>
                      <a:pt x="18" y="32"/>
                    </a:lnTo>
                    <a:lnTo>
                      <a:pt x="14" y="34"/>
                    </a:lnTo>
                    <a:lnTo>
                      <a:pt x="14" y="34"/>
                    </a:lnTo>
                    <a:lnTo>
                      <a:pt x="12" y="38"/>
                    </a:lnTo>
                    <a:lnTo>
                      <a:pt x="12" y="38"/>
                    </a:lnTo>
                    <a:lnTo>
                      <a:pt x="12" y="44"/>
                    </a:lnTo>
                    <a:lnTo>
                      <a:pt x="12" y="78"/>
                    </a:lnTo>
                    <a:lnTo>
                      <a:pt x="0" y="78"/>
                    </a:lnTo>
                    <a:lnTo>
                      <a:pt x="0" y="6"/>
                    </a:lnTo>
                    <a:lnTo>
                      <a:pt x="12" y="0"/>
                    </a:lnTo>
                    <a:lnTo>
                      <a:pt x="12" y="28"/>
                    </a:lnTo>
                    <a:lnTo>
                      <a:pt x="12" y="28"/>
                    </a:lnTo>
                    <a:lnTo>
                      <a:pt x="14" y="24"/>
                    </a:lnTo>
                    <a:lnTo>
                      <a:pt x="14" y="24"/>
                    </a:lnTo>
                    <a:lnTo>
                      <a:pt x="16" y="22"/>
                    </a:lnTo>
                    <a:lnTo>
                      <a:pt x="16" y="22"/>
                    </a:lnTo>
                    <a:lnTo>
                      <a:pt x="20" y="22"/>
                    </a:lnTo>
                    <a:lnTo>
                      <a:pt x="20" y="22"/>
                    </a:lnTo>
                    <a:lnTo>
                      <a:pt x="24" y="22"/>
                    </a:lnTo>
                    <a:lnTo>
                      <a:pt x="24" y="22"/>
                    </a:lnTo>
                    <a:lnTo>
                      <a:pt x="34" y="22"/>
                    </a:lnTo>
                    <a:lnTo>
                      <a:pt x="34" y="22"/>
                    </a:lnTo>
                    <a:lnTo>
                      <a:pt x="40" y="28"/>
                    </a:lnTo>
                    <a:lnTo>
                      <a:pt x="40" y="28"/>
                    </a:lnTo>
                    <a:lnTo>
                      <a:pt x="44" y="36"/>
                    </a:lnTo>
                    <a:lnTo>
                      <a:pt x="44" y="36"/>
                    </a:lnTo>
                    <a:lnTo>
                      <a:pt x="44" y="46"/>
                    </a:lnTo>
                    <a:lnTo>
                      <a:pt x="44" y="78"/>
                    </a:lnTo>
                    <a:lnTo>
                      <a:pt x="34" y="7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63" name="Freeform 59"/>
              <p:cNvSpPr>
                <a:spLocks noEditPoints="1"/>
              </p:cNvSpPr>
              <p:nvPr/>
            </p:nvSpPr>
            <p:spPr bwMode="auto">
              <a:xfrm>
                <a:off x="6445250" y="5284788"/>
                <a:ext cx="73025" cy="88900"/>
              </a:xfrm>
              <a:custGeom>
                <a:avLst/>
                <a:gdLst>
                  <a:gd name="T0" fmla="*/ 46 w 46"/>
                  <a:gd name="T1" fmla="*/ 26 h 56"/>
                  <a:gd name="T2" fmla="*/ 46 w 46"/>
                  <a:gd name="T3" fmla="*/ 30 h 56"/>
                  <a:gd name="T4" fmla="*/ 10 w 46"/>
                  <a:gd name="T5" fmla="*/ 32 h 56"/>
                  <a:gd name="T6" fmla="*/ 12 w 46"/>
                  <a:gd name="T7" fmla="*/ 38 h 56"/>
                  <a:gd name="T8" fmla="*/ 14 w 46"/>
                  <a:gd name="T9" fmla="*/ 42 h 56"/>
                  <a:gd name="T10" fmla="*/ 18 w 46"/>
                  <a:gd name="T11" fmla="*/ 46 h 56"/>
                  <a:gd name="T12" fmla="*/ 24 w 46"/>
                  <a:gd name="T13" fmla="*/ 46 h 56"/>
                  <a:gd name="T14" fmla="*/ 26 w 46"/>
                  <a:gd name="T15" fmla="*/ 46 h 56"/>
                  <a:gd name="T16" fmla="*/ 30 w 46"/>
                  <a:gd name="T17" fmla="*/ 46 h 56"/>
                  <a:gd name="T18" fmla="*/ 32 w 46"/>
                  <a:gd name="T19" fmla="*/ 44 h 56"/>
                  <a:gd name="T20" fmla="*/ 36 w 46"/>
                  <a:gd name="T21" fmla="*/ 42 h 56"/>
                  <a:gd name="T22" fmla="*/ 42 w 46"/>
                  <a:gd name="T23" fmla="*/ 48 h 56"/>
                  <a:gd name="T24" fmla="*/ 38 w 46"/>
                  <a:gd name="T25" fmla="*/ 52 h 56"/>
                  <a:gd name="T26" fmla="*/ 34 w 46"/>
                  <a:gd name="T27" fmla="*/ 54 h 56"/>
                  <a:gd name="T28" fmla="*/ 28 w 46"/>
                  <a:gd name="T29" fmla="*/ 56 h 56"/>
                  <a:gd name="T30" fmla="*/ 22 w 46"/>
                  <a:gd name="T31" fmla="*/ 56 h 56"/>
                  <a:gd name="T32" fmla="*/ 16 w 46"/>
                  <a:gd name="T33" fmla="*/ 56 h 56"/>
                  <a:gd name="T34" fmla="*/ 10 w 46"/>
                  <a:gd name="T35" fmla="*/ 52 h 56"/>
                  <a:gd name="T36" fmla="*/ 6 w 46"/>
                  <a:gd name="T37" fmla="*/ 48 h 56"/>
                  <a:gd name="T38" fmla="*/ 2 w 46"/>
                  <a:gd name="T39" fmla="*/ 44 h 56"/>
                  <a:gd name="T40" fmla="*/ 0 w 46"/>
                  <a:gd name="T41" fmla="*/ 36 h 56"/>
                  <a:gd name="T42" fmla="*/ 0 w 46"/>
                  <a:gd name="T43" fmla="*/ 28 h 56"/>
                  <a:gd name="T44" fmla="*/ 0 w 46"/>
                  <a:gd name="T45" fmla="*/ 16 h 56"/>
                  <a:gd name="T46" fmla="*/ 6 w 46"/>
                  <a:gd name="T47" fmla="*/ 6 h 56"/>
                  <a:gd name="T48" fmla="*/ 14 w 46"/>
                  <a:gd name="T49" fmla="*/ 0 h 56"/>
                  <a:gd name="T50" fmla="*/ 24 w 46"/>
                  <a:gd name="T51" fmla="*/ 0 h 56"/>
                  <a:gd name="T52" fmla="*/ 34 w 46"/>
                  <a:gd name="T53" fmla="*/ 2 h 56"/>
                  <a:gd name="T54" fmla="*/ 40 w 46"/>
                  <a:gd name="T55" fmla="*/ 8 h 56"/>
                  <a:gd name="T56" fmla="*/ 44 w 46"/>
                  <a:gd name="T57" fmla="*/ 16 h 56"/>
                  <a:gd name="T58" fmla="*/ 46 w 46"/>
                  <a:gd name="T59" fmla="*/ 26 h 56"/>
                  <a:gd name="T60" fmla="*/ 36 w 46"/>
                  <a:gd name="T61" fmla="*/ 22 h 56"/>
                  <a:gd name="T62" fmla="*/ 34 w 46"/>
                  <a:gd name="T63" fmla="*/ 18 h 56"/>
                  <a:gd name="T64" fmla="*/ 32 w 46"/>
                  <a:gd name="T65" fmla="*/ 12 h 56"/>
                  <a:gd name="T66" fmla="*/ 28 w 46"/>
                  <a:gd name="T67" fmla="*/ 10 h 56"/>
                  <a:gd name="T68" fmla="*/ 22 w 46"/>
                  <a:gd name="T69" fmla="*/ 8 h 56"/>
                  <a:gd name="T70" fmla="*/ 18 w 46"/>
                  <a:gd name="T71" fmla="*/ 10 h 56"/>
                  <a:gd name="T72" fmla="*/ 14 w 46"/>
                  <a:gd name="T73" fmla="*/ 12 h 56"/>
                  <a:gd name="T74" fmla="*/ 12 w 46"/>
                  <a:gd name="T75" fmla="*/ 16 h 56"/>
                  <a:gd name="T76" fmla="*/ 10 w 46"/>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6"/>
                    </a:moveTo>
                    <a:lnTo>
                      <a:pt x="46" y="26"/>
                    </a:lnTo>
                    <a:lnTo>
                      <a:pt x="46" y="30"/>
                    </a:lnTo>
                    <a:lnTo>
                      <a:pt x="46" y="30"/>
                    </a:lnTo>
                    <a:lnTo>
                      <a:pt x="46" y="32"/>
                    </a:lnTo>
                    <a:lnTo>
                      <a:pt x="10" y="32"/>
                    </a:lnTo>
                    <a:lnTo>
                      <a:pt x="10" y="32"/>
                    </a:lnTo>
                    <a:lnTo>
                      <a:pt x="12" y="38"/>
                    </a:lnTo>
                    <a:lnTo>
                      <a:pt x="12" y="38"/>
                    </a:lnTo>
                    <a:lnTo>
                      <a:pt x="14" y="42"/>
                    </a:lnTo>
                    <a:lnTo>
                      <a:pt x="14" y="42"/>
                    </a:lnTo>
                    <a:lnTo>
                      <a:pt x="18" y="46"/>
                    </a:lnTo>
                    <a:lnTo>
                      <a:pt x="18" y="46"/>
                    </a:lnTo>
                    <a:lnTo>
                      <a:pt x="24" y="46"/>
                    </a:lnTo>
                    <a:lnTo>
                      <a:pt x="24" y="46"/>
                    </a:lnTo>
                    <a:lnTo>
                      <a:pt x="26" y="46"/>
                    </a:lnTo>
                    <a:lnTo>
                      <a:pt x="26" y="46"/>
                    </a:lnTo>
                    <a:lnTo>
                      <a:pt x="30" y="46"/>
                    </a:lnTo>
                    <a:lnTo>
                      <a:pt x="30" y="46"/>
                    </a:lnTo>
                    <a:lnTo>
                      <a:pt x="32" y="44"/>
                    </a:lnTo>
                    <a:lnTo>
                      <a:pt x="32" y="44"/>
                    </a:lnTo>
                    <a:lnTo>
                      <a:pt x="36" y="42"/>
                    </a:lnTo>
                    <a:lnTo>
                      <a:pt x="42" y="48"/>
                    </a:lnTo>
                    <a:lnTo>
                      <a:pt x="42" y="48"/>
                    </a:lnTo>
                    <a:lnTo>
                      <a:pt x="38" y="52"/>
                    </a:lnTo>
                    <a:lnTo>
                      <a:pt x="38" y="52"/>
                    </a:lnTo>
                    <a:lnTo>
                      <a:pt x="34" y="54"/>
                    </a:lnTo>
                    <a:lnTo>
                      <a:pt x="34" y="54"/>
                    </a:lnTo>
                    <a:lnTo>
                      <a:pt x="28" y="56"/>
                    </a:lnTo>
                    <a:lnTo>
                      <a:pt x="28" y="56"/>
                    </a:lnTo>
                    <a:lnTo>
                      <a:pt x="22" y="56"/>
                    </a:lnTo>
                    <a:lnTo>
                      <a:pt x="22" y="56"/>
                    </a:lnTo>
                    <a:lnTo>
                      <a:pt x="16" y="56"/>
                    </a:lnTo>
                    <a:lnTo>
                      <a:pt x="16" y="56"/>
                    </a:lnTo>
                    <a:lnTo>
                      <a:pt x="10" y="52"/>
                    </a:lnTo>
                    <a:lnTo>
                      <a:pt x="10" y="52"/>
                    </a:lnTo>
                    <a:lnTo>
                      <a:pt x="6" y="48"/>
                    </a:lnTo>
                    <a:lnTo>
                      <a:pt x="6" y="48"/>
                    </a:lnTo>
                    <a:lnTo>
                      <a:pt x="2" y="44"/>
                    </a:lnTo>
                    <a:lnTo>
                      <a:pt x="2" y="44"/>
                    </a:lnTo>
                    <a:lnTo>
                      <a:pt x="0" y="36"/>
                    </a:lnTo>
                    <a:lnTo>
                      <a:pt x="0" y="36"/>
                    </a:lnTo>
                    <a:lnTo>
                      <a:pt x="0" y="28"/>
                    </a:lnTo>
                    <a:lnTo>
                      <a:pt x="0" y="28"/>
                    </a:lnTo>
                    <a:lnTo>
                      <a:pt x="0" y="16"/>
                    </a:lnTo>
                    <a:lnTo>
                      <a:pt x="0" y="16"/>
                    </a:lnTo>
                    <a:lnTo>
                      <a:pt x="6" y="6"/>
                    </a:lnTo>
                    <a:lnTo>
                      <a:pt x="6" y="6"/>
                    </a:lnTo>
                    <a:lnTo>
                      <a:pt x="14" y="0"/>
                    </a:lnTo>
                    <a:lnTo>
                      <a:pt x="14" y="0"/>
                    </a:lnTo>
                    <a:lnTo>
                      <a:pt x="24" y="0"/>
                    </a:lnTo>
                    <a:lnTo>
                      <a:pt x="24" y="0"/>
                    </a:lnTo>
                    <a:lnTo>
                      <a:pt x="28" y="0"/>
                    </a:lnTo>
                    <a:lnTo>
                      <a:pt x="34" y="2"/>
                    </a:lnTo>
                    <a:lnTo>
                      <a:pt x="34" y="2"/>
                    </a:lnTo>
                    <a:lnTo>
                      <a:pt x="40" y="8"/>
                    </a:lnTo>
                    <a:lnTo>
                      <a:pt x="40" y="8"/>
                    </a:lnTo>
                    <a:lnTo>
                      <a:pt x="44" y="16"/>
                    </a:lnTo>
                    <a:lnTo>
                      <a:pt x="44" y="16"/>
                    </a:lnTo>
                    <a:lnTo>
                      <a:pt x="46" y="26"/>
                    </a:lnTo>
                    <a:lnTo>
                      <a:pt x="46" y="26"/>
                    </a:lnTo>
                    <a:close/>
                    <a:moveTo>
                      <a:pt x="36" y="22"/>
                    </a:moveTo>
                    <a:lnTo>
                      <a:pt x="36" y="22"/>
                    </a:lnTo>
                    <a:lnTo>
                      <a:pt x="34" y="18"/>
                    </a:lnTo>
                    <a:lnTo>
                      <a:pt x="34" y="18"/>
                    </a:lnTo>
                    <a:lnTo>
                      <a:pt x="32" y="12"/>
                    </a:lnTo>
                    <a:lnTo>
                      <a:pt x="32" y="12"/>
                    </a:lnTo>
                    <a:lnTo>
                      <a:pt x="28" y="10"/>
                    </a:lnTo>
                    <a:lnTo>
                      <a:pt x="28" y="10"/>
                    </a:lnTo>
                    <a:lnTo>
                      <a:pt x="22" y="8"/>
                    </a:lnTo>
                    <a:lnTo>
                      <a:pt x="22" y="8"/>
                    </a:lnTo>
                    <a:lnTo>
                      <a:pt x="18" y="10"/>
                    </a:lnTo>
                    <a:lnTo>
                      <a:pt x="18" y="10"/>
                    </a:lnTo>
                    <a:lnTo>
                      <a:pt x="14" y="12"/>
                    </a:lnTo>
                    <a:lnTo>
                      <a:pt x="14" y="12"/>
                    </a:lnTo>
                    <a:lnTo>
                      <a:pt x="12" y="16"/>
                    </a:lnTo>
                    <a:lnTo>
                      <a:pt x="12" y="16"/>
                    </a:lnTo>
                    <a:lnTo>
                      <a:pt x="10"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64" name="Freeform 60"/>
              <p:cNvSpPr>
                <a:spLocks noEditPoints="1"/>
              </p:cNvSpPr>
              <p:nvPr/>
            </p:nvSpPr>
            <p:spPr bwMode="auto">
              <a:xfrm>
                <a:off x="6578600" y="5249863"/>
                <a:ext cx="73025" cy="123825"/>
              </a:xfrm>
              <a:custGeom>
                <a:avLst/>
                <a:gdLst>
                  <a:gd name="T0" fmla="*/ 46 w 46"/>
                  <a:gd name="T1" fmla="*/ 50 h 78"/>
                  <a:gd name="T2" fmla="*/ 44 w 46"/>
                  <a:gd name="T3" fmla="*/ 62 h 78"/>
                  <a:gd name="T4" fmla="*/ 40 w 46"/>
                  <a:gd name="T5" fmla="*/ 72 h 78"/>
                  <a:gd name="T6" fmla="*/ 32 w 46"/>
                  <a:gd name="T7" fmla="*/ 76 h 78"/>
                  <a:gd name="T8" fmla="*/ 24 w 46"/>
                  <a:gd name="T9" fmla="*/ 78 h 78"/>
                  <a:gd name="T10" fmla="*/ 16 w 46"/>
                  <a:gd name="T11" fmla="*/ 76 h 78"/>
                  <a:gd name="T12" fmla="*/ 10 w 46"/>
                  <a:gd name="T13" fmla="*/ 78 h 78"/>
                  <a:gd name="T14" fmla="*/ 0 w 46"/>
                  <a:gd name="T15" fmla="*/ 6 h 78"/>
                  <a:gd name="T16" fmla="*/ 10 w 46"/>
                  <a:gd name="T17" fmla="*/ 28 h 78"/>
                  <a:gd name="T18" fmla="*/ 14 w 46"/>
                  <a:gd name="T19" fmla="*/ 24 h 78"/>
                  <a:gd name="T20" fmla="*/ 16 w 46"/>
                  <a:gd name="T21" fmla="*/ 24 h 78"/>
                  <a:gd name="T22" fmla="*/ 20 w 46"/>
                  <a:gd name="T23" fmla="*/ 22 h 78"/>
                  <a:gd name="T24" fmla="*/ 24 w 46"/>
                  <a:gd name="T25" fmla="*/ 22 h 78"/>
                  <a:gd name="T26" fmla="*/ 34 w 46"/>
                  <a:gd name="T27" fmla="*/ 22 h 78"/>
                  <a:gd name="T28" fmla="*/ 40 w 46"/>
                  <a:gd name="T29" fmla="*/ 28 h 78"/>
                  <a:gd name="T30" fmla="*/ 44 w 46"/>
                  <a:gd name="T31" fmla="*/ 38 h 78"/>
                  <a:gd name="T32" fmla="*/ 46 w 46"/>
                  <a:gd name="T33" fmla="*/ 50 h 78"/>
                  <a:gd name="T34" fmla="*/ 36 w 46"/>
                  <a:gd name="T35" fmla="*/ 50 h 78"/>
                  <a:gd name="T36" fmla="*/ 34 w 46"/>
                  <a:gd name="T37" fmla="*/ 42 h 78"/>
                  <a:gd name="T38" fmla="*/ 32 w 46"/>
                  <a:gd name="T39" fmla="*/ 36 h 78"/>
                  <a:gd name="T40" fmla="*/ 22 w 46"/>
                  <a:gd name="T41" fmla="*/ 30 h 78"/>
                  <a:gd name="T42" fmla="*/ 20 w 46"/>
                  <a:gd name="T43" fmla="*/ 32 h 78"/>
                  <a:gd name="T44" fmla="*/ 16 w 46"/>
                  <a:gd name="T45" fmla="*/ 34 h 78"/>
                  <a:gd name="T46" fmla="*/ 12 w 46"/>
                  <a:gd name="T47" fmla="*/ 36 h 78"/>
                  <a:gd name="T48" fmla="*/ 10 w 46"/>
                  <a:gd name="T49" fmla="*/ 38 h 78"/>
                  <a:gd name="T50" fmla="*/ 10 w 46"/>
                  <a:gd name="T51" fmla="*/ 62 h 78"/>
                  <a:gd name="T52" fmla="*/ 12 w 46"/>
                  <a:gd name="T53" fmla="*/ 64 h 78"/>
                  <a:gd name="T54" fmla="*/ 16 w 46"/>
                  <a:gd name="T55" fmla="*/ 66 h 78"/>
                  <a:gd name="T56" fmla="*/ 20 w 46"/>
                  <a:gd name="T57" fmla="*/ 68 h 78"/>
                  <a:gd name="T58" fmla="*/ 24 w 46"/>
                  <a:gd name="T59" fmla="*/ 68 h 78"/>
                  <a:gd name="T60" fmla="*/ 32 w 46"/>
                  <a:gd name="T61" fmla="*/ 64 h 78"/>
                  <a:gd name="T62" fmla="*/ 34 w 46"/>
                  <a:gd name="T63" fmla="*/ 58 h 78"/>
                  <a:gd name="T64" fmla="*/ 36 w 46"/>
                  <a:gd name="T65" fmla="*/ 5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78">
                    <a:moveTo>
                      <a:pt x="46" y="50"/>
                    </a:moveTo>
                    <a:lnTo>
                      <a:pt x="46" y="50"/>
                    </a:lnTo>
                    <a:lnTo>
                      <a:pt x="44" y="62"/>
                    </a:lnTo>
                    <a:lnTo>
                      <a:pt x="44" y="62"/>
                    </a:lnTo>
                    <a:lnTo>
                      <a:pt x="40" y="72"/>
                    </a:lnTo>
                    <a:lnTo>
                      <a:pt x="40" y="72"/>
                    </a:lnTo>
                    <a:lnTo>
                      <a:pt x="32" y="76"/>
                    </a:lnTo>
                    <a:lnTo>
                      <a:pt x="32" y="76"/>
                    </a:lnTo>
                    <a:lnTo>
                      <a:pt x="24" y="78"/>
                    </a:lnTo>
                    <a:lnTo>
                      <a:pt x="24" y="78"/>
                    </a:lnTo>
                    <a:lnTo>
                      <a:pt x="16" y="76"/>
                    </a:lnTo>
                    <a:lnTo>
                      <a:pt x="16" y="76"/>
                    </a:lnTo>
                    <a:lnTo>
                      <a:pt x="10" y="72"/>
                    </a:lnTo>
                    <a:lnTo>
                      <a:pt x="10" y="78"/>
                    </a:lnTo>
                    <a:lnTo>
                      <a:pt x="0" y="78"/>
                    </a:lnTo>
                    <a:lnTo>
                      <a:pt x="0" y="6"/>
                    </a:lnTo>
                    <a:lnTo>
                      <a:pt x="10" y="0"/>
                    </a:lnTo>
                    <a:lnTo>
                      <a:pt x="10" y="28"/>
                    </a:lnTo>
                    <a:lnTo>
                      <a:pt x="10" y="28"/>
                    </a:lnTo>
                    <a:lnTo>
                      <a:pt x="14" y="24"/>
                    </a:lnTo>
                    <a:lnTo>
                      <a:pt x="14" y="24"/>
                    </a:lnTo>
                    <a:lnTo>
                      <a:pt x="16" y="24"/>
                    </a:lnTo>
                    <a:lnTo>
                      <a:pt x="16" y="24"/>
                    </a:lnTo>
                    <a:lnTo>
                      <a:pt x="20" y="22"/>
                    </a:lnTo>
                    <a:lnTo>
                      <a:pt x="20" y="22"/>
                    </a:lnTo>
                    <a:lnTo>
                      <a:pt x="24" y="22"/>
                    </a:lnTo>
                    <a:lnTo>
                      <a:pt x="24" y="22"/>
                    </a:lnTo>
                    <a:lnTo>
                      <a:pt x="34" y="22"/>
                    </a:lnTo>
                    <a:lnTo>
                      <a:pt x="34" y="22"/>
                    </a:lnTo>
                    <a:lnTo>
                      <a:pt x="40" y="28"/>
                    </a:lnTo>
                    <a:lnTo>
                      <a:pt x="40" y="28"/>
                    </a:lnTo>
                    <a:lnTo>
                      <a:pt x="44" y="38"/>
                    </a:lnTo>
                    <a:lnTo>
                      <a:pt x="44" y="38"/>
                    </a:lnTo>
                    <a:lnTo>
                      <a:pt x="46" y="50"/>
                    </a:lnTo>
                    <a:lnTo>
                      <a:pt x="46" y="50"/>
                    </a:lnTo>
                    <a:close/>
                    <a:moveTo>
                      <a:pt x="36" y="50"/>
                    </a:moveTo>
                    <a:lnTo>
                      <a:pt x="36" y="50"/>
                    </a:lnTo>
                    <a:lnTo>
                      <a:pt x="34" y="42"/>
                    </a:lnTo>
                    <a:lnTo>
                      <a:pt x="32" y="36"/>
                    </a:lnTo>
                    <a:lnTo>
                      <a:pt x="32" y="36"/>
                    </a:lnTo>
                    <a:lnTo>
                      <a:pt x="28" y="32"/>
                    </a:lnTo>
                    <a:lnTo>
                      <a:pt x="22" y="30"/>
                    </a:lnTo>
                    <a:lnTo>
                      <a:pt x="22" y="30"/>
                    </a:lnTo>
                    <a:lnTo>
                      <a:pt x="20" y="32"/>
                    </a:lnTo>
                    <a:lnTo>
                      <a:pt x="20" y="32"/>
                    </a:lnTo>
                    <a:lnTo>
                      <a:pt x="16" y="34"/>
                    </a:lnTo>
                    <a:lnTo>
                      <a:pt x="16" y="34"/>
                    </a:lnTo>
                    <a:lnTo>
                      <a:pt x="12" y="36"/>
                    </a:lnTo>
                    <a:lnTo>
                      <a:pt x="12" y="36"/>
                    </a:lnTo>
                    <a:lnTo>
                      <a:pt x="10" y="38"/>
                    </a:lnTo>
                    <a:lnTo>
                      <a:pt x="10" y="62"/>
                    </a:lnTo>
                    <a:lnTo>
                      <a:pt x="10" y="62"/>
                    </a:lnTo>
                    <a:lnTo>
                      <a:pt x="12" y="64"/>
                    </a:lnTo>
                    <a:lnTo>
                      <a:pt x="12" y="64"/>
                    </a:lnTo>
                    <a:lnTo>
                      <a:pt x="16" y="66"/>
                    </a:lnTo>
                    <a:lnTo>
                      <a:pt x="16" y="66"/>
                    </a:lnTo>
                    <a:lnTo>
                      <a:pt x="20" y="68"/>
                    </a:lnTo>
                    <a:lnTo>
                      <a:pt x="20" y="68"/>
                    </a:lnTo>
                    <a:lnTo>
                      <a:pt x="24" y="68"/>
                    </a:lnTo>
                    <a:lnTo>
                      <a:pt x="24" y="68"/>
                    </a:lnTo>
                    <a:lnTo>
                      <a:pt x="28" y="68"/>
                    </a:lnTo>
                    <a:lnTo>
                      <a:pt x="32" y="64"/>
                    </a:lnTo>
                    <a:lnTo>
                      <a:pt x="32" y="64"/>
                    </a:lnTo>
                    <a:lnTo>
                      <a:pt x="34" y="58"/>
                    </a:lnTo>
                    <a:lnTo>
                      <a:pt x="36" y="50"/>
                    </a:lnTo>
                    <a:lnTo>
                      <a:pt x="36" y="5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65" name="Freeform 61"/>
              <p:cNvSpPr>
                <a:spLocks noEditPoints="1"/>
              </p:cNvSpPr>
              <p:nvPr/>
            </p:nvSpPr>
            <p:spPr bwMode="auto">
              <a:xfrm>
                <a:off x="6664325" y="5284788"/>
                <a:ext cx="76200" cy="88900"/>
              </a:xfrm>
              <a:custGeom>
                <a:avLst/>
                <a:gdLst>
                  <a:gd name="T0" fmla="*/ 48 w 48"/>
                  <a:gd name="T1" fmla="*/ 26 h 56"/>
                  <a:gd name="T2" fmla="*/ 48 w 48"/>
                  <a:gd name="T3" fmla="*/ 30 h 56"/>
                  <a:gd name="T4" fmla="*/ 12 w 48"/>
                  <a:gd name="T5" fmla="*/ 32 h 56"/>
                  <a:gd name="T6" fmla="*/ 12 w 48"/>
                  <a:gd name="T7" fmla="*/ 38 h 56"/>
                  <a:gd name="T8" fmla="*/ 16 w 48"/>
                  <a:gd name="T9" fmla="*/ 42 h 56"/>
                  <a:gd name="T10" fmla="*/ 20 w 48"/>
                  <a:gd name="T11" fmla="*/ 46 h 56"/>
                  <a:gd name="T12" fmla="*/ 24 w 48"/>
                  <a:gd name="T13" fmla="*/ 46 h 56"/>
                  <a:gd name="T14" fmla="*/ 28 w 48"/>
                  <a:gd name="T15" fmla="*/ 46 h 56"/>
                  <a:gd name="T16" fmla="*/ 32 w 48"/>
                  <a:gd name="T17" fmla="*/ 46 h 56"/>
                  <a:gd name="T18" fmla="*/ 34 w 48"/>
                  <a:gd name="T19" fmla="*/ 44 h 56"/>
                  <a:gd name="T20" fmla="*/ 36 w 48"/>
                  <a:gd name="T21" fmla="*/ 42 h 56"/>
                  <a:gd name="T22" fmla="*/ 44 w 48"/>
                  <a:gd name="T23" fmla="*/ 48 h 56"/>
                  <a:gd name="T24" fmla="*/ 40 w 48"/>
                  <a:gd name="T25" fmla="*/ 52 h 56"/>
                  <a:gd name="T26" fmla="*/ 36 w 48"/>
                  <a:gd name="T27" fmla="*/ 54 h 56"/>
                  <a:gd name="T28" fmla="*/ 30 w 48"/>
                  <a:gd name="T29" fmla="*/ 56 h 56"/>
                  <a:gd name="T30" fmla="*/ 24 w 48"/>
                  <a:gd name="T31" fmla="*/ 56 h 56"/>
                  <a:gd name="T32" fmla="*/ 18 w 48"/>
                  <a:gd name="T33" fmla="*/ 56 h 56"/>
                  <a:gd name="T34" fmla="*/ 12 w 48"/>
                  <a:gd name="T35" fmla="*/ 52 h 56"/>
                  <a:gd name="T36" fmla="*/ 8 w 48"/>
                  <a:gd name="T37" fmla="*/ 48 h 56"/>
                  <a:gd name="T38" fmla="*/ 4 w 48"/>
                  <a:gd name="T39" fmla="*/ 44 h 56"/>
                  <a:gd name="T40" fmla="*/ 2 w 48"/>
                  <a:gd name="T41" fmla="*/ 36 h 56"/>
                  <a:gd name="T42" fmla="*/ 0 w 48"/>
                  <a:gd name="T43" fmla="*/ 28 h 56"/>
                  <a:gd name="T44" fmla="*/ 2 w 48"/>
                  <a:gd name="T45" fmla="*/ 16 h 56"/>
                  <a:gd name="T46" fmla="*/ 8 w 48"/>
                  <a:gd name="T47" fmla="*/ 6 h 56"/>
                  <a:gd name="T48" fmla="*/ 14 w 48"/>
                  <a:gd name="T49" fmla="*/ 0 h 56"/>
                  <a:gd name="T50" fmla="*/ 24 w 48"/>
                  <a:gd name="T51" fmla="*/ 0 h 56"/>
                  <a:gd name="T52" fmla="*/ 34 w 48"/>
                  <a:gd name="T53" fmla="*/ 2 h 56"/>
                  <a:gd name="T54" fmla="*/ 42 w 48"/>
                  <a:gd name="T55" fmla="*/ 8 h 56"/>
                  <a:gd name="T56" fmla="*/ 46 w 48"/>
                  <a:gd name="T57" fmla="*/ 16 h 56"/>
                  <a:gd name="T58" fmla="*/ 48 w 48"/>
                  <a:gd name="T59" fmla="*/ 26 h 56"/>
                  <a:gd name="T60" fmla="*/ 36 w 48"/>
                  <a:gd name="T61" fmla="*/ 22 h 56"/>
                  <a:gd name="T62" fmla="*/ 36 w 48"/>
                  <a:gd name="T63" fmla="*/ 18 h 56"/>
                  <a:gd name="T64" fmla="*/ 34 w 48"/>
                  <a:gd name="T65" fmla="*/ 12 h 56"/>
                  <a:gd name="T66" fmla="*/ 30 w 48"/>
                  <a:gd name="T67" fmla="*/ 10 h 56"/>
                  <a:gd name="T68" fmla="*/ 24 w 48"/>
                  <a:gd name="T69" fmla="*/ 8 h 56"/>
                  <a:gd name="T70" fmla="*/ 18 w 48"/>
                  <a:gd name="T71" fmla="*/ 10 h 56"/>
                  <a:gd name="T72" fmla="*/ 16 w 48"/>
                  <a:gd name="T73" fmla="*/ 12 h 56"/>
                  <a:gd name="T74" fmla="*/ 12 w 48"/>
                  <a:gd name="T75" fmla="*/ 16 h 56"/>
                  <a:gd name="T76" fmla="*/ 12 w 48"/>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56">
                    <a:moveTo>
                      <a:pt x="48" y="26"/>
                    </a:moveTo>
                    <a:lnTo>
                      <a:pt x="48" y="26"/>
                    </a:lnTo>
                    <a:lnTo>
                      <a:pt x="48" y="30"/>
                    </a:lnTo>
                    <a:lnTo>
                      <a:pt x="48" y="30"/>
                    </a:lnTo>
                    <a:lnTo>
                      <a:pt x="48" y="32"/>
                    </a:lnTo>
                    <a:lnTo>
                      <a:pt x="12" y="32"/>
                    </a:lnTo>
                    <a:lnTo>
                      <a:pt x="12" y="32"/>
                    </a:lnTo>
                    <a:lnTo>
                      <a:pt x="12" y="38"/>
                    </a:lnTo>
                    <a:lnTo>
                      <a:pt x="12" y="38"/>
                    </a:lnTo>
                    <a:lnTo>
                      <a:pt x="16" y="42"/>
                    </a:lnTo>
                    <a:lnTo>
                      <a:pt x="16" y="42"/>
                    </a:lnTo>
                    <a:lnTo>
                      <a:pt x="20" y="46"/>
                    </a:lnTo>
                    <a:lnTo>
                      <a:pt x="20" y="46"/>
                    </a:lnTo>
                    <a:lnTo>
                      <a:pt x="24" y="46"/>
                    </a:lnTo>
                    <a:lnTo>
                      <a:pt x="24" y="46"/>
                    </a:lnTo>
                    <a:lnTo>
                      <a:pt x="28" y="46"/>
                    </a:lnTo>
                    <a:lnTo>
                      <a:pt x="28" y="46"/>
                    </a:lnTo>
                    <a:lnTo>
                      <a:pt x="32" y="46"/>
                    </a:lnTo>
                    <a:lnTo>
                      <a:pt x="32" y="46"/>
                    </a:lnTo>
                    <a:lnTo>
                      <a:pt x="34" y="44"/>
                    </a:lnTo>
                    <a:lnTo>
                      <a:pt x="34" y="44"/>
                    </a:lnTo>
                    <a:lnTo>
                      <a:pt x="36" y="42"/>
                    </a:lnTo>
                    <a:lnTo>
                      <a:pt x="44" y="48"/>
                    </a:lnTo>
                    <a:lnTo>
                      <a:pt x="44" y="48"/>
                    </a:lnTo>
                    <a:lnTo>
                      <a:pt x="40" y="52"/>
                    </a:lnTo>
                    <a:lnTo>
                      <a:pt x="40" y="52"/>
                    </a:lnTo>
                    <a:lnTo>
                      <a:pt x="36" y="54"/>
                    </a:lnTo>
                    <a:lnTo>
                      <a:pt x="36" y="54"/>
                    </a:lnTo>
                    <a:lnTo>
                      <a:pt x="30" y="56"/>
                    </a:lnTo>
                    <a:lnTo>
                      <a:pt x="30" y="56"/>
                    </a:lnTo>
                    <a:lnTo>
                      <a:pt x="24" y="56"/>
                    </a:lnTo>
                    <a:lnTo>
                      <a:pt x="24" y="56"/>
                    </a:lnTo>
                    <a:lnTo>
                      <a:pt x="18" y="56"/>
                    </a:lnTo>
                    <a:lnTo>
                      <a:pt x="18" y="56"/>
                    </a:lnTo>
                    <a:lnTo>
                      <a:pt x="12" y="52"/>
                    </a:lnTo>
                    <a:lnTo>
                      <a:pt x="12" y="52"/>
                    </a:lnTo>
                    <a:lnTo>
                      <a:pt x="8" y="48"/>
                    </a:lnTo>
                    <a:lnTo>
                      <a:pt x="8" y="48"/>
                    </a:lnTo>
                    <a:lnTo>
                      <a:pt x="4" y="44"/>
                    </a:lnTo>
                    <a:lnTo>
                      <a:pt x="4" y="44"/>
                    </a:lnTo>
                    <a:lnTo>
                      <a:pt x="2" y="36"/>
                    </a:lnTo>
                    <a:lnTo>
                      <a:pt x="2" y="36"/>
                    </a:lnTo>
                    <a:lnTo>
                      <a:pt x="0" y="28"/>
                    </a:lnTo>
                    <a:lnTo>
                      <a:pt x="0" y="28"/>
                    </a:lnTo>
                    <a:lnTo>
                      <a:pt x="2" y="16"/>
                    </a:lnTo>
                    <a:lnTo>
                      <a:pt x="2" y="16"/>
                    </a:lnTo>
                    <a:lnTo>
                      <a:pt x="8" y="6"/>
                    </a:lnTo>
                    <a:lnTo>
                      <a:pt x="8" y="6"/>
                    </a:lnTo>
                    <a:lnTo>
                      <a:pt x="14" y="0"/>
                    </a:lnTo>
                    <a:lnTo>
                      <a:pt x="14" y="0"/>
                    </a:lnTo>
                    <a:lnTo>
                      <a:pt x="24" y="0"/>
                    </a:lnTo>
                    <a:lnTo>
                      <a:pt x="24" y="0"/>
                    </a:lnTo>
                    <a:lnTo>
                      <a:pt x="30" y="0"/>
                    </a:lnTo>
                    <a:lnTo>
                      <a:pt x="34" y="2"/>
                    </a:lnTo>
                    <a:lnTo>
                      <a:pt x="34" y="2"/>
                    </a:lnTo>
                    <a:lnTo>
                      <a:pt x="42" y="8"/>
                    </a:lnTo>
                    <a:lnTo>
                      <a:pt x="42" y="8"/>
                    </a:lnTo>
                    <a:lnTo>
                      <a:pt x="46" y="16"/>
                    </a:lnTo>
                    <a:lnTo>
                      <a:pt x="46" y="16"/>
                    </a:lnTo>
                    <a:lnTo>
                      <a:pt x="48" y="26"/>
                    </a:lnTo>
                    <a:lnTo>
                      <a:pt x="48" y="26"/>
                    </a:lnTo>
                    <a:close/>
                    <a:moveTo>
                      <a:pt x="36" y="22"/>
                    </a:moveTo>
                    <a:lnTo>
                      <a:pt x="36" y="22"/>
                    </a:lnTo>
                    <a:lnTo>
                      <a:pt x="36" y="18"/>
                    </a:lnTo>
                    <a:lnTo>
                      <a:pt x="36" y="18"/>
                    </a:lnTo>
                    <a:lnTo>
                      <a:pt x="34" y="12"/>
                    </a:lnTo>
                    <a:lnTo>
                      <a:pt x="34" y="12"/>
                    </a:lnTo>
                    <a:lnTo>
                      <a:pt x="30" y="10"/>
                    </a:lnTo>
                    <a:lnTo>
                      <a:pt x="30" y="10"/>
                    </a:lnTo>
                    <a:lnTo>
                      <a:pt x="24" y="8"/>
                    </a:lnTo>
                    <a:lnTo>
                      <a:pt x="24" y="8"/>
                    </a:lnTo>
                    <a:lnTo>
                      <a:pt x="18" y="10"/>
                    </a:lnTo>
                    <a:lnTo>
                      <a:pt x="18" y="10"/>
                    </a:lnTo>
                    <a:lnTo>
                      <a:pt x="16" y="12"/>
                    </a:lnTo>
                    <a:lnTo>
                      <a:pt x="16" y="12"/>
                    </a:lnTo>
                    <a:lnTo>
                      <a:pt x="12" y="16"/>
                    </a:lnTo>
                    <a:lnTo>
                      <a:pt x="12" y="16"/>
                    </a:lnTo>
                    <a:lnTo>
                      <a:pt x="12"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66" name="Freeform 62"/>
              <p:cNvSpPr>
                <a:spLocks/>
              </p:cNvSpPr>
              <p:nvPr/>
            </p:nvSpPr>
            <p:spPr bwMode="auto">
              <a:xfrm>
                <a:off x="6750050" y="5249863"/>
                <a:ext cx="50800" cy="123825"/>
              </a:xfrm>
              <a:custGeom>
                <a:avLst/>
                <a:gdLst>
                  <a:gd name="T0" fmla="*/ 30 w 32"/>
                  <a:gd name="T1" fmla="*/ 76 h 78"/>
                  <a:gd name="T2" fmla="*/ 30 w 32"/>
                  <a:gd name="T3" fmla="*/ 76 h 78"/>
                  <a:gd name="T4" fmla="*/ 26 w 32"/>
                  <a:gd name="T5" fmla="*/ 78 h 78"/>
                  <a:gd name="T6" fmla="*/ 26 w 32"/>
                  <a:gd name="T7" fmla="*/ 78 h 78"/>
                  <a:gd name="T8" fmla="*/ 20 w 32"/>
                  <a:gd name="T9" fmla="*/ 78 h 78"/>
                  <a:gd name="T10" fmla="*/ 20 w 32"/>
                  <a:gd name="T11" fmla="*/ 78 h 78"/>
                  <a:gd name="T12" fmla="*/ 14 w 32"/>
                  <a:gd name="T13" fmla="*/ 78 h 78"/>
                  <a:gd name="T14" fmla="*/ 14 w 32"/>
                  <a:gd name="T15" fmla="*/ 78 h 78"/>
                  <a:gd name="T16" fmla="*/ 12 w 32"/>
                  <a:gd name="T17" fmla="*/ 74 h 78"/>
                  <a:gd name="T18" fmla="*/ 12 w 32"/>
                  <a:gd name="T19" fmla="*/ 74 h 78"/>
                  <a:gd name="T20" fmla="*/ 8 w 32"/>
                  <a:gd name="T21" fmla="*/ 70 h 78"/>
                  <a:gd name="T22" fmla="*/ 8 w 32"/>
                  <a:gd name="T23" fmla="*/ 70 h 78"/>
                  <a:gd name="T24" fmla="*/ 8 w 32"/>
                  <a:gd name="T25" fmla="*/ 64 h 78"/>
                  <a:gd name="T26" fmla="*/ 8 w 32"/>
                  <a:gd name="T27" fmla="*/ 32 h 78"/>
                  <a:gd name="T28" fmla="*/ 0 w 32"/>
                  <a:gd name="T29" fmla="*/ 32 h 78"/>
                  <a:gd name="T30" fmla="*/ 0 w 32"/>
                  <a:gd name="T31" fmla="*/ 22 h 78"/>
                  <a:gd name="T32" fmla="*/ 8 w 32"/>
                  <a:gd name="T33" fmla="*/ 22 h 78"/>
                  <a:gd name="T34" fmla="*/ 8 w 32"/>
                  <a:gd name="T35" fmla="*/ 6 h 78"/>
                  <a:gd name="T36" fmla="*/ 18 w 32"/>
                  <a:gd name="T37" fmla="*/ 0 h 78"/>
                  <a:gd name="T38" fmla="*/ 18 w 32"/>
                  <a:gd name="T39" fmla="*/ 22 h 78"/>
                  <a:gd name="T40" fmla="*/ 32 w 32"/>
                  <a:gd name="T41" fmla="*/ 22 h 78"/>
                  <a:gd name="T42" fmla="*/ 32 w 32"/>
                  <a:gd name="T43" fmla="*/ 32 h 78"/>
                  <a:gd name="T44" fmla="*/ 18 w 32"/>
                  <a:gd name="T45" fmla="*/ 32 h 78"/>
                  <a:gd name="T46" fmla="*/ 18 w 32"/>
                  <a:gd name="T47" fmla="*/ 62 h 78"/>
                  <a:gd name="T48" fmla="*/ 18 w 32"/>
                  <a:gd name="T49" fmla="*/ 62 h 78"/>
                  <a:gd name="T50" fmla="*/ 18 w 32"/>
                  <a:gd name="T51" fmla="*/ 66 h 78"/>
                  <a:gd name="T52" fmla="*/ 18 w 32"/>
                  <a:gd name="T53" fmla="*/ 66 h 78"/>
                  <a:gd name="T54" fmla="*/ 20 w 32"/>
                  <a:gd name="T55" fmla="*/ 68 h 78"/>
                  <a:gd name="T56" fmla="*/ 20 w 32"/>
                  <a:gd name="T57" fmla="*/ 68 h 78"/>
                  <a:gd name="T58" fmla="*/ 22 w 32"/>
                  <a:gd name="T59" fmla="*/ 68 h 78"/>
                  <a:gd name="T60" fmla="*/ 22 w 32"/>
                  <a:gd name="T61" fmla="*/ 68 h 78"/>
                  <a:gd name="T62" fmla="*/ 24 w 32"/>
                  <a:gd name="T63" fmla="*/ 68 h 78"/>
                  <a:gd name="T64" fmla="*/ 24 w 32"/>
                  <a:gd name="T65" fmla="*/ 68 h 78"/>
                  <a:gd name="T66" fmla="*/ 28 w 32"/>
                  <a:gd name="T67" fmla="*/ 68 h 78"/>
                  <a:gd name="T68" fmla="*/ 28 w 32"/>
                  <a:gd name="T69" fmla="*/ 68 h 78"/>
                  <a:gd name="T70" fmla="*/ 32 w 32"/>
                  <a:gd name="T71" fmla="*/ 66 h 78"/>
                  <a:gd name="T72" fmla="*/ 30 w 32"/>
                  <a:gd name="T73" fmla="*/ 7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8">
                    <a:moveTo>
                      <a:pt x="30" y="76"/>
                    </a:moveTo>
                    <a:lnTo>
                      <a:pt x="30" y="76"/>
                    </a:lnTo>
                    <a:lnTo>
                      <a:pt x="26" y="78"/>
                    </a:lnTo>
                    <a:lnTo>
                      <a:pt x="26" y="78"/>
                    </a:lnTo>
                    <a:lnTo>
                      <a:pt x="20" y="78"/>
                    </a:lnTo>
                    <a:lnTo>
                      <a:pt x="20" y="78"/>
                    </a:lnTo>
                    <a:lnTo>
                      <a:pt x="14" y="78"/>
                    </a:lnTo>
                    <a:lnTo>
                      <a:pt x="14" y="78"/>
                    </a:lnTo>
                    <a:lnTo>
                      <a:pt x="12" y="74"/>
                    </a:lnTo>
                    <a:lnTo>
                      <a:pt x="12" y="74"/>
                    </a:lnTo>
                    <a:lnTo>
                      <a:pt x="8" y="70"/>
                    </a:lnTo>
                    <a:lnTo>
                      <a:pt x="8" y="70"/>
                    </a:lnTo>
                    <a:lnTo>
                      <a:pt x="8" y="64"/>
                    </a:lnTo>
                    <a:lnTo>
                      <a:pt x="8" y="32"/>
                    </a:lnTo>
                    <a:lnTo>
                      <a:pt x="0" y="32"/>
                    </a:lnTo>
                    <a:lnTo>
                      <a:pt x="0" y="22"/>
                    </a:lnTo>
                    <a:lnTo>
                      <a:pt x="8" y="22"/>
                    </a:lnTo>
                    <a:lnTo>
                      <a:pt x="8" y="6"/>
                    </a:lnTo>
                    <a:lnTo>
                      <a:pt x="18" y="0"/>
                    </a:lnTo>
                    <a:lnTo>
                      <a:pt x="18" y="22"/>
                    </a:lnTo>
                    <a:lnTo>
                      <a:pt x="32" y="22"/>
                    </a:lnTo>
                    <a:lnTo>
                      <a:pt x="32" y="32"/>
                    </a:lnTo>
                    <a:lnTo>
                      <a:pt x="18" y="32"/>
                    </a:lnTo>
                    <a:lnTo>
                      <a:pt x="18" y="62"/>
                    </a:lnTo>
                    <a:lnTo>
                      <a:pt x="18" y="62"/>
                    </a:lnTo>
                    <a:lnTo>
                      <a:pt x="18" y="66"/>
                    </a:lnTo>
                    <a:lnTo>
                      <a:pt x="18" y="66"/>
                    </a:lnTo>
                    <a:lnTo>
                      <a:pt x="20" y="68"/>
                    </a:lnTo>
                    <a:lnTo>
                      <a:pt x="20" y="68"/>
                    </a:lnTo>
                    <a:lnTo>
                      <a:pt x="22" y="68"/>
                    </a:lnTo>
                    <a:lnTo>
                      <a:pt x="22" y="68"/>
                    </a:lnTo>
                    <a:lnTo>
                      <a:pt x="24" y="68"/>
                    </a:lnTo>
                    <a:lnTo>
                      <a:pt x="24" y="68"/>
                    </a:lnTo>
                    <a:lnTo>
                      <a:pt x="28" y="68"/>
                    </a:lnTo>
                    <a:lnTo>
                      <a:pt x="28" y="68"/>
                    </a:lnTo>
                    <a:lnTo>
                      <a:pt x="32" y="66"/>
                    </a:lnTo>
                    <a:lnTo>
                      <a:pt x="30"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67" name="Freeform 63"/>
              <p:cNvSpPr>
                <a:spLocks/>
              </p:cNvSpPr>
              <p:nvPr/>
            </p:nvSpPr>
            <p:spPr bwMode="auto">
              <a:xfrm>
                <a:off x="6810375" y="5249863"/>
                <a:ext cx="50800" cy="123825"/>
              </a:xfrm>
              <a:custGeom>
                <a:avLst/>
                <a:gdLst>
                  <a:gd name="T0" fmla="*/ 30 w 32"/>
                  <a:gd name="T1" fmla="*/ 76 h 78"/>
                  <a:gd name="T2" fmla="*/ 30 w 32"/>
                  <a:gd name="T3" fmla="*/ 76 h 78"/>
                  <a:gd name="T4" fmla="*/ 26 w 32"/>
                  <a:gd name="T5" fmla="*/ 78 h 78"/>
                  <a:gd name="T6" fmla="*/ 26 w 32"/>
                  <a:gd name="T7" fmla="*/ 78 h 78"/>
                  <a:gd name="T8" fmla="*/ 20 w 32"/>
                  <a:gd name="T9" fmla="*/ 78 h 78"/>
                  <a:gd name="T10" fmla="*/ 20 w 32"/>
                  <a:gd name="T11" fmla="*/ 78 h 78"/>
                  <a:gd name="T12" fmla="*/ 16 w 32"/>
                  <a:gd name="T13" fmla="*/ 78 h 78"/>
                  <a:gd name="T14" fmla="*/ 16 w 32"/>
                  <a:gd name="T15" fmla="*/ 78 h 78"/>
                  <a:gd name="T16" fmla="*/ 12 w 32"/>
                  <a:gd name="T17" fmla="*/ 74 h 78"/>
                  <a:gd name="T18" fmla="*/ 12 w 32"/>
                  <a:gd name="T19" fmla="*/ 74 h 78"/>
                  <a:gd name="T20" fmla="*/ 8 w 32"/>
                  <a:gd name="T21" fmla="*/ 70 h 78"/>
                  <a:gd name="T22" fmla="*/ 8 w 32"/>
                  <a:gd name="T23" fmla="*/ 70 h 78"/>
                  <a:gd name="T24" fmla="*/ 8 w 32"/>
                  <a:gd name="T25" fmla="*/ 64 h 78"/>
                  <a:gd name="T26" fmla="*/ 8 w 32"/>
                  <a:gd name="T27" fmla="*/ 32 h 78"/>
                  <a:gd name="T28" fmla="*/ 0 w 32"/>
                  <a:gd name="T29" fmla="*/ 32 h 78"/>
                  <a:gd name="T30" fmla="*/ 0 w 32"/>
                  <a:gd name="T31" fmla="*/ 22 h 78"/>
                  <a:gd name="T32" fmla="*/ 8 w 32"/>
                  <a:gd name="T33" fmla="*/ 22 h 78"/>
                  <a:gd name="T34" fmla="*/ 8 w 32"/>
                  <a:gd name="T35" fmla="*/ 6 h 78"/>
                  <a:gd name="T36" fmla="*/ 18 w 32"/>
                  <a:gd name="T37" fmla="*/ 0 h 78"/>
                  <a:gd name="T38" fmla="*/ 18 w 32"/>
                  <a:gd name="T39" fmla="*/ 22 h 78"/>
                  <a:gd name="T40" fmla="*/ 32 w 32"/>
                  <a:gd name="T41" fmla="*/ 22 h 78"/>
                  <a:gd name="T42" fmla="*/ 32 w 32"/>
                  <a:gd name="T43" fmla="*/ 32 h 78"/>
                  <a:gd name="T44" fmla="*/ 18 w 32"/>
                  <a:gd name="T45" fmla="*/ 32 h 78"/>
                  <a:gd name="T46" fmla="*/ 18 w 32"/>
                  <a:gd name="T47" fmla="*/ 62 h 78"/>
                  <a:gd name="T48" fmla="*/ 18 w 32"/>
                  <a:gd name="T49" fmla="*/ 62 h 78"/>
                  <a:gd name="T50" fmla="*/ 18 w 32"/>
                  <a:gd name="T51" fmla="*/ 66 h 78"/>
                  <a:gd name="T52" fmla="*/ 18 w 32"/>
                  <a:gd name="T53" fmla="*/ 66 h 78"/>
                  <a:gd name="T54" fmla="*/ 20 w 32"/>
                  <a:gd name="T55" fmla="*/ 68 h 78"/>
                  <a:gd name="T56" fmla="*/ 20 w 32"/>
                  <a:gd name="T57" fmla="*/ 68 h 78"/>
                  <a:gd name="T58" fmla="*/ 22 w 32"/>
                  <a:gd name="T59" fmla="*/ 68 h 78"/>
                  <a:gd name="T60" fmla="*/ 22 w 32"/>
                  <a:gd name="T61" fmla="*/ 68 h 78"/>
                  <a:gd name="T62" fmla="*/ 24 w 32"/>
                  <a:gd name="T63" fmla="*/ 68 h 78"/>
                  <a:gd name="T64" fmla="*/ 24 w 32"/>
                  <a:gd name="T65" fmla="*/ 68 h 78"/>
                  <a:gd name="T66" fmla="*/ 28 w 32"/>
                  <a:gd name="T67" fmla="*/ 68 h 78"/>
                  <a:gd name="T68" fmla="*/ 28 w 32"/>
                  <a:gd name="T69" fmla="*/ 68 h 78"/>
                  <a:gd name="T70" fmla="*/ 32 w 32"/>
                  <a:gd name="T71" fmla="*/ 66 h 78"/>
                  <a:gd name="T72" fmla="*/ 30 w 32"/>
                  <a:gd name="T73" fmla="*/ 7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8">
                    <a:moveTo>
                      <a:pt x="30" y="76"/>
                    </a:moveTo>
                    <a:lnTo>
                      <a:pt x="30" y="76"/>
                    </a:lnTo>
                    <a:lnTo>
                      <a:pt x="26" y="78"/>
                    </a:lnTo>
                    <a:lnTo>
                      <a:pt x="26" y="78"/>
                    </a:lnTo>
                    <a:lnTo>
                      <a:pt x="20" y="78"/>
                    </a:lnTo>
                    <a:lnTo>
                      <a:pt x="20" y="78"/>
                    </a:lnTo>
                    <a:lnTo>
                      <a:pt x="16" y="78"/>
                    </a:lnTo>
                    <a:lnTo>
                      <a:pt x="16" y="78"/>
                    </a:lnTo>
                    <a:lnTo>
                      <a:pt x="12" y="74"/>
                    </a:lnTo>
                    <a:lnTo>
                      <a:pt x="12" y="74"/>
                    </a:lnTo>
                    <a:lnTo>
                      <a:pt x="8" y="70"/>
                    </a:lnTo>
                    <a:lnTo>
                      <a:pt x="8" y="70"/>
                    </a:lnTo>
                    <a:lnTo>
                      <a:pt x="8" y="64"/>
                    </a:lnTo>
                    <a:lnTo>
                      <a:pt x="8" y="32"/>
                    </a:lnTo>
                    <a:lnTo>
                      <a:pt x="0" y="32"/>
                    </a:lnTo>
                    <a:lnTo>
                      <a:pt x="0" y="22"/>
                    </a:lnTo>
                    <a:lnTo>
                      <a:pt x="8" y="22"/>
                    </a:lnTo>
                    <a:lnTo>
                      <a:pt x="8" y="6"/>
                    </a:lnTo>
                    <a:lnTo>
                      <a:pt x="18" y="0"/>
                    </a:lnTo>
                    <a:lnTo>
                      <a:pt x="18" y="22"/>
                    </a:lnTo>
                    <a:lnTo>
                      <a:pt x="32" y="22"/>
                    </a:lnTo>
                    <a:lnTo>
                      <a:pt x="32" y="32"/>
                    </a:lnTo>
                    <a:lnTo>
                      <a:pt x="18" y="32"/>
                    </a:lnTo>
                    <a:lnTo>
                      <a:pt x="18" y="62"/>
                    </a:lnTo>
                    <a:lnTo>
                      <a:pt x="18" y="62"/>
                    </a:lnTo>
                    <a:lnTo>
                      <a:pt x="18" y="66"/>
                    </a:lnTo>
                    <a:lnTo>
                      <a:pt x="18" y="66"/>
                    </a:lnTo>
                    <a:lnTo>
                      <a:pt x="20" y="68"/>
                    </a:lnTo>
                    <a:lnTo>
                      <a:pt x="20" y="68"/>
                    </a:lnTo>
                    <a:lnTo>
                      <a:pt x="22" y="68"/>
                    </a:lnTo>
                    <a:lnTo>
                      <a:pt x="22" y="68"/>
                    </a:lnTo>
                    <a:lnTo>
                      <a:pt x="24" y="68"/>
                    </a:lnTo>
                    <a:lnTo>
                      <a:pt x="24" y="68"/>
                    </a:lnTo>
                    <a:lnTo>
                      <a:pt x="28" y="68"/>
                    </a:lnTo>
                    <a:lnTo>
                      <a:pt x="28" y="68"/>
                    </a:lnTo>
                    <a:lnTo>
                      <a:pt x="32" y="66"/>
                    </a:lnTo>
                    <a:lnTo>
                      <a:pt x="30"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68" name="Freeform 64"/>
              <p:cNvSpPr>
                <a:spLocks noEditPoints="1"/>
              </p:cNvSpPr>
              <p:nvPr/>
            </p:nvSpPr>
            <p:spPr bwMode="auto">
              <a:xfrm>
                <a:off x="6873875" y="5284788"/>
                <a:ext cx="76200" cy="88900"/>
              </a:xfrm>
              <a:custGeom>
                <a:avLst/>
                <a:gdLst>
                  <a:gd name="T0" fmla="*/ 48 w 48"/>
                  <a:gd name="T1" fmla="*/ 26 h 56"/>
                  <a:gd name="T2" fmla="*/ 46 w 48"/>
                  <a:gd name="T3" fmla="*/ 30 h 56"/>
                  <a:gd name="T4" fmla="*/ 10 w 48"/>
                  <a:gd name="T5" fmla="*/ 32 h 56"/>
                  <a:gd name="T6" fmla="*/ 12 w 48"/>
                  <a:gd name="T7" fmla="*/ 38 h 56"/>
                  <a:gd name="T8" fmla="*/ 16 w 48"/>
                  <a:gd name="T9" fmla="*/ 42 h 56"/>
                  <a:gd name="T10" fmla="*/ 20 w 48"/>
                  <a:gd name="T11" fmla="*/ 46 h 56"/>
                  <a:gd name="T12" fmla="*/ 24 w 48"/>
                  <a:gd name="T13" fmla="*/ 46 h 56"/>
                  <a:gd name="T14" fmla="*/ 28 w 48"/>
                  <a:gd name="T15" fmla="*/ 46 h 56"/>
                  <a:gd name="T16" fmla="*/ 30 w 48"/>
                  <a:gd name="T17" fmla="*/ 46 h 56"/>
                  <a:gd name="T18" fmla="*/ 34 w 48"/>
                  <a:gd name="T19" fmla="*/ 44 h 56"/>
                  <a:gd name="T20" fmla="*/ 36 w 48"/>
                  <a:gd name="T21" fmla="*/ 42 h 56"/>
                  <a:gd name="T22" fmla="*/ 42 w 48"/>
                  <a:gd name="T23" fmla="*/ 48 h 56"/>
                  <a:gd name="T24" fmla="*/ 38 w 48"/>
                  <a:gd name="T25" fmla="*/ 52 h 56"/>
                  <a:gd name="T26" fmla="*/ 34 w 48"/>
                  <a:gd name="T27" fmla="*/ 54 h 56"/>
                  <a:gd name="T28" fmla="*/ 30 w 48"/>
                  <a:gd name="T29" fmla="*/ 56 h 56"/>
                  <a:gd name="T30" fmla="*/ 24 w 48"/>
                  <a:gd name="T31" fmla="*/ 56 h 56"/>
                  <a:gd name="T32" fmla="*/ 16 w 48"/>
                  <a:gd name="T33" fmla="*/ 56 h 56"/>
                  <a:gd name="T34" fmla="*/ 12 w 48"/>
                  <a:gd name="T35" fmla="*/ 52 h 56"/>
                  <a:gd name="T36" fmla="*/ 8 w 48"/>
                  <a:gd name="T37" fmla="*/ 48 h 56"/>
                  <a:gd name="T38" fmla="*/ 4 w 48"/>
                  <a:gd name="T39" fmla="*/ 44 h 56"/>
                  <a:gd name="T40" fmla="*/ 0 w 48"/>
                  <a:gd name="T41" fmla="*/ 36 h 56"/>
                  <a:gd name="T42" fmla="*/ 0 w 48"/>
                  <a:gd name="T43" fmla="*/ 28 h 56"/>
                  <a:gd name="T44" fmla="*/ 2 w 48"/>
                  <a:gd name="T45" fmla="*/ 16 h 56"/>
                  <a:gd name="T46" fmla="*/ 6 w 48"/>
                  <a:gd name="T47" fmla="*/ 6 h 56"/>
                  <a:gd name="T48" fmla="*/ 14 w 48"/>
                  <a:gd name="T49" fmla="*/ 0 h 56"/>
                  <a:gd name="T50" fmla="*/ 24 w 48"/>
                  <a:gd name="T51" fmla="*/ 0 h 56"/>
                  <a:gd name="T52" fmla="*/ 34 w 48"/>
                  <a:gd name="T53" fmla="*/ 2 h 56"/>
                  <a:gd name="T54" fmla="*/ 42 w 48"/>
                  <a:gd name="T55" fmla="*/ 8 h 56"/>
                  <a:gd name="T56" fmla="*/ 46 w 48"/>
                  <a:gd name="T57" fmla="*/ 16 h 56"/>
                  <a:gd name="T58" fmla="*/ 48 w 48"/>
                  <a:gd name="T59" fmla="*/ 26 h 56"/>
                  <a:gd name="T60" fmla="*/ 36 w 48"/>
                  <a:gd name="T61" fmla="*/ 22 h 56"/>
                  <a:gd name="T62" fmla="*/ 36 w 48"/>
                  <a:gd name="T63" fmla="*/ 18 h 56"/>
                  <a:gd name="T64" fmla="*/ 32 w 48"/>
                  <a:gd name="T65" fmla="*/ 12 h 56"/>
                  <a:gd name="T66" fmla="*/ 28 w 48"/>
                  <a:gd name="T67" fmla="*/ 10 h 56"/>
                  <a:gd name="T68" fmla="*/ 24 w 48"/>
                  <a:gd name="T69" fmla="*/ 8 h 56"/>
                  <a:gd name="T70" fmla="*/ 18 w 48"/>
                  <a:gd name="T71" fmla="*/ 10 h 56"/>
                  <a:gd name="T72" fmla="*/ 14 w 48"/>
                  <a:gd name="T73" fmla="*/ 12 h 56"/>
                  <a:gd name="T74" fmla="*/ 12 w 48"/>
                  <a:gd name="T75" fmla="*/ 16 h 56"/>
                  <a:gd name="T76" fmla="*/ 10 w 48"/>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56">
                    <a:moveTo>
                      <a:pt x="48" y="26"/>
                    </a:moveTo>
                    <a:lnTo>
                      <a:pt x="48" y="26"/>
                    </a:lnTo>
                    <a:lnTo>
                      <a:pt x="46" y="30"/>
                    </a:lnTo>
                    <a:lnTo>
                      <a:pt x="46" y="30"/>
                    </a:lnTo>
                    <a:lnTo>
                      <a:pt x="46" y="32"/>
                    </a:lnTo>
                    <a:lnTo>
                      <a:pt x="10" y="32"/>
                    </a:lnTo>
                    <a:lnTo>
                      <a:pt x="10" y="32"/>
                    </a:lnTo>
                    <a:lnTo>
                      <a:pt x="12" y="38"/>
                    </a:lnTo>
                    <a:lnTo>
                      <a:pt x="12" y="38"/>
                    </a:lnTo>
                    <a:lnTo>
                      <a:pt x="16" y="42"/>
                    </a:lnTo>
                    <a:lnTo>
                      <a:pt x="16" y="42"/>
                    </a:lnTo>
                    <a:lnTo>
                      <a:pt x="20" y="46"/>
                    </a:lnTo>
                    <a:lnTo>
                      <a:pt x="20" y="46"/>
                    </a:lnTo>
                    <a:lnTo>
                      <a:pt x="24" y="46"/>
                    </a:lnTo>
                    <a:lnTo>
                      <a:pt x="24" y="46"/>
                    </a:lnTo>
                    <a:lnTo>
                      <a:pt x="28" y="46"/>
                    </a:lnTo>
                    <a:lnTo>
                      <a:pt x="28" y="46"/>
                    </a:lnTo>
                    <a:lnTo>
                      <a:pt x="30" y="46"/>
                    </a:lnTo>
                    <a:lnTo>
                      <a:pt x="30" y="46"/>
                    </a:lnTo>
                    <a:lnTo>
                      <a:pt x="34" y="44"/>
                    </a:lnTo>
                    <a:lnTo>
                      <a:pt x="34" y="44"/>
                    </a:lnTo>
                    <a:lnTo>
                      <a:pt x="36" y="42"/>
                    </a:lnTo>
                    <a:lnTo>
                      <a:pt x="42" y="48"/>
                    </a:lnTo>
                    <a:lnTo>
                      <a:pt x="42" y="48"/>
                    </a:lnTo>
                    <a:lnTo>
                      <a:pt x="38" y="52"/>
                    </a:lnTo>
                    <a:lnTo>
                      <a:pt x="38" y="52"/>
                    </a:lnTo>
                    <a:lnTo>
                      <a:pt x="34" y="54"/>
                    </a:lnTo>
                    <a:lnTo>
                      <a:pt x="34" y="54"/>
                    </a:lnTo>
                    <a:lnTo>
                      <a:pt x="30" y="56"/>
                    </a:lnTo>
                    <a:lnTo>
                      <a:pt x="30" y="56"/>
                    </a:lnTo>
                    <a:lnTo>
                      <a:pt x="24" y="56"/>
                    </a:lnTo>
                    <a:lnTo>
                      <a:pt x="24" y="56"/>
                    </a:lnTo>
                    <a:lnTo>
                      <a:pt x="16" y="56"/>
                    </a:lnTo>
                    <a:lnTo>
                      <a:pt x="16" y="56"/>
                    </a:lnTo>
                    <a:lnTo>
                      <a:pt x="12" y="52"/>
                    </a:lnTo>
                    <a:lnTo>
                      <a:pt x="12" y="52"/>
                    </a:lnTo>
                    <a:lnTo>
                      <a:pt x="8" y="48"/>
                    </a:lnTo>
                    <a:lnTo>
                      <a:pt x="8" y="48"/>
                    </a:lnTo>
                    <a:lnTo>
                      <a:pt x="4" y="44"/>
                    </a:lnTo>
                    <a:lnTo>
                      <a:pt x="4" y="44"/>
                    </a:lnTo>
                    <a:lnTo>
                      <a:pt x="0" y="36"/>
                    </a:lnTo>
                    <a:lnTo>
                      <a:pt x="0" y="36"/>
                    </a:lnTo>
                    <a:lnTo>
                      <a:pt x="0" y="28"/>
                    </a:lnTo>
                    <a:lnTo>
                      <a:pt x="0" y="28"/>
                    </a:lnTo>
                    <a:lnTo>
                      <a:pt x="2" y="16"/>
                    </a:lnTo>
                    <a:lnTo>
                      <a:pt x="2" y="16"/>
                    </a:lnTo>
                    <a:lnTo>
                      <a:pt x="6" y="6"/>
                    </a:lnTo>
                    <a:lnTo>
                      <a:pt x="6" y="6"/>
                    </a:lnTo>
                    <a:lnTo>
                      <a:pt x="14" y="0"/>
                    </a:lnTo>
                    <a:lnTo>
                      <a:pt x="14" y="0"/>
                    </a:lnTo>
                    <a:lnTo>
                      <a:pt x="24" y="0"/>
                    </a:lnTo>
                    <a:lnTo>
                      <a:pt x="24" y="0"/>
                    </a:lnTo>
                    <a:lnTo>
                      <a:pt x="30" y="0"/>
                    </a:lnTo>
                    <a:lnTo>
                      <a:pt x="34" y="2"/>
                    </a:lnTo>
                    <a:lnTo>
                      <a:pt x="34" y="2"/>
                    </a:lnTo>
                    <a:lnTo>
                      <a:pt x="42" y="8"/>
                    </a:lnTo>
                    <a:lnTo>
                      <a:pt x="42" y="8"/>
                    </a:lnTo>
                    <a:lnTo>
                      <a:pt x="46" y="16"/>
                    </a:lnTo>
                    <a:lnTo>
                      <a:pt x="46" y="16"/>
                    </a:lnTo>
                    <a:lnTo>
                      <a:pt x="48" y="26"/>
                    </a:lnTo>
                    <a:lnTo>
                      <a:pt x="48" y="26"/>
                    </a:lnTo>
                    <a:close/>
                    <a:moveTo>
                      <a:pt x="36" y="22"/>
                    </a:moveTo>
                    <a:lnTo>
                      <a:pt x="36" y="22"/>
                    </a:lnTo>
                    <a:lnTo>
                      <a:pt x="36" y="18"/>
                    </a:lnTo>
                    <a:lnTo>
                      <a:pt x="36" y="18"/>
                    </a:lnTo>
                    <a:lnTo>
                      <a:pt x="32" y="12"/>
                    </a:lnTo>
                    <a:lnTo>
                      <a:pt x="32" y="12"/>
                    </a:lnTo>
                    <a:lnTo>
                      <a:pt x="28" y="10"/>
                    </a:lnTo>
                    <a:lnTo>
                      <a:pt x="28" y="10"/>
                    </a:lnTo>
                    <a:lnTo>
                      <a:pt x="24" y="8"/>
                    </a:lnTo>
                    <a:lnTo>
                      <a:pt x="24" y="8"/>
                    </a:lnTo>
                    <a:lnTo>
                      <a:pt x="18" y="10"/>
                    </a:lnTo>
                    <a:lnTo>
                      <a:pt x="18" y="10"/>
                    </a:lnTo>
                    <a:lnTo>
                      <a:pt x="14" y="12"/>
                    </a:lnTo>
                    <a:lnTo>
                      <a:pt x="14" y="12"/>
                    </a:lnTo>
                    <a:lnTo>
                      <a:pt x="12" y="16"/>
                    </a:lnTo>
                    <a:lnTo>
                      <a:pt x="12" y="16"/>
                    </a:lnTo>
                    <a:lnTo>
                      <a:pt x="10"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69" name="Freeform 65"/>
              <p:cNvSpPr>
                <a:spLocks/>
              </p:cNvSpPr>
              <p:nvPr/>
            </p:nvSpPr>
            <p:spPr bwMode="auto">
              <a:xfrm>
                <a:off x="6965950" y="5284788"/>
                <a:ext cx="53975" cy="88900"/>
              </a:xfrm>
              <a:custGeom>
                <a:avLst/>
                <a:gdLst>
                  <a:gd name="T0" fmla="*/ 30 w 34"/>
                  <a:gd name="T1" fmla="*/ 12 h 56"/>
                  <a:gd name="T2" fmla="*/ 30 w 34"/>
                  <a:gd name="T3" fmla="*/ 12 h 56"/>
                  <a:gd name="T4" fmla="*/ 26 w 34"/>
                  <a:gd name="T5" fmla="*/ 10 h 56"/>
                  <a:gd name="T6" fmla="*/ 26 w 34"/>
                  <a:gd name="T7" fmla="*/ 10 h 56"/>
                  <a:gd name="T8" fmla="*/ 22 w 34"/>
                  <a:gd name="T9" fmla="*/ 10 h 56"/>
                  <a:gd name="T10" fmla="*/ 22 w 34"/>
                  <a:gd name="T11" fmla="*/ 10 h 56"/>
                  <a:gd name="T12" fmla="*/ 18 w 34"/>
                  <a:gd name="T13" fmla="*/ 10 h 56"/>
                  <a:gd name="T14" fmla="*/ 14 w 34"/>
                  <a:gd name="T15" fmla="*/ 14 h 56"/>
                  <a:gd name="T16" fmla="*/ 14 w 34"/>
                  <a:gd name="T17" fmla="*/ 14 h 56"/>
                  <a:gd name="T18" fmla="*/ 12 w 34"/>
                  <a:gd name="T19" fmla="*/ 18 h 56"/>
                  <a:gd name="T20" fmla="*/ 12 w 34"/>
                  <a:gd name="T21" fmla="*/ 24 h 56"/>
                  <a:gd name="T22" fmla="*/ 12 w 34"/>
                  <a:gd name="T23" fmla="*/ 56 h 56"/>
                  <a:gd name="T24" fmla="*/ 0 w 34"/>
                  <a:gd name="T25" fmla="*/ 56 h 56"/>
                  <a:gd name="T26" fmla="*/ 0 w 34"/>
                  <a:gd name="T27" fmla="*/ 0 h 56"/>
                  <a:gd name="T28" fmla="*/ 12 w 34"/>
                  <a:gd name="T29" fmla="*/ 0 h 56"/>
                  <a:gd name="T30" fmla="*/ 12 w 34"/>
                  <a:gd name="T31" fmla="*/ 6 h 56"/>
                  <a:gd name="T32" fmla="*/ 12 w 34"/>
                  <a:gd name="T33" fmla="*/ 6 h 56"/>
                  <a:gd name="T34" fmla="*/ 14 w 34"/>
                  <a:gd name="T35" fmla="*/ 2 h 56"/>
                  <a:gd name="T36" fmla="*/ 14 w 34"/>
                  <a:gd name="T37" fmla="*/ 2 h 56"/>
                  <a:gd name="T38" fmla="*/ 16 w 34"/>
                  <a:gd name="T39" fmla="*/ 0 h 56"/>
                  <a:gd name="T40" fmla="*/ 16 w 34"/>
                  <a:gd name="T41" fmla="*/ 0 h 56"/>
                  <a:gd name="T42" fmla="*/ 20 w 34"/>
                  <a:gd name="T43" fmla="*/ 0 h 56"/>
                  <a:gd name="T44" fmla="*/ 20 w 34"/>
                  <a:gd name="T45" fmla="*/ 0 h 56"/>
                  <a:gd name="T46" fmla="*/ 24 w 34"/>
                  <a:gd name="T47" fmla="*/ 0 h 56"/>
                  <a:gd name="T48" fmla="*/ 24 w 34"/>
                  <a:gd name="T49" fmla="*/ 0 h 56"/>
                  <a:gd name="T50" fmla="*/ 30 w 34"/>
                  <a:gd name="T51" fmla="*/ 0 h 56"/>
                  <a:gd name="T52" fmla="*/ 30 w 34"/>
                  <a:gd name="T53" fmla="*/ 0 h 56"/>
                  <a:gd name="T54" fmla="*/ 34 w 34"/>
                  <a:gd name="T55" fmla="*/ 2 h 56"/>
                  <a:gd name="T56" fmla="*/ 30 w 34"/>
                  <a:gd name="T57"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56">
                    <a:moveTo>
                      <a:pt x="30" y="12"/>
                    </a:moveTo>
                    <a:lnTo>
                      <a:pt x="30" y="12"/>
                    </a:lnTo>
                    <a:lnTo>
                      <a:pt x="26" y="10"/>
                    </a:lnTo>
                    <a:lnTo>
                      <a:pt x="26" y="10"/>
                    </a:lnTo>
                    <a:lnTo>
                      <a:pt x="22" y="10"/>
                    </a:lnTo>
                    <a:lnTo>
                      <a:pt x="22" y="10"/>
                    </a:lnTo>
                    <a:lnTo>
                      <a:pt x="18" y="10"/>
                    </a:lnTo>
                    <a:lnTo>
                      <a:pt x="14" y="14"/>
                    </a:lnTo>
                    <a:lnTo>
                      <a:pt x="14" y="14"/>
                    </a:lnTo>
                    <a:lnTo>
                      <a:pt x="12" y="18"/>
                    </a:lnTo>
                    <a:lnTo>
                      <a:pt x="12" y="24"/>
                    </a:lnTo>
                    <a:lnTo>
                      <a:pt x="12" y="56"/>
                    </a:lnTo>
                    <a:lnTo>
                      <a:pt x="0" y="56"/>
                    </a:lnTo>
                    <a:lnTo>
                      <a:pt x="0" y="0"/>
                    </a:lnTo>
                    <a:lnTo>
                      <a:pt x="12" y="0"/>
                    </a:lnTo>
                    <a:lnTo>
                      <a:pt x="12" y="6"/>
                    </a:lnTo>
                    <a:lnTo>
                      <a:pt x="12" y="6"/>
                    </a:lnTo>
                    <a:lnTo>
                      <a:pt x="14" y="2"/>
                    </a:lnTo>
                    <a:lnTo>
                      <a:pt x="14" y="2"/>
                    </a:lnTo>
                    <a:lnTo>
                      <a:pt x="16" y="0"/>
                    </a:lnTo>
                    <a:lnTo>
                      <a:pt x="16" y="0"/>
                    </a:lnTo>
                    <a:lnTo>
                      <a:pt x="20" y="0"/>
                    </a:lnTo>
                    <a:lnTo>
                      <a:pt x="20" y="0"/>
                    </a:lnTo>
                    <a:lnTo>
                      <a:pt x="24" y="0"/>
                    </a:lnTo>
                    <a:lnTo>
                      <a:pt x="24" y="0"/>
                    </a:lnTo>
                    <a:lnTo>
                      <a:pt x="30" y="0"/>
                    </a:lnTo>
                    <a:lnTo>
                      <a:pt x="30" y="0"/>
                    </a:lnTo>
                    <a:lnTo>
                      <a:pt x="34" y="2"/>
                    </a:lnTo>
                    <a:lnTo>
                      <a:pt x="30" y="1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70" name="Freeform 66"/>
              <p:cNvSpPr>
                <a:spLocks/>
              </p:cNvSpPr>
              <p:nvPr/>
            </p:nvSpPr>
            <p:spPr bwMode="auto">
              <a:xfrm>
                <a:off x="7067550" y="5249863"/>
                <a:ext cx="50800" cy="123825"/>
              </a:xfrm>
              <a:custGeom>
                <a:avLst/>
                <a:gdLst>
                  <a:gd name="T0" fmla="*/ 30 w 32"/>
                  <a:gd name="T1" fmla="*/ 76 h 78"/>
                  <a:gd name="T2" fmla="*/ 30 w 32"/>
                  <a:gd name="T3" fmla="*/ 76 h 78"/>
                  <a:gd name="T4" fmla="*/ 26 w 32"/>
                  <a:gd name="T5" fmla="*/ 78 h 78"/>
                  <a:gd name="T6" fmla="*/ 26 w 32"/>
                  <a:gd name="T7" fmla="*/ 78 h 78"/>
                  <a:gd name="T8" fmla="*/ 20 w 32"/>
                  <a:gd name="T9" fmla="*/ 78 h 78"/>
                  <a:gd name="T10" fmla="*/ 20 w 32"/>
                  <a:gd name="T11" fmla="*/ 78 h 78"/>
                  <a:gd name="T12" fmla="*/ 14 w 32"/>
                  <a:gd name="T13" fmla="*/ 78 h 78"/>
                  <a:gd name="T14" fmla="*/ 14 w 32"/>
                  <a:gd name="T15" fmla="*/ 78 h 78"/>
                  <a:gd name="T16" fmla="*/ 12 w 32"/>
                  <a:gd name="T17" fmla="*/ 74 h 78"/>
                  <a:gd name="T18" fmla="*/ 12 w 32"/>
                  <a:gd name="T19" fmla="*/ 74 h 78"/>
                  <a:gd name="T20" fmla="*/ 8 w 32"/>
                  <a:gd name="T21" fmla="*/ 70 h 78"/>
                  <a:gd name="T22" fmla="*/ 8 w 32"/>
                  <a:gd name="T23" fmla="*/ 70 h 78"/>
                  <a:gd name="T24" fmla="*/ 8 w 32"/>
                  <a:gd name="T25" fmla="*/ 64 h 78"/>
                  <a:gd name="T26" fmla="*/ 8 w 32"/>
                  <a:gd name="T27" fmla="*/ 32 h 78"/>
                  <a:gd name="T28" fmla="*/ 0 w 32"/>
                  <a:gd name="T29" fmla="*/ 32 h 78"/>
                  <a:gd name="T30" fmla="*/ 0 w 32"/>
                  <a:gd name="T31" fmla="*/ 22 h 78"/>
                  <a:gd name="T32" fmla="*/ 8 w 32"/>
                  <a:gd name="T33" fmla="*/ 22 h 78"/>
                  <a:gd name="T34" fmla="*/ 8 w 32"/>
                  <a:gd name="T35" fmla="*/ 6 h 78"/>
                  <a:gd name="T36" fmla="*/ 18 w 32"/>
                  <a:gd name="T37" fmla="*/ 0 h 78"/>
                  <a:gd name="T38" fmla="*/ 18 w 32"/>
                  <a:gd name="T39" fmla="*/ 22 h 78"/>
                  <a:gd name="T40" fmla="*/ 32 w 32"/>
                  <a:gd name="T41" fmla="*/ 22 h 78"/>
                  <a:gd name="T42" fmla="*/ 32 w 32"/>
                  <a:gd name="T43" fmla="*/ 32 h 78"/>
                  <a:gd name="T44" fmla="*/ 18 w 32"/>
                  <a:gd name="T45" fmla="*/ 32 h 78"/>
                  <a:gd name="T46" fmla="*/ 18 w 32"/>
                  <a:gd name="T47" fmla="*/ 62 h 78"/>
                  <a:gd name="T48" fmla="*/ 18 w 32"/>
                  <a:gd name="T49" fmla="*/ 62 h 78"/>
                  <a:gd name="T50" fmla="*/ 18 w 32"/>
                  <a:gd name="T51" fmla="*/ 66 h 78"/>
                  <a:gd name="T52" fmla="*/ 18 w 32"/>
                  <a:gd name="T53" fmla="*/ 66 h 78"/>
                  <a:gd name="T54" fmla="*/ 20 w 32"/>
                  <a:gd name="T55" fmla="*/ 68 h 78"/>
                  <a:gd name="T56" fmla="*/ 20 w 32"/>
                  <a:gd name="T57" fmla="*/ 68 h 78"/>
                  <a:gd name="T58" fmla="*/ 22 w 32"/>
                  <a:gd name="T59" fmla="*/ 68 h 78"/>
                  <a:gd name="T60" fmla="*/ 22 w 32"/>
                  <a:gd name="T61" fmla="*/ 68 h 78"/>
                  <a:gd name="T62" fmla="*/ 24 w 32"/>
                  <a:gd name="T63" fmla="*/ 68 h 78"/>
                  <a:gd name="T64" fmla="*/ 24 w 32"/>
                  <a:gd name="T65" fmla="*/ 68 h 78"/>
                  <a:gd name="T66" fmla="*/ 28 w 32"/>
                  <a:gd name="T67" fmla="*/ 68 h 78"/>
                  <a:gd name="T68" fmla="*/ 28 w 32"/>
                  <a:gd name="T69" fmla="*/ 68 h 78"/>
                  <a:gd name="T70" fmla="*/ 32 w 32"/>
                  <a:gd name="T71" fmla="*/ 66 h 78"/>
                  <a:gd name="T72" fmla="*/ 30 w 32"/>
                  <a:gd name="T73" fmla="*/ 7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8">
                    <a:moveTo>
                      <a:pt x="30" y="76"/>
                    </a:moveTo>
                    <a:lnTo>
                      <a:pt x="30" y="76"/>
                    </a:lnTo>
                    <a:lnTo>
                      <a:pt x="26" y="78"/>
                    </a:lnTo>
                    <a:lnTo>
                      <a:pt x="26" y="78"/>
                    </a:lnTo>
                    <a:lnTo>
                      <a:pt x="20" y="78"/>
                    </a:lnTo>
                    <a:lnTo>
                      <a:pt x="20" y="78"/>
                    </a:lnTo>
                    <a:lnTo>
                      <a:pt x="14" y="78"/>
                    </a:lnTo>
                    <a:lnTo>
                      <a:pt x="14" y="78"/>
                    </a:lnTo>
                    <a:lnTo>
                      <a:pt x="12" y="74"/>
                    </a:lnTo>
                    <a:lnTo>
                      <a:pt x="12" y="74"/>
                    </a:lnTo>
                    <a:lnTo>
                      <a:pt x="8" y="70"/>
                    </a:lnTo>
                    <a:lnTo>
                      <a:pt x="8" y="70"/>
                    </a:lnTo>
                    <a:lnTo>
                      <a:pt x="8" y="64"/>
                    </a:lnTo>
                    <a:lnTo>
                      <a:pt x="8" y="32"/>
                    </a:lnTo>
                    <a:lnTo>
                      <a:pt x="0" y="32"/>
                    </a:lnTo>
                    <a:lnTo>
                      <a:pt x="0" y="22"/>
                    </a:lnTo>
                    <a:lnTo>
                      <a:pt x="8" y="22"/>
                    </a:lnTo>
                    <a:lnTo>
                      <a:pt x="8" y="6"/>
                    </a:lnTo>
                    <a:lnTo>
                      <a:pt x="18" y="0"/>
                    </a:lnTo>
                    <a:lnTo>
                      <a:pt x="18" y="22"/>
                    </a:lnTo>
                    <a:lnTo>
                      <a:pt x="32" y="22"/>
                    </a:lnTo>
                    <a:lnTo>
                      <a:pt x="32" y="32"/>
                    </a:lnTo>
                    <a:lnTo>
                      <a:pt x="18" y="32"/>
                    </a:lnTo>
                    <a:lnTo>
                      <a:pt x="18" y="62"/>
                    </a:lnTo>
                    <a:lnTo>
                      <a:pt x="18" y="62"/>
                    </a:lnTo>
                    <a:lnTo>
                      <a:pt x="18" y="66"/>
                    </a:lnTo>
                    <a:lnTo>
                      <a:pt x="18" y="66"/>
                    </a:lnTo>
                    <a:lnTo>
                      <a:pt x="20" y="68"/>
                    </a:lnTo>
                    <a:lnTo>
                      <a:pt x="20" y="68"/>
                    </a:lnTo>
                    <a:lnTo>
                      <a:pt x="22" y="68"/>
                    </a:lnTo>
                    <a:lnTo>
                      <a:pt x="22" y="68"/>
                    </a:lnTo>
                    <a:lnTo>
                      <a:pt x="24" y="68"/>
                    </a:lnTo>
                    <a:lnTo>
                      <a:pt x="24" y="68"/>
                    </a:lnTo>
                    <a:lnTo>
                      <a:pt x="28" y="68"/>
                    </a:lnTo>
                    <a:lnTo>
                      <a:pt x="28" y="68"/>
                    </a:lnTo>
                    <a:lnTo>
                      <a:pt x="32" y="66"/>
                    </a:lnTo>
                    <a:lnTo>
                      <a:pt x="30"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71" name="Freeform 67"/>
              <p:cNvSpPr>
                <a:spLocks/>
              </p:cNvSpPr>
              <p:nvPr/>
            </p:nvSpPr>
            <p:spPr bwMode="auto">
              <a:xfrm>
                <a:off x="7137400" y="5249863"/>
                <a:ext cx="69850" cy="123825"/>
              </a:xfrm>
              <a:custGeom>
                <a:avLst/>
                <a:gdLst>
                  <a:gd name="T0" fmla="*/ 34 w 44"/>
                  <a:gd name="T1" fmla="*/ 78 h 78"/>
                  <a:gd name="T2" fmla="*/ 34 w 44"/>
                  <a:gd name="T3" fmla="*/ 46 h 78"/>
                  <a:gd name="T4" fmla="*/ 34 w 44"/>
                  <a:gd name="T5" fmla="*/ 46 h 78"/>
                  <a:gd name="T6" fmla="*/ 32 w 44"/>
                  <a:gd name="T7" fmla="*/ 40 h 78"/>
                  <a:gd name="T8" fmla="*/ 30 w 44"/>
                  <a:gd name="T9" fmla="*/ 34 h 78"/>
                  <a:gd name="T10" fmla="*/ 30 w 44"/>
                  <a:gd name="T11" fmla="*/ 34 h 78"/>
                  <a:gd name="T12" fmla="*/ 28 w 44"/>
                  <a:gd name="T13" fmla="*/ 32 h 78"/>
                  <a:gd name="T14" fmla="*/ 22 w 44"/>
                  <a:gd name="T15" fmla="*/ 30 h 78"/>
                  <a:gd name="T16" fmla="*/ 22 w 44"/>
                  <a:gd name="T17" fmla="*/ 30 h 78"/>
                  <a:gd name="T18" fmla="*/ 18 w 44"/>
                  <a:gd name="T19" fmla="*/ 32 h 78"/>
                  <a:gd name="T20" fmla="*/ 18 w 44"/>
                  <a:gd name="T21" fmla="*/ 32 h 78"/>
                  <a:gd name="T22" fmla="*/ 14 w 44"/>
                  <a:gd name="T23" fmla="*/ 34 h 78"/>
                  <a:gd name="T24" fmla="*/ 14 w 44"/>
                  <a:gd name="T25" fmla="*/ 34 h 78"/>
                  <a:gd name="T26" fmla="*/ 12 w 44"/>
                  <a:gd name="T27" fmla="*/ 38 h 78"/>
                  <a:gd name="T28" fmla="*/ 12 w 44"/>
                  <a:gd name="T29" fmla="*/ 38 h 78"/>
                  <a:gd name="T30" fmla="*/ 10 w 44"/>
                  <a:gd name="T31" fmla="*/ 44 h 78"/>
                  <a:gd name="T32" fmla="*/ 10 w 44"/>
                  <a:gd name="T33" fmla="*/ 78 h 78"/>
                  <a:gd name="T34" fmla="*/ 0 w 44"/>
                  <a:gd name="T35" fmla="*/ 78 h 78"/>
                  <a:gd name="T36" fmla="*/ 0 w 44"/>
                  <a:gd name="T37" fmla="*/ 6 h 78"/>
                  <a:gd name="T38" fmla="*/ 10 w 44"/>
                  <a:gd name="T39" fmla="*/ 0 h 78"/>
                  <a:gd name="T40" fmla="*/ 10 w 44"/>
                  <a:gd name="T41" fmla="*/ 28 h 78"/>
                  <a:gd name="T42" fmla="*/ 10 w 44"/>
                  <a:gd name="T43" fmla="*/ 28 h 78"/>
                  <a:gd name="T44" fmla="*/ 14 w 44"/>
                  <a:gd name="T45" fmla="*/ 24 h 78"/>
                  <a:gd name="T46" fmla="*/ 14 w 44"/>
                  <a:gd name="T47" fmla="*/ 24 h 78"/>
                  <a:gd name="T48" fmla="*/ 16 w 44"/>
                  <a:gd name="T49" fmla="*/ 22 h 78"/>
                  <a:gd name="T50" fmla="*/ 16 w 44"/>
                  <a:gd name="T51" fmla="*/ 22 h 78"/>
                  <a:gd name="T52" fmla="*/ 20 w 44"/>
                  <a:gd name="T53" fmla="*/ 22 h 78"/>
                  <a:gd name="T54" fmla="*/ 20 w 44"/>
                  <a:gd name="T55" fmla="*/ 22 h 78"/>
                  <a:gd name="T56" fmla="*/ 24 w 44"/>
                  <a:gd name="T57" fmla="*/ 22 h 78"/>
                  <a:gd name="T58" fmla="*/ 24 w 44"/>
                  <a:gd name="T59" fmla="*/ 22 h 78"/>
                  <a:gd name="T60" fmla="*/ 34 w 44"/>
                  <a:gd name="T61" fmla="*/ 22 h 78"/>
                  <a:gd name="T62" fmla="*/ 34 w 44"/>
                  <a:gd name="T63" fmla="*/ 22 h 78"/>
                  <a:gd name="T64" fmla="*/ 40 w 44"/>
                  <a:gd name="T65" fmla="*/ 28 h 78"/>
                  <a:gd name="T66" fmla="*/ 40 w 44"/>
                  <a:gd name="T67" fmla="*/ 28 h 78"/>
                  <a:gd name="T68" fmla="*/ 44 w 44"/>
                  <a:gd name="T69" fmla="*/ 36 h 78"/>
                  <a:gd name="T70" fmla="*/ 44 w 44"/>
                  <a:gd name="T71" fmla="*/ 36 h 78"/>
                  <a:gd name="T72" fmla="*/ 44 w 44"/>
                  <a:gd name="T73" fmla="*/ 46 h 78"/>
                  <a:gd name="T74" fmla="*/ 44 w 44"/>
                  <a:gd name="T75" fmla="*/ 78 h 78"/>
                  <a:gd name="T76" fmla="*/ 34 w 44"/>
                  <a:gd name="T7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78">
                    <a:moveTo>
                      <a:pt x="34" y="78"/>
                    </a:moveTo>
                    <a:lnTo>
                      <a:pt x="34" y="46"/>
                    </a:lnTo>
                    <a:lnTo>
                      <a:pt x="34" y="46"/>
                    </a:lnTo>
                    <a:lnTo>
                      <a:pt x="32" y="40"/>
                    </a:lnTo>
                    <a:lnTo>
                      <a:pt x="30" y="34"/>
                    </a:lnTo>
                    <a:lnTo>
                      <a:pt x="30" y="34"/>
                    </a:lnTo>
                    <a:lnTo>
                      <a:pt x="28" y="32"/>
                    </a:lnTo>
                    <a:lnTo>
                      <a:pt x="22" y="30"/>
                    </a:lnTo>
                    <a:lnTo>
                      <a:pt x="22" y="30"/>
                    </a:lnTo>
                    <a:lnTo>
                      <a:pt x="18" y="32"/>
                    </a:lnTo>
                    <a:lnTo>
                      <a:pt x="18" y="32"/>
                    </a:lnTo>
                    <a:lnTo>
                      <a:pt x="14" y="34"/>
                    </a:lnTo>
                    <a:lnTo>
                      <a:pt x="14" y="34"/>
                    </a:lnTo>
                    <a:lnTo>
                      <a:pt x="12" y="38"/>
                    </a:lnTo>
                    <a:lnTo>
                      <a:pt x="12" y="38"/>
                    </a:lnTo>
                    <a:lnTo>
                      <a:pt x="10" y="44"/>
                    </a:lnTo>
                    <a:lnTo>
                      <a:pt x="10" y="78"/>
                    </a:lnTo>
                    <a:lnTo>
                      <a:pt x="0" y="78"/>
                    </a:lnTo>
                    <a:lnTo>
                      <a:pt x="0" y="6"/>
                    </a:lnTo>
                    <a:lnTo>
                      <a:pt x="10" y="0"/>
                    </a:lnTo>
                    <a:lnTo>
                      <a:pt x="10" y="28"/>
                    </a:lnTo>
                    <a:lnTo>
                      <a:pt x="10" y="28"/>
                    </a:lnTo>
                    <a:lnTo>
                      <a:pt x="14" y="24"/>
                    </a:lnTo>
                    <a:lnTo>
                      <a:pt x="14" y="24"/>
                    </a:lnTo>
                    <a:lnTo>
                      <a:pt x="16" y="22"/>
                    </a:lnTo>
                    <a:lnTo>
                      <a:pt x="16" y="22"/>
                    </a:lnTo>
                    <a:lnTo>
                      <a:pt x="20" y="22"/>
                    </a:lnTo>
                    <a:lnTo>
                      <a:pt x="20" y="22"/>
                    </a:lnTo>
                    <a:lnTo>
                      <a:pt x="24" y="22"/>
                    </a:lnTo>
                    <a:lnTo>
                      <a:pt x="24" y="22"/>
                    </a:lnTo>
                    <a:lnTo>
                      <a:pt x="34" y="22"/>
                    </a:lnTo>
                    <a:lnTo>
                      <a:pt x="34" y="22"/>
                    </a:lnTo>
                    <a:lnTo>
                      <a:pt x="40" y="28"/>
                    </a:lnTo>
                    <a:lnTo>
                      <a:pt x="40" y="28"/>
                    </a:lnTo>
                    <a:lnTo>
                      <a:pt x="44" y="36"/>
                    </a:lnTo>
                    <a:lnTo>
                      <a:pt x="44" y="36"/>
                    </a:lnTo>
                    <a:lnTo>
                      <a:pt x="44" y="46"/>
                    </a:lnTo>
                    <a:lnTo>
                      <a:pt x="44" y="78"/>
                    </a:lnTo>
                    <a:lnTo>
                      <a:pt x="34" y="7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72" name="Freeform 68"/>
              <p:cNvSpPr>
                <a:spLocks noEditPoints="1"/>
              </p:cNvSpPr>
              <p:nvPr/>
            </p:nvSpPr>
            <p:spPr bwMode="auto">
              <a:xfrm>
                <a:off x="7223125" y="5284788"/>
                <a:ext cx="76200" cy="88900"/>
              </a:xfrm>
              <a:custGeom>
                <a:avLst/>
                <a:gdLst>
                  <a:gd name="T0" fmla="*/ 48 w 48"/>
                  <a:gd name="T1" fmla="*/ 26 h 56"/>
                  <a:gd name="T2" fmla="*/ 48 w 48"/>
                  <a:gd name="T3" fmla="*/ 30 h 56"/>
                  <a:gd name="T4" fmla="*/ 12 w 48"/>
                  <a:gd name="T5" fmla="*/ 32 h 56"/>
                  <a:gd name="T6" fmla="*/ 14 w 48"/>
                  <a:gd name="T7" fmla="*/ 38 h 56"/>
                  <a:gd name="T8" fmla="*/ 16 w 48"/>
                  <a:gd name="T9" fmla="*/ 42 h 56"/>
                  <a:gd name="T10" fmla="*/ 20 w 48"/>
                  <a:gd name="T11" fmla="*/ 46 h 56"/>
                  <a:gd name="T12" fmla="*/ 26 w 48"/>
                  <a:gd name="T13" fmla="*/ 46 h 56"/>
                  <a:gd name="T14" fmla="*/ 28 w 48"/>
                  <a:gd name="T15" fmla="*/ 46 h 56"/>
                  <a:gd name="T16" fmla="*/ 32 w 48"/>
                  <a:gd name="T17" fmla="*/ 46 h 56"/>
                  <a:gd name="T18" fmla="*/ 34 w 48"/>
                  <a:gd name="T19" fmla="*/ 44 h 56"/>
                  <a:gd name="T20" fmla="*/ 38 w 48"/>
                  <a:gd name="T21" fmla="*/ 42 h 56"/>
                  <a:gd name="T22" fmla="*/ 44 w 48"/>
                  <a:gd name="T23" fmla="*/ 48 h 56"/>
                  <a:gd name="T24" fmla="*/ 40 w 48"/>
                  <a:gd name="T25" fmla="*/ 52 h 56"/>
                  <a:gd name="T26" fmla="*/ 36 w 48"/>
                  <a:gd name="T27" fmla="*/ 54 h 56"/>
                  <a:gd name="T28" fmla="*/ 30 w 48"/>
                  <a:gd name="T29" fmla="*/ 56 h 56"/>
                  <a:gd name="T30" fmla="*/ 24 w 48"/>
                  <a:gd name="T31" fmla="*/ 56 h 56"/>
                  <a:gd name="T32" fmla="*/ 18 w 48"/>
                  <a:gd name="T33" fmla="*/ 56 h 56"/>
                  <a:gd name="T34" fmla="*/ 12 w 48"/>
                  <a:gd name="T35" fmla="*/ 52 h 56"/>
                  <a:gd name="T36" fmla="*/ 8 w 48"/>
                  <a:gd name="T37" fmla="*/ 48 h 56"/>
                  <a:gd name="T38" fmla="*/ 4 w 48"/>
                  <a:gd name="T39" fmla="*/ 44 h 56"/>
                  <a:gd name="T40" fmla="*/ 2 w 48"/>
                  <a:gd name="T41" fmla="*/ 36 h 56"/>
                  <a:gd name="T42" fmla="*/ 0 w 48"/>
                  <a:gd name="T43" fmla="*/ 28 h 56"/>
                  <a:gd name="T44" fmla="*/ 2 w 48"/>
                  <a:gd name="T45" fmla="*/ 16 h 56"/>
                  <a:gd name="T46" fmla="*/ 8 w 48"/>
                  <a:gd name="T47" fmla="*/ 6 h 56"/>
                  <a:gd name="T48" fmla="*/ 16 w 48"/>
                  <a:gd name="T49" fmla="*/ 0 h 56"/>
                  <a:gd name="T50" fmla="*/ 26 w 48"/>
                  <a:gd name="T51" fmla="*/ 0 h 56"/>
                  <a:gd name="T52" fmla="*/ 36 w 48"/>
                  <a:gd name="T53" fmla="*/ 2 h 56"/>
                  <a:gd name="T54" fmla="*/ 42 w 48"/>
                  <a:gd name="T55" fmla="*/ 8 h 56"/>
                  <a:gd name="T56" fmla="*/ 46 w 48"/>
                  <a:gd name="T57" fmla="*/ 16 h 56"/>
                  <a:gd name="T58" fmla="*/ 48 w 48"/>
                  <a:gd name="T59" fmla="*/ 26 h 56"/>
                  <a:gd name="T60" fmla="*/ 38 w 48"/>
                  <a:gd name="T61" fmla="*/ 22 h 56"/>
                  <a:gd name="T62" fmla="*/ 36 w 48"/>
                  <a:gd name="T63" fmla="*/ 18 h 56"/>
                  <a:gd name="T64" fmla="*/ 34 w 48"/>
                  <a:gd name="T65" fmla="*/ 12 h 56"/>
                  <a:gd name="T66" fmla="*/ 30 w 48"/>
                  <a:gd name="T67" fmla="*/ 10 h 56"/>
                  <a:gd name="T68" fmla="*/ 24 w 48"/>
                  <a:gd name="T69" fmla="*/ 8 h 56"/>
                  <a:gd name="T70" fmla="*/ 20 w 48"/>
                  <a:gd name="T71" fmla="*/ 10 h 56"/>
                  <a:gd name="T72" fmla="*/ 16 w 48"/>
                  <a:gd name="T73" fmla="*/ 12 h 56"/>
                  <a:gd name="T74" fmla="*/ 14 w 48"/>
                  <a:gd name="T75" fmla="*/ 16 h 56"/>
                  <a:gd name="T76" fmla="*/ 12 w 48"/>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56">
                    <a:moveTo>
                      <a:pt x="48" y="26"/>
                    </a:moveTo>
                    <a:lnTo>
                      <a:pt x="48" y="26"/>
                    </a:lnTo>
                    <a:lnTo>
                      <a:pt x="48" y="30"/>
                    </a:lnTo>
                    <a:lnTo>
                      <a:pt x="48" y="30"/>
                    </a:lnTo>
                    <a:lnTo>
                      <a:pt x="48" y="32"/>
                    </a:lnTo>
                    <a:lnTo>
                      <a:pt x="12" y="32"/>
                    </a:lnTo>
                    <a:lnTo>
                      <a:pt x="12" y="32"/>
                    </a:lnTo>
                    <a:lnTo>
                      <a:pt x="14" y="38"/>
                    </a:lnTo>
                    <a:lnTo>
                      <a:pt x="14" y="38"/>
                    </a:lnTo>
                    <a:lnTo>
                      <a:pt x="16" y="42"/>
                    </a:lnTo>
                    <a:lnTo>
                      <a:pt x="16" y="42"/>
                    </a:lnTo>
                    <a:lnTo>
                      <a:pt x="20" y="46"/>
                    </a:lnTo>
                    <a:lnTo>
                      <a:pt x="20" y="46"/>
                    </a:lnTo>
                    <a:lnTo>
                      <a:pt x="26" y="46"/>
                    </a:lnTo>
                    <a:lnTo>
                      <a:pt x="26" y="46"/>
                    </a:lnTo>
                    <a:lnTo>
                      <a:pt x="28" y="46"/>
                    </a:lnTo>
                    <a:lnTo>
                      <a:pt x="28" y="46"/>
                    </a:lnTo>
                    <a:lnTo>
                      <a:pt x="32" y="46"/>
                    </a:lnTo>
                    <a:lnTo>
                      <a:pt x="32" y="46"/>
                    </a:lnTo>
                    <a:lnTo>
                      <a:pt x="34" y="44"/>
                    </a:lnTo>
                    <a:lnTo>
                      <a:pt x="34" y="44"/>
                    </a:lnTo>
                    <a:lnTo>
                      <a:pt x="38" y="42"/>
                    </a:lnTo>
                    <a:lnTo>
                      <a:pt x="44" y="48"/>
                    </a:lnTo>
                    <a:lnTo>
                      <a:pt x="44" y="48"/>
                    </a:lnTo>
                    <a:lnTo>
                      <a:pt x="40" y="52"/>
                    </a:lnTo>
                    <a:lnTo>
                      <a:pt x="40" y="52"/>
                    </a:lnTo>
                    <a:lnTo>
                      <a:pt x="36" y="54"/>
                    </a:lnTo>
                    <a:lnTo>
                      <a:pt x="36" y="54"/>
                    </a:lnTo>
                    <a:lnTo>
                      <a:pt x="30" y="56"/>
                    </a:lnTo>
                    <a:lnTo>
                      <a:pt x="30" y="56"/>
                    </a:lnTo>
                    <a:lnTo>
                      <a:pt x="24" y="56"/>
                    </a:lnTo>
                    <a:lnTo>
                      <a:pt x="24" y="56"/>
                    </a:lnTo>
                    <a:lnTo>
                      <a:pt x="18" y="56"/>
                    </a:lnTo>
                    <a:lnTo>
                      <a:pt x="18" y="56"/>
                    </a:lnTo>
                    <a:lnTo>
                      <a:pt x="12" y="52"/>
                    </a:lnTo>
                    <a:lnTo>
                      <a:pt x="12" y="52"/>
                    </a:lnTo>
                    <a:lnTo>
                      <a:pt x="8" y="48"/>
                    </a:lnTo>
                    <a:lnTo>
                      <a:pt x="8" y="48"/>
                    </a:lnTo>
                    <a:lnTo>
                      <a:pt x="4" y="44"/>
                    </a:lnTo>
                    <a:lnTo>
                      <a:pt x="4" y="44"/>
                    </a:lnTo>
                    <a:lnTo>
                      <a:pt x="2" y="36"/>
                    </a:lnTo>
                    <a:lnTo>
                      <a:pt x="2" y="36"/>
                    </a:lnTo>
                    <a:lnTo>
                      <a:pt x="0" y="28"/>
                    </a:lnTo>
                    <a:lnTo>
                      <a:pt x="0" y="28"/>
                    </a:lnTo>
                    <a:lnTo>
                      <a:pt x="2" y="16"/>
                    </a:lnTo>
                    <a:lnTo>
                      <a:pt x="2" y="16"/>
                    </a:lnTo>
                    <a:lnTo>
                      <a:pt x="8" y="6"/>
                    </a:lnTo>
                    <a:lnTo>
                      <a:pt x="8" y="6"/>
                    </a:lnTo>
                    <a:lnTo>
                      <a:pt x="16" y="0"/>
                    </a:lnTo>
                    <a:lnTo>
                      <a:pt x="16" y="0"/>
                    </a:lnTo>
                    <a:lnTo>
                      <a:pt x="26" y="0"/>
                    </a:lnTo>
                    <a:lnTo>
                      <a:pt x="26" y="0"/>
                    </a:lnTo>
                    <a:lnTo>
                      <a:pt x="30" y="0"/>
                    </a:lnTo>
                    <a:lnTo>
                      <a:pt x="36" y="2"/>
                    </a:lnTo>
                    <a:lnTo>
                      <a:pt x="36" y="2"/>
                    </a:lnTo>
                    <a:lnTo>
                      <a:pt x="42" y="8"/>
                    </a:lnTo>
                    <a:lnTo>
                      <a:pt x="42" y="8"/>
                    </a:lnTo>
                    <a:lnTo>
                      <a:pt x="46" y="16"/>
                    </a:lnTo>
                    <a:lnTo>
                      <a:pt x="46" y="16"/>
                    </a:lnTo>
                    <a:lnTo>
                      <a:pt x="48" y="26"/>
                    </a:lnTo>
                    <a:lnTo>
                      <a:pt x="48" y="26"/>
                    </a:lnTo>
                    <a:close/>
                    <a:moveTo>
                      <a:pt x="38" y="22"/>
                    </a:moveTo>
                    <a:lnTo>
                      <a:pt x="38" y="22"/>
                    </a:lnTo>
                    <a:lnTo>
                      <a:pt x="36" y="18"/>
                    </a:lnTo>
                    <a:lnTo>
                      <a:pt x="36" y="18"/>
                    </a:lnTo>
                    <a:lnTo>
                      <a:pt x="34" y="12"/>
                    </a:lnTo>
                    <a:lnTo>
                      <a:pt x="34" y="12"/>
                    </a:lnTo>
                    <a:lnTo>
                      <a:pt x="30" y="10"/>
                    </a:lnTo>
                    <a:lnTo>
                      <a:pt x="30" y="10"/>
                    </a:lnTo>
                    <a:lnTo>
                      <a:pt x="24" y="8"/>
                    </a:lnTo>
                    <a:lnTo>
                      <a:pt x="24" y="8"/>
                    </a:lnTo>
                    <a:lnTo>
                      <a:pt x="20" y="10"/>
                    </a:lnTo>
                    <a:lnTo>
                      <a:pt x="20" y="10"/>
                    </a:lnTo>
                    <a:lnTo>
                      <a:pt x="16" y="12"/>
                    </a:lnTo>
                    <a:lnTo>
                      <a:pt x="16" y="12"/>
                    </a:lnTo>
                    <a:lnTo>
                      <a:pt x="14" y="16"/>
                    </a:lnTo>
                    <a:lnTo>
                      <a:pt x="14" y="16"/>
                    </a:lnTo>
                    <a:lnTo>
                      <a:pt x="12" y="22"/>
                    </a:lnTo>
                    <a:lnTo>
                      <a:pt x="38"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73" name="Freeform 69"/>
              <p:cNvSpPr>
                <a:spLocks/>
              </p:cNvSpPr>
              <p:nvPr/>
            </p:nvSpPr>
            <p:spPr bwMode="auto">
              <a:xfrm>
                <a:off x="7353300" y="5284788"/>
                <a:ext cx="107950" cy="88900"/>
              </a:xfrm>
              <a:custGeom>
                <a:avLst/>
                <a:gdLst>
                  <a:gd name="T0" fmla="*/ 54 w 68"/>
                  <a:gd name="T1" fmla="*/ 56 h 56"/>
                  <a:gd name="T2" fmla="*/ 44 w 68"/>
                  <a:gd name="T3" fmla="*/ 56 h 56"/>
                  <a:gd name="T4" fmla="*/ 34 w 68"/>
                  <a:gd name="T5" fmla="*/ 16 h 56"/>
                  <a:gd name="T6" fmla="*/ 24 w 68"/>
                  <a:gd name="T7" fmla="*/ 56 h 56"/>
                  <a:gd name="T8" fmla="*/ 14 w 68"/>
                  <a:gd name="T9" fmla="*/ 56 h 56"/>
                  <a:gd name="T10" fmla="*/ 0 w 68"/>
                  <a:gd name="T11" fmla="*/ 0 h 56"/>
                  <a:gd name="T12" fmla="*/ 10 w 68"/>
                  <a:gd name="T13" fmla="*/ 0 h 56"/>
                  <a:gd name="T14" fmla="*/ 20 w 68"/>
                  <a:gd name="T15" fmla="*/ 38 h 56"/>
                  <a:gd name="T16" fmla="*/ 30 w 68"/>
                  <a:gd name="T17" fmla="*/ 0 h 56"/>
                  <a:gd name="T18" fmla="*/ 38 w 68"/>
                  <a:gd name="T19" fmla="*/ 0 h 56"/>
                  <a:gd name="T20" fmla="*/ 50 w 68"/>
                  <a:gd name="T21" fmla="*/ 38 h 56"/>
                  <a:gd name="T22" fmla="*/ 58 w 68"/>
                  <a:gd name="T23" fmla="*/ 0 h 56"/>
                  <a:gd name="T24" fmla="*/ 68 w 68"/>
                  <a:gd name="T25" fmla="*/ 0 h 56"/>
                  <a:gd name="T26" fmla="*/ 54 w 68"/>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56">
                    <a:moveTo>
                      <a:pt x="54" y="56"/>
                    </a:moveTo>
                    <a:lnTo>
                      <a:pt x="44" y="56"/>
                    </a:lnTo>
                    <a:lnTo>
                      <a:pt x="34" y="16"/>
                    </a:lnTo>
                    <a:lnTo>
                      <a:pt x="24" y="56"/>
                    </a:lnTo>
                    <a:lnTo>
                      <a:pt x="14" y="56"/>
                    </a:lnTo>
                    <a:lnTo>
                      <a:pt x="0" y="0"/>
                    </a:lnTo>
                    <a:lnTo>
                      <a:pt x="10" y="0"/>
                    </a:lnTo>
                    <a:lnTo>
                      <a:pt x="20" y="38"/>
                    </a:lnTo>
                    <a:lnTo>
                      <a:pt x="30" y="0"/>
                    </a:lnTo>
                    <a:lnTo>
                      <a:pt x="38" y="0"/>
                    </a:lnTo>
                    <a:lnTo>
                      <a:pt x="50" y="38"/>
                    </a:lnTo>
                    <a:lnTo>
                      <a:pt x="58" y="0"/>
                    </a:lnTo>
                    <a:lnTo>
                      <a:pt x="68" y="0"/>
                    </a:lnTo>
                    <a:lnTo>
                      <a:pt x="54" y="5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74" name="Freeform 70"/>
              <p:cNvSpPr>
                <a:spLocks noEditPoints="1"/>
              </p:cNvSpPr>
              <p:nvPr/>
            </p:nvSpPr>
            <p:spPr bwMode="auto">
              <a:xfrm>
                <a:off x="7470775" y="5284788"/>
                <a:ext cx="79375" cy="88900"/>
              </a:xfrm>
              <a:custGeom>
                <a:avLst/>
                <a:gdLst>
                  <a:gd name="T0" fmla="*/ 50 w 50"/>
                  <a:gd name="T1" fmla="*/ 28 h 56"/>
                  <a:gd name="T2" fmla="*/ 48 w 50"/>
                  <a:gd name="T3" fmla="*/ 40 h 56"/>
                  <a:gd name="T4" fmla="*/ 42 w 50"/>
                  <a:gd name="T5" fmla="*/ 48 h 56"/>
                  <a:gd name="T6" fmla="*/ 34 w 50"/>
                  <a:gd name="T7" fmla="*/ 54 h 56"/>
                  <a:gd name="T8" fmla="*/ 24 w 50"/>
                  <a:gd name="T9" fmla="*/ 56 h 56"/>
                  <a:gd name="T10" fmla="*/ 14 w 50"/>
                  <a:gd name="T11" fmla="*/ 54 h 56"/>
                  <a:gd name="T12" fmla="*/ 8 w 50"/>
                  <a:gd name="T13" fmla="*/ 48 h 56"/>
                  <a:gd name="T14" fmla="*/ 2 w 50"/>
                  <a:gd name="T15" fmla="*/ 40 h 56"/>
                  <a:gd name="T16" fmla="*/ 0 w 50"/>
                  <a:gd name="T17" fmla="*/ 28 h 56"/>
                  <a:gd name="T18" fmla="*/ 2 w 50"/>
                  <a:gd name="T19" fmla="*/ 16 h 56"/>
                  <a:gd name="T20" fmla="*/ 8 w 50"/>
                  <a:gd name="T21" fmla="*/ 6 h 56"/>
                  <a:gd name="T22" fmla="*/ 16 w 50"/>
                  <a:gd name="T23" fmla="*/ 0 h 56"/>
                  <a:gd name="T24" fmla="*/ 24 w 50"/>
                  <a:gd name="T25" fmla="*/ 0 h 56"/>
                  <a:gd name="T26" fmla="*/ 34 w 50"/>
                  <a:gd name="T27" fmla="*/ 2 h 56"/>
                  <a:gd name="T28" fmla="*/ 42 w 50"/>
                  <a:gd name="T29" fmla="*/ 6 h 56"/>
                  <a:gd name="T30" fmla="*/ 48 w 50"/>
                  <a:gd name="T31" fmla="*/ 16 h 56"/>
                  <a:gd name="T32" fmla="*/ 50 w 50"/>
                  <a:gd name="T33" fmla="*/ 28 h 56"/>
                  <a:gd name="T34" fmla="*/ 38 w 50"/>
                  <a:gd name="T35" fmla="*/ 28 h 56"/>
                  <a:gd name="T36" fmla="*/ 38 w 50"/>
                  <a:gd name="T37" fmla="*/ 20 h 56"/>
                  <a:gd name="T38" fmla="*/ 34 w 50"/>
                  <a:gd name="T39" fmla="*/ 14 h 56"/>
                  <a:gd name="T40" fmla="*/ 30 w 50"/>
                  <a:gd name="T41" fmla="*/ 10 h 56"/>
                  <a:gd name="T42" fmla="*/ 24 w 50"/>
                  <a:gd name="T43" fmla="*/ 10 h 56"/>
                  <a:gd name="T44" fmla="*/ 18 w 50"/>
                  <a:gd name="T45" fmla="*/ 10 h 56"/>
                  <a:gd name="T46" fmla="*/ 14 w 50"/>
                  <a:gd name="T47" fmla="*/ 14 h 56"/>
                  <a:gd name="T48" fmla="*/ 12 w 50"/>
                  <a:gd name="T49" fmla="*/ 20 h 56"/>
                  <a:gd name="T50" fmla="*/ 12 w 50"/>
                  <a:gd name="T51" fmla="*/ 28 h 56"/>
                  <a:gd name="T52" fmla="*/ 12 w 50"/>
                  <a:gd name="T53" fmla="*/ 36 h 56"/>
                  <a:gd name="T54" fmla="*/ 16 w 50"/>
                  <a:gd name="T55" fmla="*/ 42 h 56"/>
                  <a:gd name="T56" fmla="*/ 20 w 50"/>
                  <a:gd name="T57" fmla="*/ 44 h 56"/>
                  <a:gd name="T58" fmla="*/ 26 w 50"/>
                  <a:gd name="T59" fmla="*/ 46 h 56"/>
                  <a:gd name="T60" fmla="*/ 30 w 50"/>
                  <a:gd name="T61" fmla="*/ 44 h 56"/>
                  <a:gd name="T62" fmla="*/ 34 w 50"/>
                  <a:gd name="T63" fmla="*/ 40 h 56"/>
                  <a:gd name="T64" fmla="*/ 38 w 50"/>
                  <a:gd name="T65" fmla="*/ 34 h 56"/>
                  <a:gd name="T66" fmla="*/ 38 w 50"/>
                  <a:gd name="T67"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56">
                    <a:moveTo>
                      <a:pt x="50" y="28"/>
                    </a:moveTo>
                    <a:lnTo>
                      <a:pt x="50" y="28"/>
                    </a:lnTo>
                    <a:lnTo>
                      <a:pt x="48" y="40"/>
                    </a:lnTo>
                    <a:lnTo>
                      <a:pt x="48" y="40"/>
                    </a:lnTo>
                    <a:lnTo>
                      <a:pt x="42" y="48"/>
                    </a:lnTo>
                    <a:lnTo>
                      <a:pt x="42" y="48"/>
                    </a:lnTo>
                    <a:lnTo>
                      <a:pt x="34" y="54"/>
                    </a:lnTo>
                    <a:lnTo>
                      <a:pt x="34" y="54"/>
                    </a:lnTo>
                    <a:lnTo>
                      <a:pt x="24" y="56"/>
                    </a:lnTo>
                    <a:lnTo>
                      <a:pt x="24" y="56"/>
                    </a:lnTo>
                    <a:lnTo>
                      <a:pt x="14" y="54"/>
                    </a:lnTo>
                    <a:lnTo>
                      <a:pt x="14" y="54"/>
                    </a:lnTo>
                    <a:lnTo>
                      <a:pt x="8" y="48"/>
                    </a:lnTo>
                    <a:lnTo>
                      <a:pt x="8" y="48"/>
                    </a:lnTo>
                    <a:lnTo>
                      <a:pt x="2" y="40"/>
                    </a:lnTo>
                    <a:lnTo>
                      <a:pt x="2" y="40"/>
                    </a:lnTo>
                    <a:lnTo>
                      <a:pt x="0" y="28"/>
                    </a:lnTo>
                    <a:lnTo>
                      <a:pt x="0" y="28"/>
                    </a:lnTo>
                    <a:lnTo>
                      <a:pt x="2" y="16"/>
                    </a:lnTo>
                    <a:lnTo>
                      <a:pt x="2" y="16"/>
                    </a:lnTo>
                    <a:lnTo>
                      <a:pt x="8" y="6"/>
                    </a:lnTo>
                    <a:lnTo>
                      <a:pt x="8" y="6"/>
                    </a:lnTo>
                    <a:lnTo>
                      <a:pt x="16" y="0"/>
                    </a:lnTo>
                    <a:lnTo>
                      <a:pt x="16" y="0"/>
                    </a:lnTo>
                    <a:lnTo>
                      <a:pt x="24" y="0"/>
                    </a:lnTo>
                    <a:lnTo>
                      <a:pt x="24" y="0"/>
                    </a:lnTo>
                    <a:lnTo>
                      <a:pt x="34" y="2"/>
                    </a:lnTo>
                    <a:lnTo>
                      <a:pt x="34" y="2"/>
                    </a:lnTo>
                    <a:lnTo>
                      <a:pt x="42" y="6"/>
                    </a:lnTo>
                    <a:lnTo>
                      <a:pt x="42" y="6"/>
                    </a:lnTo>
                    <a:lnTo>
                      <a:pt x="48" y="16"/>
                    </a:lnTo>
                    <a:lnTo>
                      <a:pt x="48" y="16"/>
                    </a:lnTo>
                    <a:lnTo>
                      <a:pt x="50" y="28"/>
                    </a:lnTo>
                    <a:lnTo>
                      <a:pt x="50" y="28"/>
                    </a:lnTo>
                    <a:close/>
                    <a:moveTo>
                      <a:pt x="38" y="28"/>
                    </a:moveTo>
                    <a:lnTo>
                      <a:pt x="38" y="28"/>
                    </a:lnTo>
                    <a:lnTo>
                      <a:pt x="38" y="20"/>
                    </a:lnTo>
                    <a:lnTo>
                      <a:pt x="38" y="20"/>
                    </a:lnTo>
                    <a:lnTo>
                      <a:pt x="34" y="14"/>
                    </a:lnTo>
                    <a:lnTo>
                      <a:pt x="34" y="14"/>
                    </a:lnTo>
                    <a:lnTo>
                      <a:pt x="30" y="10"/>
                    </a:lnTo>
                    <a:lnTo>
                      <a:pt x="30" y="10"/>
                    </a:lnTo>
                    <a:lnTo>
                      <a:pt x="24" y="10"/>
                    </a:lnTo>
                    <a:lnTo>
                      <a:pt x="24" y="10"/>
                    </a:lnTo>
                    <a:lnTo>
                      <a:pt x="18" y="10"/>
                    </a:lnTo>
                    <a:lnTo>
                      <a:pt x="18" y="10"/>
                    </a:lnTo>
                    <a:lnTo>
                      <a:pt x="14" y="14"/>
                    </a:lnTo>
                    <a:lnTo>
                      <a:pt x="14" y="14"/>
                    </a:lnTo>
                    <a:lnTo>
                      <a:pt x="12" y="20"/>
                    </a:lnTo>
                    <a:lnTo>
                      <a:pt x="12" y="20"/>
                    </a:lnTo>
                    <a:lnTo>
                      <a:pt x="12" y="28"/>
                    </a:lnTo>
                    <a:lnTo>
                      <a:pt x="12" y="28"/>
                    </a:lnTo>
                    <a:lnTo>
                      <a:pt x="12" y="36"/>
                    </a:lnTo>
                    <a:lnTo>
                      <a:pt x="12" y="36"/>
                    </a:lnTo>
                    <a:lnTo>
                      <a:pt x="16" y="42"/>
                    </a:lnTo>
                    <a:lnTo>
                      <a:pt x="16" y="42"/>
                    </a:lnTo>
                    <a:lnTo>
                      <a:pt x="20" y="44"/>
                    </a:lnTo>
                    <a:lnTo>
                      <a:pt x="20" y="44"/>
                    </a:lnTo>
                    <a:lnTo>
                      <a:pt x="26" y="46"/>
                    </a:lnTo>
                    <a:lnTo>
                      <a:pt x="26" y="46"/>
                    </a:lnTo>
                    <a:lnTo>
                      <a:pt x="30" y="44"/>
                    </a:lnTo>
                    <a:lnTo>
                      <a:pt x="30" y="44"/>
                    </a:lnTo>
                    <a:lnTo>
                      <a:pt x="34" y="40"/>
                    </a:lnTo>
                    <a:lnTo>
                      <a:pt x="34" y="40"/>
                    </a:lnTo>
                    <a:lnTo>
                      <a:pt x="38" y="34"/>
                    </a:lnTo>
                    <a:lnTo>
                      <a:pt x="38" y="34"/>
                    </a:lnTo>
                    <a:lnTo>
                      <a:pt x="38" y="28"/>
                    </a:lnTo>
                    <a:lnTo>
                      <a:pt x="38" y="2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6175" name="Freeform 71"/>
              <p:cNvSpPr>
                <a:spLocks/>
              </p:cNvSpPr>
              <p:nvPr/>
            </p:nvSpPr>
            <p:spPr bwMode="auto">
              <a:xfrm>
                <a:off x="7566025" y="5284788"/>
                <a:ext cx="53975" cy="88900"/>
              </a:xfrm>
              <a:custGeom>
                <a:avLst/>
                <a:gdLst>
                  <a:gd name="T0" fmla="*/ 30 w 34"/>
                  <a:gd name="T1" fmla="*/ 12 h 56"/>
                  <a:gd name="T2" fmla="*/ 30 w 34"/>
                  <a:gd name="T3" fmla="*/ 12 h 56"/>
                  <a:gd name="T4" fmla="*/ 26 w 34"/>
                  <a:gd name="T5" fmla="*/ 10 h 56"/>
                  <a:gd name="T6" fmla="*/ 26 w 34"/>
                  <a:gd name="T7" fmla="*/ 10 h 56"/>
                  <a:gd name="T8" fmla="*/ 22 w 34"/>
                  <a:gd name="T9" fmla="*/ 10 h 56"/>
                  <a:gd name="T10" fmla="*/ 22 w 34"/>
                  <a:gd name="T11" fmla="*/ 10 h 56"/>
                  <a:gd name="T12" fmla="*/ 18 w 34"/>
                  <a:gd name="T13" fmla="*/ 10 h 56"/>
                  <a:gd name="T14" fmla="*/ 14 w 34"/>
                  <a:gd name="T15" fmla="*/ 14 h 56"/>
                  <a:gd name="T16" fmla="*/ 14 w 34"/>
                  <a:gd name="T17" fmla="*/ 14 h 56"/>
                  <a:gd name="T18" fmla="*/ 12 w 34"/>
                  <a:gd name="T19" fmla="*/ 18 h 56"/>
                  <a:gd name="T20" fmla="*/ 12 w 34"/>
                  <a:gd name="T21" fmla="*/ 24 h 56"/>
                  <a:gd name="T22" fmla="*/ 12 w 34"/>
                  <a:gd name="T23" fmla="*/ 56 h 56"/>
                  <a:gd name="T24" fmla="*/ 0 w 34"/>
                  <a:gd name="T25" fmla="*/ 56 h 56"/>
                  <a:gd name="T26" fmla="*/ 0 w 34"/>
                  <a:gd name="T27" fmla="*/ 0 h 56"/>
                  <a:gd name="T28" fmla="*/ 12 w 34"/>
                  <a:gd name="T29" fmla="*/ 0 h 56"/>
                  <a:gd name="T30" fmla="*/ 12 w 34"/>
                  <a:gd name="T31" fmla="*/ 6 h 56"/>
                  <a:gd name="T32" fmla="*/ 12 w 34"/>
                  <a:gd name="T33" fmla="*/ 6 h 56"/>
                  <a:gd name="T34" fmla="*/ 14 w 34"/>
                  <a:gd name="T35" fmla="*/ 2 h 56"/>
                  <a:gd name="T36" fmla="*/ 14 w 34"/>
                  <a:gd name="T37" fmla="*/ 2 h 56"/>
                  <a:gd name="T38" fmla="*/ 16 w 34"/>
                  <a:gd name="T39" fmla="*/ 0 h 56"/>
                  <a:gd name="T40" fmla="*/ 16 w 34"/>
                  <a:gd name="T41" fmla="*/ 0 h 56"/>
                  <a:gd name="T42" fmla="*/ 20 w 34"/>
                  <a:gd name="T43" fmla="*/ 0 h 56"/>
                  <a:gd name="T44" fmla="*/ 20 w 34"/>
                  <a:gd name="T45" fmla="*/ 0 h 56"/>
                  <a:gd name="T46" fmla="*/ 24 w 34"/>
                  <a:gd name="T47" fmla="*/ 0 h 56"/>
                  <a:gd name="T48" fmla="*/ 24 w 34"/>
                  <a:gd name="T49" fmla="*/ 0 h 56"/>
                  <a:gd name="T50" fmla="*/ 30 w 34"/>
                  <a:gd name="T51" fmla="*/ 0 h 56"/>
                  <a:gd name="T52" fmla="*/ 30 w 34"/>
                  <a:gd name="T53" fmla="*/ 0 h 56"/>
                  <a:gd name="T54" fmla="*/ 34 w 34"/>
                  <a:gd name="T55" fmla="*/ 2 h 56"/>
                  <a:gd name="T56" fmla="*/ 30 w 34"/>
                  <a:gd name="T57"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56">
                    <a:moveTo>
                      <a:pt x="30" y="12"/>
                    </a:moveTo>
                    <a:lnTo>
                      <a:pt x="30" y="12"/>
                    </a:lnTo>
                    <a:lnTo>
                      <a:pt x="26" y="10"/>
                    </a:lnTo>
                    <a:lnTo>
                      <a:pt x="26" y="10"/>
                    </a:lnTo>
                    <a:lnTo>
                      <a:pt x="22" y="10"/>
                    </a:lnTo>
                    <a:lnTo>
                      <a:pt x="22" y="10"/>
                    </a:lnTo>
                    <a:lnTo>
                      <a:pt x="18" y="10"/>
                    </a:lnTo>
                    <a:lnTo>
                      <a:pt x="14" y="14"/>
                    </a:lnTo>
                    <a:lnTo>
                      <a:pt x="14" y="14"/>
                    </a:lnTo>
                    <a:lnTo>
                      <a:pt x="12" y="18"/>
                    </a:lnTo>
                    <a:lnTo>
                      <a:pt x="12" y="24"/>
                    </a:lnTo>
                    <a:lnTo>
                      <a:pt x="12" y="56"/>
                    </a:lnTo>
                    <a:lnTo>
                      <a:pt x="0" y="56"/>
                    </a:lnTo>
                    <a:lnTo>
                      <a:pt x="0" y="0"/>
                    </a:lnTo>
                    <a:lnTo>
                      <a:pt x="12" y="0"/>
                    </a:lnTo>
                    <a:lnTo>
                      <a:pt x="12" y="6"/>
                    </a:lnTo>
                    <a:lnTo>
                      <a:pt x="12" y="6"/>
                    </a:lnTo>
                    <a:lnTo>
                      <a:pt x="14" y="2"/>
                    </a:lnTo>
                    <a:lnTo>
                      <a:pt x="14" y="2"/>
                    </a:lnTo>
                    <a:lnTo>
                      <a:pt x="16" y="0"/>
                    </a:lnTo>
                    <a:lnTo>
                      <a:pt x="16" y="0"/>
                    </a:lnTo>
                    <a:lnTo>
                      <a:pt x="20" y="0"/>
                    </a:lnTo>
                    <a:lnTo>
                      <a:pt x="20" y="0"/>
                    </a:lnTo>
                    <a:lnTo>
                      <a:pt x="24" y="0"/>
                    </a:lnTo>
                    <a:lnTo>
                      <a:pt x="24" y="0"/>
                    </a:lnTo>
                    <a:lnTo>
                      <a:pt x="30" y="0"/>
                    </a:lnTo>
                    <a:lnTo>
                      <a:pt x="30" y="0"/>
                    </a:lnTo>
                    <a:lnTo>
                      <a:pt x="34" y="2"/>
                    </a:lnTo>
                    <a:lnTo>
                      <a:pt x="30" y="1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22" name="Freeform 72"/>
              <p:cNvSpPr>
                <a:spLocks/>
              </p:cNvSpPr>
              <p:nvPr/>
            </p:nvSpPr>
            <p:spPr bwMode="auto">
              <a:xfrm>
                <a:off x="7632700" y="5249863"/>
                <a:ext cx="19050" cy="123825"/>
              </a:xfrm>
              <a:custGeom>
                <a:avLst/>
                <a:gdLst>
                  <a:gd name="T0" fmla="*/ 0 w 12"/>
                  <a:gd name="T1" fmla="*/ 78 h 78"/>
                  <a:gd name="T2" fmla="*/ 0 w 12"/>
                  <a:gd name="T3" fmla="*/ 6 h 78"/>
                  <a:gd name="T4" fmla="*/ 12 w 12"/>
                  <a:gd name="T5" fmla="*/ 0 h 78"/>
                  <a:gd name="T6" fmla="*/ 12 w 12"/>
                  <a:gd name="T7" fmla="*/ 78 h 78"/>
                  <a:gd name="T8" fmla="*/ 0 w 12"/>
                  <a:gd name="T9" fmla="*/ 78 h 78"/>
                </a:gdLst>
                <a:ahLst/>
                <a:cxnLst>
                  <a:cxn ang="0">
                    <a:pos x="T0" y="T1"/>
                  </a:cxn>
                  <a:cxn ang="0">
                    <a:pos x="T2" y="T3"/>
                  </a:cxn>
                  <a:cxn ang="0">
                    <a:pos x="T4" y="T5"/>
                  </a:cxn>
                  <a:cxn ang="0">
                    <a:pos x="T6" y="T7"/>
                  </a:cxn>
                  <a:cxn ang="0">
                    <a:pos x="T8" y="T9"/>
                  </a:cxn>
                </a:cxnLst>
                <a:rect l="0" t="0" r="r" b="b"/>
                <a:pathLst>
                  <a:path w="12" h="78">
                    <a:moveTo>
                      <a:pt x="0" y="78"/>
                    </a:moveTo>
                    <a:lnTo>
                      <a:pt x="0" y="6"/>
                    </a:lnTo>
                    <a:lnTo>
                      <a:pt x="12" y="0"/>
                    </a:lnTo>
                    <a:lnTo>
                      <a:pt x="12" y="78"/>
                    </a:lnTo>
                    <a:lnTo>
                      <a:pt x="0" y="7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23" name="Freeform 73"/>
              <p:cNvSpPr>
                <a:spLocks noEditPoints="1"/>
              </p:cNvSpPr>
              <p:nvPr/>
            </p:nvSpPr>
            <p:spPr bwMode="auto">
              <a:xfrm>
                <a:off x="7670800" y="5249863"/>
                <a:ext cx="73025" cy="123825"/>
              </a:xfrm>
              <a:custGeom>
                <a:avLst/>
                <a:gdLst>
                  <a:gd name="T0" fmla="*/ 34 w 46"/>
                  <a:gd name="T1" fmla="*/ 72 h 78"/>
                  <a:gd name="T2" fmla="*/ 32 w 46"/>
                  <a:gd name="T3" fmla="*/ 74 h 78"/>
                  <a:gd name="T4" fmla="*/ 28 w 46"/>
                  <a:gd name="T5" fmla="*/ 76 h 78"/>
                  <a:gd name="T6" fmla="*/ 24 w 46"/>
                  <a:gd name="T7" fmla="*/ 78 h 78"/>
                  <a:gd name="T8" fmla="*/ 20 w 46"/>
                  <a:gd name="T9" fmla="*/ 78 h 78"/>
                  <a:gd name="T10" fmla="*/ 12 w 46"/>
                  <a:gd name="T11" fmla="*/ 76 h 78"/>
                  <a:gd name="T12" fmla="*/ 6 w 46"/>
                  <a:gd name="T13" fmla="*/ 72 h 78"/>
                  <a:gd name="T14" fmla="*/ 0 w 46"/>
                  <a:gd name="T15" fmla="*/ 62 h 78"/>
                  <a:gd name="T16" fmla="*/ 0 w 46"/>
                  <a:gd name="T17" fmla="*/ 48 h 78"/>
                  <a:gd name="T18" fmla="*/ 2 w 46"/>
                  <a:gd name="T19" fmla="*/ 36 h 78"/>
                  <a:gd name="T20" fmla="*/ 6 w 46"/>
                  <a:gd name="T21" fmla="*/ 28 h 78"/>
                  <a:gd name="T22" fmla="*/ 12 w 46"/>
                  <a:gd name="T23" fmla="*/ 22 h 78"/>
                  <a:gd name="T24" fmla="*/ 20 w 46"/>
                  <a:gd name="T25" fmla="*/ 22 h 78"/>
                  <a:gd name="T26" fmla="*/ 26 w 46"/>
                  <a:gd name="T27" fmla="*/ 22 h 78"/>
                  <a:gd name="T28" fmla="*/ 28 w 46"/>
                  <a:gd name="T29" fmla="*/ 22 h 78"/>
                  <a:gd name="T30" fmla="*/ 32 w 46"/>
                  <a:gd name="T31" fmla="*/ 24 h 78"/>
                  <a:gd name="T32" fmla="*/ 34 w 46"/>
                  <a:gd name="T33" fmla="*/ 28 h 78"/>
                  <a:gd name="T34" fmla="*/ 46 w 46"/>
                  <a:gd name="T35" fmla="*/ 0 h 78"/>
                  <a:gd name="T36" fmla="*/ 34 w 46"/>
                  <a:gd name="T37" fmla="*/ 78 h 78"/>
                  <a:gd name="T38" fmla="*/ 34 w 46"/>
                  <a:gd name="T39" fmla="*/ 38 h 78"/>
                  <a:gd name="T40" fmla="*/ 32 w 46"/>
                  <a:gd name="T41" fmla="*/ 36 h 78"/>
                  <a:gd name="T42" fmla="*/ 30 w 46"/>
                  <a:gd name="T43" fmla="*/ 34 h 78"/>
                  <a:gd name="T44" fmla="*/ 26 w 46"/>
                  <a:gd name="T45" fmla="*/ 32 h 78"/>
                  <a:gd name="T46" fmla="*/ 22 w 46"/>
                  <a:gd name="T47" fmla="*/ 30 h 78"/>
                  <a:gd name="T48" fmla="*/ 14 w 46"/>
                  <a:gd name="T49" fmla="*/ 36 h 78"/>
                  <a:gd name="T50" fmla="*/ 10 w 46"/>
                  <a:gd name="T51" fmla="*/ 40 h 78"/>
                  <a:gd name="T52" fmla="*/ 10 w 46"/>
                  <a:gd name="T53" fmla="*/ 48 h 78"/>
                  <a:gd name="T54" fmla="*/ 10 w 46"/>
                  <a:gd name="T55" fmla="*/ 58 h 78"/>
                  <a:gd name="T56" fmla="*/ 14 w 46"/>
                  <a:gd name="T57" fmla="*/ 64 h 78"/>
                  <a:gd name="T58" fmla="*/ 18 w 46"/>
                  <a:gd name="T59" fmla="*/ 68 h 78"/>
                  <a:gd name="T60" fmla="*/ 22 w 46"/>
                  <a:gd name="T61" fmla="*/ 68 h 78"/>
                  <a:gd name="T62" fmla="*/ 26 w 46"/>
                  <a:gd name="T63" fmla="*/ 68 h 78"/>
                  <a:gd name="T64" fmla="*/ 30 w 46"/>
                  <a:gd name="T65" fmla="*/ 66 h 78"/>
                  <a:gd name="T66" fmla="*/ 32 w 46"/>
                  <a:gd name="T67" fmla="*/ 64 h 78"/>
                  <a:gd name="T68" fmla="*/ 34 w 46"/>
                  <a:gd name="T69" fmla="*/ 3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78">
                    <a:moveTo>
                      <a:pt x="34" y="78"/>
                    </a:moveTo>
                    <a:lnTo>
                      <a:pt x="34" y="72"/>
                    </a:lnTo>
                    <a:lnTo>
                      <a:pt x="34" y="72"/>
                    </a:lnTo>
                    <a:lnTo>
                      <a:pt x="32" y="74"/>
                    </a:lnTo>
                    <a:lnTo>
                      <a:pt x="32" y="74"/>
                    </a:lnTo>
                    <a:lnTo>
                      <a:pt x="28" y="76"/>
                    </a:lnTo>
                    <a:lnTo>
                      <a:pt x="28" y="76"/>
                    </a:lnTo>
                    <a:lnTo>
                      <a:pt x="24" y="78"/>
                    </a:lnTo>
                    <a:lnTo>
                      <a:pt x="24" y="78"/>
                    </a:lnTo>
                    <a:lnTo>
                      <a:pt x="20" y="78"/>
                    </a:lnTo>
                    <a:lnTo>
                      <a:pt x="20" y="78"/>
                    </a:lnTo>
                    <a:lnTo>
                      <a:pt x="12" y="76"/>
                    </a:lnTo>
                    <a:lnTo>
                      <a:pt x="12" y="76"/>
                    </a:lnTo>
                    <a:lnTo>
                      <a:pt x="6" y="72"/>
                    </a:lnTo>
                    <a:lnTo>
                      <a:pt x="6" y="72"/>
                    </a:lnTo>
                    <a:lnTo>
                      <a:pt x="0" y="62"/>
                    </a:lnTo>
                    <a:lnTo>
                      <a:pt x="0" y="62"/>
                    </a:lnTo>
                    <a:lnTo>
                      <a:pt x="0" y="48"/>
                    </a:lnTo>
                    <a:lnTo>
                      <a:pt x="0" y="48"/>
                    </a:lnTo>
                    <a:lnTo>
                      <a:pt x="2" y="36"/>
                    </a:lnTo>
                    <a:lnTo>
                      <a:pt x="2" y="36"/>
                    </a:lnTo>
                    <a:lnTo>
                      <a:pt x="6" y="28"/>
                    </a:lnTo>
                    <a:lnTo>
                      <a:pt x="6" y="28"/>
                    </a:lnTo>
                    <a:lnTo>
                      <a:pt x="12" y="22"/>
                    </a:lnTo>
                    <a:lnTo>
                      <a:pt x="12" y="22"/>
                    </a:lnTo>
                    <a:lnTo>
                      <a:pt x="20" y="22"/>
                    </a:lnTo>
                    <a:lnTo>
                      <a:pt x="20" y="22"/>
                    </a:lnTo>
                    <a:lnTo>
                      <a:pt x="26" y="22"/>
                    </a:lnTo>
                    <a:lnTo>
                      <a:pt x="26" y="22"/>
                    </a:lnTo>
                    <a:lnTo>
                      <a:pt x="28" y="22"/>
                    </a:lnTo>
                    <a:lnTo>
                      <a:pt x="28" y="22"/>
                    </a:lnTo>
                    <a:lnTo>
                      <a:pt x="32" y="24"/>
                    </a:lnTo>
                    <a:lnTo>
                      <a:pt x="32" y="24"/>
                    </a:lnTo>
                    <a:lnTo>
                      <a:pt x="34" y="28"/>
                    </a:lnTo>
                    <a:lnTo>
                      <a:pt x="34" y="6"/>
                    </a:lnTo>
                    <a:lnTo>
                      <a:pt x="46" y="0"/>
                    </a:lnTo>
                    <a:lnTo>
                      <a:pt x="46" y="78"/>
                    </a:lnTo>
                    <a:lnTo>
                      <a:pt x="34" y="78"/>
                    </a:lnTo>
                    <a:close/>
                    <a:moveTo>
                      <a:pt x="34" y="38"/>
                    </a:moveTo>
                    <a:lnTo>
                      <a:pt x="34" y="38"/>
                    </a:lnTo>
                    <a:lnTo>
                      <a:pt x="32" y="36"/>
                    </a:lnTo>
                    <a:lnTo>
                      <a:pt x="32" y="36"/>
                    </a:lnTo>
                    <a:lnTo>
                      <a:pt x="30" y="34"/>
                    </a:lnTo>
                    <a:lnTo>
                      <a:pt x="30" y="34"/>
                    </a:lnTo>
                    <a:lnTo>
                      <a:pt x="26" y="32"/>
                    </a:lnTo>
                    <a:lnTo>
                      <a:pt x="26" y="32"/>
                    </a:lnTo>
                    <a:lnTo>
                      <a:pt x="22" y="30"/>
                    </a:lnTo>
                    <a:lnTo>
                      <a:pt x="22" y="30"/>
                    </a:lnTo>
                    <a:lnTo>
                      <a:pt x="16" y="32"/>
                    </a:lnTo>
                    <a:lnTo>
                      <a:pt x="14" y="36"/>
                    </a:lnTo>
                    <a:lnTo>
                      <a:pt x="14" y="36"/>
                    </a:lnTo>
                    <a:lnTo>
                      <a:pt x="10" y="40"/>
                    </a:lnTo>
                    <a:lnTo>
                      <a:pt x="10" y="48"/>
                    </a:lnTo>
                    <a:lnTo>
                      <a:pt x="10" y="48"/>
                    </a:lnTo>
                    <a:lnTo>
                      <a:pt x="10" y="58"/>
                    </a:lnTo>
                    <a:lnTo>
                      <a:pt x="10" y="58"/>
                    </a:lnTo>
                    <a:lnTo>
                      <a:pt x="14" y="64"/>
                    </a:lnTo>
                    <a:lnTo>
                      <a:pt x="14" y="64"/>
                    </a:lnTo>
                    <a:lnTo>
                      <a:pt x="18" y="68"/>
                    </a:lnTo>
                    <a:lnTo>
                      <a:pt x="18" y="68"/>
                    </a:lnTo>
                    <a:lnTo>
                      <a:pt x="22" y="68"/>
                    </a:lnTo>
                    <a:lnTo>
                      <a:pt x="22" y="68"/>
                    </a:lnTo>
                    <a:lnTo>
                      <a:pt x="26" y="68"/>
                    </a:lnTo>
                    <a:lnTo>
                      <a:pt x="26" y="68"/>
                    </a:lnTo>
                    <a:lnTo>
                      <a:pt x="30" y="66"/>
                    </a:lnTo>
                    <a:lnTo>
                      <a:pt x="30" y="66"/>
                    </a:lnTo>
                    <a:lnTo>
                      <a:pt x="32" y="64"/>
                    </a:lnTo>
                    <a:lnTo>
                      <a:pt x="32" y="64"/>
                    </a:lnTo>
                    <a:lnTo>
                      <a:pt x="34" y="62"/>
                    </a:lnTo>
                    <a:lnTo>
                      <a:pt x="34" y="3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43" name="Freeform 74"/>
              <p:cNvSpPr>
                <a:spLocks/>
              </p:cNvSpPr>
              <p:nvPr/>
            </p:nvSpPr>
            <p:spPr bwMode="auto">
              <a:xfrm>
                <a:off x="7800975" y="5284788"/>
                <a:ext cx="107950" cy="88900"/>
              </a:xfrm>
              <a:custGeom>
                <a:avLst/>
                <a:gdLst>
                  <a:gd name="T0" fmla="*/ 54 w 68"/>
                  <a:gd name="T1" fmla="*/ 56 h 56"/>
                  <a:gd name="T2" fmla="*/ 44 w 68"/>
                  <a:gd name="T3" fmla="*/ 56 h 56"/>
                  <a:gd name="T4" fmla="*/ 34 w 68"/>
                  <a:gd name="T5" fmla="*/ 16 h 56"/>
                  <a:gd name="T6" fmla="*/ 24 w 68"/>
                  <a:gd name="T7" fmla="*/ 56 h 56"/>
                  <a:gd name="T8" fmla="*/ 14 w 68"/>
                  <a:gd name="T9" fmla="*/ 56 h 56"/>
                  <a:gd name="T10" fmla="*/ 0 w 68"/>
                  <a:gd name="T11" fmla="*/ 0 h 56"/>
                  <a:gd name="T12" fmla="*/ 10 w 68"/>
                  <a:gd name="T13" fmla="*/ 0 h 56"/>
                  <a:gd name="T14" fmla="*/ 20 w 68"/>
                  <a:gd name="T15" fmla="*/ 38 h 56"/>
                  <a:gd name="T16" fmla="*/ 30 w 68"/>
                  <a:gd name="T17" fmla="*/ 0 h 56"/>
                  <a:gd name="T18" fmla="*/ 38 w 68"/>
                  <a:gd name="T19" fmla="*/ 0 h 56"/>
                  <a:gd name="T20" fmla="*/ 48 w 68"/>
                  <a:gd name="T21" fmla="*/ 38 h 56"/>
                  <a:gd name="T22" fmla="*/ 58 w 68"/>
                  <a:gd name="T23" fmla="*/ 0 h 56"/>
                  <a:gd name="T24" fmla="*/ 68 w 68"/>
                  <a:gd name="T25" fmla="*/ 0 h 56"/>
                  <a:gd name="T26" fmla="*/ 54 w 68"/>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56">
                    <a:moveTo>
                      <a:pt x="54" y="56"/>
                    </a:moveTo>
                    <a:lnTo>
                      <a:pt x="44" y="56"/>
                    </a:lnTo>
                    <a:lnTo>
                      <a:pt x="34" y="16"/>
                    </a:lnTo>
                    <a:lnTo>
                      <a:pt x="24" y="56"/>
                    </a:lnTo>
                    <a:lnTo>
                      <a:pt x="14" y="56"/>
                    </a:lnTo>
                    <a:lnTo>
                      <a:pt x="0" y="0"/>
                    </a:lnTo>
                    <a:lnTo>
                      <a:pt x="10" y="0"/>
                    </a:lnTo>
                    <a:lnTo>
                      <a:pt x="20" y="38"/>
                    </a:lnTo>
                    <a:lnTo>
                      <a:pt x="30" y="0"/>
                    </a:lnTo>
                    <a:lnTo>
                      <a:pt x="38" y="0"/>
                    </a:lnTo>
                    <a:lnTo>
                      <a:pt x="48" y="38"/>
                    </a:lnTo>
                    <a:lnTo>
                      <a:pt x="58" y="0"/>
                    </a:lnTo>
                    <a:lnTo>
                      <a:pt x="68" y="0"/>
                    </a:lnTo>
                    <a:lnTo>
                      <a:pt x="54" y="5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44" name="Freeform 75"/>
              <p:cNvSpPr>
                <a:spLocks noEditPoints="1"/>
              </p:cNvSpPr>
              <p:nvPr/>
            </p:nvSpPr>
            <p:spPr bwMode="auto">
              <a:xfrm>
                <a:off x="7918450" y="5284788"/>
                <a:ext cx="79375" cy="88900"/>
              </a:xfrm>
              <a:custGeom>
                <a:avLst/>
                <a:gdLst>
                  <a:gd name="T0" fmla="*/ 50 w 50"/>
                  <a:gd name="T1" fmla="*/ 28 h 56"/>
                  <a:gd name="T2" fmla="*/ 48 w 50"/>
                  <a:gd name="T3" fmla="*/ 40 h 56"/>
                  <a:gd name="T4" fmla="*/ 42 w 50"/>
                  <a:gd name="T5" fmla="*/ 48 h 56"/>
                  <a:gd name="T6" fmla="*/ 34 w 50"/>
                  <a:gd name="T7" fmla="*/ 54 h 56"/>
                  <a:gd name="T8" fmla="*/ 24 w 50"/>
                  <a:gd name="T9" fmla="*/ 56 h 56"/>
                  <a:gd name="T10" fmla="*/ 14 w 50"/>
                  <a:gd name="T11" fmla="*/ 54 h 56"/>
                  <a:gd name="T12" fmla="*/ 8 w 50"/>
                  <a:gd name="T13" fmla="*/ 48 h 56"/>
                  <a:gd name="T14" fmla="*/ 2 w 50"/>
                  <a:gd name="T15" fmla="*/ 40 h 56"/>
                  <a:gd name="T16" fmla="*/ 0 w 50"/>
                  <a:gd name="T17" fmla="*/ 28 h 56"/>
                  <a:gd name="T18" fmla="*/ 2 w 50"/>
                  <a:gd name="T19" fmla="*/ 16 h 56"/>
                  <a:gd name="T20" fmla="*/ 8 w 50"/>
                  <a:gd name="T21" fmla="*/ 6 h 56"/>
                  <a:gd name="T22" fmla="*/ 14 w 50"/>
                  <a:gd name="T23" fmla="*/ 0 h 56"/>
                  <a:gd name="T24" fmla="*/ 24 w 50"/>
                  <a:gd name="T25" fmla="*/ 0 h 56"/>
                  <a:gd name="T26" fmla="*/ 34 w 50"/>
                  <a:gd name="T27" fmla="*/ 2 h 56"/>
                  <a:gd name="T28" fmla="*/ 42 w 50"/>
                  <a:gd name="T29" fmla="*/ 6 h 56"/>
                  <a:gd name="T30" fmla="*/ 48 w 50"/>
                  <a:gd name="T31" fmla="*/ 16 h 56"/>
                  <a:gd name="T32" fmla="*/ 50 w 50"/>
                  <a:gd name="T33" fmla="*/ 28 h 56"/>
                  <a:gd name="T34" fmla="*/ 38 w 50"/>
                  <a:gd name="T35" fmla="*/ 28 h 56"/>
                  <a:gd name="T36" fmla="*/ 38 w 50"/>
                  <a:gd name="T37" fmla="*/ 20 h 56"/>
                  <a:gd name="T38" fmla="*/ 34 w 50"/>
                  <a:gd name="T39" fmla="*/ 14 h 56"/>
                  <a:gd name="T40" fmla="*/ 30 w 50"/>
                  <a:gd name="T41" fmla="*/ 10 h 56"/>
                  <a:gd name="T42" fmla="*/ 24 w 50"/>
                  <a:gd name="T43" fmla="*/ 10 h 56"/>
                  <a:gd name="T44" fmla="*/ 18 w 50"/>
                  <a:gd name="T45" fmla="*/ 10 h 56"/>
                  <a:gd name="T46" fmla="*/ 14 w 50"/>
                  <a:gd name="T47" fmla="*/ 14 h 56"/>
                  <a:gd name="T48" fmla="*/ 12 w 50"/>
                  <a:gd name="T49" fmla="*/ 20 h 56"/>
                  <a:gd name="T50" fmla="*/ 12 w 50"/>
                  <a:gd name="T51" fmla="*/ 28 h 56"/>
                  <a:gd name="T52" fmla="*/ 12 w 50"/>
                  <a:gd name="T53" fmla="*/ 36 h 56"/>
                  <a:gd name="T54" fmla="*/ 14 w 50"/>
                  <a:gd name="T55" fmla="*/ 42 h 56"/>
                  <a:gd name="T56" fmla="*/ 20 w 50"/>
                  <a:gd name="T57" fmla="*/ 44 h 56"/>
                  <a:gd name="T58" fmla="*/ 24 w 50"/>
                  <a:gd name="T59" fmla="*/ 46 h 56"/>
                  <a:gd name="T60" fmla="*/ 30 w 50"/>
                  <a:gd name="T61" fmla="*/ 44 h 56"/>
                  <a:gd name="T62" fmla="*/ 34 w 50"/>
                  <a:gd name="T63" fmla="*/ 40 h 56"/>
                  <a:gd name="T64" fmla="*/ 38 w 50"/>
                  <a:gd name="T65" fmla="*/ 34 h 56"/>
                  <a:gd name="T66" fmla="*/ 38 w 50"/>
                  <a:gd name="T67"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56">
                    <a:moveTo>
                      <a:pt x="50" y="28"/>
                    </a:moveTo>
                    <a:lnTo>
                      <a:pt x="50" y="28"/>
                    </a:lnTo>
                    <a:lnTo>
                      <a:pt x="48" y="40"/>
                    </a:lnTo>
                    <a:lnTo>
                      <a:pt x="48" y="40"/>
                    </a:lnTo>
                    <a:lnTo>
                      <a:pt x="42" y="48"/>
                    </a:lnTo>
                    <a:lnTo>
                      <a:pt x="42" y="48"/>
                    </a:lnTo>
                    <a:lnTo>
                      <a:pt x="34" y="54"/>
                    </a:lnTo>
                    <a:lnTo>
                      <a:pt x="34" y="54"/>
                    </a:lnTo>
                    <a:lnTo>
                      <a:pt x="24" y="56"/>
                    </a:lnTo>
                    <a:lnTo>
                      <a:pt x="24" y="56"/>
                    </a:lnTo>
                    <a:lnTo>
                      <a:pt x="14" y="54"/>
                    </a:lnTo>
                    <a:lnTo>
                      <a:pt x="14" y="54"/>
                    </a:lnTo>
                    <a:lnTo>
                      <a:pt x="8" y="48"/>
                    </a:lnTo>
                    <a:lnTo>
                      <a:pt x="8" y="48"/>
                    </a:lnTo>
                    <a:lnTo>
                      <a:pt x="2" y="40"/>
                    </a:lnTo>
                    <a:lnTo>
                      <a:pt x="2" y="40"/>
                    </a:lnTo>
                    <a:lnTo>
                      <a:pt x="0" y="28"/>
                    </a:lnTo>
                    <a:lnTo>
                      <a:pt x="0" y="28"/>
                    </a:lnTo>
                    <a:lnTo>
                      <a:pt x="2" y="16"/>
                    </a:lnTo>
                    <a:lnTo>
                      <a:pt x="2" y="16"/>
                    </a:lnTo>
                    <a:lnTo>
                      <a:pt x="8" y="6"/>
                    </a:lnTo>
                    <a:lnTo>
                      <a:pt x="8" y="6"/>
                    </a:lnTo>
                    <a:lnTo>
                      <a:pt x="14" y="0"/>
                    </a:lnTo>
                    <a:lnTo>
                      <a:pt x="14" y="0"/>
                    </a:lnTo>
                    <a:lnTo>
                      <a:pt x="24" y="0"/>
                    </a:lnTo>
                    <a:lnTo>
                      <a:pt x="24" y="0"/>
                    </a:lnTo>
                    <a:lnTo>
                      <a:pt x="34" y="2"/>
                    </a:lnTo>
                    <a:lnTo>
                      <a:pt x="34" y="2"/>
                    </a:lnTo>
                    <a:lnTo>
                      <a:pt x="42" y="6"/>
                    </a:lnTo>
                    <a:lnTo>
                      <a:pt x="42" y="6"/>
                    </a:lnTo>
                    <a:lnTo>
                      <a:pt x="48" y="16"/>
                    </a:lnTo>
                    <a:lnTo>
                      <a:pt x="48" y="16"/>
                    </a:lnTo>
                    <a:lnTo>
                      <a:pt x="50" y="28"/>
                    </a:lnTo>
                    <a:lnTo>
                      <a:pt x="50" y="28"/>
                    </a:lnTo>
                    <a:close/>
                    <a:moveTo>
                      <a:pt x="38" y="28"/>
                    </a:moveTo>
                    <a:lnTo>
                      <a:pt x="38" y="28"/>
                    </a:lnTo>
                    <a:lnTo>
                      <a:pt x="38" y="20"/>
                    </a:lnTo>
                    <a:lnTo>
                      <a:pt x="38" y="20"/>
                    </a:lnTo>
                    <a:lnTo>
                      <a:pt x="34" y="14"/>
                    </a:lnTo>
                    <a:lnTo>
                      <a:pt x="34" y="14"/>
                    </a:lnTo>
                    <a:lnTo>
                      <a:pt x="30" y="10"/>
                    </a:lnTo>
                    <a:lnTo>
                      <a:pt x="30" y="10"/>
                    </a:lnTo>
                    <a:lnTo>
                      <a:pt x="24" y="10"/>
                    </a:lnTo>
                    <a:lnTo>
                      <a:pt x="24" y="10"/>
                    </a:lnTo>
                    <a:lnTo>
                      <a:pt x="18" y="10"/>
                    </a:lnTo>
                    <a:lnTo>
                      <a:pt x="18" y="10"/>
                    </a:lnTo>
                    <a:lnTo>
                      <a:pt x="14" y="14"/>
                    </a:lnTo>
                    <a:lnTo>
                      <a:pt x="14" y="14"/>
                    </a:lnTo>
                    <a:lnTo>
                      <a:pt x="12" y="20"/>
                    </a:lnTo>
                    <a:lnTo>
                      <a:pt x="12" y="20"/>
                    </a:lnTo>
                    <a:lnTo>
                      <a:pt x="12" y="28"/>
                    </a:lnTo>
                    <a:lnTo>
                      <a:pt x="12" y="28"/>
                    </a:lnTo>
                    <a:lnTo>
                      <a:pt x="12" y="36"/>
                    </a:lnTo>
                    <a:lnTo>
                      <a:pt x="12" y="36"/>
                    </a:lnTo>
                    <a:lnTo>
                      <a:pt x="14" y="42"/>
                    </a:lnTo>
                    <a:lnTo>
                      <a:pt x="14" y="42"/>
                    </a:lnTo>
                    <a:lnTo>
                      <a:pt x="20" y="44"/>
                    </a:lnTo>
                    <a:lnTo>
                      <a:pt x="20" y="44"/>
                    </a:lnTo>
                    <a:lnTo>
                      <a:pt x="24" y="46"/>
                    </a:lnTo>
                    <a:lnTo>
                      <a:pt x="24" y="46"/>
                    </a:lnTo>
                    <a:lnTo>
                      <a:pt x="30" y="44"/>
                    </a:lnTo>
                    <a:lnTo>
                      <a:pt x="30" y="44"/>
                    </a:lnTo>
                    <a:lnTo>
                      <a:pt x="34" y="40"/>
                    </a:lnTo>
                    <a:lnTo>
                      <a:pt x="34" y="40"/>
                    </a:lnTo>
                    <a:lnTo>
                      <a:pt x="38" y="34"/>
                    </a:lnTo>
                    <a:lnTo>
                      <a:pt x="38" y="34"/>
                    </a:lnTo>
                    <a:lnTo>
                      <a:pt x="38" y="28"/>
                    </a:lnTo>
                    <a:lnTo>
                      <a:pt x="38" y="2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45" name="Freeform 76"/>
              <p:cNvSpPr>
                <a:spLocks/>
              </p:cNvSpPr>
              <p:nvPr/>
            </p:nvSpPr>
            <p:spPr bwMode="auto">
              <a:xfrm>
                <a:off x="8013700" y="5284788"/>
                <a:ext cx="50800" cy="88900"/>
              </a:xfrm>
              <a:custGeom>
                <a:avLst/>
                <a:gdLst>
                  <a:gd name="T0" fmla="*/ 30 w 32"/>
                  <a:gd name="T1" fmla="*/ 12 h 56"/>
                  <a:gd name="T2" fmla="*/ 30 w 32"/>
                  <a:gd name="T3" fmla="*/ 12 h 56"/>
                  <a:gd name="T4" fmla="*/ 26 w 32"/>
                  <a:gd name="T5" fmla="*/ 10 h 56"/>
                  <a:gd name="T6" fmla="*/ 26 w 32"/>
                  <a:gd name="T7" fmla="*/ 10 h 56"/>
                  <a:gd name="T8" fmla="*/ 22 w 32"/>
                  <a:gd name="T9" fmla="*/ 10 h 56"/>
                  <a:gd name="T10" fmla="*/ 22 w 32"/>
                  <a:gd name="T11" fmla="*/ 10 h 56"/>
                  <a:gd name="T12" fmla="*/ 18 w 32"/>
                  <a:gd name="T13" fmla="*/ 10 h 56"/>
                  <a:gd name="T14" fmla="*/ 14 w 32"/>
                  <a:gd name="T15" fmla="*/ 14 h 56"/>
                  <a:gd name="T16" fmla="*/ 14 w 32"/>
                  <a:gd name="T17" fmla="*/ 14 h 56"/>
                  <a:gd name="T18" fmla="*/ 12 w 32"/>
                  <a:gd name="T19" fmla="*/ 18 h 56"/>
                  <a:gd name="T20" fmla="*/ 12 w 32"/>
                  <a:gd name="T21" fmla="*/ 24 h 56"/>
                  <a:gd name="T22" fmla="*/ 12 w 32"/>
                  <a:gd name="T23" fmla="*/ 56 h 56"/>
                  <a:gd name="T24" fmla="*/ 0 w 32"/>
                  <a:gd name="T25" fmla="*/ 56 h 56"/>
                  <a:gd name="T26" fmla="*/ 0 w 32"/>
                  <a:gd name="T27" fmla="*/ 0 h 56"/>
                  <a:gd name="T28" fmla="*/ 12 w 32"/>
                  <a:gd name="T29" fmla="*/ 0 h 56"/>
                  <a:gd name="T30" fmla="*/ 12 w 32"/>
                  <a:gd name="T31" fmla="*/ 6 h 56"/>
                  <a:gd name="T32" fmla="*/ 12 w 32"/>
                  <a:gd name="T33" fmla="*/ 6 h 56"/>
                  <a:gd name="T34" fmla="*/ 14 w 32"/>
                  <a:gd name="T35" fmla="*/ 2 h 56"/>
                  <a:gd name="T36" fmla="*/ 14 w 32"/>
                  <a:gd name="T37" fmla="*/ 2 h 56"/>
                  <a:gd name="T38" fmla="*/ 16 w 32"/>
                  <a:gd name="T39" fmla="*/ 0 h 56"/>
                  <a:gd name="T40" fmla="*/ 16 w 32"/>
                  <a:gd name="T41" fmla="*/ 0 h 56"/>
                  <a:gd name="T42" fmla="*/ 20 w 32"/>
                  <a:gd name="T43" fmla="*/ 0 h 56"/>
                  <a:gd name="T44" fmla="*/ 20 w 32"/>
                  <a:gd name="T45" fmla="*/ 0 h 56"/>
                  <a:gd name="T46" fmla="*/ 24 w 32"/>
                  <a:gd name="T47" fmla="*/ 0 h 56"/>
                  <a:gd name="T48" fmla="*/ 24 w 32"/>
                  <a:gd name="T49" fmla="*/ 0 h 56"/>
                  <a:gd name="T50" fmla="*/ 30 w 32"/>
                  <a:gd name="T51" fmla="*/ 0 h 56"/>
                  <a:gd name="T52" fmla="*/ 30 w 32"/>
                  <a:gd name="T53" fmla="*/ 0 h 56"/>
                  <a:gd name="T54" fmla="*/ 32 w 32"/>
                  <a:gd name="T55" fmla="*/ 2 h 56"/>
                  <a:gd name="T56" fmla="*/ 30 w 32"/>
                  <a:gd name="T57"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56">
                    <a:moveTo>
                      <a:pt x="30" y="12"/>
                    </a:moveTo>
                    <a:lnTo>
                      <a:pt x="30" y="12"/>
                    </a:lnTo>
                    <a:lnTo>
                      <a:pt x="26" y="10"/>
                    </a:lnTo>
                    <a:lnTo>
                      <a:pt x="26" y="10"/>
                    </a:lnTo>
                    <a:lnTo>
                      <a:pt x="22" y="10"/>
                    </a:lnTo>
                    <a:lnTo>
                      <a:pt x="22" y="10"/>
                    </a:lnTo>
                    <a:lnTo>
                      <a:pt x="18" y="10"/>
                    </a:lnTo>
                    <a:lnTo>
                      <a:pt x="14" y="14"/>
                    </a:lnTo>
                    <a:lnTo>
                      <a:pt x="14" y="14"/>
                    </a:lnTo>
                    <a:lnTo>
                      <a:pt x="12" y="18"/>
                    </a:lnTo>
                    <a:lnTo>
                      <a:pt x="12" y="24"/>
                    </a:lnTo>
                    <a:lnTo>
                      <a:pt x="12" y="56"/>
                    </a:lnTo>
                    <a:lnTo>
                      <a:pt x="0" y="56"/>
                    </a:lnTo>
                    <a:lnTo>
                      <a:pt x="0" y="0"/>
                    </a:lnTo>
                    <a:lnTo>
                      <a:pt x="12" y="0"/>
                    </a:lnTo>
                    <a:lnTo>
                      <a:pt x="12" y="6"/>
                    </a:lnTo>
                    <a:lnTo>
                      <a:pt x="12" y="6"/>
                    </a:lnTo>
                    <a:lnTo>
                      <a:pt x="14" y="2"/>
                    </a:lnTo>
                    <a:lnTo>
                      <a:pt x="14" y="2"/>
                    </a:lnTo>
                    <a:lnTo>
                      <a:pt x="16" y="0"/>
                    </a:lnTo>
                    <a:lnTo>
                      <a:pt x="16" y="0"/>
                    </a:lnTo>
                    <a:lnTo>
                      <a:pt x="20" y="0"/>
                    </a:lnTo>
                    <a:lnTo>
                      <a:pt x="20" y="0"/>
                    </a:lnTo>
                    <a:lnTo>
                      <a:pt x="24" y="0"/>
                    </a:lnTo>
                    <a:lnTo>
                      <a:pt x="24" y="0"/>
                    </a:lnTo>
                    <a:lnTo>
                      <a:pt x="30" y="0"/>
                    </a:lnTo>
                    <a:lnTo>
                      <a:pt x="30" y="0"/>
                    </a:lnTo>
                    <a:lnTo>
                      <a:pt x="32" y="2"/>
                    </a:lnTo>
                    <a:lnTo>
                      <a:pt x="30" y="1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46" name="Freeform 77"/>
              <p:cNvSpPr>
                <a:spLocks/>
              </p:cNvSpPr>
              <p:nvPr/>
            </p:nvSpPr>
            <p:spPr bwMode="auto">
              <a:xfrm>
                <a:off x="8080375" y="5249863"/>
                <a:ext cx="66675" cy="123825"/>
              </a:xfrm>
              <a:custGeom>
                <a:avLst/>
                <a:gdLst>
                  <a:gd name="T0" fmla="*/ 32 w 42"/>
                  <a:gd name="T1" fmla="*/ 78 h 78"/>
                  <a:gd name="T2" fmla="*/ 18 w 42"/>
                  <a:gd name="T3" fmla="*/ 50 h 78"/>
                  <a:gd name="T4" fmla="*/ 10 w 42"/>
                  <a:gd name="T5" fmla="*/ 60 h 78"/>
                  <a:gd name="T6" fmla="*/ 10 w 42"/>
                  <a:gd name="T7" fmla="*/ 78 h 78"/>
                  <a:gd name="T8" fmla="*/ 0 w 42"/>
                  <a:gd name="T9" fmla="*/ 78 h 78"/>
                  <a:gd name="T10" fmla="*/ 0 w 42"/>
                  <a:gd name="T11" fmla="*/ 6 h 78"/>
                  <a:gd name="T12" fmla="*/ 10 w 42"/>
                  <a:gd name="T13" fmla="*/ 0 h 78"/>
                  <a:gd name="T14" fmla="*/ 10 w 42"/>
                  <a:gd name="T15" fmla="*/ 46 h 78"/>
                  <a:gd name="T16" fmla="*/ 28 w 42"/>
                  <a:gd name="T17" fmla="*/ 22 h 78"/>
                  <a:gd name="T18" fmla="*/ 40 w 42"/>
                  <a:gd name="T19" fmla="*/ 22 h 78"/>
                  <a:gd name="T20" fmla="*/ 26 w 42"/>
                  <a:gd name="T21" fmla="*/ 40 h 78"/>
                  <a:gd name="T22" fmla="*/ 42 w 42"/>
                  <a:gd name="T23" fmla="*/ 78 h 78"/>
                  <a:gd name="T24" fmla="*/ 32 w 42"/>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8">
                    <a:moveTo>
                      <a:pt x="32" y="78"/>
                    </a:moveTo>
                    <a:lnTo>
                      <a:pt x="18" y="50"/>
                    </a:lnTo>
                    <a:lnTo>
                      <a:pt x="10" y="60"/>
                    </a:lnTo>
                    <a:lnTo>
                      <a:pt x="10" y="78"/>
                    </a:lnTo>
                    <a:lnTo>
                      <a:pt x="0" y="78"/>
                    </a:lnTo>
                    <a:lnTo>
                      <a:pt x="0" y="6"/>
                    </a:lnTo>
                    <a:lnTo>
                      <a:pt x="10" y="0"/>
                    </a:lnTo>
                    <a:lnTo>
                      <a:pt x="10" y="46"/>
                    </a:lnTo>
                    <a:lnTo>
                      <a:pt x="28" y="22"/>
                    </a:lnTo>
                    <a:lnTo>
                      <a:pt x="40" y="22"/>
                    </a:lnTo>
                    <a:lnTo>
                      <a:pt x="26" y="40"/>
                    </a:lnTo>
                    <a:lnTo>
                      <a:pt x="42" y="78"/>
                    </a:lnTo>
                    <a:lnTo>
                      <a:pt x="32" y="7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47" name="Freeform 78"/>
              <p:cNvSpPr>
                <a:spLocks/>
              </p:cNvSpPr>
              <p:nvPr/>
            </p:nvSpPr>
            <p:spPr bwMode="auto">
              <a:xfrm>
                <a:off x="8156575" y="5284788"/>
                <a:ext cx="66675" cy="88900"/>
              </a:xfrm>
              <a:custGeom>
                <a:avLst/>
                <a:gdLst>
                  <a:gd name="T0" fmla="*/ 34 w 42"/>
                  <a:gd name="T1" fmla="*/ 14 h 56"/>
                  <a:gd name="T2" fmla="*/ 28 w 42"/>
                  <a:gd name="T3" fmla="*/ 10 h 56"/>
                  <a:gd name="T4" fmla="*/ 20 w 42"/>
                  <a:gd name="T5" fmla="*/ 8 h 56"/>
                  <a:gd name="T6" fmla="*/ 14 w 42"/>
                  <a:gd name="T7" fmla="*/ 10 h 56"/>
                  <a:gd name="T8" fmla="*/ 14 w 42"/>
                  <a:gd name="T9" fmla="*/ 14 h 56"/>
                  <a:gd name="T10" fmla="*/ 14 w 42"/>
                  <a:gd name="T11" fmla="*/ 16 h 56"/>
                  <a:gd name="T12" fmla="*/ 16 w 42"/>
                  <a:gd name="T13" fmla="*/ 18 h 56"/>
                  <a:gd name="T14" fmla="*/ 18 w 42"/>
                  <a:gd name="T15" fmla="*/ 20 h 56"/>
                  <a:gd name="T16" fmla="*/ 24 w 42"/>
                  <a:gd name="T17" fmla="*/ 22 h 56"/>
                  <a:gd name="T18" fmla="*/ 32 w 42"/>
                  <a:gd name="T19" fmla="*/ 26 h 56"/>
                  <a:gd name="T20" fmla="*/ 38 w 42"/>
                  <a:gd name="T21" fmla="*/ 28 h 56"/>
                  <a:gd name="T22" fmla="*/ 40 w 42"/>
                  <a:gd name="T23" fmla="*/ 34 h 56"/>
                  <a:gd name="T24" fmla="*/ 42 w 42"/>
                  <a:gd name="T25" fmla="*/ 40 h 56"/>
                  <a:gd name="T26" fmla="*/ 40 w 42"/>
                  <a:gd name="T27" fmla="*/ 48 h 56"/>
                  <a:gd name="T28" fmla="*/ 36 w 42"/>
                  <a:gd name="T29" fmla="*/ 52 h 56"/>
                  <a:gd name="T30" fmla="*/ 28 w 42"/>
                  <a:gd name="T31" fmla="*/ 56 h 56"/>
                  <a:gd name="T32" fmla="*/ 22 w 42"/>
                  <a:gd name="T33" fmla="*/ 56 h 56"/>
                  <a:gd name="T34" fmla="*/ 10 w 42"/>
                  <a:gd name="T35" fmla="*/ 54 h 56"/>
                  <a:gd name="T36" fmla="*/ 0 w 42"/>
                  <a:gd name="T37" fmla="*/ 50 h 56"/>
                  <a:gd name="T38" fmla="*/ 6 w 42"/>
                  <a:gd name="T39" fmla="*/ 42 h 56"/>
                  <a:gd name="T40" fmla="*/ 14 w 42"/>
                  <a:gd name="T41" fmla="*/ 46 h 56"/>
                  <a:gd name="T42" fmla="*/ 22 w 42"/>
                  <a:gd name="T43" fmla="*/ 46 h 56"/>
                  <a:gd name="T44" fmla="*/ 28 w 42"/>
                  <a:gd name="T45" fmla="*/ 44 h 56"/>
                  <a:gd name="T46" fmla="*/ 32 w 42"/>
                  <a:gd name="T47" fmla="*/ 40 h 56"/>
                  <a:gd name="T48" fmla="*/ 30 w 42"/>
                  <a:gd name="T49" fmla="*/ 38 h 56"/>
                  <a:gd name="T50" fmla="*/ 28 w 42"/>
                  <a:gd name="T51" fmla="*/ 36 h 56"/>
                  <a:gd name="T52" fmla="*/ 24 w 42"/>
                  <a:gd name="T53" fmla="*/ 34 h 56"/>
                  <a:gd name="T54" fmla="*/ 18 w 42"/>
                  <a:gd name="T55" fmla="*/ 32 h 56"/>
                  <a:gd name="T56" fmla="*/ 10 w 42"/>
                  <a:gd name="T57" fmla="*/ 28 h 56"/>
                  <a:gd name="T58" fmla="*/ 6 w 42"/>
                  <a:gd name="T59" fmla="*/ 24 h 56"/>
                  <a:gd name="T60" fmla="*/ 4 w 42"/>
                  <a:gd name="T61" fmla="*/ 20 h 56"/>
                  <a:gd name="T62" fmla="*/ 2 w 42"/>
                  <a:gd name="T63" fmla="*/ 14 h 56"/>
                  <a:gd name="T64" fmla="*/ 4 w 42"/>
                  <a:gd name="T65" fmla="*/ 8 h 56"/>
                  <a:gd name="T66" fmla="*/ 8 w 42"/>
                  <a:gd name="T67" fmla="*/ 2 h 56"/>
                  <a:gd name="T68" fmla="*/ 14 w 42"/>
                  <a:gd name="T69" fmla="*/ 0 h 56"/>
                  <a:gd name="T70" fmla="*/ 22 w 42"/>
                  <a:gd name="T71" fmla="*/ 0 h 56"/>
                  <a:gd name="T72" fmla="*/ 32 w 42"/>
                  <a:gd name="T73" fmla="*/ 0 h 56"/>
                  <a:gd name="T74" fmla="*/ 40 w 42"/>
                  <a:gd name="T75"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56">
                    <a:moveTo>
                      <a:pt x="40" y="6"/>
                    </a:moveTo>
                    <a:lnTo>
                      <a:pt x="34" y="14"/>
                    </a:lnTo>
                    <a:lnTo>
                      <a:pt x="34" y="14"/>
                    </a:lnTo>
                    <a:lnTo>
                      <a:pt x="28" y="10"/>
                    </a:lnTo>
                    <a:lnTo>
                      <a:pt x="28" y="10"/>
                    </a:lnTo>
                    <a:lnTo>
                      <a:pt x="20" y="8"/>
                    </a:lnTo>
                    <a:lnTo>
                      <a:pt x="20" y="8"/>
                    </a:lnTo>
                    <a:lnTo>
                      <a:pt x="14" y="10"/>
                    </a:lnTo>
                    <a:lnTo>
                      <a:pt x="14" y="10"/>
                    </a:lnTo>
                    <a:lnTo>
                      <a:pt x="14" y="14"/>
                    </a:lnTo>
                    <a:lnTo>
                      <a:pt x="14" y="14"/>
                    </a:lnTo>
                    <a:lnTo>
                      <a:pt x="14" y="16"/>
                    </a:lnTo>
                    <a:lnTo>
                      <a:pt x="14" y="16"/>
                    </a:lnTo>
                    <a:lnTo>
                      <a:pt x="16" y="18"/>
                    </a:lnTo>
                    <a:lnTo>
                      <a:pt x="16" y="18"/>
                    </a:lnTo>
                    <a:lnTo>
                      <a:pt x="18" y="20"/>
                    </a:lnTo>
                    <a:lnTo>
                      <a:pt x="18" y="20"/>
                    </a:lnTo>
                    <a:lnTo>
                      <a:pt x="24" y="22"/>
                    </a:lnTo>
                    <a:lnTo>
                      <a:pt x="24" y="22"/>
                    </a:lnTo>
                    <a:lnTo>
                      <a:pt x="32" y="26"/>
                    </a:lnTo>
                    <a:lnTo>
                      <a:pt x="32" y="26"/>
                    </a:lnTo>
                    <a:lnTo>
                      <a:pt x="38" y="28"/>
                    </a:lnTo>
                    <a:lnTo>
                      <a:pt x="38" y="28"/>
                    </a:lnTo>
                    <a:lnTo>
                      <a:pt x="40" y="34"/>
                    </a:lnTo>
                    <a:lnTo>
                      <a:pt x="40" y="34"/>
                    </a:lnTo>
                    <a:lnTo>
                      <a:pt x="42" y="40"/>
                    </a:lnTo>
                    <a:lnTo>
                      <a:pt x="42" y="40"/>
                    </a:lnTo>
                    <a:lnTo>
                      <a:pt x="40" y="48"/>
                    </a:lnTo>
                    <a:lnTo>
                      <a:pt x="40" y="48"/>
                    </a:lnTo>
                    <a:lnTo>
                      <a:pt x="36" y="52"/>
                    </a:lnTo>
                    <a:lnTo>
                      <a:pt x="36" y="52"/>
                    </a:lnTo>
                    <a:lnTo>
                      <a:pt x="28" y="56"/>
                    </a:lnTo>
                    <a:lnTo>
                      <a:pt x="28" y="56"/>
                    </a:lnTo>
                    <a:lnTo>
                      <a:pt x="22" y="56"/>
                    </a:lnTo>
                    <a:lnTo>
                      <a:pt x="22" y="56"/>
                    </a:lnTo>
                    <a:lnTo>
                      <a:pt x="10" y="54"/>
                    </a:lnTo>
                    <a:lnTo>
                      <a:pt x="10" y="54"/>
                    </a:lnTo>
                    <a:lnTo>
                      <a:pt x="0" y="50"/>
                    </a:lnTo>
                    <a:lnTo>
                      <a:pt x="6" y="42"/>
                    </a:lnTo>
                    <a:lnTo>
                      <a:pt x="6" y="42"/>
                    </a:lnTo>
                    <a:lnTo>
                      <a:pt x="14" y="46"/>
                    </a:lnTo>
                    <a:lnTo>
                      <a:pt x="14" y="46"/>
                    </a:lnTo>
                    <a:lnTo>
                      <a:pt x="22" y="46"/>
                    </a:lnTo>
                    <a:lnTo>
                      <a:pt x="22" y="46"/>
                    </a:lnTo>
                    <a:lnTo>
                      <a:pt x="28" y="44"/>
                    </a:lnTo>
                    <a:lnTo>
                      <a:pt x="28" y="44"/>
                    </a:lnTo>
                    <a:lnTo>
                      <a:pt x="30" y="44"/>
                    </a:lnTo>
                    <a:lnTo>
                      <a:pt x="32" y="40"/>
                    </a:lnTo>
                    <a:lnTo>
                      <a:pt x="32" y="40"/>
                    </a:lnTo>
                    <a:lnTo>
                      <a:pt x="30" y="38"/>
                    </a:lnTo>
                    <a:lnTo>
                      <a:pt x="30" y="38"/>
                    </a:lnTo>
                    <a:lnTo>
                      <a:pt x="28" y="36"/>
                    </a:lnTo>
                    <a:lnTo>
                      <a:pt x="28" y="36"/>
                    </a:lnTo>
                    <a:lnTo>
                      <a:pt x="24" y="34"/>
                    </a:lnTo>
                    <a:lnTo>
                      <a:pt x="24" y="34"/>
                    </a:lnTo>
                    <a:lnTo>
                      <a:pt x="18" y="32"/>
                    </a:lnTo>
                    <a:lnTo>
                      <a:pt x="18" y="32"/>
                    </a:lnTo>
                    <a:lnTo>
                      <a:pt x="10" y="28"/>
                    </a:lnTo>
                    <a:lnTo>
                      <a:pt x="10" y="28"/>
                    </a:lnTo>
                    <a:lnTo>
                      <a:pt x="6" y="24"/>
                    </a:lnTo>
                    <a:lnTo>
                      <a:pt x="6" y="24"/>
                    </a:lnTo>
                    <a:lnTo>
                      <a:pt x="4" y="20"/>
                    </a:lnTo>
                    <a:lnTo>
                      <a:pt x="4" y="20"/>
                    </a:lnTo>
                    <a:lnTo>
                      <a:pt x="2" y="14"/>
                    </a:lnTo>
                    <a:lnTo>
                      <a:pt x="2" y="14"/>
                    </a:lnTo>
                    <a:lnTo>
                      <a:pt x="4" y="8"/>
                    </a:lnTo>
                    <a:lnTo>
                      <a:pt x="4" y="8"/>
                    </a:lnTo>
                    <a:lnTo>
                      <a:pt x="8" y="2"/>
                    </a:lnTo>
                    <a:lnTo>
                      <a:pt x="8" y="2"/>
                    </a:lnTo>
                    <a:lnTo>
                      <a:pt x="14" y="0"/>
                    </a:lnTo>
                    <a:lnTo>
                      <a:pt x="14" y="0"/>
                    </a:lnTo>
                    <a:lnTo>
                      <a:pt x="22" y="0"/>
                    </a:lnTo>
                    <a:lnTo>
                      <a:pt x="22" y="0"/>
                    </a:lnTo>
                    <a:lnTo>
                      <a:pt x="32" y="0"/>
                    </a:lnTo>
                    <a:lnTo>
                      <a:pt x="32" y="0"/>
                    </a:lnTo>
                    <a:lnTo>
                      <a:pt x="40" y="6"/>
                    </a:lnTo>
                    <a:lnTo>
                      <a:pt x="40" y="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5148" name="Freeform 79"/>
              <p:cNvSpPr>
                <a:spLocks/>
              </p:cNvSpPr>
              <p:nvPr/>
            </p:nvSpPr>
            <p:spPr bwMode="auto">
              <a:xfrm>
                <a:off x="8239125" y="5348288"/>
                <a:ext cx="25400" cy="25400"/>
              </a:xfrm>
              <a:custGeom>
                <a:avLst/>
                <a:gdLst>
                  <a:gd name="T0" fmla="*/ 16 w 16"/>
                  <a:gd name="T1" fmla="*/ 8 h 16"/>
                  <a:gd name="T2" fmla="*/ 16 w 16"/>
                  <a:gd name="T3" fmla="*/ 8 h 16"/>
                  <a:gd name="T4" fmla="*/ 16 w 16"/>
                  <a:gd name="T5" fmla="*/ 12 h 16"/>
                  <a:gd name="T6" fmla="*/ 16 w 16"/>
                  <a:gd name="T7" fmla="*/ 12 h 16"/>
                  <a:gd name="T8" fmla="*/ 14 w 16"/>
                  <a:gd name="T9" fmla="*/ 14 h 16"/>
                  <a:gd name="T10" fmla="*/ 14 w 16"/>
                  <a:gd name="T11" fmla="*/ 14 h 16"/>
                  <a:gd name="T12" fmla="*/ 12 w 16"/>
                  <a:gd name="T13" fmla="*/ 16 h 16"/>
                  <a:gd name="T14" fmla="*/ 12 w 16"/>
                  <a:gd name="T15" fmla="*/ 16 h 16"/>
                  <a:gd name="T16" fmla="*/ 8 w 16"/>
                  <a:gd name="T17" fmla="*/ 16 h 16"/>
                  <a:gd name="T18" fmla="*/ 8 w 16"/>
                  <a:gd name="T19" fmla="*/ 16 h 16"/>
                  <a:gd name="T20" fmla="*/ 6 w 16"/>
                  <a:gd name="T21" fmla="*/ 16 h 16"/>
                  <a:gd name="T22" fmla="*/ 6 w 16"/>
                  <a:gd name="T23" fmla="*/ 16 h 16"/>
                  <a:gd name="T24" fmla="*/ 2 w 16"/>
                  <a:gd name="T25" fmla="*/ 14 h 16"/>
                  <a:gd name="T26" fmla="*/ 2 w 16"/>
                  <a:gd name="T27" fmla="*/ 14 h 16"/>
                  <a:gd name="T28" fmla="*/ 0 w 16"/>
                  <a:gd name="T29" fmla="*/ 12 h 16"/>
                  <a:gd name="T30" fmla="*/ 0 w 16"/>
                  <a:gd name="T31" fmla="*/ 12 h 16"/>
                  <a:gd name="T32" fmla="*/ 0 w 16"/>
                  <a:gd name="T33" fmla="*/ 8 h 16"/>
                  <a:gd name="T34" fmla="*/ 0 w 16"/>
                  <a:gd name="T35" fmla="*/ 8 h 16"/>
                  <a:gd name="T36" fmla="*/ 0 w 16"/>
                  <a:gd name="T37" fmla="*/ 4 h 16"/>
                  <a:gd name="T38" fmla="*/ 0 w 16"/>
                  <a:gd name="T39" fmla="*/ 4 h 16"/>
                  <a:gd name="T40" fmla="*/ 2 w 16"/>
                  <a:gd name="T41" fmla="*/ 2 h 16"/>
                  <a:gd name="T42" fmla="*/ 2 w 16"/>
                  <a:gd name="T43" fmla="*/ 2 h 16"/>
                  <a:gd name="T44" fmla="*/ 6 w 16"/>
                  <a:gd name="T45" fmla="*/ 0 h 16"/>
                  <a:gd name="T46" fmla="*/ 6 w 16"/>
                  <a:gd name="T47" fmla="*/ 0 h 16"/>
                  <a:gd name="T48" fmla="*/ 8 w 16"/>
                  <a:gd name="T49" fmla="*/ 0 h 16"/>
                  <a:gd name="T50" fmla="*/ 8 w 16"/>
                  <a:gd name="T51" fmla="*/ 0 h 16"/>
                  <a:gd name="T52" fmla="*/ 12 w 16"/>
                  <a:gd name="T53" fmla="*/ 0 h 16"/>
                  <a:gd name="T54" fmla="*/ 12 w 16"/>
                  <a:gd name="T55" fmla="*/ 0 h 16"/>
                  <a:gd name="T56" fmla="*/ 14 w 16"/>
                  <a:gd name="T57" fmla="*/ 2 h 16"/>
                  <a:gd name="T58" fmla="*/ 14 w 16"/>
                  <a:gd name="T59" fmla="*/ 2 h 16"/>
                  <a:gd name="T60" fmla="*/ 16 w 16"/>
                  <a:gd name="T61" fmla="*/ 4 h 16"/>
                  <a:gd name="T62" fmla="*/ 16 w 16"/>
                  <a:gd name="T63" fmla="*/ 4 h 16"/>
                  <a:gd name="T64" fmla="*/ 16 w 16"/>
                  <a:gd name="T65" fmla="*/ 8 h 16"/>
                  <a:gd name="T66" fmla="*/ 16 w 16"/>
                  <a:gd name="T6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16">
                    <a:moveTo>
                      <a:pt x="16" y="8"/>
                    </a:moveTo>
                    <a:lnTo>
                      <a:pt x="16" y="8"/>
                    </a:lnTo>
                    <a:lnTo>
                      <a:pt x="16" y="12"/>
                    </a:lnTo>
                    <a:lnTo>
                      <a:pt x="16" y="12"/>
                    </a:lnTo>
                    <a:lnTo>
                      <a:pt x="14" y="14"/>
                    </a:lnTo>
                    <a:lnTo>
                      <a:pt x="14" y="14"/>
                    </a:lnTo>
                    <a:lnTo>
                      <a:pt x="12" y="16"/>
                    </a:lnTo>
                    <a:lnTo>
                      <a:pt x="12" y="16"/>
                    </a:lnTo>
                    <a:lnTo>
                      <a:pt x="8" y="16"/>
                    </a:lnTo>
                    <a:lnTo>
                      <a:pt x="8" y="16"/>
                    </a:lnTo>
                    <a:lnTo>
                      <a:pt x="6" y="16"/>
                    </a:lnTo>
                    <a:lnTo>
                      <a:pt x="6" y="16"/>
                    </a:lnTo>
                    <a:lnTo>
                      <a:pt x="2" y="14"/>
                    </a:lnTo>
                    <a:lnTo>
                      <a:pt x="2" y="14"/>
                    </a:lnTo>
                    <a:lnTo>
                      <a:pt x="0" y="12"/>
                    </a:lnTo>
                    <a:lnTo>
                      <a:pt x="0" y="12"/>
                    </a:lnTo>
                    <a:lnTo>
                      <a:pt x="0" y="8"/>
                    </a:lnTo>
                    <a:lnTo>
                      <a:pt x="0" y="8"/>
                    </a:lnTo>
                    <a:lnTo>
                      <a:pt x="0" y="4"/>
                    </a:lnTo>
                    <a:lnTo>
                      <a:pt x="0" y="4"/>
                    </a:lnTo>
                    <a:lnTo>
                      <a:pt x="2" y="2"/>
                    </a:lnTo>
                    <a:lnTo>
                      <a:pt x="2" y="2"/>
                    </a:lnTo>
                    <a:lnTo>
                      <a:pt x="6" y="0"/>
                    </a:lnTo>
                    <a:lnTo>
                      <a:pt x="6" y="0"/>
                    </a:lnTo>
                    <a:lnTo>
                      <a:pt x="8" y="0"/>
                    </a:lnTo>
                    <a:lnTo>
                      <a:pt x="8" y="0"/>
                    </a:lnTo>
                    <a:lnTo>
                      <a:pt x="12" y="0"/>
                    </a:lnTo>
                    <a:lnTo>
                      <a:pt x="12" y="0"/>
                    </a:lnTo>
                    <a:lnTo>
                      <a:pt x="14" y="2"/>
                    </a:lnTo>
                    <a:lnTo>
                      <a:pt x="14" y="2"/>
                    </a:lnTo>
                    <a:lnTo>
                      <a:pt x="16" y="4"/>
                    </a:lnTo>
                    <a:lnTo>
                      <a:pt x="16" y="4"/>
                    </a:lnTo>
                    <a:lnTo>
                      <a:pt x="16" y="8"/>
                    </a:lnTo>
                    <a:lnTo>
                      <a:pt x="16" y="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grpSp>
      </p:grpSp>
      <p:sp>
        <p:nvSpPr>
          <p:cNvPr id="159" name="Text Placeholder 14"/>
          <p:cNvSpPr>
            <a:spLocks noGrp="1"/>
          </p:cNvSpPr>
          <p:nvPr>
            <p:ph type="body" sz="quarter" idx="10"/>
          </p:nvPr>
        </p:nvSpPr>
        <p:spPr>
          <a:xfrm>
            <a:off x="678738" y="1916846"/>
            <a:ext cx="3674783" cy="282129"/>
          </a:xfrm>
          <a:prstGeom prst="rect">
            <a:avLst/>
          </a:prstGeom>
        </p:spPr>
        <p:txBody>
          <a:bodyPr lIns="0" tIns="0" rIns="0" bIns="0">
            <a:spAutoFit/>
          </a:bodyPr>
          <a:lstStyle>
            <a:lvl1pPr>
              <a:defRPr kumimoji="0" lang="en-GB" sz="1508" b="0" i="0" u="none" strike="noStrike" kern="0" cap="none" spc="0" normalizeH="0" baseline="0" dirty="0">
                <a:ln>
                  <a:noFill/>
                </a:ln>
                <a:solidFill>
                  <a:srgbClr val="404040"/>
                </a:solidFill>
                <a:effectLst/>
                <a:uLnTx/>
                <a:uFillTx/>
                <a:latin typeface="EYInterstate Regular" pitchFamily="2" charset="0"/>
                <a:ea typeface="+mj-ea"/>
                <a:cs typeface="+mj-cs"/>
              </a:defRPr>
            </a:lvl1pPr>
          </a:lstStyle>
          <a:p>
            <a:pPr marL="0" marR="0" lvl="0" indent="0" algn="l" defTabSz="822487" rtl="0" eaLnBrk="1" fontAlgn="base" latinLnBrk="0" hangingPunct="1">
              <a:lnSpc>
                <a:spcPts val="2232"/>
              </a:lnSpc>
              <a:spcBef>
                <a:spcPct val="0"/>
              </a:spcBef>
              <a:spcAft>
                <a:spcPct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95489422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GB" dirty="0"/>
          </a:p>
        </p:txBody>
      </p:sp>
    </p:spTree>
    <p:extLst>
      <p:ext uri="{BB962C8B-B14F-4D97-AF65-F5344CB8AC3E}">
        <p14:creationId xmlns:p14="http://schemas.microsoft.com/office/powerpoint/2010/main" val="215299840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3_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GB" dirty="0"/>
          </a:p>
        </p:txBody>
      </p:sp>
      <p:sp>
        <p:nvSpPr>
          <p:cNvPr id="6" name="Content Placeholder 2"/>
          <p:cNvSpPr>
            <a:spLocks noGrp="1"/>
          </p:cNvSpPr>
          <p:nvPr>
            <p:ph sz="half" idx="1"/>
          </p:nvPr>
        </p:nvSpPr>
        <p:spPr>
          <a:xfrm>
            <a:off x="3238585" y="1861726"/>
            <a:ext cx="2678984" cy="4048855"/>
          </a:xfrm>
          <a:prstGeom prst="rect">
            <a:avLst/>
          </a:prstGeom>
        </p:spPr>
        <p:txBody>
          <a:bodyPr lIns="0" tIns="0" rIns="0" bIns="0"/>
          <a:lstStyle>
            <a:lvl1pPr algn="l" defTabSz="822487" rtl="0" eaLnBrk="0" fontAlgn="base" hangingPunct="0">
              <a:lnSpc>
                <a:spcPct val="100000"/>
              </a:lnSpc>
              <a:spcBef>
                <a:spcPts val="0"/>
              </a:spcBef>
              <a:spcAft>
                <a:spcPts val="496"/>
              </a:spcAft>
              <a:buClr>
                <a:srgbClr val="FFD200"/>
              </a:buClr>
              <a:buFont typeface="Arial" charset="0"/>
              <a:defRPr lang="en-US" sz="754" b="0" i="0" dirty="0" smtClean="0">
                <a:solidFill>
                  <a:srgbClr val="000000"/>
                </a:solidFill>
                <a:latin typeface="EYInterstate Light" pitchFamily="2" charset="0"/>
                <a:ea typeface="+mn-ea"/>
                <a:cs typeface="+mn-cs"/>
              </a:defRPr>
            </a:lvl1pPr>
            <a:lvl2pPr marL="142985" indent="-141672" algn="l" defTabSz="822487"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000000"/>
                </a:solidFill>
                <a:latin typeface="EYInterstate Light" pitchFamily="2" charset="0"/>
                <a:ea typeface="+mn-ea"/>
                <a:cs typeface="+mn-cs"/>
              </a:defRPr>
            </a:lvl2pPr>
            <a:lvl3pPr marL="296462" indent="-141672" algn="l" defTabSz="822487"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000000"/>
                </a:solidFill>
                <a:latin typeface="EYInterstate Light" pitchFamily="2" charset="0"/>
                <a:ea typeface="+mn-ea"/>
                <a:cs typeface="+mn-cs"/>
              </a:defRPr>
            </a:lvl3pPr>
            <a:lvl4pPr marL="446006" indent="-148737" algn="l" defTabSz="822487"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000000"/>
                </a:solidFill>
                <a:latin typeface="EYInterstate Light" pitchFamily="2" charset="0"/>
                <a:ea typeface="+mn-ea"/>
                <a:cs typeface="+mn-cs"/>
              </a:defRPr>
            </a:lvl4pPr>
            <a:lvl5pPr algn="l" defTabSz="822487" rtl="0" eaLnBrk="0" fontAlgn="base" hangingPunct="0">
              <a:spcAft>
                <a:spcPts val="496"/>
              </a:spcAft>
              <a:buClr>
                <a:srgbClr val="FFD200"/>
              </a:buClr>
              <a:buFont typeface="Arial" charset="0"/>
              <a:defRPr lang="pl-PL" sz="848" b="0" i="0" dirty="0">
                <a:solidFill>
                  <a:srgbClr val="646464"/>
                </a:solidFill>
                <a:latin typeface="+mn-lt"/>
                <a:ea typeface="+mn-ea"/>
                <a:cs typeface="+mn-cs"/>
              </a:defRPr>
            </a:lvl5pPr>
            <a:lvl6pPr>
              <a:defRPr sz="1508"/>
            </a:lvl6pPr>
            <a:lvl7pPr>
              <a:defRPr sz="1508"/>
            </a:lvl7pPr>
            <a:lvl8pPr>
              <a:defRPr sz="1508"/>
            </a:lvl8pPr>
            <a:lvl9pPr>
              <a:defRPr sz="150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Content Placeholder 3"/>
          <p:cNvSpPr>
            <a:spLocks noGrp="1"/>
          </p:cNvSpPr>
          <p:nvPr>
            <p:ph sz="half" idx="2"/>
          </p:nvPr>
        </p:nvSpPr>
        <p:spPr>
          <a:xfrm>
            <a:off x="6089722" y="1861726"/>
            <a:ext cx="2698619" cy="4048855"/>
          </a:xfrm>
          <a:prstGeom prst="rect">
            <a:avLst/>
          </a:prstGeom>
        </p:spPr>
        <p:txBody>
          <a:bodyPr lIns="0" tIns="0" rIns="0" bIns="0"/>
          <a:lstStyle>
            <a:lvl1pPr algn="l" defTabSz="822487" rtl="0" eaLnBrk="0" fontAlgn="base" hangingPunct="0">
              <a:lnSpc>
                <a:spcPct val="100000"/>
              </a:lnSpc>
              <a:spcBef>
                <a:spcPts val="0"/>
              </a:spcBef>
              <a:spcAft>
                <a:spcPts val="496"/>
              </a:spcAft>
              <a:buClr>
                <a:srgbClr val="FFD200"/>
              </a:buClr>
              <a:buFont typeface="Arial" charset="0"/>
              <a:defRPr lang="en-US" sz="754" b="0" i="0" dirty="0" smtClean="0">
                <a:solidFill>
                  <a:srgbClr val="000000"/>
                </a:solidFill>
                <a:latin typeface="EYInterstate Light" pitchFamily="2" charset="0"/>
                <a:ea typeface="+mn-ea"/>
                <a:cs typeface="+mn-cs"/>
              </a:defRPr>
            </a:lvl1pPr>
            <a:lvl2pPr marL="142985" indent="-141672" algn="l" defTabSz="822487"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000000"/>
                </a:solidFill>
                <a:latin typeface="EYInterstate Light" pitchFamily="2" charset="0"/>
                <a:ea typeface="+mn-ea"/>
                <a:cs typeface="+mn-cs"/>
              </a:defRPr>
            </a:lvl2pPr>
            <a:lvl3pPr marL="296462" indent="-141672" algn="l" defTabSz="822487"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000000"/>
                </a:solidFill>
                <a:latin typeface="EYInterstate Light" pitchFamily="2" charset="0"/>
                <a:ea typeface="+mn-ea"/>
                <a:cs typeface="+mn-cs"/>
              </a:defRPr>
            </a:lvl3pPr>
            <a:lvl4pPr marL="446006" indent="-148737" algn="l" defTabSz="822487"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000000"/>
                </a:solidFill>
                <a:latin typeface="EYInterstate Light" pitchFamily="2" charset="0"/>
                <a:ea typeface="+mn-ea"/>
                <a:cs typeface="+mn-cs"/>
              </a:defRPr>
            </a:lvl4pPr>
            <a:lvl5pPr algn="l" defTabSz="822487" rtl="0" eaLnBrk="0" fontAlgn="base" hangingPunct="0">
              <a:spcAft>
                <a:spcPts val="496"/>
              </a:spcAft>
              <a:buClr>
                <a:srgbClr val="FFD200"/>
              </a:buClr>
              <a:buFont typeface="Arial" charset="0"/>
              <a:defRPr lang="pl-PL" sz="848" b="0" i="0" dirty="0">
                <a:solidFill>
                  <a:srgbClr val="646464"/>
                </a:solidFill>
                <a:latin typeface="+mn-lt"/>
                <a:ea typeface="+mn-ea"/>
                <a:cs typeface="+mn-cs"/>
              </a:defRPr>
            </a:lvl5pPr>
            <a:lvl6pPr>
              <a:defRPr sz="1508"/>
            </a:lvl6pPr>
            <a:lvl7pPr>
              <a:defRPr sz="1508"/>
            </a:lvl7pPr>
            <a:lvl8pPr>
              <a:defRPr sz="1508"/>
            </a:lvl8pPr>
            <a:lvl9pPr>
              <a:defRPr sz="150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Content Placeholder 2"/>
          <p:cNvSpPr>
            <a:spLocks noGrp="1"/>
          </p:cNvSpPr>
          <p:nvPr>
            <p:ph sz="half" idx="10"/>
          </p:nvPr>
        </p:nvSpPr>
        <p:spPr>
          <a:xfrm>
            <a:off x="369217" y="1861726"/>
            <a:ext cx="2697217" cy="4048855"/>
          </a:xfrm>
          <a:prstGeom prst="rect">
            <a:avLst/>
          </a:prstGeom>
        </p:spPr>
        <p:txBody>
          <a:bodyPr lIns="0" tIns="0" rIns="0" bIns="0"/>
          <a:lstStyle>
            <a:lvl1pPr algn="l" defTabSz="822487" rtl="0" eaLnBrk="0" fontAlgn="base" hangingPunct="0">
              <a:lnSpc>
                <a:spcPct val="100000"/>
              </a:lnSpc>
              <a:spcBef>
                <a:spcPts val="0"/>
              </a:spcBef>
              <a:spcAft>
                <a:spcPts val="496"/>
              </a:spcAft>
              <a:buClr>
                <a:srgbClr val="FFD200"/>
              </a:buClr>
              <a:buFont typeface="Arial" charset="0"/>
              <a:defRPr lang="en-US" sz="754" b="0" i="0" dirty="0" smtClean="0">
                <a:solidFill>
                  <a:srgbClr val="000000"/>
                </a:solidFill>
                <a:latin typeface="EYInterstate Light" pitchFamily="2" charset="0"/>
                <a:ea typeface="+mn-ea"/>
                <a:cs typeface="+mn-cs"/>
              </a:defRPr>
            </a:lvl1pPr>
            <a:lvl2pPr marL="142985" indent="-141672" algn="l" defTabSz="822487"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000000"/>
                </a:solidFill>
                <a:latin typeface="EYInterstate Light" pitchFamily="2" charset="0"/>
                <a:ea typeface="+mn-ea"/>
                <a:cs typeface="+mn-cs"/>
              </a:defRPr>
            </a:lvl2pPr>
            <a:lvl3pPr marL="296462" indent="-141672" algn="l" defTabSz="822487"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000000"/>
                </a:solidFill>
                <a:latin typeface="EYInterstate Light" pitchFamily="2" charset="0"/>
                <a:ea typeface="+mn-ea"/>
                <a:cs typeface="+mn-cs"/>
              </a:defRPr>
            </a:lvl3pPr>
            <a:lvl4pPr marL="446006" indent="-148737" algn="l" defTabSz="822487"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000000"/>
                </a:solidFill>
                <a:latin typeface="EYInterstate Light" pitchFamily="2" charset="0"/>
                <a:ea typeface="+mn-ea"/>
                <a:cs typeface="+mn-cs"/>
              </a:defRPr>
            </a:lvl4pPr>
            <a:lvl5pPr algn="l" defTabSz="822487" rtl="0" eaLnBrk="0" fontAlgn="base" hangingPunct="0">
              <a:spcAft>
                <a:spcPts val="496"/>
              </a:spcAft>
              <a:buClr>
                <a:srgbClr val="FFD200"/>
              </a:buClr>
              <a:buFont typeface="Arial" charset="0"/>
              <a:defRPr lang="pl-PL" sz="848" b="0" i="0" dirty="0">
                <a:solidFill>
                  <a:srgbClr val="646464"/>
                </a:solidFill>
                <a:latin typeface="+mn-lt"/>
                <a:ea typeface="+mn-ea"/>
                <a:cs typeface="+mn-cs"/>
              </a:defRPr>
            </a:lvl5pPr>
            <a:lvl6pPr>
              <a:defRPr sz="1508"/>
            </a:lvl6pPr>
            <a:lvl7pPr>
              <a:defRPr sz="1508"/>
            </a:lvl7pPr>
            <a:lvl8pPr>
              <a:defRPr sz="1508"/>
            </a:lvl8pPr>
            <a:lvl9pPr>
              <a:defRPr sz="150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1476308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_3_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GB" dirty="0"/>
          </a:p>
        </p:txBody>
      </p:sp>
      <p:sp>
        <p:nvSpPr>
          <p:cNvPr id="9" name="Content Placeholder 2"/>
          <p:cNvSpPr>
            <a:spLocks noGrp="1"/>
          </p:cNvSpPr>
          <p:nvPr>
            <p:ph sz="half" idx="1"/>
          </p:nvPr>
        </p:nvSpPr>
        <p:spPr>
          <a:xfrm>
            <a:off x="3238585" y="3878952"/>
            <a:ext cx="2678984" cy="2299439"/>
          </a:xfrm>
          <a:prstGeom prst="rect">
            <a:avLst/>
          </a:prstGeom>
        </p:spPr>
        <p:txBody>
          <a:bodyPr lIns="0" tIns="0" rIns="0" bIns="0"/>
          <a:lstStyle>
            <a:lvl1pPr algn="l" defTabSz="822487" rtl="0" eaLnBrk="0" fontAlgn="base" hangingPunct="0">
              <a:lnSpc>
                <a:spcPct val="100000"/>
              </a:lnSpc>
              <a:spcBef>
                <a:spcPts val="0"/>
              </a:spcBef>
              <a:spcAft>
                <a:spcPts val="496"/>
              </a:spcAft>
              <a:buClr>
                <a:srgbClr val="FFD200"/>
              </a:buClr>
              <a:buFont typeface="Arial" charset="0"/>
              <a:defRPr lang="en-US" sz="754" b="0" i="0" dirty="0" smtClean="0">
                <a:solidFill>
                  <a:srgbClr val="000000"/>
                </a:solidFill>
                <a:latin typeface="EYInterstate Light" pitchFamily="2" charset="0"/>
                <a:ea typeface="+mn-ea"/>
                <a:cs typeface="+mn-cs"/>
              </a:defRPr>
            </a:lvl1pPr>
            <a:lvl2pPr marL="142985" indent="-141672" algn="l" defTabSz="822487"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000000"/>
                </a:solidFill>
                <a:latin typeface="EYInterstate Light" pitchFamily="2" charset="0"/>
                <a:ea typeface="+mn-ea"/>
                <a:cs typeface="+mn-cs"/>
              </a:defRPr>
            </a:lvl2pPr>
            <a:lvl3pPr marL="296462" indent="-141672" algn="l" defTabSz="822487"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000000"/>
                </a:solidFill>
                <a:latin typeface="EYInterstate Light" pitchFamily="2" charset="0"/>
                <a:ea typeface="+mn-ea"/>
                <a:cs typeface="+mn-cs"/>
              </a:defRPr>
            </a:lvl3pPr>
            <a:lvl4pPr marL="446006" indent="-148737" algn="l" defTabSz="822487"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000000"/>
                </a:solidFill>
                <a:latin typeface="EYInterstate Light" pitchFamily="2" charset="0"/>
                <a:ea typeface="+mn-ea"/>
                <a:cs typeface="+mn-cs"/>
              </a:defRPr>
            </a:lvl4pPr>
            <a:lvl5pPr algn="l" defTabSz="822487" rtl="0" eaLnBrk="0" fontAlgn="base" hangingPunct="0">
              <a:spcAft>
                <a:spcPts val="496"/>
              </a:spcAft>
              <a:buClr>
                <a:srgbClr val="FFD200"/>
              </a:buClr>
              <a:buFont typeface="Arial" charset="0"/>
              <a:defRPr lang="pl-PL" sz="848" b="0" i="0" dirty="0">
                <a:solidFill>
                  <a:srgbClr val="646464"/>
                </a:solidFill>
                <a:latin typeface="+mn-lt"/>
                <a:ea typeface="+mn-ea"/>
                <a:cs typeface="+mn-cs"/>
              </a:defRPr>
            </a:lvl5pPr>
            <a:lvl6pPr>
              <a:defRPr sz="1508"/>
            </a:lvl6pPr>
            <a:lvl7pPr>
              <a:defRPr sz="1508"/>
            </a:lvl7pPr>
            <a:lvl8pPr>
              <a:defRPr sz="1508"/>
            </a:lvl8pPr>
            <a:lvl9pPr>
              <a:defRPr sz="150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Content Placeholder 3"/>
          <p:cNvSpPr>
            <a:spLocks noGrp="1"/>
          </p:cNvSpPr>
          <p:nvPr>
            <p:ph sz="half" idx="2"/>
          </p:nvPr>
        </p:nvSpPr>
        <p:spPr>
          <a:xfrm>
            <a:off x="6089722" y="3878952"/>
            <a:ext cx="2698619" cy="2299439"/>
          </a:xfrm>
          <a:prstGeom prst="rect">
            <a:avLst/>
          </a:prstGeom>
        </p:spPr>
        <p:txBody>
          <a:bodyPr lIns="0" tIns="0" rIns="0" bIns="0"/>
          <a:lstStyle>
            <a:lvl1pPr algn="l" defTabSz="822487" rtl="0" eaLnBrk="0" fontAlgn="base" hangingPunct="0">
              <a:lnSpc>
                <a:spcPct val="100000"/>
              </a:lnSpc>
              <a:spcBef>
                <a:spcPts val="0"/>
              </a:spcBef>
              <a:spcAft>
                <a:spcPts val="496"/>
              </a:spcAft>
              <a:buClr>
                <a:srgbClr val="FFD200"/>
              </a:buClr>
              <a:buFont typeface="Arial" charset="0"/>
              <a:defRPr lang="en-US" sz="754" b="0" i="0" dirty="0" smtClean="0">
                <a:solidFill>
                  <a:srgbClr val="000000"/>
                </a:solidFill>
                <a:latin typeface="EYInterstate Light" pitchFamily="2" charset="0"/>
                <a:ea typeface="+mn-ea"/>
                <a:cs typeface="+mn-cs"/>
              </a:defRPr>
            </a:lvl1pPr>
            <a:lvl2pPr marL="142985" indent="-141672" algn="l" defTabSz="822487"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000000"/>
                </a:solidFill>
                <a:latin typeface="EYInterstate Light" pitchFamily="2" charset="0"/>
                <a:ea typeface="+mn-ea"/>
                <a:cs typeface="+mn-cs"/>
              </a:defRPr>
            </a:lvl2pPr>
            <a:lvl3pPr marL="296462" indent="-141672" algn="l" defTabSz="822487"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000000"/>
                </a:solidFill>
                <a:latin typeface="EYInterstate Light" pitchFamily="2" charset="0"/>
                <a:ea typeface="+mn-ea"/>
                <a:cs typeface="+mn-cs"/>
              </a:defRPr>
            </a:lvl3pPr>
            <a:lvl4pPr marL="446006" indent="-148737" algn="l" defTabSz="822487"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000000"/>
                </a:solidFill>
                <a:latin typeface="EYInterstate Light" pitchFamily="2" charset="0"/>
                <a:ea typeface="+mn-ea"/>
                <a:cs typeface="+mn-cs"/>
              </a:defRPr>
            </a:lvl4pPr>
            <a:lvl5pPr algn="l" defTabSz="822487" rtl="0" eaLnBrk="0" fontAlgn="base" hangingPunct="0">
              <a:spcAft>
                <a:spcPts val="496"/>
              </a:spcAft>
              <a:buClr>
                <a:srgbClr val="FFD200"/>
              </a:buClr>
              <a:buFont typeface="Arial" charset="0"/>
              <a:defRPr lang="pl-PL" sz="848" b="0" i="0" dirty="0">
                <a:solidFill>
                  <a:srgbClr val="646464"/>
                </a:solidFill>
                <a:latin typeface="+mn-lt"/>
                <a:ea typeface="+mn-ea"/>
                <a:cs typeface="+mn-cs"/>
              </a:defRPr>
            </a:lvl5pPr>
            <a:lvl6pPr>
              <a:defRPr sz="1508"/>
            </a:lvl6pPr>
            <a:lvl7pPr>
              <a:defRPr sz="1508"/>
            </a:lvl7pPr>
            <a:lvl8pPr>
              <a:defRPr sz="1508"/>
            </a:lvl8pPr>
            <a:lvl9pPr>
              <a:defRPr sz="150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2"/>
          <p:cNvSpPr>
            <a:spLocks noGrp="1"/>
          </p:cNvSpPr>
          <p:nvPr>
            <p:ph sz="half" idx="10"/>
          </p:nvPr>
        </p:nvSpPr>
        <p:spPr>
          <a:xfrm>
            <a:off x="369217" y="3878952"/>
            <a:ext cx="2697217" cy="2299439"/>
          </a:xfrm>
          <a:prstGeom prst="rect">
            <a:avLst/>
          </a:prstGeom>
        </p:spPr>
        <p:txBody>
          <a:bodyPr lIns="0" tIns="0" rIns="0" bIns="0"/>
          <a:lstStyle>
            <a:lvl1pPr algn="l" defTabSz="822487" rtl="0" eaLnBrk="0" fontAlgn="base" hangingPunct="0">
              <a:lnSpc>
                <a:spcPct val="100000"/>
              </a:lnSpc>
              <a:spcBef>
                <a:spcPts val="0"/>
              </a:spcBef>
              <a:spcAft>
                <a:spcPts val="496"/>
              </a:spcAft>
              <a:buClr>
                <a:srgbClr val="FFD200"/>
              </a:buClr>
              <a:buFont typeface="Arial" charset="0"/>
              <a:defRPr lang="en-US" sz="754" b="0" i="0" dirty="0" smtClean="0">
                <a:solidFill>
                  <a:srgbClr val="000000"/>
                </a:solidFill>
                <a:latin typeface="EYInterstate Light" pitchFamily="2" charset="0"/>
                <a:ea typeface="+mn-ea"/>
                <a:cs typeface="+mn-cs"/>
              </a:defRPr>
            </a:lvl1pPr>
            <a:lvl2pPr marL="142985" indent="-141672" algn="l" defTabSz="822487"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000000"/>
                </a:solidFill>
                <a:latin typeface="EYInterstate Light" pitchFamily="2" charset="0"/>
                <a:ea typeface="+mn-ea"/>
                <a:cs typeface="+mn-cs"/>
              </a:defRPr>
            </a:lvl2pPr>
            <a:lvl3pPr marL="296462" indent="-141672" algn="l" defTabSz="822487"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000000"/>
                </a:solidFill>
                <a:latin typeface="EYInterstate Light" pitchFamily="2" charset="0"/>
                <a:ea typeface="+mn-ea"/>
                <a:cs typeface="+mn-cs"/>
              </a:defRPr>
            </a:lvl3pPr>
            <a:lvl4pPr marL="446006" indent="-148737" algn="l" defTabSz="822487"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000000"/>
                </a:solidFill>
                <a:latin typeface="EYInterstate Light" pitchFamily="2" charset="0"/>
                <a:ea typeface="+mn-ea"/>
                <a:cs typeface="+mn-cs"/>
              </a:defRPr>
            </a:lvl4pPr>
            <a:lvl5pPr algn="l" defTabSz="822487" rtl="0" eaLnBrk="0" fontAlgn="base" hangingPunct="0">
              <a:spcAft>
                <a:spcPts val="496"/>
              </a:spcAft>
              <a:buClr>
                <a:srgbClr val="FFD200"/>
              </a:buClr>
              <a:buFont typeface="Arial" charset="0"/>
              <a:defRPr lang="pl-PL" sz="848" b="0" i="0" dirty="0">
                <a:solidFill>
                  <a:srgbClr val="646464"/>
                </a:solidFill>
                <a:latin typeface="+mn-lt"/>
                <a:ea typeface="+mn-ea"/>
                <a:cs typeface="+mn-cs"/>
              </a:defRPr>
            </a:lvl5pPr>
            <a:lvl6pPr>
              <a:defRPr sz="1508"/>
            </a:lvl6pPr>
            <a:lvl7pPr>
              <a:defRPr sz="1508"/>
            </a:lvl7pPr>
            <a:lvl8pPr>
              <a:defRPr sz="1508"/>
            </a:lvl8pPr>
            <a:lvl9pPr>
              <a:defRPr sz="150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69139719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_2_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GB" dirty="0"/>
          </a:p>
        </p:txBody>
      </p:sp>
      <p:sp>
        <p:nvSpPr>
          <p:cNvPr id="3" name="Content Placeholder 4"/>
          <p:cNvSpPr>
            <a:spLocks noGrp="1"/>
          </p:cNvSpPr>
          <p:nvPr>
            <p:ph sz="half" idx="1"/>
          </p:nvPr>
        </p:nvSpPr>
        <p:spPr>
          <a:xfrm>
            <a:off x="3246702" y="1861726"/>
            <a:ext cx="2670899" cy="4048855"/>
          </a:xfrm>
          <a:prstGeom prst="rect">
            <a:avLst/>
          </a:prstGeom>
        </p:spPr>
        <p:txBody>
          <a:bodyPr lIns="0" tIns="0" rIns="0" bIns="0"/>
          <a:lstStyle>
            <a:lvl1pPr>
              <a:lnSpc>
                <a:spcPct val="100000"/>
              </a:lnSpc>
              <a:defRPr sz="754">
                <a:latin typeface="EYInterstate Light" panose="02000506000000020004" pitchFamily="2" charset="0"/>
              </a:defRPr>
            </a:lvl1pPr>
          </a:lstStyle>
          <a:p>
            <a:pPr lvl="0"/>
            <a:r>
              <a:rPr lang="en-US" smtClean="0"/>
              <a:t>Click to edit Master text styles</a:t>
            </a:r>
          </a:p>
        </p:txBody>
      </p:sp>
      <p:sp>
        <p:nvSpPr>
          <p:cNvPr id="4" name="Content Placeholder 5"/>
          <p:cNvSpPr>
            <a:spLocks noGrp="1"/>
          </p:cNvSpPr>
          <p:nvPr>
            <p:ph sz="half" idx="2"/>
          </p:nvPr>
        </p:nvSpPr>
        <p:spPr>
          <a:xfrm>
            <a:off x="6097866" y="1861726"/>
            <a:ext cx="2690474" cy="4048855"/>
          </a:xfrm>
          <a:prstGeom prst="rect">
            <a:avLst/>
          </a:prstGeom>
        </p:spPr>
        <p:txBody>
          <a:bodyPr lIns="0" tIns="0" rIns="0" bIns="0"/>
          <a:lstStyle>
            <a:lvl1pPr>
              <a:lnSpc>
                <a:spcPct val="100000"/>
              </a:lnSpc>
              <a:defRPr sz="754">
                <a:latin typeface="EYInterstate Light" panose="02000506000000020004" pitchFamily="2" charset="0"/>
              </a:defRPr>
            </a:lvl1pPr>
          </a:lstStyle>
          <a:p>
            <a:pPr lvl="0"/>
            <a:r>
              <a:rPr lang="en-US" smtClean="0"/>
              <a:t>Click to edit Master text styles</a:t>
            </a:r>
          </a:p>
        </p:txBody>
      </p:sp>
    </p:spTree>
    <p:extLst>
      <p:ext uri="{BB962C8B-B14F-4D97-AF65-F5344CB8AC3E}">
        <p14:creationId xmlns:p14="http://schemas.microsoft.com/office/powerpoint/2010/main" val="365443230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75686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ver_Letter">
    <p:spTree>
      <p:nvGrpSpPr>
        <p:cNvPr id="1" name=""/>
        <p:cNvGrpSpPr/>
        <p:nvPr/>
      </p:nvGrpSpPr>
      <p:grpSpPr>
        <a:xfrm>
          <a:off x="0" y="0"/>
          <a:ext cx="0" cy="0"/>
          <a:chOff x="0" y="0"/>
          <a:chExt cx="0" cy="0"/>
        </a:xfrm>
      </p:grpSpPr>
      <p:sp>
        <p:nvSpPr>
          <p:cNvPr id="6" name="Content Placeholder 2"/>
          <p:cNvSpPr>
            <a:spLocks noGrp="1"/>
          </p:cNvSpPr>
          <p:nvPr>
            <p:ph idx="1"/>
          </p:nvPr>
        </p:nvSpPr>
        <p:spPr>
          <a:xfrm>
            <a:off x="369915" y="1339914"/>
            <a:ext cx="5579271" cy="4832132"/>
          </a:xfrm>
          <a:prstGeom prst="rect">
            <a:avLst/>
          </a:prstGeom>
        </p:spPr>
        <p:txBody>
          <a:bodyPr lIns="0" tIns="0" rIns="0" bIns="0"/>
          <a:lstStyle>
            <a:lvl1pPr marL="0" indent="0">
              <a:lnSpc>
                <a:spcPct val="100000"/>
              </a:lnSpc>
              <a:spcBef>
                <a:spcPts val="0"/>
              </a:spcBef>
              <a:spcAft>
                <a:spcPts val="496"/>
              </a:spcAft>
              <a:defRPr sz="754" b="0" i="0">
                <a:solidFill>
                  <a:srgbClr val="333333"/>
                </a:solidFill>
                <a:latin typeface="EYInterstate Light" pitchFamily="2" charset="0"/>
              </a:defRPr>
            </a:lvl1pPr>
            <a:lvl2pPr marL="142985" indent="-141672">
              <a:lnSpc>
                <a:spcPct val="100000"/>
              </a:lnSpc>
              <a:spcBef>
                <a:spcPts val="0"/>
              </a:spcBef>
              <a:spcAft>
                <a:spcPts val="496"/>
              </a:spcAft>
              <a:buClr>
                <a:srgbClr val="FFE600"/>
              </a:buClr>
              <a:buSzPct val="70000"/>
              <a:buFont typeface="Arial" pitchFamily="34" charset="0"/>
              <a:buChar char="►"/>
              <a:defRPr sz="754" b="0" i="0">
                <a:solidFill>
                  <a:srgbClr val="333333"/>
                </a:solidFill>
                <a:latin typeface="EYInterstate Light" pitchFamily="2" charset="0"/>
              </a:defRPr>
            </a:lvl2pPr>
            <a:lvl3pPr marL="297475" indent="-149543">
              <a:lnSpc>
                <a:spcPct val="100000"/>
              </a:lnSpc>
              <a:spcBef>
                <a:spcPts val="0"/>
              </a:spcBef>
              <a:spcAft>
                <a:spcPts val="496"/>
              </a:spcAft>
              <a:buClr>
                <a:srgbClr val="FFE600"/>
              </a:buClr>
              <a:buSzPct val="70000"/>
              <a:buFont typeface="Arial" pitchFamily="34" charset="0"/>
              <a:buChar char="►"/>
              <a:defRPr sz="754" b="0" i="0">
                <a:solidFill>
                  <a:srgbClr val="333333"/>
                </a:solidFill>
                <a:latin typeface="EYInterstate Light" pitchFamily="2" charset="0"/>
              </a:defRPr>
            </a:lvl3pPr>
            <a:lvl4pPr marL="446006" indent="-148737">
              <a:lnSpc>
                <a:spcPct val="100000"/>
              </a:lnSpc>
              <a:spcBef>
                <a:spcPts val="0"/>
              </a:spcBef>
              <a:spcAft>
                <a:spcPts val="496"/>
              </a:spcAft>
              <a:buClr>
                <a:srgbClr val="FFE600"/>
              </a:buClr>
              <a:buSzPct val="70000"/>
              <a:buFont typeface="Arial" pitchFamily="34" charset="0"/>
              <a:buChar char="►"/>
              <a:defRPr sz="754" b="0" i="0">
                <a:solidFill>
                  <a:srgbClr val="333333"/>
                </a:solidFill>
                <a:latin typeface="EYInterstate Light" pitchFamily="2" charset="0"/>
              </a:defRPr>
            </a:lvl4pPr>
            <a:lvl5pPr marL="594950" indent="-148737">
              <a:lnSpc>
                <a:spcPct val="100000"/>
              </a:lnSpc>
              <a:spcBef>
                <a:spcPts val="0"/>
              </a:spcBef>
              <a:spcAft>
                <a:spcPts val="496"/>
              </a:spcAft>
              <a:buClr>
                <a:srgbClr val="FFE600"/>
              </a:buClr>
              <a:buSzPct val="70000"/>
              <a:buFont typeface="Arial" pitchFamily="34" charset="0"/>
              <a:buChar char="►"/>
              <a:defRPr sz="754" b="0" i="0">
                <a:solidFill>
                  <a:srgbClr val="333333"/>
                </a:solidFill>
                <a:latin typeface="EYInterstate Light" pitchFamily="2"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grpSp>
        <p:nvGrpSpPr>
          <p:cNvPr id="8" name="Group 7"/>
          <p:cNvGrpSpPr/>
          <p:nvPr/>
        </p:nvGrpSpPr>
        <p:grpSpPr>
          <a:xfrm>
            <a:off x="366520" y="278896"/>
            <a:ext cx="597817" cy="740082"/>
            <a:chOff x="9040813" y="5535613"/>
            <a:chExt cx="1082675" cy="1263650"/>
          </a:xfrm>
        </p:grpSpPr>
        <p:sp>
          <p:nvSpPr>
            <p:cNvPr id="9" name="Freeform 11"/>
            <p:cNvSpPr>
              <a:spLocks/>
            </p:cNvSpPr>
            <p:nvPr/>
          </p:nvSpPr>
          <p:spPr bwMode="auto">
            <a:xfrm>
              <a:off x="9040813" y="5535613"/>
              <a:ext cx="866775" cy="314325"/>
            </a:xfrm>
            <a:custGeom>
              <a:avLst/>
              <a:gdLst>
                <a:gd name="T0" fmla="*/ 546 w 546"/>
                <a:gd name="T1" fmla="*/ 0 h 198"/>
                <a:gd name="T2" fmla="*/ 0 w 546"/>
                <a:gd name="T3" fmla="*/ 198 h 198"/>
                <a:gd name="T4" fmla="*/ 546 w 546"/>
                <a:gd name="T5" fmla="*/ 102 h 198"/>
                <a:gd name="T6" fmla="*/ 546 w 546"/>
                <a:gd name="T7" fmla="*/ 0 h 198"/>
              </a:gdLst>
              <a:ahLst/>
              <a:cxnLst>
                <a:cxn ang="0">
                  <a:pos x="T0" y="T1"/>
                </a:cxn>
                <a:cxn ang="0">
                  <a:pos x="T2" y="T3"/>
                </a:cxn>
                <a:cxn ang="0">
                  <a:pos x="T4" y="T5"/>
                </a:cxn>
                <a:cxn ang="0">
                  <a:pos x="T6" y="T7"/>
                </a:cxn>
              </a:cxnLst>
              <a:rect l="0" t="0" r="r" b="b"/>
              <a:pathLst>
                <a:path w="546" h="198">
                  <a:moveTo>
                    <a:pt x="546" y="0"/>
                  </a:moveTo>
                  <a:lnTo>
                    <a:pt x="0" y="198"/>
                  </a:lnTo>
                  <a:lnTo>
                    <a:pt x="546" y="102"/>
                  </a:lnTo>
                  <a:lnTo>
                    <a:pt x="546" y="0"/>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sp>
          <p:nvSpPr>
            <p:cNvPr id="10" name="Freeform 12"/>
            <p:cNvSpPr>
              <a:spLocks noEditPoints="1"/>
            </p:cNvSpPr>
            <p:nvPr/>
          </p:nvSpPr>
          <p:spPr bwMode="auto">
            <a:xfrm>
              <a:off x="9040813" y="5983288"/>
              <a:ext cx="1082675" cy="815975"/>
            </a:xfrm>
            <a:custGeom>
              <a:avLst/>
              <a:gdLst>
                <a:gd name="T0" fmla="*/ 6 w 682"/>
                <a:gd name="T1" fmla="*/ 342 h 514"/>
                <a:gd name="T2" fmla="*/ 38 w 682"/>
                <a:gd name="T3" fmla="*/ 380 h 514"/>
                <a:gd name="T4" fmla="*/ 34 w 682"/>
                <a:gd name="T5" fmla="*/ 354 h 514"/>
                <a:gd name="T6" fmla="*/ 78 w 682"/>
                <a:gd name="T7" fmla="*/ 392 h 514"/>
                <a:gd name="T8" fmla="*/ 96 w 682"/>
                <a:gd name="T9" fmla="*/ 406 h 514"/>
                <a:gd name="T10" fmla="*/ 250 w 682"/>
                <a:gd name="T11" fmla="*/ 364 h 514"/>
                <a:gd name="T12" fmla="*/ 266 w 682"/>
                <a:gd name="T13" fmla="*/ 372 h 514"/>
                <a:gd name="T14" fmla="*/ 132 w 682"/>
                <a:gd name="T15" fmla="*/ 380 h 514"/>
                <a:gd name="T16" fmla="*/ 164 w 682"/>
                <a:gd name="T17" fmla="*/ 374 h 514"/>
                <a:gd name="T18" fmla="*/ 192 w 682"/>
                <a:gd name="T19" fmla="*/ 364 h 514"/>
                <a:gd name="T20" fmla="*/ 192 w 682"/>
                <a:gd name="T21" fmla="*/ 374 h 514"/>
                <a:gd name="T22" fmla="*/ 446 w 682"/>
                <a:gd name="T23" fmla="*/ 406 h 514"/>
                <a:gd name="T24" fmla="*/ 456 w 682"/>
                <a:gd name="T25" fmla="*/ 358 h 514"/>
                <a:gd name="T26" fmla="*/ 446 w 682"/>
                <a:gd name="T27" fmla="*/ 394 h 514"/>
                <a:gd name="T28" fmla="*/ 290 w 682"/>
                <a:gd name="T29" fmla="*/ 384 h 514"/>
                <a:gd name="T30" fmla="*/ 304 w 682"/>
                <a:gd name="T31" fmla="*/ 420 h 514"/>
                <a:gd name="T32" fmla="*/ 320 w 682"/>
                <a:gd name="T33" fmla="*/ 394 h 514"/>
                <a:gd name="T34" fmla="*/ 316 w 682"/>
                <a:gd name="T35" fmla="*/ 372 h 514"/>
                <a:gd name="T36" fmla="*/ 380 w 682"/>
                <a:gd name="T37" fmla="*/ 376 h 514"/>
                <a:gd name="T38" fmla="*/ 402 w 682"/>
                <a:gd name="T39" fmla="*/ 410 h 514"/>
                <a:gd name="T40" fmla="*/ 374 w 682"/>
                <a:gd name="T41" fmla="*/ 388 h 514"/>
                <a:gd name="T42" fmla="*/ 514 w 682"/>
                <a:gd name="T43" fmla="*/ 394 h 514"/>
                <a:gd name="T44" fmla="*/ 512 w 682"/>
                <a:gd name="T45" fmla="*/ 360 h 514"/>
                <a:gd name="T46" fmla="*/ 522 w 682"/>
                <a:gd name="T47" fmla="*/ 402 h 514"/>
                <a:gd name="T48" fmla="*/ 632 w 682"/>
                <a:gd name="T49" fmla="*/ 394 h 514"/>
                <a:gd name="T50" fmla="*/ 620 w 682"/>
                <a:gd name="T51" fmla="*/ 358 h 514"/>
                <a:gd name="T52" fmla="*/ 632 w 682"/>
                <a:gd name="T53" fmla="*/ 394 h 514"/>
                <a:gd name="T54" fmla="*/ 584 w 682"/>
                <a:gd name="T55" fmla="*/ 396 h 514"/>
                <a:gd name="T56" fmla="*/ 562 w 682"/>
                <a:gd name="T57" fmla="*/ 372 h 514"/>
                <a:gd name="T58" fmla="*/ 548 w 682"/>
                <a:gd name="T59" fmla="*/ 410 h 514"/>
                <a:gd name="T60" fmla="*/ 548 w 682"/>
                <a:gd name="T61" fmla="*/ 372 h 514"/>
                <a:gd name="T62" fmla="*/ 664 w 682"/>
                <a:gd name="T63" fmla="*/ 374 h 514"/>
                <a:gd name="T64" fmla="*/ 678 w 682"/>
                <a:gd name="T65" fmla="*/ 374 h 514"/>
                <a:gd name="T66" fmla="*/ 228 w 682"/>
                <a:gd name="T67" fmla="*/ 354 h 514"/>
                <a:gd name="T68" fmla="*/ 530 w 682"/>
                <a:gd name="T69" fmla="*/ 470 h 514"/>
                <a:gd name="T70" fmla="*/ 552 w 682"/>
                <a:gd name="T71" fmla="*/ 484 h 514"/>
                <a:gd name="T72" fmla="*/ 560 w 682"/>
                <a:gd name="T73" fmla="*/ 480 h 514"/>
                <a:gd name="T74" fmla="*/ 120 w 682"/>
                <a:gd name="T75" fmla="*/ 494 h 514"/>
                <a:gd name="T76" fmla="*/ 42 w 682"/>
                <a:gd name="T77" fmla="*/ 494 h 514"/>
                <a:gd name="T78" fmla="*/ 20 w 682"/>
                <a:gd name="T79" fmla="*/ 476 h 514"/>
                <a:gd name="T80" fmla="*/ 70 w 682"/>
                <a:gd name="T81" fmla="*/ 460 h 514"/>
                <a:gd name="T82" fmla="*/ 106 w 682"/>
                <a:gd name="T83" fmla="*/ 452 h 514"/>
                <a:gd name="T84" fmla="*/ 90 w 682"/>
                <a:gd name="T85" fmla="*/ 456 h 514"/>
                <a:gd name="T86" fmla="*/ 496 w 682"/>
                <a:gd name="T87" fmla="*/ 458 h 514"/>
                <a:gd name="T88" fmla="*/ 494 w 682"/>
                <a:gd name="T89" fmla="*/ 444 h 514"/>
                <a:gd name="T90" fmla="*/ 376 w 682"/>
                <a:gd name="T91" fmla="*/ 494 h 514"/>
                <a:gd name="T92" fmla="*/ 398 w 682"/>
                <a:gd name="T93" fmla="*/ 476 h 514"/>
                <a:gd name="T94" fmla="*/ 442 w 682"/>
                <a:gd name="T95" fmla="*/ 496 h 514"/>
                <a:gd name="T96" fmla="*/ 438 w 682"/>
                <a:gd name="T97" fmla="*/ 484 h 514"/>
                <a:gd name="T98" fmla="*/ 452 w 682"/>
                <a:gd name="T99" fmla="*/ 470 h 514"/>
                <a:gd name="T100" fmla="*/ 170 w 682"/>
                <a:gd name="T101" fmla="*/ 426 h 514"/>
                <a:gd name="T102" fmla="*/ 254 w 682"/>
                <a:gd name="T103" fmla="*/ 444 h 514"/>
                <a:gd name="T104" fmla="*/ 252 w 682"/>
                <a:gd name="T105" fmla="*/ 456 h 514"/>
                <a:gd name="T106" fmla="*/ 280 w 682"/>
                <a:gd name="T107" fmla="*/ 470 h 514"/>
                <a:gd name="T108" fmla="*/ 296 w 682"/>
                <a:gd name="T109" fmla="*/ 506 h 514"/>
                <a:gd name="T110" fmla="*/ 310 w 682"/>
                <a:gd name="T111" fmla="*/ 480 h 514"/>
                <a:gd name="T112" fmla="*/ 308 w 682"/>
                <a:gd name="T113" fmla="*/ 458 h 514"/>
                <a:gd name="T114" fmla="*/ 220 w 682"/>
                <a:gd name="T115" fmla="*/ 432 h 514"/>
                <a:gd name="T116" fmla="*/ 6 w 682"/>
                <a:gd name="T117" fmla="*/ 0 h 514"/>
                <a:gd name="T118" fmla="*/ 464 w 682"/>
                <a:gd name="T11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2" h="514">
                  <a:moveTo>
                    <a:pt x="58" y="388"/>
                  </a:moveTo>
                  <a:lnTo>
                    <a:pt x="58" y="388"/>
                  </a:lnTo>
                  <a:lnTo>
                    <a:pt x="56" y="382"/>
                  </a:lnTo>
                  <a:lnTo>
                    <a:pt x="54" y="378"/>
                  </a:lnTo>
                  <a:lnTo>
                    <a:pt x="48" y="372"/>
                  </a:lnTo>
                  <a:lnTo>
                    <a:pt x="48" y="372"/>
                  </a:lnTo>
                  <a:lnTo>
                    <a:pt x="54" y="368"/>
                  </a:lnTo>
                  <a:lnTo>
                    <a:pt x="56" y="360"/>
                  </a:lnTo>
                  <a:lnTo>
                    <a:pt x="56" y="360"/>
                  </a:lnTo>
                  <a:lnTo>
                    <a:pt x="54" y="352"/>
                  </a:lnTo>
                  <a:lnTo>
                    <a:pt x="50" y="346"/>
                  </a:lnTo>
                  <a:lnTo>
                    <a:pt x="44" y="344"/>
                  </a:lnTo>
                  <a:lnTo>
                    <a:pt x="34" y="342"/>
                  </a:lnTo>
                  <a:lnTo>
                    <a:pt x="6" y="342"/>
                  </a:lnTo>
                  <a:lnTo>
                    <a:pt x="6" y="410"/>
                  </a:lnTo>
                  <a:lnTo>
                    <a:pt x="34" y="410"/>
                  </a:lnTo>
                  <a:lnTo>
                    <a:pt x="34" y="410"/>
                  </a:lnTo>
                  <a:lnTo>
                    <a:pt x="44" y="408"/>
                  </a:lnTo>
                  <a:lnTo>
                    <a:pt x="52" y="404"/>
                  </a:lnTo>
                  <a:lnTo>
                    <a:pt x="56" y="396"/>
                  </a:lnTo>
                  <a:lnTo>
                    <a:pt x="58" y="388"/>
                  </a:lnTo>
                  <a:lnTo>
                    <a:pt x="58" y="388"/>
                  </a:lnTo>
                  <a:close/>
                  <a:moveTo>
                    <a:pt x="34" y="398"/>
                  </a:moveTo>
                  <a:lnTo>
                    <a:pt x="18" y="398"/>
                  </a:lnTo>
                  <a:lnTo>
                    <a:pt x="18" y="378"/>
                  </a:lnTo>
                  <a:lnTo>
                    <a:pt x="34" y="378"/>
                  </a:lnTo>
                  <a:lnTo>
                    <a:pt x="34" y="378"/>
                  </a:lnTo>
                  <a:lnTo>
                    <a:pt x="38" y="380"/>
                  </a:lnTo>
                  <a:lnTo>
                    <a:pt x="42" y="380"/>
                  </a:lnTo>
                  <a:lnTo>
                    <a:pt x="44" y="384"/>
                  </a:lnTo>
                  <a:lnTo>
                    <a:pt x="44" y="388"/>
                  </a:lnTo>
                  <a:lnTo>
                    <a:pt x="44" y="388"/>
                  </a:lnTo>
                  <a:lnTo>
                    <a:pt x="44" y="392"/>
                  </a:lnTo>
                  <a:lnTo>
                    <a:pt x="42" y="396"/>
                  </a:lnTo>
                  <a:lnTo>
                    <a:pt x="38" y="398"/>
                  </a:lnTo>
                  <a:lnTo>
                    <a:pt x="34" y="398"/>
                  </a:lnTo>
                  <a:lnTo>
                    <a:pt x="34" y="398"/>
                  </a:lnTo>
                  <a:close/>
                  <a:moveTo>
                    <a:pt x="34" y="368"/>
                  </a:moveTo>
                  <a:lnTo>
                    <a:pt x="18" y="368"/>
                  </a:lnTo>
                  <a:lnTo>
                    <a:pt x="18" y="354"/>
                  </a:lnTo>
                  <a:lnTo>
                    <a:pt x="34" y="354"/>
                  </a:lnTo>
                  <a:lnTo>
                    <a:pt x="34" y="354"/>
                  </a:lnTo>
                  <a:lnTo>
                    <a:pt x="40" y="356"/>
                  </a:lnTo>
                  <a:lnTo>
                    <a:pt x="42" y="358"/>
                  </a:lnTo>
                  <a:lnTo>
                    <a:pt x="42" y="360"/>
                  </a:lnTo>
                  <a:lnTo>
                    <a:pt x="42" y="360"/>
                  </a:lnTo>
                  <a:lnTo>
                    <a:pt x="40" y="366"/>
                  </a:lnTo>
                  <a:lnTo>
                    <a:pt x="38" y="366"/>
                  </a:lnTo>
                  <a:lnTo>
                    <a:pt x="34" y="368"/>
                  </a:lnTo>
                  <a:lnTo>
                    <a:pt x="34" y="368"/>
                  </a:lnTo>
                  <a:close/>
                  <a:moveTo>
                    <a:pt x="66" y="388"/>
                  </a:moveTo>
                  <a:lnTo>
                    <a:pt x="66" y="360"/>
                  </a:lnTo>
                  <a:lnTo>
                    <a:pt x="78" y="360"/>
                  </a:lnTo>
                  <a:lnTo>
                    <a:pt x="78" y="388"/>
                  </a:lnTo>
                  <a:lnTo>
                    <a:pt x="78" y="388"/>
                  </a:lnTo>
                  <a:lnTo>
                    <a:pt x="78" y="392"/>
                  </a:lnTo>
                  <a:lnTo>
                    <a:pt x="80" y="396"/>
                  </a:lnTo>
                  <a:lnTo>
                    <a:pt x="84" y="398"/>
                  </a:lnTo>
                  <a:lnTo>
                    <a:pt x="88" y="400"/>
                  </a:lnTo>
                  <a:lnTo>
                    <a:pt x="88" y="400"/>
                  </a:lnTo>
                  <a:lnTo>
                    <a:pt x="92" y="398"/>
                  </a:lnTo>
                  <a:lnTo>
                    <a:pt x="94" y="396"/>
                  </a:lnTo>
                  <a:lnTo>
                    <a:pt x="96" y="392"/>
                  </a:lnTo>
                  <a:lnTo>
                    <a:pt x="96" y="388"/>
                  </a:lnTo>
                  <a:lnTo>
                    <a:pt x="96" y="360"/>
                  </a:lnTo>
                  <a:lnTo>
                    <a:pt x="108" y="360"/>
                  </a:lnTo>
                  <a:lnTo>
                    <a:pt x="108" y="410"/>
                  </a:lnTo>
                  <a:lnTo>
                    <a:pt x="96" y="410"/>
                  </a:lnTo>
                  <a:lnTo>
                    <a:pt x="96" y="406"/>
                  </a:lnTo>
                  <a:lnTo>
                    <a:pt x="96" y="406"/>
                  </a:lnTo>
                  <a:lnTo>
                    <a:pt x="92" y="408"/>
                  </a:lnTo>
                  <a:lnTo>
                    <a:pt x="84" y="410"/>
                  </a:lnTo>
                  <a:lnTo>
                    <a:pt x="84" y="410"/>
                  </a:lnTo>
                  <a:lnTo>
                    <a:pt x="80" y="410"/>
                  </a:lnTo>
                  <a:lnTo>
                    <a:pt x="74" y="408"/>
                  </a:lnTo>
                  <a:lnTo>
                    <a:pt x="70" y="402"/>
                  </a:lnTo>
                  <a:lnTo>
                    <a:pt x="66" y="394"/>
                  </a:lnTo>
                  <a:lnTo>
                    <a:pt x="66" y="388"/>
                  </a:lnTo>
                  <a:lnTo>
                    <a:pt x="66" y="388"/>
                  </a:lnTo>
                  <a:close/>
                  <a:moveTo>
                    <a:pt x="250" y="410"/>
                  </a:moveTo>
                  <a:lnTo>
                    <a:pt x="238" y="410"/>
                  </a:lnTo>
                  <a:lnTo>
                    <a:pt x="238" y="360"/>
                  </a:lnTo>
                  <a:lnTo>
                    <a:pt x="250" y="360"/>
                  </a:lnTo>
                  <a:lnTo>
                    <a:pt x="250" y="364"/>
                  </a:lnTo>
                  <a:lnTo>
                    <a:pt x="250" y="364"/>
                  </a:lnTo>
                  <a:lnTo>
                    <a:pt x="256" y="360"/>
                  </a:lnTo>
                  <a:lnTo>
                    <a:pt x="262" y="358"/>
                  </a:lnTo>
                  <a:lnTo>
                    <a:pt x="262" y="358"/>
                  </a:lnTo>
                  <a:lnTo>
                    <a:pt x="270" y="360"/>
                  </a:lnTo>
                  <a:lnTo>
                    <a:pt x="276" y="364"/>
                  </a:lnTo>
                  <a:lnTo>
                    <a:pt x="280" y="372"/>
                  </a:lnTo>
                  <a:lnTo>
                    <a:pt x="280" y="382"/>
                  </a:lnTo>
                  <a:lnTo>
                    <a:pt x="280" y="410"/>
                  </a:lnTo>
                  <a:lnTo>
                    <a:pt x="268" y="410"/>
                  </a:lnTo>
                  <a:lnTo>
                    <a:pt x="268" y="382"/>
                  </a:lnTo>
                  <a:lnTo>
                    <a:pt x="268" y="382"/>
                  </a:lnTo>
                  <a:lnTo>
                    <a:pt x="268" y="376"/>
                  </a:lnTo>
                  <a:lnTo>
                    <a:pt x="266" y="372"/>
                  </a:lnTo>
                  <a:lnTo>
                    <a:pt x="264" y="370"/>
                  </a:lnTo>
                  <a:lnTo>
                    <a:pt x="260" y="370"/>
                  </a:lnTo>
                  <a:lnTo>
                    <a:pt x="260" y="370"/>
                  </a:lnTo>
                  <a:lnTo>
                    <a:pt x="256" y="370"/>
                  </a:lnTo>
                  <a:lnTo>
                    <a:pt x="254" y="374"/>
                  </a:lnTo>
                  <a:lnTo>
                    <a:pt x="252" y="376"/>
                  </a:lnTo>
                  <a:lnTo>
                    <a:pt x="250" y="382"/>
                  </a:lnTo>
                  <a:lnTo>
                    <a:pt x="250" y="410"/>
                  </a:lnTo>
                  <a:close/>
                  <a:moveTo>
                    <a:pt x="132" y="380"/>
                  </a:moveTo>
                  <a:lnTo>
                    <a:pt x="132" y="410"/>
                  </a:lnTo>
                  <a:lnTo>
                    <a:pt x="120" y="410"/>
                  </a:lnTo>
                  <a:lnTo>
                    <a:pt x="120" y="360"/>
                  </a:lnTo>
                  <a:lnTo>
                    <a:pt x="132" y="360"/>
                  </a:lnTo>
                  <a:lnTo>
                    <a:pt x="132" y="380"/>
                  </a:lnTo>
                  <a:close/>
                  <a:moveTo>
                    <a:pt x="142" y="346"/>
                  </a:moveTo>
                  <a:lnTo>
                    <a:pt x="154" y="340"/>
                  </a:lnTo>
                  <a:lnTo>
                    <a:pt x="154" y="348"/>
                  </a:lnTo>
                  <a:lnTo>
                    <a:pt x="154" y="410"/>
                  </a:lnTo>
                  <a:lnTo>
                    <a:pt x="142" y="410"/>
                  </a:lnTo>
                  <a:lnTo>
                    <a:pt x="142" y="346"/>
                  </a:lnTo>
                  <a:close/>
                  <a:moveTo>
                    <a:pt x="192" y="364"/>
                  </a:moveTo>
                  <a:lnTo>
                    <a:pt x="192" y="364"/>
                  </a:lnTo>
                  <a:lnTo>
                    <a:pt x="188" y="360"/>
                  </a:lnTo>
                  <a:lnTo>
                    <a:pt x="182" y="358"/>
                  </a:lnTo>
                  <a:lnTo>
                    <a:pt x="182" y="358"/>
                  </a:lnTo>
                  <a:lnTo>
                    <a:pt x="174" y="360"/>
                  </a:lnTo>
                  <a:lnTo>
                    <a:pt x="168" y="366"/>
                  </a:lnTo>
                  <a:lnTo>
                    <a:pt x="164" y="374"/>
                  </a:lnTo>
                  <a:lnTo>
                    <a:pt x="162" y="384"/>
                  </a:lnTo>
                  <a:lnTo>
                    <a:pt x="162" y="384"/>
                  </a:lnTo>
                  <a:lnTo>
                    <a:pt x="164" y="394"/>
                  </a:lnTo>
                  <a:lnTo>
                    <a:pt x="168" y="404"/>
                  </a:lnTo>
                  <a:lnTo>
                    <a:pt x="174" y="408"/>
                  </a:lnTo>
                  <a:lnTo>
                    <a:pt x="182" y="410"/>
                  </a:lnTo>
                  <a:lnTo>
                    <a:pt x="182" y="410"/>
                  </a:lnTo>
                  <a:lnTo>
                    <a:pt x="188" y="408"/>
                  </a:lnTo>
                  <a:lnTo>
                    <a:pt x="192" y="406"/>
                  </a:lnTo>
                  <a:lnTo>
                    <a:pt x="192" y="410"/>
                  </a:lnTo>
                  <a:lnTo>
                    <a:pt x="204" y="410"/>
                  </a:lnTo>
                  <a:lnTo>
                    <a:pt x="204" y="340"/>
                  </a:lnTo>
                  <a:lnTo>
                    <a:pt x="192" y="346"/>
                  </a:lnTo>
                  <a:lnTo>
                    <a:pt x="192" y="364"/>
                  </a:lnTo>
                  <a:close/>
                  <a:moveTo>
                    <a:pt x="184" y="398"/>
                  </a:moveTo>
                  <a:lnTo>
                    <a:pt x="184" y="398"/>
                  </a:lnTo>
                  <a:lnTo>
                    <a:pt x="180" y="398"/>
                  </a:lnTo>
                  <a:lnTo>
                    <a:pt x="178" y="396"/>
                  </a:lnTo>
                  <a:lnTo>
                    <a:pt x="176" y="392"/>
                  </a:lnTo>
                  <a:lnTo>
                    <a:pt x="174" y="384"/>
                  </a:lnTo>
                  <a:lnTo>
                    <a:pt x="174" y="384"/>
                  </a:lnTo>
                  <a:lnTo>
                    <a:pt x="176" y="376"/>
                  </a:lnTo>
                  <a:lnTo>
                    <a:pt x="178" y="372"/>
                  </a:lnTo>
                  <a:lnTo>
                    <a:pt x="180" y="370"/>
                  </a:lnTo>
                  <a:lnTo>
                    <a:pt x="184" y="370"/>
                  </a:lnTo>
                  <a:lnTo>
                    <a:pt x="184" y="370"/>
                  </a:lnTo>
                  <a:lnTo>
                    <a:pt x="190" y="372"/>
                  </a:lnTo>
                  <a:lnTo>
                    <a:pt x="192" y="374"/>
                  </a:lnTo>
                  <a:lnTo>
                    <a:pt x="192" y="394"/>
                  </a:lnTo>
                  <a:lnTo>
                    <a:pt x="192" y="394"/>
                  </a:lnTo>
                  <a:lnTo>
                    <a:pt x="190" y="398"/>
                  </a:lnTo>
                  <a:lnTo>
                    <a:pt x="184" y="398"/>
                  </a:lnTo>
                  <a:lnTo>
                    <a:pt x="184" y="398"/>
                  </a:lnTo>
                  <a:close/>
                  <a:moveTo>
                    <a:pt x="456" y="358"/>
                  </a:moveTo>
                  <a:lnTo>
                    <a:pt x="456" y="358"/>
                  </a:lnTo>
                  <a:lnTo>
                    <a:pt x="452" y="360"/>
                  </a:lnTo>
                  <a:lnTo>
                    <a:pt x="446" y="364"/>
                  </a:lnTo>
                  <a:lnTo>
                    <a:pt x="446" y="340"/>
                  </a:lnTo>
                  <a:lnTo>
                    <a:pt x="434" y="346"/>
                  </a:lnTo>
                  <a:lnTo>
                    <a:pt x="434" y="410"/>
                  </a:lnTo>
                  <a:lnTo>
                    <a:pt x="446" y="410"/>
                  </a:lnTo>
                  <a:lnTo>
                    <a:pt x="446" y="406"/>
                  </a:lnTo>
                  <a:lnTo>
                    <a:pt x="446" y="406"/>
                  </a:lnTo>
                  <a:lnTo>
                    <a:pt x="450" y="408"/>
                  </a:lnTo>
                  <a:lnTo>
                    <a:pt x="458" y="410"/>
                  </a:lnTo>
                  <a:lnTo>
                    <a:pt x="458" y="410"/>
                  </a:lnTo>
                  <a:lnTo>
                    <a:pt x="466" y="408"/>
                  </a:lnTo>
                  <a:lnTo>
                    <a:pt x="472" y="404"/>
                  </a:lnTo>
                  <a:lnTo>
                    <a:pt x="474" y="396"/>
                  </a:lnTo>
                  <a:lnTo>
                    <a:pt x="476" y="384"/>
                  </a:lnTo>
                  <a:lnTo>
                    <a:pt x="476" y="384"/>
                  </a:lnTo>
                  <a:lnTo>
                    <a:pt x="474" y="374"/>
                  </a:lnTo>
                  <a:lnTo>
                    <a:pt x="470" y="366"/>
                  </a:lnTo>
                  <a:lnTo>
                    <a:pt x="464" y="360"/>
                  </a:lnTo>
                  <a:lnTo>
                    <a:pt x="456" y="358"/>
                  </a:lnTo>
                  <a:lnTo>
                    <a:pt x="456" y="358"/>
                  </a:lnTo>
                  <a:close/>
                  <a:moveTo>
                    <a:pt x="454" y="370"/>
                  </a:moveTo>
                  <a:lnTo>
                    <a:pt x="454" y="370"/>
                  </a:lnTo>
                  <a:lnTo>
                    <a:pt x="458" y="370"/>
                  </a:lnTo>
                  <a:lnTo>
                    <a:pt x="460" y="374"/>
                  </a:lnTo>
                  <a:lnTo>
                    <a:pt x="462" y="378"/>
                  </a:lnTo>
                  <a:lnTo>
                    <a:pt x="464" y="384"/>
                  </a:lnTo>
                  <a:lnTo>
                    <a:pt x="464" y="384"/>
                  </a:lnTo>
                  <a:lnTo>
                    <a:pt x="464" y="390"/>
                  </a:lnTo>
                  <a:lnTo>
                    <a:pt x="462" y="396"/>
                  </a:lnTo>
                  <a:lnTo>
                    <a:pt x="458" y="398"/>
                  </a:lnTo>
                  <a:lnTo>
                    <a:pt x="454" y="398"/>
                  </a:lnTo>
                  <a:lnTo>
                    <a:pt x="454" y="398"/>
                  </a:lnTo>
                  <a:lnTo>
                    <a:pt x="450" y="398"/>
                  </a:lnTo>
                  <a:lnTo>
                    <a:pt x="446" y="394"/>
                  </a:lnTo>
                  <a:lnTo>
                    <a:pt x="446" y="376"/>
                  </a:lnTo>
                  <a:lnTo>
                    <a:pt x="446" y="376"/>
                  </a:lnTo>
                  <a:lnTo>
                    <a:pt x="450" y="372"/>
                  </a:lnTo>
                  <a:lnTo>
                    <a:pt x="454" y="370"/>
                  </a:lnTo>
                  <a:lnTo>
                    <a:pt x="454" y="370"/>
                  </a:lnTo>
                  <a:close/>
                  <a:moveTo>
                    <a:pt x="320" y="364"/>
                  </a:moveTo>
                  <a:lnTo>
                    <a:pt x="320" y="364"/>
                  </a:lnTo>
                  <a:lnTo>
                    <a:pt x="314" y="360"/>
                  </a:lnTo>
                  <a:lnTo>
                    <a:pt x="308" y="358"/>
                  </a:lnTo>
                  <a:lnTo>
                    <a:pt x="308" y="358"/>
                  </a:lnTo>
                  <a:lnTo>
                    <a:pt x="300" y="360"/>
                  </a:lnTo>
                  <a:lnTo>
                    <a:pt x="294" y="366"/>
                  </a:lnTo>
                  <a:lnTo>
                    <a:pt x="290" y="374"/>
                  </a:lnTo>
                  <a:lnTo>
                    <a:pt x="290" y="384"/>
                  </a:lnTo>
                  <a:lnTo>
                    <a:pt x="290" y="384"/>
                  </a:lnTo>
                  <a:lnTo>
                    <a:pt x="290" y="394"/>
                  </a:lnTo>
                  <a:lnTo>
                    <a:pt x="294" y="404"/>
                  </a:lnTo>
                  <a:lnTo>
                    <a:pt x="300" y="408"/>
                  </a:lnTo>
                  <a:lnTo>
                    <a:pt x="308" y="410"/>
                  </a:lnTo>
                  <a:lnTo>
                    <a:pt x="308" y="410"/>
                  </a:lnTo>
                  <a:lnTo>
                    <a:pt x="314" y="408"/>
                  </a:lnTo>
                  <a:lnTo>
                    <a:pt x="320" y="406"/>
                  </a:lnTo>
                  <a:lnTo>
                    <a:pt x="320" y="406"/>
                  </a:lnTo>
                  <a:lnTo>
                    <a:pt x="320" y="406"/>
                  </a:lnTo>
                  <a:lnTo>
                    <a:pt x="318" y="410"/>
                  </a:lnTo>
                  <a:lnTo>
                    <a:pt x="318" y="414"/>
                  </a:lnTo>
                  <a:lnTo>
                    <a:pt x="312" y="418"/>
                  </a:lnTo>
                  <a:lnTo>
                    <a:pt x="304" y="420"/>
                  </a:lnTo>
                  <a:lnTo>
                    <a:pt x="302" y="420"/>
                  </a:lnTo>
                  <a:lnTo>
                    <a:pt x="308" y="428"/>
                  </a:lnTo>
                  <a:lnTo>
                    <a:pt x="308" y="428"/>
                  </a:lnTo>
                  <a:lnTo>
                    <a:pt x="308" y="428"/>
                  </a:lnTo>
                  <a:lnTo>
                    <a:pt x="318" y="428"/>
                  </a:lnTo>
                  <a:lnTo>
                    <a:pt x="326" y="422"/>
                  </a:lnTo>
                  <a:lnTo>
                    <a:pt x="330" y="416"/>
                  </a:lnTo>
                  <a:lnTo>
                    <a:pt x="332" y="404"/>
                  </a:lnTo>
                  <a:lnTo>
                    <a:pt x="332" y="360"/>
                  </a:lnTo>
                  <a:lnTo>
                    <a:pt x="320" y="360"/>
                  </a:lnTo>
                  <a:lnTo>
                    <a:pt x="320" y="364"/>
                  </a:lnTo>
                  <a:close/>
                  <a:moveTo>
                    <a:pt x="320" y="374"/>
                  </a:moveTo>
                  <a:lnTo>
                    <a:pt x="320" y="394"/>
                  </a:lnTo>
                  <a:lnTo>
                    <a:pt x="320" y="394"/>
                  </a:lnTo>
                  <a:lnTo>
                    <a:pt x="316" y="398"/>
                  </a:lnTo>
                  <a:lnTo>
                    <a:pt x="310" y="398"/>
                  </a:lnTo>
                  <a:lnTo>
                    <a:pt x="310" y="398"/>
                  </a:lnTo>
                  <a:lnTo>
                    <a:pt x="308" y="398"/>
                  </a:lnTo>
                  <a:lnTo>
                    <a:pt x="304" y="396"/>
                  </a:lnTo>
                  <a:lnTo>
                    <a:pt x="302" y="392"/>
                  </a:lnTo>
                  <a:lnTo>
                    <a:pt x="302" y="384"/>
                  </a:lnTo>
                  <a:lnTo>
                    <a:pt x="302" y="384"/>
                  </a:lnTo>
                  <a:lnTo>
                    <a:pt x="302" y="376"/>
                  </a:lnTo>
                  <a:lnTo>
                    <a:pt x="304" y="372"/>
                  </a:lnTo>
                  <a:lnTo>
                    <a:pt x="308" y="370"/>
                  </a:lnTo>
                  <a:lnTo>
                    <a:pt x="310" y="370"/>
                  </a:lnTo>
                  <a:lnTo>
                    <a:pt x="310" y="370"/>
                  </a:lnTo>
                  <a:lnTo>
                    <a:pt x="316" y="372"/>
                  </a:lnTo>
                  <a:lnTo>
                    <a:pt x="320" y="374"/>
                  </a:lnTo>
                  <a:lnTo>
                    <a:pt x="320" y="374"/>
                  </a:lnTo>
                  <a:close/>
                  <a:moveTo>
                    <a:pt x="368" y="372"/>
                  </a:moveTo>
                  <a:lnTo>
                    <a:pt x="368" y="372"/>
                  </a:lnTo>
                  <a:lnTo>
                    <a:pt x="374" y="370"/>
                  </a:lnTo>
                  <a:lnTo>
                    <a:pt x="382" y="368"/>
                  </a:lnTo>
                  <a:lnTo>
                    <a:pt x="382" y="368"/>
                  </a:lnTo>
                  <a:lnTo>
                    <a:pt x="388" y="370"/>
                  </a:lnTo>
                  <a:lnTo>
                    <a:pt x="390" y="372"/>
                  </a:lnTo>
                  <a:lnTo>
                    <a:pt x="390" y="376"/>
                  </a:lnTo>
                  <a:lnTo>
                    <a:pt x="390" y="380"/>
                  </a:lnTo>
                  <a:lnTo>
                    <a:pt x="390" y="380"/>
                  </a:lnTo>
                  <a:lnTo>
                    <a:pt x="380" y="376"/>
                  </a:lnTo>
                  <a:lnTo>
                    <a:pt x="380" y="376"/>
                  </a:lnTo>
                  <a:lnTo>
                    <a:pt x="372" y="378"/>
                  </a:lnTo>
                  <a:lnTo>
                    <a:pt x="366" y="380"/>
                  </a:lnTo>
                  <a:lnTo>
                    <a:pt x="362" y="386"/>
                  </a:lnTo>
                  <a:lnTo>
                    <a:pt x="360" y="392"/>
                  </a:lnTo>
                  <a:lnTo>
                    <a:pt x="360" y="392"/>
                  </a:lnTo>
                  <a:lnTo>
                    <a:pt x="362" y="400"/>
                  </a:lnTo>
                  <a:lnTo>
                    <a:pt x="366" y="406"/>
                  </a:lnTo>
                  <a:lnTo>
                    <a:pt x="372" y="410"/>
                  </a:lnTo>
                  <a:lnTo>
                    <a:pt x="378" y="410"/>
                  </a:lnTo>
                  <a:lnTo>
                    <a:pt x="378" y="410"/>
                  </a:lnTo>
                  <a:lnTo>
                    <a:pt x="384" y="408"/>
                  </a:lnTo>
                  <a:lnTo>
                    <a:pt x="390" y="406"/>
                  </a:lnTo>
                  <a:lnTo>
                    <a:pt x="390" y="410"/>
                  </a:lnTo>
                  <a:lnTo>
                    <a:pt x="402" y="410"/>
                  </a:lnTo>
                  <a:lnTo>
                    <a:pt x="402" y="376"/>
                  </a:lnTo>
                  <a:lnTo>
                    <a:pt x="402" y="376"/>
                  </a:lnTo>
                  <a:lnTo>
                    <a:pt x="400" y="368"/>
                  </a:lnTo>
                  <a:lnTo>
                    <a:pt x="398" y="364"/>
                  </a:lnTo>
                  <a:lnTo>
                    <a:pt x="390" y="360"/>
                  </a:lnTo>
                  <a:lnTo>
                    <a:pt x="382" y="358"/>
                  </a:lnTo>
                  <a:lnTo>
                    <a:pt x="382" y="358"/>
                  </a:lnTo>
                  <a:lnTo>
                    <a:pt x="372" y="360"/>
                  </a:lnTo>
                  <a:lnTo>
                    <a:pt x="364" y="364"/>
                  </a:lnTo>
                  <a:lnTo>
                    <a:pt x="368" y="372"/>
                  </a:lnTo>
                  <a:close/>
                  <a:moveTo>
                    <a:pt x="372" y="392"/>
                  </a:moveTo>
                  <a:lnTo>
                    <a:pt x="372" y="392"/>
                  </a:lnTo>
                  <a:lnTo>
                    <a:pt x="372" y="390"/>
                  </a:lnTo>
                  <a:lnTo>
                    <a:pt x="374" y="388"/>
                  </a:lnTo>
                  <a:lnTo>
                    <a:pt x="380" y="386"/>
                  </a:lnTo>
                  <a:lnTo>
                    <a:pt x="380" y="386"/>
                  </a:lnTo>
                  <a:lnTo>
                    <a:pt x="386" y="386"/>
                  </a:lnTo>
                  <a:lnTo>
                    <a:pt x="390" y="388"/>
                  </a:lnTo>
                  <a:lnTo>
                    <a:pt x="390" y="394"/>
                  </a:lnTo>
                  <a:lnTo>
                    <a:pt x="390" y="394"/>
                  </a:lnTo>
                  <a:lnTo>
                    <a:pt x="386" y="398"/>
                  </a:lnTo>
                  <a:lnTo>
                    <a:pt x="380" y="400"/>
                  </a:lnTo>
                  <a:lnTo>
                    <a:pt x="380" y="400"/>
                  </a:lnTo>
                  <a:lnTo>
                    <a:pt x="374" y="398"/>
                  </a:lnTo>
                  <a:lnTo>
                    <a:pt x="372" y="396"/>
                  </a:lnTo>
                  <a:lnTo>
                    <a:pt x="372" y="392"/>
                  </a:lnTo>
                  <a:lnTo>
                    <a:pt x="372" y="392"/>
                  </a:lnTo>
                  <a:close/>
                  <a:moveTo>
                    <a:pt x="514" y="394"/>
                  </a:moveTo>
                  <a:lnTo>
                    <a:pt x="514" y="394"/>
                  </a:lnTo>
                  <a:lnTo>
                    <a:pt x="510" y="398"/>
                  </a:lnTo>
                  <a:lnTo>
                    <a:pt x="506" y="398"/>
                  </a:lnTo>
                  <a:lnTo>
                    <a:pt x="506" y="398"/>
                  </a:lnTo>
                  <a:lnTo>
                    <a:pt x="500" y="398"/>
                  </a:lnTo>
                  <a:lnTo>
                    <a:pt x="496" y="394"/>
                  </a:lnTo>
                  <a:lnTo>
                    <a:pt x="494" y="388"/>
                  </a:lnTo>
                  <a:lnTo>
                    <a:pt x="524" y="388"/>
                  </a:lnTo>
                  <a:lnTo>
                    <a:pt x="524" y="388"/>
                  </a:lnTo>
                  <a:lnTo>
                    <a:pt x="524" y="384"/>
                  </a:lnTo>
                  <a:lnTo>
                    <a:pt x="524" y="384"/>
                  </a:lnTo>
                  <a:lnTo>
                    <a:pt x="524" y="374"/>
                  </a:lnTo>
                  <a:lnTo>
                    <a:pt x="518" y="366"/>
                  </a:lnTo>
                  <a:lnTo>
                    <a:pt x="512" y="360"/>
                  </a:lnTo>
                  <a:lnTo>
                    <a:pt x="504" y="358"/>
                  </a:lnTo>
                  <a:lnTo>
                    <a:pt x="504" y="358"/>
                  </a:lnTo>
                  <a:lnTo>
                    <a:pt x="496" y="360"/>
                  </a:lnTo>
                  <a:lnTo>
                    <a:pt x="488" y="366"/>
                  </a:lnTo>
                  <a:lnTo>
                    <a:pt x="484" y="374"/>
                  </a:lnTo>
                  <a:lnTo>
                    <a:pt x="482" y="384"/>
                  </a:lnTo>
                  <a:lnTo>
                    <a:pt x="482" y="384"/>
                  </a:lnTo>
                  <a:lnTo>
                    <a:pt x="484" y="396"/>
                  </a:lnTo>
                  <a:lnTo>
                    <a:pt x="488" y="404"/>
                  </a:lnTo>
                  <a:lnTo>
                    <a:pt x="496" y="408"/>
                  </a:lnTo>
                  <a:lnTo>
                    <a:pt x="506" y="410"/>
                  </a:lnTo>
                  <a:lnTo>
                    <a:pt x="506" y="410"/>
                  </a:lnTo>
                  <a:lnTo>
                    <a:pt x="514" y="408"/>
                  </a:lnTo>
                  <a:lnTo>
                    <a:pt x="522" y="402"/>
                  </a:lnTo>
                  <a:lnTo>
                    <a:pt x="514" y="394"/>
                  </a:lnTo>
                  <a:close/>
                  <a:moveTo>
                    <a:pt x="494" y="380"/>
                  </a:moveTo>
                  <a:lnTo>
                    <a:pt x="494" y="380"/>
                  </a:lnTo>
                  <a:lnTo>
                    <a:pt x="496" y="376"/>
                  </a:lnTo>
                  <a:lnTo>
                    <a:pt x="498" y="372"/>
                  </a:lnTo>
                  <a:lnTo>
                    <a:pt x="500" y="370"/>
                  </a:lnTo>
                  <a:lnTo>
                    <a:pt x="504" y="370"/>
                  </a:lnTo>
                  <a:lnTo>
                    <a:pt x="504" y="370"/>
                  </a:lnTo>
                  <a:lnTo>
                    <a:pt x="508" y="370"/>
                  </a:lnTo>
                  <a:lnTo>
                    <a:pt x="510" y="372"/>
                  </a:lnTo>
                  <a:lnTo>
                    <a:pt x="512" y="380"/>
                  </a:lnTo>
                  <a:lnTo>
                    <a:pt x="494" y="380"/>
                  </a:lnTo>
                  <a:close/>
                  <a:moveTo>
                    <a:pt x="632" y="394"/>
                  </a:moveTo>
                  <a:lnTo>
                    <a:pt x="632" y="394"/>
                  </a:lnTo>
                  <a:lnTo>
                    <a:pt x="628" y="398"/>
                  </a:lnTo>
                  <a:lnTo>
                    <a:pt x="622" y="398"/>
                  </a:lnTo>
                  <a:lnTo>
                    <a:pt x="622" y="398"/>
                  </a:lnTo>
                  <a:lnTo>
                    <a:pt x="616" y="398"/>
                  </a:lnTo>
                  <a:lnTo>
                    <a:pt x="612" y="394"/>
                  </a:lnTo>
                  <a:lnTo>
                    <a:pt x="612" y="388"/>
                  </a:lnTo>
                  <a:lnTo>
                    <a:pt x="642" y="388"/>
                  </a:lnTo>
                  <a:lnTo>
                    <a:pt x="642" y="388"/>
                  </a:lnTo>
                  <a:lnTo>
                    <a:pt x="642" y="384"/>
                  </a:lnTo>
                  <a:lnTo>
                    <a:pt x="642" y="384"/>
                  </a:lnTo>
                  <a:lnTo>
                    <a:pt x="640" y="374"/>
                  </a:lnTo>
                  <a:lnTo>
                    <a:pt x="636" y="366"/>
                  </a:lnTo>
                  <a:lnTo>
                    <a:pt x="630" y="360"/>
                  </a:lnTo>
                  <a:lnTo>
                    <a:pt x="620" y="358"/>
                  </a:lnTo>
                  <a:lnTo>
                    <a:pt x="620" y="358"/>
                  </a:lnTo>
                  <a:lnTo>
                    <a:pt x="612" y="360"/>
                  </a:lnTo>
                  <a:lnTo>
                    <a:pt x="606" y="366"/>
                  </a:lnTo>
                  <a:lnTo>
                    <a:pt x="600" y="374"/>
                  </a:lnTo>
                  <a:lnTo>
                    <a:pt x="598" y="384"/>
                  </a:lnTo>
                  <a:lnTo>
                    <a:pt x="598" y="384"/>
                  </a:lnTo>
                  <a:lnTo>
                    <a:pt x="600" y="396"/>
                  </a:lnTo>
                  <a:lnTo>
                    <a:pt x="606" y="404"/>
                  </a:lnTo>
                  <a:lnTo>
                    <a:pt x="612" y="408"/>
                  </a:lnTo>
                  <a:lnTo>
                    <a:pt x="622" y="410"/>
                  </a:lnTo>
                  <a:lnTo>
                    <a:pt x="622" y="410"/>
                  </a:lnTo>
                  <a:lnTo>
                    <a:pt x="632" y="408"/>
                  </a:lnTo>
                  <a:lnTo>
                    <a:pt x="640" y="402"/>
                  </a:lnTo>
                  <a:lnTo>
                    <a:pt x="632" y="394"/>
                  </a:lnTo>
                  <a:close/>
                  <a:moveTo>
                    <a:pt x="612" y="380"/>
                  </a:moveTo>
                  <a:lnTo>
                    <a:pt x="612" y="380"/>
                  </a:lnTo>
                  <a:lnTo>
                    <a:pt x="612" y="376"/>
                  </a:lnTo>
                  <a:lnTo>
                    <a:pt x="614" y="372"/>
                  </a:lnTo>
                  <a:lnTo>
                    <a:pt x="616" y="370"/>
                  </a:lnTo>
                  <a:lnTo>
                    <a:pt x="620" y="370"/>
                  </a:lnTo>
                  <a:lnTo>
                    <a:pt x="620" y="370"/>
                  </a:lnTo>
                  <a:lnTo>
                    <a:pt x="624" y="370"/>
                  </a:lnTo>
                  <a:lnTo>
                    <a:pt x="628" y="372"/>
                  </a:lnTo>
                  <a:lnTo>
                    <a:pt x="630" y="380"/>
                  </a:lnTo>
                  <a:lnTo>
                    <a:pt x="612" y="380"/>
                  </a:lnTo>
                  <a:close/>
                  <a:moveTo>
                    <a:pt x="582" y="392"/>
                  </a:moveTo>
                  <a:lnTo>
                    <a:pt x="582" y="392"/>
                  </a:lnTo>
                  <a:lnTo>
                    <a:pt x="584" y="396"/>
                  </a:lnTo>
                  <a:lnTo>
                    <a:pt x="588" y="398"/>
                  </a:lnTo>
                  <a:lnTo>
                    <a:pt x="588" y="398"/>
                  </a:lnTo>
                  <a:lnTo>
                    <a:pt x="594" y="396"/>
                  </a:lnTo>
                  <a:lnTo>
                    <a:pt x="594" y="408"/>
                  </a:lnTo>
                  <a:lnTo>
                    <a:pt x="594" y="408"/>
                  </a:lnTo>
                  <a:lnTo>
                    <a:pt x="588" y="410"/>
                  </a:lnTo>
                  <a:lnTo>
                    <a:pt x="584" y="410"/>
                  </a:lnTo>
                  <a:lnTo>
                    <a:pt x="584" y="410"/>
                  </a:lnTo>
                  <a:lnTo>
                    <a:pt x="578" y="408"/>
                  </a:lnTo>
                  <a:lnTo>
                    <a:pt x="572" y="406"/>
                  </a:lnTo>
                  <a:lnTo>
                    <a:pt x="570" y="400"/>
                  </a:lnTo>
                  <a:lnTo>
                    <a:pt x="570" y="396"/>
                  </a:lnTo>
                  <a:lnTo>
                    <a:pt x="570" y="372"/>
                  </a:lnTo>
                  <a:lnTo>
                    <a:pt x="562" y="372"/>
                  </a:lnTo>
                  <a:lnTo>
                    <a:pt x="562" y="360"/>
                  </a:lnTo>
                  <a:lnTo>
                    <a:pt x="570" y="360"/>
                  </a:lnTo>
                  <a:lnTo>
                    <a:pt x="570" y="348"/>
                  </a:lnTo>
                  <a:lnTo>
                    <a:pt x="582" y="342"/>
                  </a:lnTo>
                  <a:lnTo>
                    <a:pt x="582" y="360"/>
                  </a:lnTo>
                  <a:lnTo>
                    <a:pt x="594" y="360"/>
                  </a:lnTo>
                  <a:lnTo>
                    <a:pt x="594" y="372"/>
                  </a:lnTo>
                  <a:lnTo>
                    <a:pt x="582" y="372"/>
                  </a:lnTo>
                  <a:lnTo>
                    <a:pt x="582" y="392"/>
                  </a:lnTo>
                  <a:close/>
                  <a:moveTo>
                    <a:pt x="558" y="408"/>
                  </a:moveTo>
                  <a:lnTo>
                    <a:pt x="558" y="408"/>
                  </a:lnTo>
                  <a:lnTo>
                    <a:pt x="554" y="410"/>
                  </a:lnTo>
                  <a:lnTo>
                    <a:pt x="548" y="410"/>
                  </a:lnTo>
                  <a:lnTo>
                    <a:pt x="548" y="410"/>
                  </a:lnTo>
                  <a:lnTo>
                    <a:pt x="542" y="408"/>
                  </a:lnTo>
                  <a:lnTo>
                    <a:pt x="538" y="406"/>
                  </a:lnTo>
                  <a:lnTo>
                    <a:pt x="536" y="400"/>
                  </a:lnTo>
                  <a:lnTo>
                    <a:pt x="536" y="396"/>
                  </a:lnTo>
                  <a:lnTo>
                    <a:pt x="536" y="372"/>
                  </a:lnTo>
                  <a:lnTo>
                    <a:pt x="528" y="372"/>
                  </a:lnTo>
                  <a:lnTo>
                    <a:pt x="528" y="360"/>
                  </a:lnTo>
                  <a:lnTo>
                    <a:pt x="536" y="360"/>
                  </a:lnTo>
                  <a:lnTo>
                    <a:pt x="536" y="348"/>
                  </a:lnTo>
                  <a:lnTo>
                    <a:pt x="548" y="342"/>
                  </a:lnTo>
                  <a:lnTo>
                    <a:pt x="548" y="360"/>
                  </a:lnTo>
                  <a:lnTo>
                    <a:pt x="558" y="360"/>
                  </a:lnTo>
                  <a:lnTo>
                    <a:pt x="558" y="372"/>
                  </a:lnTo>
                  <a:lnTo>
                    <a:pt x="548" y="372"/>
                  </a:lnTo>
                  <a:lnTo>
                    <a:pt x="548" y="392"/>
                  </a:lnTo>
                  <a:lnTo>
                    <a:pt x="548" y="392"/>
                  </a:lnTo>
                  <a:lnTo>
                    <a:pt x="548" y="396"/>
                  </a:lnTo>
                  <a:lnTo>
                    <a:pt x="552" y="398"/>
                  </a:lnTo>
                  <a:lnTo>
                    <a:pt x="552" y="398"/>
                  </a:lnTo>
                  <a:lnTo>
                    <a:pt x="560" y="396"/>
                  </a:lnTo>
                  <a:lnTo>
                    <a:pt x="558" y="408"/>
                  </a:lnTo>
                  <a:close/>
                  <a:moveTo>
                    <a:pt x="678" y="374"/>
                  </a:moveTo>
                  <a:lnTo>
                    <a:pt x="678" y="374"/>
                  </a:lnTo>
                  <a:lnTo>
                    <a:pt x="674" y="372"/>
                  </a:lnTo>
                  <a:lnTo>
                    <a:pt x="670" y="372"/>
                  </a:lnTo>
                  <a:lnTo>
                    <a:pt x="670" y="372"/>
                  </a:lnTo>
                  <a:lnTo>
                    <a:pt x="666" y="372"/>
                  </a:lnTo>
                  <a:lnTo>
                    <a:pt x="664" y="374"/>
                  </a:lnTo>
                  <a:lnTo>
                    <a:pt x="662" y="378"/>
                  </a:lnTo>
                  <a:lnTo>
                    <a:pt x="662" y="382"/>
                  </a:lnTo>
                  <a:lnTo>
                    <a:pt x="662" y="410"/>
                  </a:lnTo>
                  <a:lnTo>
                    <a:pt x="650" y="410"/>
                  </a:lnTo>
                  <a:lnTo>
                    <a:pt x="650" y="360"/>
                  </a:lnTo>
                  <a:lnTo>
                    <a:pt x="662" y="360"/>
                  </a:lnTo>
                  <a:lnTo>
                    <a:pt x="662" y="364"/>
                  </a:lnTo>
                  <a:lnTo>
                    <a:pt x="662" y="364"/>
                  </a:lnTo>
                  <a:lnTo>
                    <a:pt x="666" y="360"/>
                  </a:lnTo>
                  <a:lnTo>
                    <a:pt x="672" y="358"/>
                  </a:lnTo>
                  <a:lnTo>
                    <a:pt x="672" y="358"/>
                  </a:lnTo>
                  <a:lnTo>
                    <a:pt x="678" y="360"/>
                  </a:lnTo>
                  <a:lnTo>
                    <a:pt x="682" y="362"/>
                  </a:lnTo>
                  <a:lnTo>
                    <a:pt x="678" y="374"/>
                  </a:lnTo>
                  <a:close/>
                  <a:moveTo>
                    <a:pt x="132" y="346"/>
                  </a:moveTo>
                  <a:lnTo>
                    <a:pt x="132" y="354"/>
                  </a:lnTo>
                  <a:lnTo>
                    <a:pt x="120" y="354"/>
                  </a:lnTo>
                  <a:lnTo>
                    <a:pt x="120" y="340"/>
                  </a:lnTo>
                  <a:lnTo>
                    <a:pt x="132" y="340"/>
                  </a:lnTo>
                  <a:lnTo>
                    <a:pt x="132" y="346"/>
                  </a:lnTo>
                  <a:close/>
                  <a:moveTo>
                    <a:pt x="216" y="360"/>
                  </a:moveTo>
                  <a:lnTo>
                    <a:pt x="228" y="360"/>
                  </a:lnTo>
                  <a:lnTo>
                    <a:pt x="228" y="382"/>
                  </a:lnTo>
                  <a:lnTo>
                    <a:pt x="228" y="410"/>
                  </a:lnTo>
                  <a:lnTo>
                    <a:pt x="216" y="410"/>
                  </a:lnTo>
                  <a:lnTo>
                    <a:pt x="216" y="360"/>
                  </a:lnTo>
                  <a:close/>
                  <a:moveTo>
                    <a:pt x="228" y="346"/>
                  </a:moveTo>
                  <a:lnTo>
                    <a:pt x="228" y="354"/>
                  </a:lnTo>
                  <a:lnTo>
                    <a:pt x="216" y="354"/>
                  </a:lnTo>
                  <a:lnTo>
                    <a:pt x="216" y="340"/>
                  </a:lnTo>
                  <a:lnTo>
                    <a:pt x="228" y="340"/>
                  </a:lnTo>
                  <a:lnTo>
                    <a:pt x="228" y="346"/>
                  </a:lnTo>
                  <a:close/>
                  <a:moveTo>
                    <a:pt x="560" y="450"/>
                  </a:moveTo>
                  <a:lnTo>
                    <a:pt x="560" y="450"/>
                  </a:lnTo>
                  <a:lnTo>
                    <a:pt x="556" y="446"/>
                  </a:lnTo>
                  <a:lnTo>
                    <a:pt x="550" y="444"/>
                  </a:lnTo>
                  <a:lnTo>
                    <a:pt x="550" y="444"/>
                  </a:lnTo>
                  <a:lnTo>
                    <a:pt x="542" y="446"/>
                  </a:lnTo>
                  <a:lnTo>
                    <a:pt x="536" y="452"/>
                  </a:lnTo>
                  <a:lnTo>
                    <a:pt x="532" y="460"/>
                  </a:lnTo>
                  <a:lnTo>
                    <a:pt x="530" y="470"/>
                  </a:lnTo>
                  <a:lnTo>
                    <a:pt x="530" y="470"/>
                  </a:lnTo>
                  <a:lnTo>
                    <a:pt x="532" y="480"/>
                  </a:lnTo>
                  <a:lnTo>
                    <a:pt x="536" y="488"/>
                  </a:lnTo>
                  <a:lnTo>
                    <a:pt x="542" y="494"/>
                  </a:lnTo>
                  <a:lnTo>
                    <a:pt x="550" y="496"/>
                  </a:lnTo>
                  <a:lnTo>
                    <a:pt x="550" y="496"/>
                  </a:lnTo>
                  <a:lnTo>
                    <a:pt x="556" y="494"/>
                  </a:lnTo>
                  <a:lnTo>
                    <a:pt x="560" y="490"/>
                  </a:lnTo>
                  <a:lnTo>
                    <a:pt x="560" y="494"/>
                  </a:lnTo>
                  <a:lnTo>
                    <a:pt x="572" y="494"/>
                  </a:lnTo>
                  <a:lnTo>
                    <a:pt x="572" y="426"/>
                  </a:lnTo>
                  <a:lnTo>
                    <a:pt x="560" y="432"/>
                  </a:lnTo>
                  <a:lnTo>
                    <a:pt x="560" y="450"/>
                  </a:lnTo>
                  <a:close/>
                  <a:moveTo>
                    <a:pt x="552" y="484"/>
                  </a:moveTo>
                  <a:lnTo>
                    <a:pt x="552" y="484"/>
                  </a:lnTo>
                  <a:lnTo>
                    <a:pt x="548" y="484"/>
                  </a:lnTo>
                  <a:lnTo>
                    <a:pt x="546" y="482"/>
                  </a:lnTo>
                  <a:lnTo>
                    <a:pt x="544" y="478"/>
                  </a:lnTo>
                  <a:lnTo>
                    <a:pt x="542" y="470"/>
                  </a:lnTo>
                  <a:lnTo>
                    <a:pt x="542" y="470"/>
                  </a:lnTo>
                  <a:lnTo>
                    <a:pt x="544" y="462"/>
                  </a:lnTo>
                  <a:lnTo>
                    <a:pt x="546" y="458"/>
                  </a:lnTo>
                  <a:lnTo>
                    <a:pt x="548" y="456"/>
                  </a:lnTo>
                  <a:lnTo>
                    <a:pt x="552" y="456"/>
                  </a:lnTo>
                  <a:lnTo>
                    <a:pt x="552" y="456"/>
                  </a:lnTo>
                  <a:lnTo>
                    <a:pt x="558" y="458"/>
                  </a:lnTo>
                  <a:lnTo>
                    <a:pt x="560" y="460"/>
                  </a:lnTo>
                  <a:lnTo>
                    <a:pt x="560" y="480"/>
                  </a:lnTo>
                  <a:lnTo>
                    <a:pt x="560" y="480"/>
                  </a:lnTo>
                  <a:lnTo>
                    <a:pt x="558" y="484"/>
                  </a:lnTo>
                  <a:lnTo>
                    <a:pt x="552" y="484"/>
                  </a:lnTo>
                  <a:lnTo>
                    <a:pt x="552" y="484"/>
                  </a:lnTo>
                  <a:close/>
                  <a:moveTo>
                    <a:pt x="148" y="460"/>
                  </a:moveTo>
                  <a:lnTo>
                    <a:pt x="148" y="460"/>
                  </a:lnTo>
                  <a:lnTo>
                    <a:pt x="146" y="458"/>
                  </a:lnTo>
                  <a:lnTo>
                    <a:pt x="140" y="456"/>
                  </a:lnTo>
                  <a:lnTo>
                    <a:pt x="140" y="456"/>
                  </a:lnTo>
                  <a:lnTo>
                    <a:pt x="138" y="458"/>
                  </a:lnTo>
                  <a:lnTo>
                    <a:pt x="134" y="460"/>
                  </a:lnTo>
                  <a:lnTo>
                    <a:pt x="132" y="464"/>
                  </a:lnTo>
                  <a:lnTo>
                    <a:pt x="132" y="468"/>
                  </a:lnTo>
                  <a:lnTo>
                    <a:pt x="132" y="494"/>
                  </a:lnTo>
                  <a:lnTo>
                    <a:pt x="120" y="494"/>
                  </a:lnTo>
                  <a:lnTo>
                    <a:pt x="120" y="446"/>
                  </a:lnTo>
                  <a:lnTo>
                    <a:pt x="132" y="446"/>
                  </a:lnTo>
                  <a:lnTo>
                    <a:pt x="132" y="450"/>
                  </a:lnTo>
                  <a:lnTo>
                    <a:pt x="132" y="450"/>
                  </a:lnTo>
                  <a:lnTo>
                    <a:pt x="138" y="446"/>
                  </a:lnTo>
                  <a:lnTo>
                    <a:pt x="144" y="444"/>
                  </a:lnTo>
                  <a:lnTo>
                    <a:pt x="144" y="444"/>
                  </a:lnTo>
                  <a:lnTo>
                    <a:pt x="148" y="446"/>
                  </a:lnTo>
                  <a:lnTo>
                    <a:pt x="152" y="448"/>
                  </a:lnTo>
                  <a:lnTo>
                    <a:pt x="148" y="460"/>
                  </a:lnTo>
                  <a:close/>
                  <a:moveTo>
                    <a:pt x="54" y="446"/>
                  </a:moveTo>
                  <a:lnTo>
                    <a:pt x="66" y="446"/>
                  </a:lnTo>
                  <a:lnTo>
                    <a:pt x="52" y="494"/>
                  </a:lnTo>
                  <a:lnTo>
                    <a:pt x="42" y="494"/>
                  </a:lnTo>
                  <a:lnTo>
                    <a:pt x="36" y="474"/>
                  </a:lnTo>
                  <a:lnTo>
                    <a:pt x="36" y="474"/>
                  </a:lnTo>
                  <a:lnTo>
                    <a:pt x="34" y="464"/>
                  </a:lnTo>
                  <a:lnTo>
                    <a:pt x="34" y="464"/>
                  </a:lnTo>
                  <a:lnTo>
                    <a:pt x="30" y="474"/>
                  </a:lnTo>
                  <a:lnTo>
                    <a:pt x="26" y="494"/>
                  </a:lnTo>
                  <a:lnTo>
                    <a:pt x="14" y="494"/>
                  </a:lnTo>
                  <a:lnTo>
                    <a:pt x="14" y="494"/>
                  </a:lnTo>
                  <a:lnTo>
                    <a:pt x="0" y="446"/>
                  </a:lnTo>
                  <a:lnTo>
                    <a:pt x="14" y="446"/>
                  </a:lnTo>
                  <a:lnTo>
                    <a:pt x="18" y="464"/>
                  </a:lnTo>
                  <a:lnTo>
                    <a:pt x="18" y="464"/>
                  </a:lnTo>
                  <a:lnTo>
                    <a:pt x="20" y="476"/>
                  </a:lnTo>
                  <a:lnTo>
                    <a:pt x="20" y="476"/>
                  </a:lnTo>
                  <a:lnTo>
                    <a:pt x="24" y="464"/>
                  </a:lnTo>
                  <a:lnTo>
                    <a:pt x="28" y="446"/>
                  </a:lnTo>
                  <a:lnTo>
                    <a:pt x="38" y="446"/>
                  </a:lnTo>
                  <a:lnTo>
                    <a:pt x="44" y="464"/>
                  </a:lnTo>
                  <a:lnTo>
                    <a:pt x="44" y="464"/>
                  </a:lnTo>
                  <a:lnTo>
                    <a:pt x="46" y="476"/>
                  </a:lnTo>
                  <a:lnTo>
                    <a:pt x="46" y="476"/>
                  </a:lnTo>
                  <a:lnTo>
                    <a:pt x="50" y="464"/>
                  </a:lnTo>
                  <a:lnTo>
                    <a:pt x="54" y="446"/>
                  </a:lnTo>
                  <a:close/>
                  <a:moveTo>
                    <a:pt x="90" y="444"/>
                  </a:moveTo>
                  <a:lnTo>
                    <a:pt x="90" y="444"/>
                  </a:lnTo>
                  <a:lnTo>
                    <a:pt x="82" y="446"/>
                  </a:lnTo>
                  <a:lnTo>
                    <a:pt x="74" y="452"/>
                  </a:lnTo>
                  <a:lnTo>
                    <a:pt x="70" y="460"/>
                  </a:lnTo>
                  <a:lnTo>
                    <a:pt x="68" y="470"/>
                  </a:lnTo>
                  <a:lnTo>
                    <a:pt x="68" y="470"/>
                  </a:lnTo>
                  <a:lnTo>
                    <a:pt x="70" y="480"/>
                  </a:lnTo>
                  <a:lnTo>
                    <a:pt x="74" y="488"/>
                  </a:lnTo>
                  <a:lnTo>
                    <a:pt x="82" y="494"/>
                  </a:lnTo>
                  <a:lnTo>
                    <a:pt x="90" y="496"/>
                  </a:lnTo>
                  <a:lnTo>
                    <a:pt x="90" y="496"/>
                  </a:lnTo>
                  <a:lnTo>
                    <a:pt x="100" y="494"/>
                  </a:lnTo>
                  <a:lnTo>
                    <a:pt x="106" y="488"/>
                  </a:lnTo>
                  <a:lnTo>
                    <a:pt x="110" y="480"/>
                  </a:lnTo>
                  <a:lnTo>
                    <a:pt x="112" y="470"/>
                  </a:lnTo>
                  <a:lnTo>
                    <a:pt x="112" y="470"/>
                  </a:lnTo>
                  <a:lnTo>
                    <a:pt x="110" y="460"/>
                  </a:lnTo>
                  <a:lnTo>
                    <a:pt x="106" y="452"/>
                  </a:lnTo>
                  <a:lnTo>
                    <a:pt x="100" y="446"/>
                  </a:lnTo>
                  <a:lnTo>
                    <a:pt x="90" y="444"/>
                  </a:lnTo>
                  <a:lnTo>
                    <a:pt x="90" y="444"/>
                  </a:lnTo>
                  <a:close/>
                  <a:moveTo>
                    <a:pt x="90" y="484"/>
                  </a:moveTo>
                  <a:lnTo>
                    <a:pt x="90" y="484"/>
                  </a:lnTo>
                  <a:lnTo>
                    <a:pt x="86" y="484"/>
                  </a:lnTo>
                  <a:lnTo>
                    <a:pt x="84" y="480"/>
                  </a:lnTo>
                  <a:lnTo>
                    <a:pt x="82" y="476"/>
                  </a:lnTo>
                  <a:lnTo>
                    <a:pt x="80" y="470"/>
                  </a:lnTo>
                  <a:lnTo>
                    <a:pt x="80" y="470"/>
                  </a:lnTo>
                  <a:lnTo>
                    <a:pt x="82" y="464"/>
                  </a:lnTo>
                  <a:lnTo>
                    <a:pt x="84" y="460"/>
                  </a:lnTo>
                  <a:lnTo>
                    <a:pt x="86" y="456"/>
                  </a:lnTo>
                  <a:lnTo>
                    <a:pt x="90" y="456"/>
                  </a:lnTo>
                  <a:lnTo>
                    <a:pt x="90" y="456"/>
                  </a:lnTo>
                  <a:lnTo>
                    <a:pt x="94" y="456"/>
                  </a:lnTo>
                  <a:lnTo>
                    <a:pt x="98" y="460"/>
                  </a:lnTo>
                  <a:lnTo>
                    <a:pt x="100" y="464"/>
                  </a:lnTo>
                  <a:lnTo>
                    <a:pt x="100" y="470"/>
                  </a:lnTo>
                  <a:lnTo>
                    <a:pt x="100" y="470"/>
                  </a:lnTo>
                  <a:lnTo>
                    <a:pt x="100" y="476"/>
                  </a:lnTo>
                  <a:lnTo>
                    <a:pt x="98" y="480"/>
                  </a:lnTo>
                  <a:lnTo>
                    <a:pt x="94" y="484"/>
                  </a:lnTo>
                  <a:lnTo>
                    <a:pt x="90" y="484"/>
                  </a:lnTo>
                  <a:lnTo>
                    <a:pt x="90" y="484"/>
                  </a:lnTo>
                  <a:close/>
                  <a:moveTo>
                    <a:pt x="500" y="460"/>
                  </a:moveTo>
                  <a:lnTo>
                    <a:pt x="500" y="460"/>
                  </a:lnTo>
                  <a:lnTo>
                    <a:pt x="496" y="458"/>
                  </a:lnTo>
                  <a:lnTo>
                    <a:pt x="492" y="456"/>
                  </a:lnTo>
                  <a:lnTo>
                    <a:pt x="492" y="456"/>
                  </a:lnTo>
                  <a:lnTo>
                    <a:pt x="488" y="458"/>
                  </a:lnTo>
                  <a:lnTo>
                    <a:pt x="486" y="460"/>
                  </a:lnTo>
                  <a:lnTo>
                    <a:pt x="484" y="464"/>
                  </a:lnTo>
                  <a:lnTo>
                    <a:pt x="484" y="468"/>
                  </a:lnTo>
                  <a:lnTo>
                    <a:pt x="484" y="494"/>
                  </a:lnTo>
                  <a:lnTo>
                    <a:pt x="472" y="494"/>
                  </a:lnTo>
                  <a:lnTo>
                    <a:pt x="472" y="446"/>
                  </a:lnTo>
                  <a:lnTo>
                    <a:pt x="484" y="446"/>
                  </a:lnTo>
                  <a:lnTo>
                    <a:pt x="484" y="450"/>
                  </a:lnTo>
                  <a:lnTo>
                    <a:pt x="484" y="450"/>
                  </a:lnTo>
                  <a:lnTo>
                    <a:pt x="488" y="446"/>
                  </a:lnTo>
                  <a:lnTo>
                    <a:pt x="494" y="444"/>
                  </a:lnTo>
                  <a:lnTo>
                    <a:pt x="494" y="444"/>
                  </a:lnTo>
                  <a:lnTo>
                    <a:pt x="500" y="446"/>
                  </a:lnTo>
                  <a:lnTo>
                    <a:pt x="504" y="448"/>
                  </a:lnTo>
                  <a:lnTo>
                    <a:pt x="500" y="460"/>
                  </a:lnTo>
                  <a:close/>
                  <a:moveTo>
                    <a:pt x="406" y="446"/>
                  </a:moveTo>
                  <a:lnTo>
                    <a:pt x="418" y="446"/>
                  </a:lnTo>
                  <a:lnTo>
                    <a:pt x="404" y="494"/>
                  </a:lnTo>
                  <a:lnTo>
                    <a:pt x="394" y="494"/>
                  </a:lnTo>
                  <a:lnTo>
                    <a:pt x="388" y="474"/>
                  </a:lnTo>
                  <a:lnTo>
                    <a:pt x="388" y="474"/>
                  </a:lnTo>
                  <a:lnTo>
                    <a:pt x="384" y="464"/>
                  </a:lnTo>
                  <a:lnTo>
                    <a:pt x="384" y="464"/>
                  </a:lnTo>
                  <a:lnTo>
                    <a:pt x="382" y="474"/>
                  </a:lnTo>
                  <a:lnTo>
                    <a:pt x="376" y="494"/>
                  </a:lnTo>
                  <a:lnTo>
                    <a:pt x="366" y="494"/>
                  </a:lnTo>
                  <a:lnTo>
                    <a:pt x="366" y="494"/>
                  </a:lnTo>
                  <a:lnTo>
                    <a:pt x="352" y="446"/>
                  </a:lnTo>
                  <a:lnTo>
                    <a:pt x="366" y="446"/>
                  </a:lnTo>
                  <a:lnTo>
                    <a:pt x="370" y="464"/>
                  </a:lnTo>
                  <a:lnTo>
                    <a:pt x="370" y="464"/>
                  </a:lnTo>
                  <a:lnTo>
                    <a:pt x="372" y="476"/>
                  </a:lnTo>
                  <a:lnTo>
                    <a:pt x="372" y="476"/>
                  </a:lnTo>
                  <a:lnTo>
                    <a:pt x="374" y="464"/>
                  </a:lnTo>
                  <a:lnTo>
                    <a:pt x="380" y="446"/>
                  </a:lnTo>
                  <a:lnTo>
                    <a:pt x="390" y="446"/>
                  </a:lnTo>
                  <a:lnTo>
                    <a:pt x="396" y="464"/>
                  </a:lnTo>
                  <a:lnTo>
                    <a:pt x="396" y="464"/>
                  </a:lnTo>
                  <a:lnTo>
                    <a:pt x="398" y="476"/>
                  </a:lnTo>
                  <a:lnTo>
                    <a:pt x="398" y="476"/>
                  </a:lnTo>
                  <a:lnTo>
                    <a:pt x="400" y="464"/>
                  </a:lnTo>
                  <a:lnTo>
                    <a:pt x="406" y="446"/>
                  </a:lnTo>
                  <a:close/>
                  <a:moveTo>
                    <a:pt x="442" y="444"/>
                  </a:moveTo>
                  <a:lnTo>
                    <a:pt x="442" y="444"/>
                  </a:lnTo>
                  <a:lnTo>
                    <a:pt x="434" y="446"/>
                  </a:lnTo>
                  <a:lnTo>
                    <a:pt x="426" y="452"/>
                  </a:lnTo>
                  <a:lnTo>
                    <a:pt x="422" y="460"/>
                  </a:lnTo>
                  <a:lnTo>
                    <a:pt x="420" y="470"/>
                  </a:lnTo>
                  <a:lnTo>
                    <a:pt x="420" y="470"/>
                  </a:lnTo>
                  <a:lnTo>
                    <a:pt x="422" y="480"/>
                  </a:lnTo>
                  <a:lnTo>
                    <a:pt x="426" y="488"/>
                  </a:lnTo>
                  <a:lnTo>
                    <a:pt x="434" y="494"/>
                  </a:lnTo>
                  <a:lnTo>
                    <a:pt x="442" y="496"/>
                  </a:lnTo>
                  <a:lnTo>
                    <a:pt x="442" y="496"/>
                  </a:lnTo>
                  <a:lnTo>
                    <a:pt x="450" y="494"/>
                  </a:lnTo>
                  <a:lnTo>
                    <a:pt x="458" y="488"/>
                  </a:lnTo>
                  <a:lnTo>
                    <a:pt x="462" y="480"/>
                  </a:lnTo>
                  <a:lnTo>
                    <a:pt x="464" y="470"/>
                  </a:lnTo>
                  <a:lnTo>
                    <a:pt x="464" y="470"/>
                  </a:lnTo>
                  <a:lnTo>
                    <a:pt x="462" y="460"/>
                  </a:lnTo>
                  <a:lnTo>
                    <a:pt x="458" y="452"/>
                  </a:lnTo>
                  <a:lnTo>
                    <a:pt x="450" y="446"/>
                  </a:lnTo>
                  <a:lnTo>
                    <a:pt x="442" y="444"/>
                  </a:lnTo>
                  <a:lnTo>
                    <a:pt x="442" y="444"/>
                  </a:lnTo>
                  <a:close/>
                  <a:moveTo>
                    <a:pt x="442" y="484"/>
                  </a:moveTo>
                  <a:lnTo>
                    <a:pt x="442" y="484"/>
                  </a:lnTo>
                  <a:lnTo>
                    <a:pt x="438" y="484"/>
                  </a:lnTo>
                  <a:lnTo>
                    <a:pt x="434" y="480"/>
                  </a:lnTo>
                  <a:lnTo>
                    <a:pt x="432" y="476"/>
                  </a:lnTo>
                  <a:lnTo>
                    <a:pt x="432" y="470"/>
                  </a:lnTo>
                  <a:lnTo>
                    <a:pt x="432" y="470"/>
                  </a:lnTo>
                  <a:lnTo>
                    <a:pt x="432" y="464"/>
                  </a:lnTo>
                  <a:lnTo>
                    <a:pt x="434" y="460"/>
                  </a:lnTo>
                  <a:lnTo>
                    <a:pt x="438" y="456"/>
                  </a:lnTo>
                  <a:lnTo>
                    <a:pt x="442" y="456"/>
                  </a:lnTo>
                  <a:lnTo>
                    <a:pt x="442" y="456"/>
                  </a:lnTo>
                  <a:lnTo>
                    <a:pt x="446" y="456"/>
                  </a:lnTo>
                  <a:lnTo>
                    <a:pt x="450" y="460"/>
                  </a:lnTo>
                  <a:lnTo>
                    <a:pt x="452" y="464"/>
                  </a:lnTo>
                  <a:lnTo>
                    <a:pt x="452" y="470"/>
                  </a:lnTo>
                  <a:lnTo>
                    <a:pt x="452" y="470"/>
                  </a:lnTo>
                  <a:lnTo>
                    <a:pt x="452" y="476"/>
                  </a:lnTo>
                  <a:lnTo>
                    <a:pt x="450" y="480"/>
                  </a:lnTo>
                  <a:lnTo>
                    <a:pt x="446" y="484"/>
                  </a:lnTo>
                  <a:lnTo>
                    <a:pt x="442" y="484"/>
                  </a:lnTo>
                  <a:lnTo>
                    <a:pt x="442" y="484"/>
                  </a:lnTo>
                  <a:close/>
                  <a:moveTo>
                    <a:pt x="186" y="462"/>
                  </a:moveTo>
                  <a:lnTo>
                    <a:pt x="200" y="494"/>
                  </a:lnTo>
                  <a:lnTo>
                    <a:pt x="186" y="494"/>
                  </a:lnTo>
                  <a:lnTo>
                    <a:pt x="176" y="472"/>
                  </a:lnTo>
                  <a:lnTo>
                    <a:pt x="170" y="480"/>
                  </a:lnTo>
                  <a:lnTo>
                    <a:pt x="170" y="494"/>
                  </a:lnTo>
                  <a:lnTo>
                    <a:pt x="158" y="494"/>
                  </a:lnTo>
                  <a:lnTo>
                    <a:pt x="158" y="432"/>
                  </a:lnTo>
                  <a:lnTo>
                    <a:pt x="170" y="426"/>
                  </a:lnTo>
                  <a:lnTo>
                    <a:pt x="170" y="464"/>
                  </a:lnTo>
                  <a:lnTo>
                    <a:pt x="170" y="464"/>
                  </a:lnTo>
                  <a:lnTo>
                    <a:pt x="174" y="458"/>
                  </a:lnTo>
                  <a:lnTo>
                    <a:pt x="184" y="446"/>
                  </a:lnTo>
                  <a:lnTo>
                    <a:pt x="198" y="446"/>
                  </a:lnTo>
                  <a:lnTo>
                    <a:pt x="186" y="462"/>
                  </a:lnTo>
                  <a:close/>
                  <a:moveTo>
                    <a:pt x="242" y="494"/>
                  </a:moveTo>
                  <a:lnTo>
                    <a:pt x="230" y="494"/>
                  </a:lnTo>
                  <a:lnTo>
                    <a:pt x="230" y="446"/>
                  </a:lnTo>
                  <a:lnTo>
                    <a:pt x="242" y="446"/>
                  </a:lnTo>
                  <a:lnTo>
                    <a:pt x="242" y="450"/>
                  </a:lnTo>
                  <a:lnTo>
                    <a:pt x="242" y="450"/>
                  </a:lnTo>
                  <a:lnTo>
                    <a:pt x="248" y="446"/>
                  </a:lnTo>
                  <a:lnTo>
                    <a:pt x="254" y="444"/>
                  </a:lnTo>
                  <a:lnTo>
                    <a:pt x="254" y="444"/>
                  </a:lnTo>
                  <a:lnTo>
                    <a:pt x="262" y="446"/>
                  </a:lnTo>
                  <a:lnTo>
                    <a:pt x="268" y="450"/>
                  </a:lnTo>
                  <a:lnTo>
                    <a:pt x="272" y="458"/>
                  </a:lnTo>
                  <a:lnTo>
                    <a:pt x="272" y="466"/>
                  </a:lnTo>
                  <a:lnTo>
                    <a:pt x="272" y="494"/>
                  </a:lnTo>
                  <a:lnTo>
                    <a:pt x="260" y="494"/>
                  </a:lnTo>
                  <a:lnTo>
                    <a:pt x="260" y="468"/>
                  </a:lnTo>
                  <a:lnTo>
                    <a:pt x="260" y="468"/>
                  </a:lnTo>
                  <a:lnTo>
                    <a:pt x="260" y="462"/>
                  </a:lnTo>
                  <a:lnTo>
                    <a:pt x="258" y="458"/>
                  </a:lnTo>
                  <a:lnTo>
                    <a:pt x="256" y="456"/>
                  </a:lnTo>
                  <a:lnTo>
                    <a:pt x="252" y="456"/>
                  </a:lnTo>
                  <a:lnTo>
                    <a:pt x="252" y="456"/>
                  </a:lnTo>
                  <a:lnTo>
                    <a:pt x="248" y="456"/>
                  </a:lnTo>
                  <a:lnTo>
                    <a:pt x="244" y="458"/>
                  </a:lnTo>
                  <a:lnTo>
                    <a:pt x="244" y="462"/>
                  </a:lnTo>
                  <a:lnTo>
                    <a:pt x="242" y="468"/>
                  </a:lnTo>
                  <a:lnTo>
                    <a:pt x="242" y="494"/>
                  </a:lnTo>
                  <a:close/>
                  <a:moveTo>
                    <a:pt x="310" y="450"/>
                  </a:moveTo>
                  <a:lnTo>
                    <a:pt x="310" y="450"/>
                  </a:lnTo>
                  <a:lnTo>
                    <a:pt x="306" y="446"/>
                  </a:lnTo>
                  <a:lnTo>
                    <a:pt x="300" y="444"/>
                  </a:lnTo>
                  <a:lnTo>
                    <a:pt x="300" y="444"/>
                  </a:lnTo>
                  <a:lnTo>
                    <a:pt x="292" y="446"/>
                  </a:lnTo>
                  <a:lnTo>
                    <a:pt x="286" y="452"/>
                  </a:lnTo>
                  <a:lnTo>
                    <a:pt x="282" y="460"/>
                  </a:lnTo>
                  <a:lnTo>
                    <a:pt x="280" y="470"/>
                  </a:lnTo>
                  <a:lnTo>
                    <a:pt x="280" y="470"/>
                  </a:lnTo>
                  <a:lnTo>
                    <a:pt x="282" y="480"/>
                  </a:lnTo>
                  <a:lnTo>
                    <a:pt x="286" y="488"/>
                  </a:lnTo>
                  <a:lnTo>
                    <a:pt x="292" y="494"/>
                  </a:lnTo>
                  <a:lnTo>
                    <a:pt x="300" y="496"/>
                  </a:lnTo>
                  <a:lnTo>
                    <a:pt x="300" y="496"/>
                  </a:lnTo>
                  <a:lnTo>
                    <a:pt x="306" y="494"/>
                  </a:lnTo>
                  <a:lnTo>
                    <a:pt x="310" y="490"/>
                  </a:lnTo>
                  <a:lnTo>
                    <a:pt x="310" y="492"/>
                  </a:lnTo>
                  <a:lnTo>
                    <a:pt x="310" y="492"/>
                  </a:lnTo>
                  <a:lnTo>
                    <a:pt x="310" y="496"/>
                  </a:lnTo>
                  <a:lnTo>
                    <a:pt x="310" y="500"/>
                  </a:lnTo>
                  <a:lnTo>
                    <a:pt x="304" y="504"/>
                  </a:lnTo>
                  <a:lnTo>
                    <a:pt x="296" y="506"/>
                  </a:lnTo>
                  <a:lnTo>
                    <a:pt x="294" y="506"/>
                  </a:lnTo>
                  <a:lnTo>
                    <a:pt x="300" y="514"/>
                  </a:lnTo>
                  <a:lnTo>
                    <a:pt x="300" y="514"/>
                  </a:lnTo>
                  <a:lnTo>
                    <a:pt x="300" y="514"/>
                  </a:lnTo>
                  <a:lnTo>
                    <a:pt x="310" y="512"/>
                  </a:lnTo>
                  <a:lnTo>
                    <a:pt x="318" y="508"/>
                  </a:lnTo>
                  <a:lnTo>
                    <a:pt x="322" y="500"/>
                  </a:lnTo>
                  <a:lnTo>
                    <a:pt x="324" y="490"/>
                  </a:lnTo>
                  <a:lnTo>
                    <a:pt x="324" y="446"/>
                  </a:lnTo>
                  <a:lnTo>
                    <a:pt x="310" y="446"/>
                  </a:lnTo>
                  <a:lnTo>
                    <a:pt x="310" y="450"/>
                  </a:lnTo>
                  <a:close/>
                  <a:moveTo>
                    <a:pt x="310" y="460"/>
                  </a:moveTo>
                  <a:lnTo>
                    <a:pt x="310" y="480"/>
                  </a:lnTo>
                  <a:lnTo>
                    <a:pt x="310" y="480"/>
                  </a:lnTo>
                  <a:lnTo>
                    <a:pt x="308" y="484"/>
                  </a:lnTo>
                  <a:lnTo>
                    <a:pt x="302" y="484"/>
                  </a:lnTo>
                  <a:lnTo>
                    <a:pt x="302" y="484"/>
                  </a:lnTo>
                  <a:lnTo>
                    <a:pt x="300" y="484"/>
                  </a:lnTo>
                  <a:lnTo>
                    <a:pt x="296" y="482"/>
                  </a:lnTo>
                  <a:lnTo>
                    <a:pt x="294" y="478"/>
                  </a:lnTo>
                  <a:lnTo>
                    <a:pt x="294" y="470"/>
                  </a:lnTo>
                  <a:lnTo>
                    <a:pt x="294" y="470"/>
                  </a:lnTo>
                  <a:lnTo>
                    <a:pt x="294" y="462"/>
                  </a:lnTo>
                  <a:lnTo>
                    <a:pt x="296" y="458"/>
                  </a:lnTo>
                  <a:lnTo>
                    <a:pt x="300" y="456"/>
                  </a:lnTo>
                  <a:lnTo>
                    <a:pt x="302" y="456"/>
                  </a:lnTo>
                  <a:lnTo>
                    <a:pt x="302" y="456"/>
                  </a:lnTo>
                  <a:lnTo>
                    <a:pt x="308" y="458"/>
                  </a:lnTo>
                  <a:lnTo>
                    <a:pt x="310" y="460"/>
                  </a:lnTo>
                  <a:lnTo>
                    <a:pt x="310" y="460"/>
                  </a:lnTo>
                  <a:close/>
                  <a:moveTo>
                    <a:pt x="208" y="446"/>
                  </a:moveTo>
                  <a:lnTo>
                    <a:pt x="220" y="446"/>
                  </a:lnTo>
                  <a:lnTo>
                    <a:pt x="220" y="468"/>
                  </a:lnTo>
                  <a:lnTo>
                    <a:pt x="220" y="494"/>
                  </a:lnTo>
                  <a:lnTo>
                    <a:pt x="208" y="494"/>
                  </a:lnTo>
                  <a:lnTo>
                    <a:pt x="208" y="446"/>
                  </a:lnTo>
                  <a:close/>
                  <a:moveTo>
                    <a:pt x="220" y="432"/>
                  </a:moveTo>
                  <a:lnTo>
                    <a:pt x="220" y="438"/>
                  </a:lnTo>
                  <a:lnTo>
                    <a:pt x="208" y="438"/>
                  </a:lnTo>
                  <a:lnTo>
                    <a:pt x="208" y="426"/>
                  </a:lnTo>
                  <a:lnTo>
                    <a:pt x="220" y="426"/>
                  </a:lnTo>
                  <a:lnTo>
                    <a:pt x="220" y="432"/>
                  </a:lnTo>
                  <a:close/>
                  <a:moveTo>
                    <a:pt x="510" y="432"/>
                  </a:moveTo>
                  <a:lnTo>
                    <a:pt x="522" y="426"/>
                  </a:lnTo>
                  <a:lnTo>
                    <a:pt x="522" y="470"/>
                  </a:lnTo>
                  <a:lnTo>
                    <a:pt x="522" y="494"/>
                  </a:lnTo>
                  <a:lnTo>
                    <a:pt x="510" y="494"/>
                  </a:lnTo>
                  <a:lnTo>
                    <a:pt x="510" y="432"/>
                  </a:lnTo>
                  <a:close/>
                  <a:moveTo>
                    <a:pt x="88" y="166"/>
                  </a:moveTo>
                  <a:lnTo>
                    <a:pt x="188" y="166"/>
                  </a:lnTo>
                  <a:lnTo>
                    <a:pt x="188" y="108"/>
                  </a:lnTo>
                  <a:lnTo>
                    <a:pt x="88" y="108"/>
                  </a:lnTo>
                  <a:lnTo>
                    <a:pt x="88" y="62"/>
                  </a:lnTo>
                  <a:lnTo>
                    <a:pt x="198" y="62"/>
                  </a:lnTo>
                  <a:lnTo>
                    <a:pt x="162" y="0"/>
                  </a:lnTo>
                  <a:lnTo>
                    <a:pt x="6" y="0"/>
                  </a:lnTo>
                  <a:lnTo>
                    <a:pt x="6" y="274"/>
                  </a:lnTo>
                  <a:lnTo>
                    <a:pt x="226" y="274"/>
                  </a:lnTo>
                  <a:lnTo>
                    <a:pt x="226" y="212"/>
                  </a:lnTo>
                  <a:lnTo>
                    <a:pt x="88" y="212"/>
                  </a:lnTo>
                  <a:lnTo>
                    <a:pt x="88" y="166"/>
                  </a:lnTo>
                  <a:close/>
                  <a:moveTo>
                    <a:pt x="374" y="0"/>
                  </a:moveTo>
                  <a:lnTo>
                    <a:pt x="326" y="90"/>
                  </a:lnTo>
                  <a:lnTo>
                    <a:pt x="280" y="0"/>
                  </a:lnTo>
                  <a:lnTo>
                    <a:pt x="188" y="0"/>
                  </a:lnTo>
                  <a:lnTo>
                    <a:pt x="284" y="166"/>
                  </a:lnTo>
                  <a:lnTo>
                    <a:pt x="284" y="274"/>
                  </a:lnTo>
                  <a:lnTo>
                    <a:pt x="366" y="274"/>
                  </a:lnTo>
                  <a:lnTo>
                    <a:pt x="366" y="166"/>
                  </a:lnTo>
                  <a:lnTo>
                    <a:pt x="464" y="0"/>
                  </a:lnTo>
                  <a:lnTo>
                    <a:pt x="374" y="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pPr>
              <a:endParaRPr lang="en-GB" sz="1037">
                <a:solidFill>
                  <a:srgbClr val="FFFFFF"/>
                </a:solidFill>
                <a:latin typeface="Arial" charset="0"/>
              </a:endParaRPr>
            </a:p>
          </p:txBody>
        </p:sp>
      </p:grpSp>
      <p:sp>
        <p:nvSpPr>
          <p:cNvPr id="15" name="Text Box 22"/>
          <p:cNvSpPr txBox="1">
            <a:spLocks noChangeArrowheads="1"/>
          </p:cNvSpPr>
          <p:nvPr/>
        </p:nvSpPr>
        <p:spPr bwMode="auto">
          <a:xfrm>
            <a:off x="5724504" y="555782"/>
            <a:ext cx="1475583" cy="424542"/>
          </a:xfrm>
          <a:prstGeom prst="rect">
            <a:avLst/>
          </a:prstGeom>
          <a:noFill/>
          <a:ln w="9525">
            <a:noFill/>
            <a:miter lim="800000"/>
            <a:headEnd/>
            <a:tailEnd/>
          </a:ln>
          <a:effectLst/>
        </p:spPr>
        <p:txBody>
          <a:bodyPr lIns="75500" tIns="37752" rIns="75500" bIns="37752">
            <a:spAutoFit/>
          </a:bodyPr>
          <a:lstStyle/>
          <a:p>
            <a:pPr eaLnBrk="0" fontAlgn="base" hangingPunct="0">
              <a:spcBef>
                <a:spcPct val="50000"/>
              </a:spcBef>
              <a:buSzPct val="80000"/>
              <a:buFont typeface="Wingdings" pitchFamily="2" charset="2"/>
              <a:buNone/>
              <a:tabLst>
                <a:tab pos="0" algn="l"/>
              </a:tabLst>
              <a:defRPr/>
            </a:pPr>
            <a:r>
              <a:rPr lang="en-GB" sz="566" dirty="0">
                <a:solidFill>
                  <a:srgbClr val="333333"/>
                </a:solidFill>
                <a:latin typeface="EYInterstate Light" pitchFamily="2" charset="0"/>
              </a:rPr>
              <a:t>Phone: +48 22 557 70 00 </a:t>
            </a:r>
          </a:p>
          <a:p>
            <a:pPr eaLnBrk="0" fontAlgn="base" hangingPunct="0">
              <a:spcBef>
                <a:spcPct val="50000"/>
              </a:spcBef>
              <a:buSzPct val="80000"/>
              <a:buFont typeface="Wingdings" pitchFamily="2" charset="2"/>
              <a:buNone/>
              <a:tabLst>
                <a:tab pos="0" algn="l"/>
              </a:tabLst>
              <a:defRPr/>
            </a:pPr>
            <a:r>
              <a:rPr lang="en-GB" sz="566" dirty="0">
                <a:solidFill>
                  <a:srgbClr val="333333"/>
                </a:solidFill>
                <a:latin typeface="EYInterstate Light" pitchFamily="2" charset="0"/>
              </a:rPr>
              <a:t>Fax: +48 22 557 70 01</a:t>
            </a:r>
          </a:p>
          <a:p>
            <a:pPr eaLnBrk="0" fontAlgn="base" hangingPunct="0">
              <a:spcBef>
                <a:spcPct val="50000"/>
              </a:spcBef>
              <a:buSzPct val="80000"/>
              <a:buFont typeface="Wingdings" pitchFamily="2" charset="2"/>
              <a:buNone/>
              <a:tabLst>
                <a:tab pos="0" algn="l"/>
              </a:tabLst>
              <a:defRPr/>
            </a:pPr>
            <a:r>
              <a:rPr lang="en-GB" sz="566" dirty="0">
                <a:solidFill>
                  <a:srgbClr val="333333"/>
                </a:solidFill>
                <a:latin typeface="EYInterstate Light" pitchFamily="2" charset="0"/>
              </a:rPr>
              <a:t>www.ey.com/pl</a:t>
            </a:r>
          </a:p>
        </p:txBody>
      </p:sp>
      <p:sp>
        <p:nvSpPr>
          <p:cNvPr id="16" name="Text Box 4"/>
          <p:cNvSpPr txBox="1">
            <a:spLocks noChangeArrowheads="1"/>
          </p:cNvSpPr>
          <p:nvPr/>
        </p:nvSpPr>
        <p:spPr bwMode="auto">
          <a:xfrm>
            <a:off x="2833066" y="555782"/>
            <a:ext cx="2242990" cy="482506"/>
          </a:xfrm>
          <a:prstGeom prst="rect">
            <a:avLst/>
          </a:prstGeom>
          <a:noFill/>
          <a:ln w="9525">
            <a:noFill/>
            <a:miter lim="800000"/>
            <a:headEnd/>
            <a:tailEnd/>
          </a:ln>
          <a:effectLst/>
        </p:spPr>
        <p:txBody>
          <a:bodyPr wrap="square" lIns="75500" tIns="37752" rIns="75500" bIns="37752">
            <a:spAutoFit/>
          </a:bodyPr>
          <a:lstStyle>
            <a:defPPr>
              <a:defRPr lang="en-GB"/>
            </a:defPPr>
            <a:lvl1pPr algn="l">
              <a:lnSpc>
                <a:spcPct val="100000"/>
              </a:lnSpc>
              <a:buSzPct val="80000"/>
              <a:buFont typeface="Wingdings" pitchFamily="2" charset="2"/>
              <a:buNone/>
              <a:defRPr sz="700">
                <a:solidFill>
                  <a:srgbClr val="646464"/>
                </a:solidFill>
                <a:latin typeface="EYInterstate Light" pitchFamily="2" charset="0"/>
              </a:defRPr>
            </a:lvl1pPr>
          </a:lstStyle>
          <a:p>
            <a:pPr eaLnBrk="0" fontAlgn="base" hangingPunct="0">
              <a:spcBef>
                <a:spcPct val="50000"/>
              </a:spcBef>
            </a:pPr>
            <a:r>
              <a:rPr lang="pl-PL" sz="660" dirty="0" smtClean="0">
                <a:solidFill>
                  <a:srgbClr val="333333"/>
                </a:solidFill>
              </a:rPr>
              <a:t>Ernst &amp; Young</a:t>
            </a:r>
            <a:r>
              <a:rPr lang="pl-PL" sz="660" dirty="0" smtClean="0">
                <a:solidFill>
                  <a:srgbClr val="FF0000"/>
                </a:solidFill>
              </a:rPr>
              <a:t> [</a:t>
            </a:r>
            <a:r>
              <a:rPr lang="pl-PL" sz="660" dirty="0" err="1" smtClean="0">
                <a:solidFill>
                  <a:srgbClr val="FF0000"/>
                </a:solidFill>
              </a:rPr>
              <a:t>company</a:t>
            </a:r>
            <a:r>
              <a:rPr lang="pl-PL" sz="660" dirty="0" smtClean="0">
                <a:solidFill>
                  <a:srgbClr val="FF0000"/>
                </a:solidFill>
              </a:rPr>
              <a:t> </a:t>
            </a:r>
            <a:r>
              <a:rPr lang="pl-PL" sz="660" dirty="0" err="1" smtClean="0">
                <a:solidFill>
                  <a:srgbClr val="FF0000"/>
                </a:solidFill>
              </a:rPr>
              <a:t>name</a:t>
            </a:r>
            <a:r>
              <a:rPr lang="pl-PL" sz="660" dirty="0" smtClean="0">
                <a:solidFill>
                  <a:srgbClr val="FF0000"/>
                </a:solidFill>
              </a:rPr>
              <a:t>]</a:t>
            </a:r>
          </a:p>
          <a:p>
            <a:pPr eaLnBrk="0" fontAlgn="base" hangingPunct="0">
              <a:spcBef>
                <a:spcPct val="50000"/>
              </a:spcBef>
            </a:pPr>
            <a:r>
              <a:rPr lang="pl-PL" sz="660" dirty="0" smtClean="0">
                <a:solidFill>
                  <a:srgbClr val="333333"/>
                </a:solidFill>
              </a:rPr>
              <a:t>Rondo </a:t>
            </a:r>
            <a:r>
              <a:rPr lang="pl-PL" sz="660" dirty="0">
                <a:solidFill>
                  <a:srgbClr val="333333"/>
                </a:solidFill>
              </a:rPr>
              <a:t>ONZ 1</a:t>
            </a:r>
          </a:p>
          <a:p>
            <a:pPr eaLnBrk="0" fontAlgn="base" hangingPunct="0">
              <a:spcBef>
                <a:spcPct val="50000"/>
              </a:spcBef>
            </a:pPr>
            <a:r>
              <a:rPr lang="pl-PL" sz="660" dirty="0">
                <a:solidFill>
                  <a:srgbClr val="333333"/>
                </a:solidFill>
              </a:rPr>
              <a:t>00-124 </a:t>
            </a:r>
            <a:r>
              <a:rPr lang="pl-PL" sz="660" dirty="0" smtClean="0">
                <a:solidFill>
                  <a:srgbClr val="333333"/>
                </a:solidFill>
              </a:rPr>
              <a:t>Warszawa</a:t>
            </a:r>
            <a:endParaRPr lang="pl-PL" sz="660" dirty="0">
              <a:solidFill>
                <a:srgbClr val="333333"/>
              </a:solidFill>
            </a:endParaRPr>
          </a:p>
        </p:txBody>
      </p:sp>
      <p:sp>
        <p:nvSpPr>
          <p:cNvPr id="17" name="Text Box 5"/>
          <p:cNvSpPr txBox="1">
            <a:spLocks noChangeArrowheads="1"/>
          </p:cNvSpPr>
          <p:nvPr/>
        </p:nvSpPr>
        <p:spPr bwMode="auto">
          <a:xfrm>
            <a:off x="7724575" y="555783"/>
            <a:ext cx="1122638" cy="279374"/>
          </a:xfrm>
          <a:prstGeom prst="rect">
            <a:avLst/>
          </a:prstGeom>
          <a:noFill/>
          <a:ln w="9525">
            <a:noFill/>
            <a:miter lim="800000"/>
            <a:headEnd/>
            <a:tailEnd/>
          </a:ln>
          <a:effectLst/>
        </p:spPr>
        <p:txBody>
          <a:bodyPr lIns="75500" tIns="37752" rIns="75500" bIns="37752">
            <a:spAutoFit/>
          </a:bodyPr>
          <a:lstStyle>
            <a:defPPr>
              <a:defRPr lang="en-GB"/>
            </a:defPPr>
            <a:lvl1pPr algn="l">
              <a:lnSpc>
                <a:spcPct val="100000"/>
              </a:lnSpc>
              <a:buSzPct val="80000"/>
              <a:buFont typeface="Wingdings" pitchFamily="2" charset="2"/>
              <a:buNone/>
              <a:tabLst>
                <a:tab pos="0" algn="l"/>
              </a:tabLst>
              <a:defRPr sz="700">
                <a:solidFill>
                  <a:srgbClr val="646464"/>
                </a:solidFill>
                <a:latin typeface="EYInterstate Light" pitchFamily="2" charset="0"/>
              </a:defRPr>
            </a:lvl1pPr>
          </a:lstStyle>
          <a:p>
            <a:pPr eaLnBrk="0" fontAlgn="base" hangingPunct="0">
              <a:spcBef>
                <a:spcPct val="50000"/>
              </a:spcBef>
            </a:pPr>
            <a:r>
              <a:rPr lang="pl-PL" sz="660" dirty="0" smtClean="0">
                <a:solidFill>
                  <a:srgbClr val="333333"/>
                </a:solidFill>
              </a:rPr>
              <a:t>NIP: xxx</a:t>
            </a:r>
            <a:br>
              <a:rPr lang="pl-PL" sz="660" dirty="0" smtClean="0">
                <a:solidFill>
                  <a:srgbClr val="333333"/>
                </a:solidFill>
              </a:rPr>
            </a:br>
            <a:r>
              <a:rPr lang="pl-PL" sz="660" dirty="0" smtClean="0">
                <a:solidFill>
                  <a:srgbClr val="333333"/>
                </a:solidFill>
              </a:rPr>
              <a:t>KRS: xxx</a:t>
            </a:r>
            <a:endParaRPr lang="en-US" sz="660" dirty="0">
              <a:solidFill>
                <a:srgbClr val="333333"/>
              </a:solidFill>
            </a:endParaRPr>
          </a:p>
        </p:txBody>
      </p:sp>
    </p:spTree>
    <p:extLst>
      <p:ext uri="{BB962C8B-B14F-4D97-AF65-F5344CB8AC3E}">
        <p14:creationId xmlns:p14="http://schemas.microsoft.com/office/powerpoint/2010/main" val="250635925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List przewodni">
    <p:spTree>
      <p:nvGrpSpPr>
        <p:cNvPr id="1" name=""/>
        <p:cNvGrpSpPr/>
        <p:nvPr/>
      </p:nvGrpSpPr>
      <p:grpSpPr>
        <a:xfrm>
          <a:off x="0" y="0"/>
          <a:ext cx="0" cy="0"/>
          <a:chOff x="0" y="0"/>
          <a:chExt cx="0" cy="0"/>
        </a:xfrm>
      </p:grpSpPr>
      <p:sp>
        <p:nvSpPr>
          <p:cNvPr id="19" name="Content Placeholder 2"/>
          <p:cNvSpPr>
            <a:spLocks noGrp="1"/>
          </p:cNvSpPr>
          <p:nvPr>
            <p:ph idx="1"/>
          </p:nvPr>
        </p:nvSpPr>
        <p:spPr>
          <a:xfrm>
            <a:off x="385526" y="1217432"/>
            <a:ext cx="5560267" cy="5125862"/>
          </a:xfrm>
          <a:prstGeom prst="rect">
            <a:avLst/>
          </a:prstGeom>
        </p:spPr>
        <p:txBody>
          <a:bodyPr lIns="0" tIns="0" rIns="0" bIns="0"/>
          <a:lstStyle>
            <a:lvl1pPr marL="0" indent="0">
              <a:lnSpc>
                <a:spcPct val="100000"/>
              </a:lnSpc>
              <a:spcBef>
                <a:spcPts val="0"/>
              </a:spcBef>
              <a:spcAft>
                <a:spcPts val="496"/>
              </a:spcAft>
              <a:defRPr sz="754" b="0" i="0">
                <a:solidFill>
                  <a:srgbClr val="000000"/>
                </a:solidFill>
                <a:latin typeface="EYInterstate Light" pitchFamily="2" charset="0"/>
              </a:defRPr>
            </a:lvl1pPr>
            <a:lvl2pPr marL="142960" indent="-141648">
              <a:lnSpc>
                <a:spcPct val="100000"/>
              </a:lnSpc>
              <a:spcBef>
                <a:spcPts val="0"/>
              </a:spcBef>
              <a:spcAft>
                <a:spcPts val="496"/>
              </a:spcAft>
              <a:buClr>
                <a:srgbClr val="FFE600"/>
              </a:buClr>
              <a:buSzPct val="70000"/>
              <a:buFont typeface="Arial" pitchFamily="34" charset="0"/>
              <a:buChar char="►"/>
              <a:defRPr sz="754" b="0" i="0">
                <a:solidFill>
                  <a:srgbClr val="000000"/>
                </a:solidFill>
                <a:latin typeface="EYInterstate Light" pitchFamily="2" charset="0"/>
              </a:defRPr>
            </a:lvl2pPr>
            <a:lvl3pPr marL="297422" indent="-149517">
              <a:lnSpc>
                <a:spcPct val="100000"/>
              </a:lnSpc>
              <a:spcBef>
                <a:spcPts val="0"/>
              </a:spcBef>
              <a:spcAft>
                <a:spcPts val="496"/>
              </a:spcAft>
              <a:buClr>
                <a:srgbClr val="FFE600"/>
              </a:buClr>
              <a:buSzPct val="70000"/>
              <a:buFont typeface="Arial" pitchFamily="34" charset="0"/>
              <a:buChar char="►"/>
              <a:defRPr sz="754" b="0" i="0">
                <a:solidFill>
                  <a:srgbClr val="000000"/>
                </a:solidFill>
                <a:latin typeface="EYInterstate Light" pitchFamily="2" charset="0"/>
              </a:defRPr>
            </a:lvl3pPr>
            <a:lvl4pPr marL="445927" indent="-148711">
              <a:lnSpc>
                <a:spcPct val="100000"/>
              </a:lnSpc>
              <a:spcBef>
                <a:spcPts val="0"/>
              </a:spcBef>
              <a:spcAft>
                <a:spcPts val="496"/>
              </a:spcAft>
              <a:buClr>
                <a:srgbClr val="FFE600"/>
              </a:buClr>
              <a:buSzPct val="70000"/>
              <a:buFont typeface="Arial" pitchFamily="34" charset="0"/>
              <a:buChar char="►"/>
              <a:defRPr sz="754" b="0" i="0">
                <a:solidFill>
                  <a:srgbClr val="000000"/>
                </a:solidFill>
                <a:latin typeface="EYInterstate Light" pitchFamily="2" charset="0"/>
              </a:defRPr>
            </a:lvl4pPr>
            <a:lvl5pPr marL="594844" indent="-148711">
              <a:lnSpc>
                <a:spcPct val="100000"/>
              </a:lnSpc>
              <a:spcBef>
                <a:spcPts val="0"/>
              </a:spcBef>
              <a:spcAft>
                <a:spcPts val="496"/>
              </a:spcAft>
              <a:buClr>
                <a:srgbClr val="FFE600"/>
              </a:buClr>
              <a:buSzPct val="70000"/>
              <a:buFont typeface="Arial" pitchFamily="34" charset="0"/>
              <a:buChar char="►"/>
              <a:defRPr sz="754" b="0" i="0">
                <a:solidFill>
                  <a:srgbClr val="000000"/>
                </a:solidFill>
                <a:latin typeface="EYInterstate Light" pitchFamily="2"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 name="Title 1"/>
          <p:cNvSpPr>
            <a:spLocks noGrp="1"/>
          </p:cNvSpPr>
          <p:nvPr>
            <p:ph type="title"/>
          </p:nvPr>
        </p:nvSpPr>
        <p:spPr>
          <a:xfrm>
            <a:off x="385527" y="554342"/>
            <a:ext cx="8198705" cy="368434"/>
          </a:xfrm>
        </p:spPr>
        <p:txBody>
          <a:bodyPr/>
          <a:lstStyle/>
          <a:p>
            <a:r>
              <a:rPr lang="en-US" smtClean="0"/>
              <a:t>Click to edit Master title style</a:t>
            </a:r>
            <a:endParaRPr lang="pl-PL"/>
          </a:p>
        </p:txBody>
      </p:sp>
    </p:spTree>
    <p:extLst>
      <p:ext uri="{BB962C8B-B14F-4D97-AF65-F5344CB8AC3E}">
        <p14:creationId xmlns:p14="http://schemas.microsoft.com/office/powerpoint/2010/main" val="1681840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3171791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78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6" name="Title 5"/>
          <p:cNvSpPr>
            <a:spLocks noGrp="1"/>
          </p:cNvSpPr>
          <p:nvPr>
            <p:ph type="title"/>
          </p:nvPr>
        </p:nvSpPr>
        <p:spPr>
          <a:xfrm>
            <a:off x="457200" y="201600"/>
            <a:ext cx="8232775" cy="860400"/>
          </a:xfrm>
          <a:prstGeom prst="rect">
            <a:avLst/>
          </a:prstGeom>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F7F5671D-8A65-4061-B13A-59C8FFDEFFBE}" type="datetime1">
              <a:rPr lang="en-US" smtClean="0"/>
              <a:t>10/11/2018</a:t>
            </a:fld>
            <a:endParaRPr lang="en-US" dirty="0"/>
          </a:p>
        </p:txBody>
      </p:sp>
      <p:sp>
        <p:nvSpPr>
          <p:cNvPr id="3" name="Footer Placeholder 2"/>
          <p:cNvSpPr>
            <a:spLocks noGrp="1"/>
          </p:cNvSpPr>
          <p:nvPr>
            <p:ph type="ftr" sz="quarter" idx="11"/>
          </p:nvPr>
        </p:nvSpPr>
        <p:spPr/>
        <p:txBody>
          <a:bodyPr/>
          <a:lstStyle/>
          <a:p>
            <a:r>
              <a:rPr lang="en-GB" smtClean="0"/>
              <a:t>Presentation title</a:t>
            </a:r>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Trzy kolumn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dirty="0"/>
          </a:p>
        </p:txBody>
      </p:sp>
      <p:sp>
        <p:nvSpPr>
          <p:cNvPr id="3" name="Content Placeholder 2"/>
          <p:cNvSpPr>
            <a:spLocks noGrp="1"/>
          </p:cNvSpPr>
          <p:nvPr>
            <p:ph sz="half" idx="1"/>
          </p:nvPr>
        </p:nvSpPr>
        <p:spPr>
          <a:xfrm>
            <a:off x="3270193" y="1861727"/>
            <a:ext cx="2595488" cy="4048855"/>
          </a:xfrm>
          <a:prstGeom prst="rect">
            <a:avLst/>
          </a:prstGeom>
        </p:spPr>
        <p:txBody>
          <a:bodyPr lIns="0" tIns="0" rIns="0" bIns="0"/>
          <a:lstStyle>
            <a:lvl1pPr algn="l" defTabSz="822342" rtl="0" eaLnBrk="0" fontAlgn="base" hangingPunct="0">
              <a:lnSpc>
                <a:spcPct val="100000"/>
              </a:lnSpc>
              <a:spcBef>
                <a:spcPts val="0"/>
              </a:spcBef>
              <a:spcAft>
                <a:spcPts val="496"/>
              </a:spcAft>
              <a:buClr>
                <a:srgbClr val="FFD200"/>
              </a:buClr>
              <a:buFont typeface="Arial" charset="0"/>
              <a:defRPr lang="en-US" sz="754" b="0" i="0" dirty="0" smtClean="0">
                <a:solidFill>
                  <a:srgbClr val="646464"/>
                </a:solidFill>
                <a:latin typeface="EYInterstate Light" pitchFamily="2" charset="0"/>
                <a:ea typeface="+mn-ea"/>
                <a:cs typeface="+mn-cs"/>
              </a:defRPr>
            </a:lvl1pPr>
            <a:lvl2pPr marL="142960" indent="-141648" algn="l" defTabSz="822342"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646464"/>
                </a:solidFill>
                <a:latin typeface="EYInterstate Light" pitchFamily="2" charset="0"/>
                <a:ea typeface="+mn-ea"/>
                <a:cs typeface="+mn-cs"/>
              </a:defRPr>
            </a:lvl2pPr>
            <a:lvl3pPr marL="296409" indent="-141648" algn="l" defTabSz="822342"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646464"/>
                </a:solidFill>
                <a:latin typeface="EYInterstate Light" pitchFamily="2" charset="0"/>
                <a:ea typeface="+mn-ea"/>
                <a:cs typeface="+mn-cs"/>
              </a:defRPr>
            </a:lvl3pPr>
            <a:lvl4pPr marL="445927" indent="-148711" algn="l" defTabSz="822342"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646464"/>
                </a:solidFill>
                <a:latin typeface="EYInterstate Light" pitchFamily="2" charset="0"/>
                <a:ea typeface="+mn-ea"/>
                <a:cs typeface="+mn-cs"/>
              </a:defRPr>
            </a:lvl4pPr>
            <a:lvl5pPr algn="l" defTabSz="822342" rtl="0" eaLnBrk="0" fontAlgn="base" hangingPunct="0">
              <a:spcAft>
                <a:spcPts val="496"/>
              </a:spcAft>
              <a:buClr>
                <a:srgbClr val="FFD200"/>
              </a:buClr>
              <a:buFont typeface="Arial" charset="0"/>
              <a:defRPr lang="pl-PL" sz="848" b="0" i="0" dirty="0">
                <a:solidFill>
                  <a:srgbClr val="646464"/>
                </a:solidFill>
                <a:latin typeface="+mn-lt"/>
                <a:ea typeface="+mn-ea"/>
                <a:cs typeface="+mn-cs"/>
              </a:defRPr>
            </a:lvl5pPr>
            <a:lvl6pPr>
              <a:defRPr sz="1508"/>
            </a:lvl6pPr>
            <a:lvl7pPr>
              <a:defRPr sz="1508"/>
            </a:lvl7pPr>
            <a:lvl8pPr>
              <a:defRPr sz="1508"/>
            </a:lvl8pPr>
            <a:lvl9pPr>
              <a:defRPr sz="150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6016419" y="1861727"/>
            <a:ext cx="2614511" cy="4048855"/>
          </a:xfrm>
          <a:prstGeom prst="rect">
            <a:avLst/>
          </a:prstGeom>
        </p:spPr>
        <p:txBody>
          <a:bodyPr lIns="0" tIns="0" rIns="0" bIns="0"/>
          <a:lstStyle>
            <a:lvl1pPr algn="l" defTabSz="822342" rtl="0" eaLnBrk="0" fontAlgn="base" hangingPunct="0">
              <a:lnSpc>
                <a:spcPct val="100000"/>
              </a:lnSpc>
              <a:spcBef>
                <a:spcPts val="0"/>
              </a:spcBef>
              <a:spcAft>
                <a:spcPts val="496"/>
              </a:spcAft>
              <a:buClr>
                <a:srgbClr val="FFD200"/>
              </a:buClr>
              <a:buFont typeface="Arial" charset="0"/>
              <a:defRPr lang="en-US" sz="754" b="0" i="0" dirty="0" smtClean="0">
                <a:solidFill>
                  <a:srgbClr val="646464"/>
                </a:solidFill>
                <a:latin typeface="EYInterstate Light" pitchFamily="2" charset="0"/>
                <a:ea typeface="+mn-ea"/>
                <a:cs typeface="+mn-cs"/>
              </a:defRPr>
            </a:lvl1pPr>
            <a:lvl2pPr marL="142960" indent="-141648" algn="l" defTabSz="822342"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646464"/>
                </a:solidFill>
                <a:latin typeface="EYInterstate Light" pitchFamily="2" charset="0"/>
                <a:ea typeface="+mn-ea"/>
                <a:cs typeface="+mn-cs"/>
              </a:defRPr>
            </a:lvl2pPr>
            <a:lvl3pPr marL="296409" indent="-141648" algn="l" defTabSz="822342"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646464"/>
                </a:solidFill>
                <a:latin typeface="EYInterstate Light" pitchFamily="2" charset="0"/>
                <a:ea typeface="+mn-ea"/>
                <a:cs typeface="+mn-cs"/>
              </a:defRPr>
            </a:lvl3pPr>
            <a:lvl4pPr marL="445927" indent="-148711" algn="l" defTabSz="822342"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646464"/>
                </a:solidFill>
                <a:latin typeface="EYInterstate Light" pitchFamily="2" charset="0"/>
                <a:ea typeface="+mn-ea"/>
                <a:cs typeface="+mn-cs"/>
              </a:defRPr>
            </a:lvl4pPr>
            <a:lvl5pPr algn="l" defTabSz="822342" rtl="0" eaLnBrk="0" fontAlgn="base" hangingPunct="0">
              <a:spcAft>
                <a:spcPts val="496"/>
              </a:spcAft>
              <a:buClr>
                <a:srgbClr val="FFD200"/>
              </a:buClr>
              <a:buFont typeface="Arial" charset="0"/>
              <a:defRPr lang="pl-PL" sz="848" b="0" i="0" dirty="0">
                <a:solidFill>
                  <a:srgbClr val="646464"/>
                </a:solidFill>
                <a:latin typeface="+mn-lt"/>
                <a:ea typeface="+mn-ea"/>
                <a:cs typeface="+mn-cs"/>
              </a:defRPr>
            </a:lvl5pPr>
            <a:lvl6pPr>
              <a:defRPr sz="1508"/>
            </a:lvl6pPr>
            <a:lvl7pPr>
              <a:defRPr sz="1508"/>
            </a:lvl7pPr>
            <a:lvl8pPr>
              <a:defRPr sz="1508"/>
            </a:lvl8pPr>
            <a:lvl9pPr>
              <a:defRPr sz="150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Content Placeholder 2"/>
          <p:cNvSpPr>
            <a:spLocks noGrp="1"/>
          </p:cNvSpPr>
          <p:nvPr>
            <p:ph sz="half" idx="10"/>
          </p:nvPr>
        </p:nvSpPr>
        <p:spPr>
          <a:xfrm>
            <a:off x="491391" y="1861727"/>
            <a:ext cx="2613153" cy="4048855"/>
          </a:xfrm>
          <a:prstGeom prst="rect">
            <a:avLst/>
          </a:prstGeom>
        </p:spPr>
        <p:txBody>
          <a:bodyPr lIns="0" tIns="0" rIns="0" bIns="0"/>
          <a:lstStyle>
            <a:lvl1pPr algn="l" defTabSz="822342" rtl="0" eaLnBrk="0" fontAlgn="base" hangingPunct="0">
              <a:lnSpc>
                <a:spcPct val="100000"/>
              </a:lnSpc>
              <a:spcBef>
                <a:spcPts val="0"/>
              </a:spcBef>
              <a:spcAft>
                <a:spcPts val="496"/>
              </a:spcAft>
              <a:buClr>
                <a:srgbClr val="FFD200"/>
              </a:buClr>
              <a:buFont typeface="Arial" charset="0"/>
              <a:defRPr lang="en-US" sz="754" b="0" i="0" dirty="0" smtClean="0">
                <a:solidFill>
                  <a:srgbClr val="646464"/>
                </a:solidFill>
                <a:latin typeface="EYInterstate Light" pitchFamily="2" charset="0"/>
                <a:ea typeface="+mn-ea"/>
                <a:cs typeface="+mn-cs"/>
              </a:defRPr>
            </a:lvl1pPr>
            <a:lvl2pPr marL="142960" indent="-141648" algn="l" defTabSz="822342"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646464"/>
                </a:solidFill>
                <a:latin typeface="EYInterstate Light" pitchFamily="2" charset="0"/>
                <a:ea typeface="+mn-ea"/>
                <a:cs typeface="+mn-cs"/>
              </a:defRPr>
            </a:lvl2pPr>
            <a:lvl3pPr marL="296409" indent="-141648" algn="l" defTabSz="822342"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646464"/>
                </a:solidFill>
                <a:latin typeface="EYInterstate Light" pitchFamily="2" charset="0"/>
                <a:ea typeface="+mn-ea"/>
                <a:cs typeface="+mn-cs"/>
              </a:defRPr>
            </a:lvl3pPr>
            <a:lvl4pPr marL="445927" indent="-148711" algn="l" defTabSz="822342" rtl="0" eaLnBrk="0" fontAlgn="base" hangingPunct="0">
              <a:lnSpc>
                <a:spcPct val="100000"/>
              </a:lnSpc>
              <a:spcBef>
                <a:spcPts val="0"/>
              </a:spcBef>
              <a:spcAft>
                <a:spcPts val="496"/>
              </a:spcAft>
              <a:buClr>
                <a:srgbClr val="FFE600"/>
              </a:buClr>
              <a:buSzPct val="70000"/>
              <a:buFont typeface="Arial" pitchFamily="34" charset="0"/>
              <a:buChar char="►"/>
              <a:defRPr lang="en-US" sz="754" b="0" i="0" dirty="0" smtClean="0">
                <a:solidFill>
                  <a:srgbClr val="646464"/>
                </a:solidFill>
                <a:latin typeface="EYInterstate Light" pitchFamily="2" charset="0"/>
                <a:ea typeface="+mn-ea"/>
                <a:cs typeface="+mn-cs"/>
              </a:defRPr>
            </a:lvl4pPr>
            <a:lvl5pPr algn="l" defTabSz="822342" rtl="0" eaLnBrk="0" fontAlgn="base" hangingPunct="0">
              <a:spcAft>
                <a:spcPts val="496"/>
              </a:spcAft>
              <a:buClr>
                <a:srgbClr val="FFD200"/>
              </a:buClr>
              <a:buFont typeface="Arial" charset="0"/>
              <a:defRPr lang="pl-PL" sz="848" b="0" i="0" dirty="0">
                <a:solidFill>
                  <a:srgbClr val="646464"/>
                </a:solidFill>
                <a:latin typeface="+mn-lt"/>
                <a:ea typeface="+mn-ea"/>
                <a:cs typeface="+mn-cs"/>
              </a:defRPr>
            </a:lvl5pPr>
            <a:lvl6pPr>
              <a:defRPr sz="1508"/>
            </a:lvl6pPr>
            <a:lvl7pPr>
              <a:defRPr sz="1508"/>
            </a:lvl7pPr>
            <a:lvl8pPr>
              <a:defRPr sz="1508"/>
            </a:lvl8pPr>
            <a:lvl9pPr>
              <a:defRPr sz="150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5408869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Divider page 3">
    <p:spTree>
      <p:nvGrpSpPr>
        <p:cNvPr id="1" name=""/>
        <p:cNvGrpSpPr/>
        <p:nvPr/>
      </p:nvGrpSpPr>
      <p:grpSpPr>
        <a:xfrm>
          <a:off x="0" y="0"/>
          <a:ext cx="0" cy="0"/>
          <a:chOff x="0" y="0"/>
          <a:chExt cx="0" cy="0"/>
        </a:xfrm>
      </p:grpSpPr>
      <p:sp>
        <p:nvSpPr>
          <p:cNvPr id="5" name="Title 1"/>
          <p:cNvSpPr>
            <a:spLocks noGrp="1"/>
          </p:cNvSpPr>
          <p:nvPr>
            <p:ph type="title"/>
          </p:nvPr>
        </p:nvSpPr>
        <p:spPr bwMode="gray">
          <a:xfrm>
            <a:off x="3278321" y="1110125"/>
            <a:ext cx="5349837" cy="368434"/>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79372276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Divider page 3">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2142" t="4293" r="172" b="26836"/>
          <a:stretch/>
        </p:blipFill>
        <p:spPr>
          <a:xfrm>
            <a:off x="0" y="0"/>
            <a:ext cx="9171150" cy="6858000"/>
          </a:xfrm>
          <a:prstGeom prst="rect">
            <a:avLst/>
          </a:prstGeom>
        </p:spPr>
      </p:pic>
      <p:sp>
        <p:nvSpPr>
          <p:cNvPr id="5" name="Title 1"/>
          <p:cNvSpPr>
            <a:spLocks noGrp="1"/>
          </p:cNvSpPr>
          <p:nvPr>
            <p:ph type="title"/>
          </p:nvPr>
        </p:nvSpPr>
        <p:spPr bwMode="gray">
          <a:xfrm>
            <a:off x="611561" y="5039792"/>
            <a:ext cx="5349837" cy="368434"/>
          </a:xfrm>
        </p:spPr>
        <p:txBody>
          <a:bodyPr/>
          <a:lstStyle>
            <a:lvl1pPr>
              <a:defRPr>
                <a:solidFill>
                  <a:schemeClr val="bg1"/>
                </a:solidFill>
              </a:defRPr>
            </a:lvl1pPr>
          </a:lstStyle>
          <a:p>
            <a:r>
              <a:rPr lang="en-US" smtClean="0"/>
              <a:t>Click to edit Master title style</a:t>
            </a:r>
            <a:endParaRPr lang="en-US" dirty="0"/>
          </a:p>
        </p:txBody>
      </p:sp>
      <p:sp>
        <p:nvSpPr>
          <p:cNvPr id="4" name="Content Placeholder 3"/>
          <p:cNvSpPr>
            <a:spLocks noGrp="1"/>
          </p:cNvSpPr>
          <p:nvPr>
            <p:ph sz="quarter" idx="10" hasCustomPrompt="1"/>
          </p:nvPr>
        </p:nvSpPr>
        <p:spPr>
          <a:xfrm>
            <a:off x="467544" y="4005263"/>
            <a:ext cx="1440532" cy="1008062"/>
          </a:xfrm>
          <a:prstGeom prst="rect">
            <a:avLst/>
          </a:prstGeom>
        </p:spPr>
        <p:txBody>
          <a:bodyPr/>
          <a:lstStyle>
            <a:lvl1pPr>
              <a:lnSpc>
                <a:spcPct val="100000"/>
              </a:lnSpc>
              <a:defRPr sz="6788">
                <a:solidFill>
                  <a:schemeClr val="accent2"/>
                </a:solidFill>
              </a:defRPr>
            </a:lvl1pPr>
          </a:lstStyle>
          <a:p>
            <a:pPr lvl="0"/>
            <a:r>
              <a:rPr lang="pl-PL" dirty="0" smtClean="0"/>
              <a:t>No</a:t>
            </a:r>
            <a:endParaRPr lang="en-US" dirty="0" smtClean="0"/>
          </a:p>
        </p:txBody>
      </p:sp>
      <p:cxnSp>
        <p:nvCxnSpPr>
          <p:cNvPr id="9" name="Straight Connector 8"/>
          <p:cNvCxnSpPr/>
          <p:nvPr/>
        </p:nvCxnSpPr>
        <p:spPr bwMode="auto">
          <a:xfrm>
            <a:off x="611560" y="5013176"/>
            <a:ext cx="8532440" cy="0"/>
          </a:xfrm>
          <a:prstGeom prst="line">
            <a:avLst/>
          </a:prstGeom>
          <a:noFill/>
          <a:ln w="127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5412845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_Divider page 3">
    <p:spTree>
      <p:nvGrpSpPr>
        <p:cNvPr id="1" name=""/>
        <p:cNvGrpSpPr/>
        <p:nvPr/>
      </p:nvGrpSpPr>
      <p:grpSpPr>
        <a:xfrm>
          <a:off x="0" y="0"/>
          <a:ext cx="0" cy="0"/>
          <a:chOff x="0" y="0"/>
          <a:chExt cx="0" cy="0"/>
        </a:xfrm>
      </p:grpSpPr>
      <p:sp>
        <p:nvSpPr>
          <p:cNvPr id="2" name="Rectangle 1"/>
          <p:cNvSpPr/>
          <p:nvPr/>
        </p:nvSpPr>
        <p:spPr bwMode="auto">
          <a:xfrm>
            <a:off x="0" y="1"/>
            <a:ext cx="9144000" cy="6885384"/>
          </a:xfrm>
          <a:prstGeom prst="rect">
            <a:avLst/>
          </a:prstGeom>
          <a:solidFill>
            <a:srgbClr val="B2B2B2"/>
          </a:solidFill>
          <a:ln w="1270" cap="flat" cmpd="sng" algn="ctr">
            <a:noFill/>
            <a:prstDash val="solid"/>
            <a:round/>
            <a:headEnd type="none" w="med" len="med"/>
            <a:tailEnd type="none" w="med" len="med"/>
          </a:ln>
          <a:effectLst/>
          <a:extLst/>
        </p:spPr>
        <p:txBody>
          <a:bodyPr vert="horz" wrap="square" lIns="86209" tIns="43104" rIns="86209" bIns="43104" numCol="1" rtlCol="0" anchor="ctr" anchorCtr="0" compatLnSpc="1">
            <a:prstTxWarp prst="textNoShape">
              <a:avLst/>
            </a:prstTxWarp>
            <a:noAutofit/>
          </a:bodyPr>
          <a:lstStyle/>
          <a:p>
            <a:pPr algn="ctr" defTabSz="938376" fontAlgn="base">
              <a:lnSpc>
                <a:spcPts val="1320"/>
              </a:lnSpc>
              <a:spcBef>
                <a:spcPct val="0"/>
              </a:spcBef>
              <a:spcAft>
                <a:spcPct val="0"/>
              </a:spcAft>
            </a:pPr>
            <a:r>
              <a:rPr lang="pl-PL" sz="2263" dirty="0" smtClean="0">
                <a:solidFill>
                  <a:srgbClr val="010024"/>
                </a:solidFill>
                <a:latin typeface="EYInterstate Regular" pitchFamily="1" charset="0"/>
              </a:rPr>
              <a:t>Insert </a:t>
            </a:r>
            <a:r>
              <a:rPr lang="pl-PL" sz="2263" dirty="0" err="1" smtClean="0">
                <a:solidFill>
                  <a:srgbClr val="010024"/>
                </a:solidFill>
                <a:latin typeface="EYInterstate Regular" pitchFamily="1" charset="0"/>
              </a:rPr>
              <a:t>picture</a:t>
            </a:r>
            <a:r>
              <a:rPr lang="pl-PL" sz="2263" dirty="0" smtClean="0">
                <a:solidFill>
                  <a:srgbClr val="010024"/>
                </a:solidFill>
                <a:latin typeface="EYInterstate Regular" pitchFamily="1" charset="0"/>
              </a:rPr>
              <a:t> </a:t>
            </a:r>
            <a:r>
              <a:rPr lang="pl-PL" sz="2263" dirty="0" err="1" smtClean="0">
                <a:solidFill>
                  <a:srgbClr val="010024"/>
                </a:solidFill>
                <a:latin typeface="EYInterstate Regular" pitchFamily="1" charset="0"/>
              </a:rPr>
              <a:t>here</a:t>
            </a:r>
            <a:endParaRPr lang="pl-PL" sz="2263" dirty="0" smtClean="0">
              <a:solidFill>
                <a:srgbClr val="010024"/>
              </a:solidFill>
              <a:latin typeface="EYInterstate Regular" pitchFamily="1" charset="0"/>
            </a:endParaRPr>
          </a:p>
        </p:txBody>
      </p:sp>
      <p:sp>
        <p:nvSpPr>
          <p:cNvPr id="5" name="Title 1"/>
          <p:cNvSpPr>
            <a:spLocks noGrp="1"/>
          </p:cNvSpPr>
          <p:nvPr>
            <p:ph type="title"/>
          </p:nvPr>
        </p:nvSpPr>
        <p:spPr bwMode="gray">
          <a:xfrm>
            <a:off x="0" y="5039790"/>
            <a:ext cx="9144000" cy="900000"/>
          </a:xfrm>
          <a:solidFill>
            <a:srgbClr val="FFFFFF">
              <a:alpha val="69804"/>
            </a:srgbClr>
          </a:solidFill>
        </p:spPr>
        <p:txBody>
          <a:bodyPr lIns="720000" anchor="ctr">
            <a:noAutofit/>
          </a:bodyPr>
          <a:lstStyle>
            <a:lvl1pPr>
              <a:defRPr>
                <a:solidFill>
                  <a:sysClr val="windowText" lastClr="00000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209643869"/>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3_3CV">
    <p:spTree>
      <p:nvGrpSpPr>
        <p:cNvPr id="1" name=""/>
        <p:cNvGrpSpPr/>
        <p:nvPr/>
      </p:nvGrpSpPr>
      <p:grpSpPr>
        <a:xfrm>
          <a:off x="0" y="0"/>
          <a:ext cx="0" cy="0"/>
          <a:chOff x="0" y="0"/>
          <a:chExt cx="0" cy="0"/>
        </a:xfrm>
      </p:grpSpPr>
      <p:sp>
        <p:nvSpPr>
          <p:cNvPr id="9" name="Rectangle 8"/>
          <p:cNvSpPr/>
          <p:nvPr/>
        </p:nvSpPr>
        <p:spPr bwMode="auto">
          <a:xfrm>
            <a:off x="0" y="1225716"/>
            <a:ext cx="9144000" cy="1306213"/>
          </a:xfrm>
          <a:prstGeom prst="rect">
            <a:avLst/>
          </a:prstGeom>
          <a:solidFill>
            <a:schemeClr val="accent2"/>
          </a:solidFill>
          <a:ln w="1270" cap="flat" cmpd="sng" algn="ctr">
            <a:noFill/>
            <a:prstDash val="solid"/>
            <a:round/>
            <a:headEnd type="none" w="med" len="med"/>
            <a:tailEnd type="none" w="med" len="med"/>
          </a:ln>
          <a:effectLst/>
          <a:extLst/>
        </p:spPr>
        <p:txBody>
          <a:bodyPr vert="horz" wrap="square" lIns="75562" tIns="37781" rIns="75562" bIns="37781" numCol="1" rtlCol="0" anchor="ctr" anchorCtr="0" compatLnSpc="1">
            <a:prstTxWarp prst="textNoShape">
              <a:avLst/>
            </a:prstTxWarp>
            <a:noAutofit/>
          </a:bodyPr>
          <a:lstStyle/>
          <a:p>
            <a:pPr algn="ctr" defTabSz="822487" fontAlgn="base">
              <a:lnSpc>
                <a:spcPts val="1157"/>
              </a:lnSpc>
              <a:spcBef>
                <a:spcPct val="0"/>
              </a:spcBef>
              <a:spcAft>
                <a:spcPct val="0"/>
              </a:spcAft>
            </a:pPr>
            <a:endParaRPr lang="pl-PL" sz="943" smtClean="0">
              <a:solidFill>
                <a:srgbClr val="010024"/>
              </a:solidFill>
              <a:latin typeface="EYInterstate Regular" pitchFamily="1" charset="0"/>
            </a:endParaRPr>
          </a:p>
        </p:txBody>
      </p:sp>
      <p:sp>
        <p:nvSpPr>
          <p:cNvPr id="5" name="Content Placeholder 2"/>
          <p:cNvSpPr>
            <a:spLocks noGrp="1"/>
          </p:cNvSpPr>
          <p:nvPr>
            <p:ph idx="1"/>
          </p:nvPr>
        </p:nvSpPr>
        <p:spPr>
          <a:xfrm>
            <a:off x="385526" y="2645002"/>
            <a:ext cx="4001751" cy="3657666"/>
          </a:xfrm>
          <a:prstGeom prst="rect">
            <a:avLst/>
          </a:prstGeom>
        </p:spPr>
        <p:txBody>
          <a:bodyPr lIns="35993" tIns="45712" rIns="35993" bIns="45712"/>
          <a:lstStyle>
            <a:lvl1pPr>
              <a:lnSpc>
                <a:spcPct val="100000"/>
              </a:lnSpc>
              <a:spcBef>
                <a:spcPts val="1131"/>
              </a:spcBef>
              <a:spcAft>
                <a:spcPts val="566"/>
              </a:spcAft>
              <a:defRPr lang="en-US" sz="943" b="1" noProof="0" smtClean="0">
                <a:solidFill>
                  <a:srgbClr val="000000"/>
                </a:solidFill>
                <a:latin typeface="EYInterstate" pitchFamily="2" charset="0"/>
                <a:ea typeface="+mn-ea"/>
                <a:cs typeface="+mn-cs"/>
              </a:defRPr>
            </a:lvl1pPr>
            <a:lvl2pPr marL="162979" indent="-161606">
              <a:lnSpc>
                <a:spcPct val="100000"/>
              </a:lnSpc>
              <a:spcBef>
                <a:spcPts val="0"/>
              </a:spcBef>
              <a:spcAft>
                <a:spcPts val="283"/>
              </a:spcAft>
              <a:buClr>
                <a:srgbClr val="FAE600"/>
              </a:buClr>
              <a:buSzPct val="70000"/>
              <a:buFont typeface="Arial" pitchFamily="34" charset="0"/>
              <a:buChar char="►"/>
              <a:defRPr lang="en-US" sz="754" noProof="0" smtClean="0">
                <a:solidFill>
                  <a:srgbClr val="646464"/>
                </a:solidFill>
                <a:latin typeface="EYInterstate Light" pitchFamily="2" charset="0"/>
              </a:defRPr>
            </a:lvl2pPr>
            <a:lvl3pPr marL="336679" indent="-161606">
              <a:lnSpc>
                <a:spcPct val="100000"/>
              </a:lnSpc>
              <a:spcBef>
                <a:spcPts val="0"/>
              </a:spcBef>
              <a:spcAft>
                <a:spcPts val="283"/>
              </a:spcAft>
              <a:buClr>
                <a:srgbClr val="FAE600"/>
              </a:buClr>
              <a:buSzPct val="70000"/>
              <a:buFont typeface="Arial" pitchFamily="34" charset="0"/>
              <a:buChar char="►"/>
              <a:defRPr lang="en-US" sz="754" noProof="0" smtClean="0">
                <a:solidFill>
                  <a:srgbClr val="646464"/>
                </a:solidFill>
                <a:latin typeface="EYInterstate Light" pitchFamily="2" charset="0"/>
              </a:defRPr>
            </a:lvl3pPr>
            <a:lvl4pPr marL="465819" indent="-71454">
              <a:defRPr sz="660"/>
            </a:lvl4pPr>
            <a:lvl5pPr marL="700789" indent="-82446">
              <a:defRPr sz="660"/>
            </a:lvl5pPr>
          </a:lstStyle>
          <a:p>
            <a:pPr lvl="0" algn="l" defTabSz="822342" rtl="0" eaLnBrk="1" fontAlgn="base" hangingPunct="1">
              <a:lnSpc>
                <a:spcPct val="100000"/>
              </a:lnSpc>
              <a:spcBef>
                <a:spcPts val="1131"/>
              </a:spcBef>
              <a:spcAft>
                <a:spcPts val="566"/>
              </a:spcAft>
            </a:pPr>
            <a:r>
              <a:rPr lang="en-US" noProof="0" smtClean="0"/>
              <a:t>Click to edit Master text styles</a:t>
            </a:r>
          </a:p>
          <a:p>
            <a:pPr lvl="1" algn="l" defTabSz="822342" rtl="0" eaLnBrk="1" fontAlgn="base" hangingPunct="1">
              <a:lnSpc>
                <a:spcPct val="100000"/>
              </a:lnSpc>
              <a:spcBef>
                <a:spcPts val="1131"/>
              </a:spcBef>
              <a:spcAft>
                <a:spcPts val="566"/>
              </a:spcAft>
            </a:pPr>
            <a:r>
              <a:rPr lang="en-US" noProof="0" smtClean="0"/>
              <a:t>Second level</a:t>
            </a:r>
          </a:p>
          <a:p>
            <a:pPr lvl="2" algn="l" defTabSz="822342" rtl="0" eaLnBrk="1" fontAlgn="base" hangingPunct="1">
              <a:lnSpc>
                <a:spcPct val="100000"/>
              </a:lnSpc>
              <a:spcBef>
                <a:spcPts val="1131"/>
              </a:spcBef>
              <a:spcAft>
                <a:spcPts val="566"/>
              </a:spcAft>
            </a:pPr>
            <a:r>
              <a:rPr lang="en-US" noProof="0" smtClean="0"/>
              <a:t>Third level</a:t>
            </a:r>
          </a:p>
        </p:txBody>
      </p:sp>
      <p:sp>
        <p:nvSpPr>
          <p:cNvPr id="6" name="Content Placeholder 2"/>
          <p:cNvSpPr>
            <a:spLocks noGrp="1"/>
          </p:cNvSpPr>
          <p:nvPr>
            <p:ph idx="10"/>
          </p:nvPr>
        </p:nvSpPr>
        <p:spPr>
          <a:xfrm>
            <a:off x="4695531" y="2645002"/>
            <a:ext cx="3926240" cy="3657666"/>
          </a:xfrm>
          <a:prstGeom prst="rect">
            <a:avLst/>
          </a:prstGeom>
        </p:spPr>
        <p:txBody>
          <a:bodyPr lIns="35993" tIns="45712" rIns="35993" bIns="45712"/>
          <a:lstStyle>
            <a:lvl1pPr>
              <a:defRPr lang="en-US" sz="943" b="1" noProof="0" smtClean="0">
                <a:solidFill>
                  <a:srgbClr val="000000"/>
                </a:solidFill>
                <a:latin typeface="EYInterstate" pitchFamily="2" charset="0"/>
                <a:ea typeface="+mn-ea"/>
                <a:cs typeface="+mn-cs"/>
              </a:defRPr>
            </a:lvl1pPr>
            <a:lvl2pPr marL="162979" marR="0" indent="-161606" algn="l" defTabSz="822342" rtl="0" eaLnBrk="1" fontAlgn="base" latinLnBrk="0" hangingPunct="1">
              <a:lnSpc>
                <a:spcPct val="100000"/>
              </a:lnSpc>
              <a:spcBef>
                <a:spcPts val="0"/>
              </a:spcBef>
              <a:spcAft>
                <a:spcPts val="283"/>
              </a:spcAft>
              <a:buClr>
                <a:srgbClr val="FAE600"/>
              </a:buClr>
              <a:buSzPct val="70000"/>
              <a:buFont typeface="Arial" pitchFamily="34" charset="0"/>
              <a:buChar char="►"/>
              <a:tabLst/>
              <a:defRPr lang="en-US" sz="754" noProof="0" smtClean="0">
                <a:solidFill>
                  <a:srgbClr val="646464"/>
                </a:solidFill>
                <a:latin typeface="EYInterstate Light" pitchFamily="2" charset="0"/>
              </a:defRPr>
            </a:lvl2pPr>
            <a:lvl3pPr marL="387495" indent="-156647">
              <a:lnSpc>
                <a:spcPct val="100000"/>
              </a:lnSpc>
              <a:spcBef>
                <a:spcPts val="0"/>
              </a:spcBef>
              <a:spcAft>
                <a:spcPts val="283"/>
              </a:spcAft>
              <a:defRPr lang="pl-PL" sz="754" noProof="0" smtClean="0">
                <a:solidFill>
                  <a:srgbClr val="646464"/>
                </a:solidFill>
                <a:latin typeface="EYInterstate Light" pitchFamily="2" charset="0"/>
              </a:defRPr>
            </a:lvl3pPr>
            <a:lvl4pPr marL="465819" indent="-71454">
              <a:defRPr sz="660"/>
            </a:lvl4pPr>
            <a:lvl5pPr marL="700789" indent="-82446">
              <a:defRPr sz="660"/>
            </a:lvl5pPr>
          </a:lstStyle>
          <a:p>
            <a:pPr lvl="0" algn="l" defTabSz="822342" rtl="0" eaLnBrk="1" fontAlgn="base" hangingPunct="1">
              <a:lnSpc>
                <a:spcPct val="100000"/>
              </a:lnSpc>
              <a:spcBef>
                <a:spcPts val="1131"/>
              </a:spcBef>
              <a:spcAft>
                <a:spcPts val="566"/>
              </a:spcAft>
            </a:pPr>
            <a:r>
              <a:rPr lang="en-US" noProof="0" smtClean="0"/>
              <a:t>Click to edit Master text styles</a:t>
            </a:r>
          </a:p>
          <a:p>
            <a:pPr lvl="1" algn="l" defTabSz="822342" rtl="0" eaLnBrk="1" fontAlgn="base" hangingPunct="1">
              <a:lnSpc>
                <a:spcPct val="100000"/>
              </a:lnSpc>
              <a:spcBef>
                <a:spcPts val="1131"/>
              </a:spcBef>
              <a:spcAft>
                <a:spcPts val="566"/>
              </a:spcAft>
            </a:pPr>
            <a:r>
              <a:rPr lang="en-US" noProof="0" smtClean="0"/>
              <a:t>Second level</a:t>
            </a:r>
          </a:p>
          <a:p>
            <a:pPr lvl="2" algn="l" defTabSz="822342" rtl="0" eaLnBrk="1" fontAlgn="base" hangingPunct="1">
              <a:lnSpc>
                <a:spcPct val="100000"/>
              </a:lnSpc>
              <a:spcBef>
                <a:spcPts val="1131"/>
              </a:spcBef>
              <a:spcAft>
                <a:spcPts val="566"/>
              </a:spcAft>
            </a:pPr>
            <a:r>
              <a:rPr lang="en-US" noProof="0" smtClean="0"/>
              <a:t>Third level</a:t>
            </a:r>
          </a:p>
          <a:p>
            <a:pPr lvl="3" algn="l" defTabSz="822342" rtl="0" eaLnBrk="1" fontAlgn="base" hangingPunct="1">
              <a:lnSpc>
                <a:spcPct val="100000"/>
              </a:lnSpc>
              <a:spcBef>
                <a:spcPts val="1131"/>
              </a:spcBef>
              <a:spcAft>
                <a:spcPts val="566"/>
              </a:spcAft>
            </a:pPr>
            <a:r>
              <a:rPr lang="en-US" noProof="0" smtClean="0"/>
              <a:t>Fourth level</a:t>
            </a:r>
          </a:p>
        </p:txBody>
      </p:sp>
      <p:sp>
        <p:nvSpPr>
          <p:cNvPr id="8" name="Title 1"/>
          <p:cNvSpPr>
            <a:spLocks noGrp="1"/>
          </p:cNvSpPr>
          <p:nvPr>
            <p:ph type="title"/>
          </p:nvPr>
        </p:nvSpPr>
        <p:spPr>
          <a:xfrm>
            <a:off x="539750" y="554342"/>
            <a:ext cx="8218725" cy="368434"/>
          </a:xfrm>
        </p:spPr>
        <p:txBody>
          <a:bodyPr/>
          <a:lstStyle/>
          <a:p>
            <a:r>
              <a:rPr lang="en-US" smtClean="0"/>
              <a:t>Click to edit Master title style</a:t>
            </a:r>
            <a:endParaRPr lang="pl-PL" dirty="0"/>
          </a:p>
        </p:txBody>
      </p:sp>
      <p:sp>
        <p:nvSpPr>
          <p:cNvPr id="3" name="Text Placeholder 2"/>
          <p:cNvSpPr>
            <a:spLocks noGrp="1"/>
          </p:cNvSpPr>
          <p:nvPr>
            <p:ph type="body" sz="quarter" idx="12"/>
          </p:nvPr>
        </p:nvSpPr>
        <p:spPr>
          <a:xfrm>
            <a:off x="1274410" y="1411281"/>
            <a:ext cx="2592388" cy="287338"/>
          </a:xfrm>
          <a:prstGeom prst="rect">
            <a:avLst/>
          </a:prstGeom>
        </p:spPr>
        <p:txBody>
          <a:bodyPr lIns="91424" tIns="0" rIns="91424" bIns="45712"/>
          <a:lstStyle>
            <a:lvl1pPr>
              <a:defRPr sz="1320" b="1">
                <a:latin typeface="EYInterstate" pitchFamily="2" charset="0"/>
              </a:defRPr>
            </a:lvl1pPr>
          </a:lstStyle>
          <a:p>
            <a:pPr lvl="0"/>
            <a:r>
              <a:rPr lang="en-US" smtClean="0"/>
              <a:t>Click to edit Master text styles</a:t>
            </a:r>
          </a:p>
          <a:p>
            <a:pPr lvl="1"/>
            <a:r>
              <a:rPr lang="en-US" smtClean="0"/>
              <a:t>Second level</a:t>
            </a:r>
          </a:p>
        </p:txBody>
      </p:sp>
      <p:sp>
        <p:nvSpPr>
          <p:cNvPr id="12" name="Text Placeholder 11"/>
          <p:cNvSpPr>
            <a:spLocks noGrp="1"/>
          </p:cNvSpPr>
          <p:nvPr>
            <p:ph type="body" sz="quarter" idx="13"/>
          </p:nvPr>
        </p:nvSpPr>
        <p:spPr>
          <a:xfrm>
            <a:off x="1274411" y="1944564"/>
            <a:ext cx="1872506" cy="360362"/>
          </a:xfrm>
          <a:prstGeom prst="rect">
            <a:avLst/>
          </a:prstGeom>
        </p:spPr>
        <p:txBody>
          <a:bodyPr lIns="89984" tIns="0" rIns="71987" bIns="0"/>
          <a:lstStyle>
            <a:lvl1pPr>
              <a:lnSpc>
                <a:spcPct val="100000"/>
              </a:lnSpc>
              <a:tabLst>
                <a:tab pos="423466" algn="l"/>
              </a:tabLst>
              <a:defRPr sz="660">
                <a:latin typeface="EYInterstate Light" pitchFamily="2" charset="0"/>
              </a:defRPr>
            </a:lvl1pPr>
          </a:lstStyle>
          <a:p>
            <a:pPr lvl="0"/>
            <a:r>
              <a:rPr lang="en-US" smtClean="0"/>
              <a:t>Click to edit Master text styles</a:t>
            </a:r>
          </a:p>
        </p:txBody>
      </p:sp>
      <p:sp>
        <p:nvSpPr>
          <p:cNvPr id="14" name="Text Placeholder 2"/>
          <p:cNvSpPr>
            <a:spLocks noGrp="1"/>
          </p:cNvSpPr>
          <p:nvPr>
            <p:ph type="body" sz="quarter" idx="14"/>
          </p:nvPr>
        </p:nvSpPr>
        <p:spPr>
          <a:xfrm>
            <a:off x="5460878" y="1411281"/>
            <a:ext cx="2592388" cy="287338"/>
          </a:xfrm>
          <a:prstGeom prst="rect">
            <a:avLst/>
          </a:prstGeom>
        </p:spPr>
        <p:txBody>
          <a:bodyPr lIns="91424" tIns="0" rIns="91424" bIns="45712"/>
          <a:lstStyle>
            <a:lvl1pPr>
              <a:defRPr sz="1320" b="1">
                <a:latin typeface="EYInterstate" pitchFamily="2" charset="0"/>
              </a:defRPr>
            </a:lvl1pPr>
          </a:lstStyle>
          <a:p>
            <a:pPr lvl="0"/>
            <a:r>
              <a:rPr lang="en-US" smtClean="0"/>
              <a:t>Click to edit Master text styles</a:t>
            </a:r>
          </a:p>
          <a:p>
            <a:pPr lvl="1"/>
            <a:r>
              <a:rPr lang="en-US" smtClean="0"/>
              <a:t>Second level</a:t>
            </a:r>
          </a:p>
        </p:txBody>
      </p:sp>
      <p:sp>
        <p:nvSpPr>
          <p:cNvPr id="15" name="Text Placeholder 11"/>
          <p:cNvSpPr>
            <a:spLocks noGrp="1"/>
          </p:cNvSpPr>
          <p:nvPr>
            <p:ph type="body" sz="quarter" idx="15"/>
          </p:nvPr>
        </p:nvSpPr>
        <p:spPr>
          <a:xfrm>
            <a:off x="5460879" y="1944564"/>
            <a:ext cx="1872506" cy="360362"/>
          </a:xfrm>
          <a:prstGeom prst="rect">
            <a:avLst/>
          </a:prstGeom>
        </p:spPr>
        <p:txBody>
          <a:bodyPr lIns="89984" tIns="0" rIns="71987" bIns="0"/>
          <a:lstStyle>
            <a:lvl1pPr>
              <a:lnSpc>
                <a:spcPct val="100000"/>
              </a:lnSpc>
              <a:tabLst>
                <a:tab pos="423466" algn="l"/>
              </a:tabLst>
              <a:defRPr sz="660">
                <a:latin typeface="EYInterstate Light" pitchFamily="2" charset="0"/>
              </a:defRPr>
            </a:lvl1pPr>
          </a:lstStyle>
          <a:p>
            <a:pPr lvl="0"/>
            <a:r>
              <a:rPr lang="en-US" smtClean="0"/>
              <a:t>Click to edit Master text styles</a:t>
            </a:r>
          </a:p>
        </p:txBody>
      </p:sp>
    </p:spTree>
    <p:extLst>
      <p:ext uri="{BB962C8B-B14F-4D97-AF65-F5344CB8AC3E}">
        <p14:creationId xmlns:p14="http://schemas.microsoft.com/office/powerpoint/2010/main" val="33999809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2 contac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323529" y="6093297"/>
            <a:ext cx="2587361" cy="97703"/>
          </a:xfrm>
          <a:prstGeom prst="rect">
            <a:avLst/>
          </a:prstGeom>
        </p:spPr>
        <p:txBody>
          <a:bodyPr lIns="80147" tIns="40074" rIns="80147" bIns="40074" anchor="ctr"/>
          <a:lstStyle>
            <a:lvl1pPr>
              <a:defRPr sz="754"/>
            </a:lvl1pPr>
          </a:lstStyle>
          <a:p>
            <a:pPr algn="ctr" eaLnBrk="0" fontAlgn="base" hangingPunct="0">
              <a:spcBef>
                <a:spcPct val="50000"/>
              </a:spcBef>
              <a:spcAft>
                <a:spcPct val="0"/>
              </a:spcAft>
            </a:pPr>
            <a:endParaRPr lang="pl-PL" dirty="0">
              <a:solidFill>
                <a:srgbClr val="FFFFFF"/>
              </a:solidFill>
              <a:latin typeface="Arial" charset="0"/>
            </a:endParaRPr>
          </a:p>
        </p:txBody>
      </p:sp>
    </p:spTree>
    <p:extLst>
      <p:ext uri="{BB962C8B-B14F-4D97-AF65-F5344CB8AC3E}">
        <p14:creationId xmlns:p14="http://schemas.microsoft.com/office/powerpoint/2010/main" val="71559061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Cover with image">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9" name="EY Panel"/>
          <p:cNvSpPr>
            <a:spLocks noChangeAspect="1"/>
          </p:cNvSpPr>
          <p:nvPr userDrawn="1"/>
        </p:nvSpPr>
        <p:spPr bwMode="gray">
          <a:xfrm rot="10800000">
            <a:off x="523879" y="389796"/>
            <a:ext cx="4628906" cy="4145325"/>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0" tIns="0" rIns="0" bIns="0" numCol="1" anchor="t" anchorCtr="0" compatLnSpc="1">
            <a:prstTxWarp prst="textNoShape">
              <a:avLst/>
            </a:prstTxWarp>
          </a:bodyPr>
          <a:lstStyle/>
          <a:p>
            <a:pPr algn="ctr" eaLnBrk="0" fontAlgn="base" hangingPunct="0">
              <a:spcBef>
                <a:spcPct val="50000"/>
              </a:spcBef>
              <a:spcAft>
                <a:spcPct val="0"/>
              </a:spcAft>
            </a:pPr>
            <a:endParaRPr lang="en-GB" sz="941">
              <a:solidFill>
                <a:srgbClr val="808080"/>
              </a:solidFill>
            </a:endParaRPr>
          </a:p>
        </p:txBody>
      </p:sp>
      <p:pic>
        <p:nvPicPr>
          <p:cNvPr id="64" name="Logo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9393" y="5302649"/>
            <a:ext cx="925262" cy="1149403"/>
          </a:xfrm>
          <a:prstGeom prst="rect">
            <a:avLst/>
          </a:prstGeom>
        </p:spPr>
      </p:pic>
      <p:sp>
        <p:nvSpPr>
          <p:cNvPr id="10" name="Date_Version"/>
          <p:cNvSpPr>
            <a:spLocks noGrp="1"/>
          </p:cNvSpPr>
          <p:nvPr>
            <p:ph type="body" sz="quarter" idx="13" hasCustomPrompt="1"/>
          </p:nvPr>
        </p:nvSpPr>
        <p:spPr>
          <a:xfrm>
            <a:off x="734995" y="3969325"/>
            <a:ext cx="4130818" cy="234810"/>
          </a:xfrm>
          <a:prstGeom prst="rect">
            <a:avLst/>
          </a:prstGeom>
        </p:spPr>
        <p:txBody>
          <a:bodyPr/>
          <a:lstStyle>
            <a:lvl1pPr marL="0" marR="0" indent="0" algn="l" defTabSz="851135" rtl="0" eaLnBrk="1" fontAlgn="base" latinLnBrk="0" hangingPunct="1">
              <a:lnSpc>
                <a:spcPct val="100000"/>
              </a:lnSpc>
              <a:spcBef>
                <a:spcPts val="0"/>
              </a:spcBef>
              <a:spcAft>
                <a:spcPts val="513"/>
              </a:spcAft>
              <a:buClrTx/>
              <a:buSzTx/>
              <a:buFontTx/>
              <a:buNone/>
              <a:tabLst/>
              <a:defRPr sz="855">
                <a:solidFill>
                  <a:schemeClr val="bg2"/>
                </a:solidFill>
                <a:latin typeface="+mn-lt"/>
              </a:defRPr>
            </a:lvl1pPr>
          </a:lstStyle>
          <a:p>
            <a:pPr marL="0" marR="0" lvl="0" indent="0" algn="l" defTabSz="851135" rtl="0" eaLnBrk="1" fontAlgn="base" latinLnBrk="0" hangingPunct="1">
              <a:lnSpc>
                <a:spcPct val="100000"/>
              </a:lnSpc>
              <a:spcBef>
                <a:spcPts val="0"/>
              </a:spcBef>
              <a:spcAft>
                <a:spcPts val="513"/>
              </a:spcAft>
              <a:buClrTx/>
              <a:buSzTx/>
              <a:buFontTx/>
              <a:buNone/>
              <a:tabLst/>
              <a:defRPr/>
            </a:pPr>
            <a:r>
              <a:rPr kumimoji="0" lang="en-US" sz="855" b="0" i="0" u="none" strike="noStrike" kern="0" cap="none" spc="0" normalizeH="0" baseline="0" noProof="0" dirty="0" smtClean="0">
                <a:ln>
                  <a:noFill/>
                </a:ln>
                <a:solidFill>
                  <a:srgbClr val="404040"/>
                </a:solidFill>
                <a:effectLst/>
                <a:uLnTx/>
                <a:uFillTx/>
                <a:latin typeface="+mn-lt"/>
                <a:ea typeface="+mn-ea"/>
                <a:cs typeface="Arial" pitchFamily="34" charset="0"/>
              </a:rPr>
              <a:t>XX Month 2015 | Version XX (Draft)</a:t>
            </a:r>
          </a:p>
        </p:txBody>
      </p:sp>
      <p:sp>
        <p:nvSpPr>
          <p:cNvPr id="6" name="Cover Text 2"/>
          <p:cNvSpPr>
            <a:spLocks noGrp="1"/>
          </p:cNvSpPr>
          <p:nvPr>
            <p:ph type="body" sz="quarter" idx="14" hasCustomPrompt="1"/>
          </p:nvPr>
        </p:nvSpPr>
        <p:spPr>
          <a:xfrm>
            <a:off x="734398" y="2637342"/>
            <a:ext cx="4130818" cy="389796"/>
          </a:xfrm>
          <a:prstGeom prst="rect">
            <a:avLst/>
          </a:prstGeom>
        </p:spPr>
        <p:txBody>
          <a:bodyPr/>
          <a:lstStyle>
            <a:lvl1pPr>
              <a:spcAft>
                <a:spcPts val="0"/>
              </a:spcAft>
              <a:defRPr sz="1026" baseline="0">
                <a:solidFill>
                  <a:schemeClr val="bg2"/>
                </a:solidFill>
                <a:latin typeface="+mn-lt"/>
              </a:defRPr>
            </a:lvl1pPr>
          </a:lstStyle>
          <a:p>
            <a:pPr lvl="0"/>
            <a:r>
              <a:rPr lang="en-US" dirty="0" smtClean="0"/>
              <a:t>Subtitle</a:t>
            </a:r>
          </a:p>
        </p:txBody>
      </p:sp>
      <p:sp>
        <p:nvSpPr>
          <p:cNvPr id="7" name="Cover Text 1"/>
          <p:cNvSpPr>
            <a:spLocks noGrp="1"/>
          </p:cNvSpPr>
          <p:nvPr>
            <p:ph type="title" hasCustomPrompt="1"/>
          </p:nvPr>
        </p:nvSpPr>
        <p:spPr>
          <a:xfrm>
            <a:off x="734995" y="1400980"/>
            <a:ext cx="4130221" cy="368434"/>
          </a:xfrm>
          <a:prstGeom prst="rect">
            <a:avLst/>
          </a:prstGeom>
        </p:spPr>
        <p:txBody>
          <a:bodyPr lIns="0" tIns="0" rIns="0" bIns="0" anchor="t"/>
          <a:lstStyle>
            <a:lvl1pPr>
              <a:lnSpc>
                <a:spcPct val="100000"/>
              </a:lnSpc>
              <a:spcBef>
                <a:spcPts val="0"/>
              </a:spcBef>
              <a:defRPr sz="2394" baseline="0">
                <a:solidFill>
                  <a:schemeClr val="bg2"/>
                </a:solidFill>
                <a:latin typeface="+mn-lt"/>
              </a:defRPr>
            </a:lvl1pPr>
          </a:lstStyle>
          <a:p>
            <a:r>
              <a:rPr lang="en-US" dirty="0" smtClean="0"/>
              <a:t>Title</a:t>
            </a:r>
            <a:endParaRPr lang="en-US" dirty="0"/>
          </a:p>
        </p:txBody>
      </p:sp>
      <p:sp>
        <p:nvSpPr>
          <p:cNvPr id="8" name="Reliance Restricted"/>
          <p:cNvSpPr txBox="1"/>
          <p:nvPr userDrawn="1"/>
        </p:nvSpPr>
        <p:spPr>
          <a:xfrm>
            <a:off x="734995" y="3713485"/>
            <a:ext cx="1863274" cy="157864"/>
          </a:xfrm>
          <a:prstGeom prst="rect">
            <a:avLst/>
          </a:prstGeom>
        </p:spPr>
        <p:txBody>
          <a:bodyPr wrap="square" lIns="0" tIns="0" rIns="0" bIns="0" rtlCol="0">
            <a:spAutoFit/>
          </a:bodyPr>
          <a:lstStyle/>
          <a:p>
            <a:pPr eaLnBrk="0" fontAlgn="base" hangingPunct="0">
              <a:spcAft>
                <a:spcPts val="513"/>
              </a:spcAft>
              <a:buClr>
                <a:srgbClr val="A5A4A7"/>
              </a:buClr>
              <a:buSzPct val="70000"/>
              <a:buFont typeface="Arial" panose="020B0604020202020204" pitchFamily="34" charset="0"/>
              <a:buNone/>
            </a:pPr>
            <a:r>
              <a:rPr lang="en-US" sz="1026" b="1" kern="0" dirty="0" smtClean="0">
                <a:solidFill>
                  <a:srgbClr val="7F7E82"/>
                </a:solidFill>
              </a:rPr>
              <a:t>Reliance Restricted</a:t>
            </a:r>
          </a:p>
        </p:txBody>
      </p:sp>
    </p:spTree>
    <p:extLst>
      <p:ext uri="{BB962C8B-B14F-4D97-AF65-F5344CB8AC3E}">
        <p14:creationId xmlns:p14="http://schemas.microsoft.com/office/powerpoint/2010/main" val="8092200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a:xfrm>
            <a:off x="2588400" y="6415200"/>
            <a:ext cx="3639680" cy="198000"/>
          </a:xfrm>
          <a:prstGeom prst="rect">
            <a:avLst/>
          </a:prstGeom>
        </p:spPr>
        <p:txBody>
          <a:bodyPr lIns="104287" tIns="52144" rIns="104287" bIns="52144"/>
          <a:lstStyle/>
          <a:p>
            <a:pPr algn="ctr" eaLnBrk="0" fontAlgn="base" hangingPunct="0">
              <a:spcBef>
                <a:spcPct val="50000"/>
              </a:spcBef>
              <a:spcAft>
                <a:spcPct val="0"/>
              </a:spcAft>
            </a:pPr>
            <a:endParaRPr lang="en-US" sz="941" dirty="0">
              <a:solidFill>
                <a:srgbClr val="FFFFFF"/>
              </a:solidFill>
              <a:latin typeface="Arial" charset="0"/>
            </a:endParaRPr>
          </a:p>
        </p:txBody>
      </p:sp>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lIns="89177" tIns="44589" rIns="89177" bIns="44589" anchor="ctr"/>
          <a:lstStyle/>
          <a:p>
            <a:pPr algn="ctr" eaLnBrk="0" fontAlgn="base" hangingPunct="0">
              <a:spcBef>
                <a:spcPct val="50000"/>
              </a:spcBef>
              <a:spcAft>
                <a:spcPct val="0"/>
              </a:spcAft>
            </a:pPr>
            <a:endParaRPr lang="en-US" sz="941" dirty="0">
              <a:solidFill>
                <a:srgbClr val="FFFFFF"/>
              </a:solidFill>
              <a:latin typeface="Arial" charset="0"/>
            </a:endParaRPr>
          </a:p>
        </p:txBody>
      </p:sp>
    </p:spTree>
    <p:extLst>
      <p:ext uri="{BB962C8B-B14F-4D97-AF65-F5344CB8AC3E}">
        <p14:creationId xmlns:p14="http://schemas.microsoft.com/office/powerpoint/2010/main" val="94992788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Banner page – empty">
    <p:spTree>
      <p:nvGrpSpPr>
        <p:cNvPr id="1" name=""/>
        <p:cNvGrpSpPr/>
        <p:nvPr/>
      </p:nvGrpSpPr>
      <p:grpSpPr>
        <a:xfrm>
          <a:off x="0" y="0"/>
          <a:ext cx="0" cy="0"/>
          <a:chOff x="0" y="0"/>
          <a:chExt cx="0" cy="0"/>
        </a:xfrm>
      </p:grpSpPr>
      <p:sp>
        <p:nvSpPr>
          <p:cNvPr id="14" name="Rectangle 13"/>
          <p:cNvSpPr/>
          <p:nvPr userDrawn="1"/>
        </p:nvSpPr>
        <p:spPr bwMode="auto">
          <a:xfrm>
            <a:off x="-5149" y="0"/>
            <a:ext cx="2504588" cy="1633078"/>
          </a:xfrm>
          <a:prstGeom prst="rect">
            <a:avLst/>
          </a:prstGeom>
          <a:solidFill>
            <a:schemeClr val="accent3"/>
          </a:solidFill>
          <a:ln w="9525">
            <a:noFill/>
            <a:miter lim="800000"/>
            <a:headEnd/>
            <a:tailEnd/>
          </a:ln>
        </p:spPr>
        <p:txBody>
          <a:bodyPr lIns="0" tIns="0" rIns="0" bIns="0" rtlCol="0" anchor="ctr"/>
          <a:lstStyle/>
          <a:p>
            <a:pPr marL="156110" indent="-156110" algn="ctr" defTabSz="746020">
              <a:lnSpc>
                <a:spcPct val="80000"/>
              </a:lnSpc>
              <a:spcBef>
                <a:spcPct val="20000"/>
              </a:spcBef>
              <a:buClr>
                <a:srgbClr val="FFD200"/>
              </a:buClr>
              <a:buSzPct val="75000"/>
              <a:defRPr/>
            </a:pPr>
            <a:endParaRPr lang="nl-NL" sz="1796" b="1" kern="0" dirty="0" smtClean="0">
              <a:solidFill>
                <a:srgbClr val="646464"/>
              </a:solidFill>
              <a:latin typeface="EYInterstate Light"/>
            </a:endParaRPr>
          </a:p>
        </p:txBody>
      </p:sp>
      <p:sp>
        <p:nvSpPr>
          <p:cNvPr id="16" name="Rectangle 15"/>
          <p:cNvSpPr/>
          <p:nvPr userDrawn="1"/>
        </p:nvSpPr>
        <p:spPr bwMode="auto">
          <a:xfrm rot="4731094">
            <a:off x="1056860" y="329907"/>
            <a:ext cx="542293" cy="2606342"/>
          </a:xfrm>
          <a:prstGeom prst="rect">
            <a:avLst/>
          </a:prstGeom>
          <a:solidFill>
            <a:srgbClr val="FFFFFF"/>
          </a:solidFill>
          <a:ln w="9525">
            <a:noFill/>
            <a:miter lim="800000"/>
            <a:headEnd/>
            <a:tailEnd/>
          </a:ln>
        </p:spPr>
        <p:txBody>
          <a:bodyPr lIns="0" tIns="0" rIns="0" bIns="0" rtlCol="0" anchor="ctr"/>
          <a:lstStyle/>
          <a:p>
            <a:pPr marL="156110" indent="-156110" algn="ctr" defTabSz="746020">
              <a:lnSpc>
                <a:spcPct val="80000"/>
              </a:lnSpc>
              <a:spcBef>
                <a:spcPct val="20000"/>
              </a:spcBef>
              <a:spcAft>
                <a:spcPct val="50000"/>
              </a:spcAft>
              <a:buClr>
                <a:srgbClr val="FFD200"/>
              </a:buClr>
              <a:buSzPct val="75000"/>
              <a:buFont typeface="Arial" charset="0"/>
              <a:buNone/>
              <a:defRPr/>
            </a:pPr>
            <a:endParaRPr lang="nl-BE" sz="770" b="1" kern="0" dirty="0" smtClean="0">
              <a:solidFill>
                <a:srgbClr val="646464"/>
              </a:solidFill>
              <a:latin typeface="EYInterstate Light"/>
            </a:endParaRPr>
          </a:p>
        </p:txBody>
      </p:sp>
      <p:sp>
        <p:nvSpPr>
          <p:cNvPr id="17" name="Rectangle 16"/>
          <p:cNvSpPr/>
          <p:nvPr userDrawn="1"/>
        </p:nvSpPr>
        <p:spPr bwMode="auto">
          <a:xfrm rot="5400000">
            <a:off x="542577" y="426315"/>
            <a:ext cx="115594" cy="1231354"/>
          </a:xfrm>
          <a:prstGeom prst="rect">
            <a:avLst/>
          </a:prstGeom>
          <a:solidFill>
            <a:srgbClr val="FFE600"/>
          </a:solidFill>
          <a:ln w="9525">
            <a:noFill/>
            <a:miter lim="800000"/>
            <a:headEnd/>
            <a:tailEnd/>
          </a:ln>
        </p:spPr>
        <p:txBody>
          <a:bodyPr lIns="0" tIns="0" rIns="0" bIns="0" rtlCol="0" anchor="ctr"/>
          <a:lstStyle/>
          <a:p>
            <a:pPr marL="156110" indent="-156110" algn="ctr" defTabSz="746020">
              <a:lnSpc>
                <a:spcPct val="80000"/>
              </a:lnSpc>
              <a:spcBef>
                <a:spcPct val="20000"/>
              </a:spcBef>
              <a:spcAft>
                <a:spcPct val="50000"/>
              </a:spcAft>
              <a:buClr>
                <a:srgbClr val="FFD200"/>
              </a:buClr>
              <a:buSzPct val="75000"/>
              <a:buFont typeface="Arial" charset="0"/>
              <a:buNone/>
              <a:defRPr/>
            </a:pPr>
            <a:endParaRPr lang="nl-BE" sz="770" b="1" kern="0" dirty="0" smtClean="0">
              <a:solidFill>
                <a:srgbClr val="646464"/>
              </a:solidFill>
              <a:latin typeface="EYInterstate Light"/>
            </a:endParaRPr>
          </a:p>
        </p:txBody>
      </p:sp>
      <p:sp>
        <p:nvSpPr>
          <p:cNvPr id="22" name="Title Headline 2"/>
          <p:cNvSpPr>
            <a:spLocks noGrp="1"/>
          </p:cNvSpPr>
          <p:nvPr>
            <p:ph type="body" sz="quarter" idx="10" hasCustomPrompt="1"/>
          </p:nvPr>
        </p:nvSpPr>
        <p:spPr>
          <a:xfrm>
            <a:off x="3243251" y="924765"/>
            <a:ext cx="5207521" cy="277796"/>
          </a:xfrm>
          <a:prstGeom prst="rect">
            <a:avLst/>
          </a:prstGeom>
        </p:spPr>
        <p:txBody>
          <a:bodyPr lIns="137160"/>
          <a:lstStyle>
            <a:lvl1pPr>
              <a:defRPr sz="1710" baseline="0">
                <a:solidFill>
                  <a:schemeClr val="accent2"/>
                </a:solidFill>
              </a:defRPr>
            </a:lvl1pPr>
          </a:lstStyle>
          <a:p>
            <a:pPr lvl="0"/>
            <a:r>
              <a:rPr lang="en-US" dirty="0" smtClean="0"/>
              <a:t>Click here to edit the banner headline for this page</a:t>
            </a:r>
            <a:endParaRPr lang="en-US" dirty="0"/>
          </a:p>
        </p:txBody>
      </p:sp>
      <p:sp>
        <p:nvSpPr>
          <p:cNvPr id="23" name="Title Headline 1"/>
          <p:cNvSpPr>
            <a:spLocks noGrp="1"/>
          </p:cNvSpPr>
          <p:nvPr>
            <p:ph type="title"/>
          </p:nvPr>
        </p:nvSpPr>
        <p:spPr>
          <a:xfrm>
            <a:off x="3243251" y="676612"/>
            <a:ext cx="5207520" cy="403666"/>
          </a:xfrm>
        </p:spPr>
        <p:txBody>
          <a:bodyPr/>
          <a:lstStyle>
            <a:lvl1pPr>
              <a:defRPr sz="2565">
                <a:solidFill>
                  <a:schemeClr val="accent2"/>
                </a:solidFill>
              </a:defRPr>
            </a:lvl1pPr>
          </a:lstStyle>
          <a:p>
            <a:r>
              <a:rPr lang="en-US" dirty="0" smtClean="0"/>
              <a:t>Click to edit Master title style</a:t>
            </a:r>
            <a:endParaRPr lang="en-US" dirty="0"/>
          </a:p>
        </p:txBody>
      </p:sp>
      <p:sp>
        <p:nvSpPr>
          <p:cNvPr id="24" name="Content Placeholder 23"/>
          <p:cNvSpPr>
            <a:spLocks noGrp="1"/>
          </p:cNvSpPr>
          <p:nvPr>
            <p:ph sz="quarter" idx="11"/>
          </p:nvPr>
        </p:nvSpPr>
        <p:spPr>
          <a:xfrm>
            <a:off x="323428" y="1850729"/>
            <a:ext cx="2238141" cy="455083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29" name="Content Placeholder 28"/>
          <p:cNvSpPr>
            <a:spLocks noGrp="1"/>
          </p:cNvSpPr>
          <p:nvPr>
            <p:ph sz="quarter" idx="12"/>
          </p:nvPr>
        </p:nvSpPr>
        <p:spPr>
          <a:xfrm>
            <a:off x="3152074" y="1850729"/>
            <a:ext cx="2744829" cy="4550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30" name="Content Placeholder 28"/>
          <p:cNvSpPr>
            <a:spLocks noGrp="1"/>
          </p:cNvSpPr>
          <p:nvPr>
            <p:ph sz="quarter" idx="13"/>
          </p:nvPr>
        </p:nvSpPr>
        <p:spPr>
          <a:xfrm>
            <a:off x="5986497" y="1850729"/>
            <a:ext cx="2636230" cy="4550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32" name="Text Placeholder 31"/>
          <p:cNvSpPr>
            <a:spLocks noGrp="1"/>
          </p:cNvSpPr>
          <p:nvPr>
            <p:ph type="body" sz="quarter" idx="14"/>
          </p:nvPr>
        </p:nvSpPr>
        <p:spPr>
          <a:xfrm>
            <a:off x="3243025" y="183486"/>
            <a:ext cx="1552227" cy="110244"/>
          </a:xfrm>
          <a:prstGeom prst="rect">
            <a:avLst/>
          </a:prstGeom>
        </p:spPr>
        <p:txBody>
          <a:bodyPr/>
          <a:lstStyle>
            <a:lvl1pPr>
              <a:defRPr sz="599">
                <a:latin typeface="EYInterstate" panose="02000503020000020004" pitchFamily="2" charset="0"/>
              </a:defRPr>
            </a:lvl1pPr>
          </a:lstStyle>
          <a:p>
            <a:pPr lvl="0"/>
            <a:r>
              <a:rPr lang="en-US" dirty="0" smtClean="0"/>
              <a:t>Click to edit Master text styles</a:t>
            </a:r>
            <a:endParaRPr lang="de-DE" dirty="0"/>
          </a:p>
        </p:txBody>
      </p:sp>
      <p:sp>
        <p:nvSpPr>
          <p:cNvPr id="33" name="Section No"/>
          <p:cNvSpPr>
            <a:spLocks noGrp="1"/>
          </p:cNvSpPr>
          <p:nvPr>
            <p:ph type="body" sz="quarter" idx="15" hasCustomPrompt="1"/>
          </p:nvPr>
        </p:nvSpPr>
        <p:spPr>
          <a:xfrm>
            <a:off x="415720" y="235081"/>
            <a:ext cx="1465751" cy="1078159"/>
          </a:xfrm>
          <a:prstGeom prst="rect">
            <a:avLst/>
          </a:prstGeom>
        </p:spPr>
        <p:txBody>
          <a:bodyPr/>
          <a:lstStyle>
            <a:lvl1pPr>
              <a:lnSpc>
                <a:spcPts val="7439"/>
              </a:lnSpc>
              <a:spcAft>
                <a:spcPts val="0"/>
              </a:spcAft>
              <a:defRPr sz="8551" b="1">
                <a:solidFill>
                  <a:schemeClr val="tx2"/>
                </a:solidFill>
                <a:latin typeface="EYInterstate" panose="02000503020000020004" pitchFamily="2" charset="0"/>
              </a:defRPr>
            </a:lvl1pPr>
          </a:lstStyle>
          <a:p>
            <a:pPr lvl="0"/>
            <a:r>
              <a:rPr lang="en-US" dirty="0" smtClean="0"/>
              <a:t>#</a:t>
            </a:r>
            <a:endParaRPr lang="en-US" dirty="0"/>
          </a:p>
        </p:txBody>
      </p:sp>
    </p:spTree>
    <p:extLst>
      <p:ext uri="{BB962C8B-B14F-4D97-AF65-F5344CB8AC3E}">
        <p14:creationId xmlns:p14="http://schemas.microsoft.com/office/powerpoint/2010/main" val="28870427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spTree>
      <p:nvGrpSpPr>
        <p:cNvPr id="1" name=""/>
        <p:cNvGrpSpPr/>
        <p:nvPr/>
      </p:nvGrpSpPr>
      <p:grpSpPr>
        <a:xfrm>
          <a:off x="0" y="0"/>
          <a:ext cx="0" cy="0"/>
          <a:chOff x="0" y="0"/>
          <a:chExt cx="0" cy="0"/>
        </a:xfrm>
      </p:grpSpPr>
      <p:sp>
        <p:nvSpPr>
          <p:cNvPr id="7" name="Text Placeholder-partner info 4"/>
          <p:cNvSpPr>
            <a:spLocks noGrp="1"/>
          </p:cNvSpPr>
          <p:nvPr>
            <p:ph type="body" sz="quarter" idx="44" hasCustomPrompt="1"/>
          </p:nvPr>
        </p:nvSpPr>
        <p:spPr>
          <a:xfrm>
            <a:off x="6685328" y="3997481"/>
            <a:ext cx="1939136" cy="605428"/>
          </a:xfrm>
          <a:prstGeom prst="rect">
            <a:avLst/>
          </a:prstGeom>
        </p:spPr>
        <p:txBody>
          <a:bodyPr/>
          <a:lstStyle>
            <a:lvl1pPr>
              <a:spcAft>
                <a:spcPts val="0"/>
              </a:spcAft>
              <a:defRPr sz="770"/>
            </a:lvl1pPr>
          </a:lstStyle>
          <a:p>
            <a:pPr lvl="0"/>
            <a:r>
              <a:rPr lang="en-US" dirty="0" smtClean="0"/>
              <a:t>Tel: +## #### #### #### </a:t>
            </a:r>
            <a:br>
              <a:rPr lang="en-US" dirty="0" smtClean="0"/>
            </a:br>
            <a:r>
              <a:rPr lang="en-US" dirty="0" smtClean="0"/>
              <a:t>Mobile: +## #### #### #### </a:t>
            </a:r>
            <a:br>
              <a:rPr lang="en-US" dirty="0" smtClean="0"/>
            </a:br>
            <a:r>
              <a:rPr lang="en-US" dirty="0" smtClean="0"/>
              <a:t>Email: </a:t>
            </a:r>
            <a:r>
              <a:rPr lang="en-US" dirty="0" err="1" smtClean="0"/>
              <a:t>xxx@xxx</a:t>
            </a:r>
            <a:endParaRPr lang="en-US" dirty="0" smtClean="0"/>
          </a:p>
        </p:txBody>
      </p:sp>
      <p:sp>
        <p:nvSpPr>
          <p:cNvPr id="14" name="Text Placeholder-partner title 4"/>
          <p:cNvSpPr>
            <a:spLocks noGrp="1"/>
          </p:cNvSpPr>
          <p:nvPr>
            <p:ph type="body" sz="quarter" idx="42" hasCustomPrompt="1"/>
          </p:nvPr>
        </p:nvSpPr>
        <p:spPr>
          <a:xfrm>
            <a:off x="6685328" y="3806730"/>
            <a:ext cx="1939136" cy="124403"/>
          </a:xfrm>
          <a:prstGeom prst="rect">
            <a:avLst/>
          </a:prstGeom>
        </p:spPr>
        <p:txBody>
          <a:bodyPr/>
          <a:lstStyle>
            <a:lvl1pPr>
              <a:spcAft>
                <a:spcPts val="0"/>
              </a:spcAft>
              <a:defRPr sz="855">
                <a:solidFill>
                  <a:schemeClr val="tx1"/>
                </a:solidFill>
              </a:defRPr>
            </a:lvl1pPr>
          </a:lstStyle>
          <a:p>
            <a:pPr lvl="0"/>
            <a:r>
              <a:rPr lang="en-US" dirty="0" smtClean="0"/>
              <a:t>Title</a:t>
            </a:r>
            <a:endParaRPr lang="en-US" dirty="0"/>
          </a:p>
        </p:txBody>
      </p:sp>
      <p:sp>
        <p:nvSpPr>
          <p:cNvPr id="11" name="Text Placeholder-partner name 4"/>
          <p:cNvSpPr>
            <a:spLocks noGrp="1"/>
          </p:cNvSpPr>
          <p:nvPr>
            <p:ph type="body" sz="quarter" idx="39" hasCustomPrompt="1"/>
          </p:nvPr>
        </p:nvSpPr>
        <p:spPr>
          <a:xfrm>
            <a:off x="6680117" y="3657446"/>
            <a:ext cx="1939136" cy="124403"/>
          </a:xfrm>
          <a:prstGeom prst="rect">
            <a:avLst/>
          </a:prstGeom>
        </p:spPr>
        <p:txBody>
          <a:bodyPr/>
          <a:lstStyle>
            <a:lvl1pPr>
              <a:spcAft>
                <a:spcPts val="0"/>
              </a:spcAft>
              <a:defRPr sz="855" b="1">
                <a:solidFill>
                  <a:schemeClr val="tx1"/>
                </a:solidFill>
              </a:defRPr>
            </a:lvl1pPr>
          </a:lstStyle>
          <a:p>
            <a:pPr lvl="0"/>
            <a:r>
              <a:rPr lang="en-US" dirty="0" smtClean="0"/>
              <a:t>Partner or senior manager name</a:t>
            </a:r>
            <a:endParaRPr lang="en-US" dirty="0"/>
          </a:p>
        </p:txBody>
      </p:sp>
      <p:sp>
        <p:nvSpPr>
          <p:cNvPr id="18" name="Text Placeholder-partner info 3"/>
          <p:cNvSpPr>
            <a:spLocks noGrp="1"/>
          </p:cNvSpPr>
          <p:nvPr>
            <p:ph type="body" sz="quarter" idx="45" hasCustomPrompt="1"/>
          </p:nvPr>
        </p:nvSpPr>
        <p:spPr>
          <a:xfrm>
            <a:off x="6685328" y="2894441"/>
            <a:ext cx="1939136" cy="605428"/>
          </a:xfrm>
          <a:prstGeom prst="rect">
            <a:avLst/>
          </a:prstGeom>
        </p:spPr>
        <p:txBody>
          <a:bodyPr/>
          <a:lstStyle>
            <a:lvl1pPr>
              <a:spcAft>
                <a:spcPts val="0"/>
              </a:spcAft>
              <a:defRPr sz="770"/>
            </a:lvl1pPr>
          </a:lstStyle>
          <a:p>
            <a:pPr lvl="0"/>
            <a:r>
              <a:rPr lang="en-US" dirty="0" smtClean="0"/>
              <a:t>Tel: +## #### #### #### </a:t>
            </a:r>
            <a:br>
              <a:rPr lang="en-US" dirty="0" smtClean="0"/>
            </a:br>
            <a:r>
              <a:rPr lang="en-US" dirty="0" smtClean="0"/>
              <a:t>Mobile: +## #### #### #### </a:t>
            </a:r>
            <a:br>
              <a:rPr lang="en-US" dirty="0" smtClean="0"/>
            </a:br>
            <a:r>
              <a:rPr lang="en-US" dirty="0" smtClean="0"/>
              <a:t>Email: </a:t>
            </a:r>
            <a:r>
              <a:rPr lang="en-US" dirty="0" err="1" smtClean="0"/>
              <a:t>xxx@xxx</a:t>
            </a:r>
            <a:endParaRPr lang="en-US" dirty="0" smtClean="0"/>
          </a:p>
        </p:txBody>
      </p:sp>
      <p:sp>
        <p:nvSpPr>
          <p:cNvPr id="15" name="Text Placeholder-partner title 3"/>
          <p:cNvSpPr>
            <a:spLocks noGrp="1"/>
          </p:cNvSpPr>
          <p:nvPr>
            <p:ph type="body" sz="quarter" idx="43" hasCustomPrompt="1"/>
          </p:nvPr>
        </p:nvSpPr>
        <p:spPr>
          <a:xfrm>
            <a:off x="6680117" y="2703690"/>
            <a:ext cx="1939136" cy="124403"/>
          </a:xfrm>
          <a:prstGeom prst="rect">
            <a:avLst/>
          </a:prstGeom>
        </p:spPr>
        <p:txBody>
          <a:bodyPr/>
          <a:lstStyle>
            <a:lvl1pPr>
              <a:spcAft>
                <a:spcPts val="0"/>
              </a:spcAft>
              <a:defRPr sz="855">
                <a:solidFill>
                  <a:schemeClr val="tx1"/>
                </a:solidFill>
              </a:defRPr>
            </a:lvl1pPr>
          </a:lstStyle>
          <a:p>
            <a:pPr lvl="0"/>
            <a:r>
              <a:rPr lang="en-US" dirty="0" smtClean="0"/>
              <a:t>Title</a:t>
            </a:r>
            <a:endParaRPr lang="en-US" dirty="0"/>
          </a:p>
        </p:txBody>
      </p:sp>
      <p:sp>
        <p:nvSpPr>
          <p:cNvPr id="9" name="Text Placeholder-partner name 3"/>
          <p:cNvSpPr>
            <a:spLocks noGrp="1"/>
          </p:cNvSpPr>
          <p:nvPr>
            <p:ph type="body" sz="quarter" idx="38" hasCustomPrompt="1"/>
          </p:nvPr>
        </p:nvSpPr>
        <p:spPr>
          <a:xfrm>
            <a:off x="6680117" y="2554407"/>
            <a:ext cx="1939136" cy="124403"/>
          </a:xfrm>
          <a:prstGeom prst="rect">
            <a:avLst/>
          </a:prstGeom>
        </p:spPr>
        <p:txBody>
          <a:bodyPr/>
          <a:lstStyle>
            <a:lvl1pPr>
              <a:spcAft>
                <a:spcPts val="0"/>
              </a:spcAft>
              <a:defRPr sz="855" b="1">
                <a:solidFill>
                  <a:schemeClr val="tx1"/>
                </a:solidFill>
              </a:defRPr>
            </a:lvl1pPr>
          </a:lstStyle>
          <a:p>
            <a:pPr lvl="0"/>
            <a:r>
              <a:rPr lang="en-US" dirty="0" smtClean="0"/>
              <a:t>Partner or senior manager name</a:t>
            </a:r>
            <a:endParaRPr lang="en-US" dirty="0"/>
          </a:p>
        </p:txBody>
      </p:sp>
      <p:sp>
        <p:nvSpPr>
          <p:cNvPr id="19" name="Text Placeholder-partner info 2"/>
          <p:cNvSpPr>
            <a:spLocks noGrp="1"/>
          </p:cNvSpPr>
          <p:nvPr>
            <p:ph type="body" sz="quarter" idx="46" hasCustomPrompt="1"/>
          </p:nvPr>
        </p:nvSpPr>
        <p:spPr>
          <a:xfrm>
            <a:off x="6685328" y="1807989"/>
            <a:ext cx="1939136" cy="605428"/>
          </a:xfrm>
          <a:prstGeom prst="rect">
            <a:avLst/>
          </a:prstGeom>
        </p:spPr>
        <p:txBody>
          <a:bodyPr/>
          <a:lstStyle>
            <a:lvl1pPr>
              <a:spcAft>
                <a:spcPts val="0"/>
              </a:spcAft>
              <a:defRPr sz="770"/>
            </a:lvl1pPr>
          </a:lstStyle>
          <a:p>
            <a:pPr lvl="0"/>
            <a:r>
              <a:rPr lang="en-US" dirty="0" smtClean="0"/>
              <a:t>Tel: +## #### #### #### </a:t>
            </a:r>
            <a:br>
              <a:rPr lang="en-US" dirty="0" smtClean="0"/>
            </a:br>
            <a:r>
              <a:rPr lang="en-US" dirty="0" smtClean="0"/>
              <a:t>Mobile: +## #### #### #### </a:t>
            </a:r>
            <a:br>
              <a:rPr lang="en-US" dirty="0" smtClean="0"/>
            </a:br>
            <a:r>
              <a:rPr lang="en-US" dirty="0" smtClean="0"/>
              <a:t>Email: </a:t>
            </a:r>
            <a:r>
              <a:rPr lang="en-US" dirty="0" err="1" smtClean="0"/>
              <a:t>xxx@xxx</a:t>
            </a:r>
            <a:endParaRPr lang="en-US" dirty="0" smtClean="0"/>
          </a:p>
        </p:txBody>
      </p:sp>
      <p:sp>
        <p:nvSpPr>
          <p:cNvPr id="13" name="Text Placeholder-partner title 2"/>
          <p:cNvSpPr>
            <a:spLocks noGrp="1"/>
          </p:cNvSpPr>
          <p:nvPr>
            <p:ph type="body" sz="quarter" idx="41" hasCustomPrompt="1"/>
          </p:nvPr>
        </p:nvSpPr>
        <p:spPr>
          <a:xfrm>
            <a:off x="6680117" y="1617238"/>
            <a:ext cx="1939136" cy="124403"/>
          </a:xfrm>
          <a:prstGeom prst="rect">
            <a:avLst/>
          </a:prstGeom>
        </p:spPr>
        <p:txBody>
          <a:bodyPr/>
          <a:lstStyle>
            <a:lvl1pPr>
              <a:spcAft>
                <a:spcPts val="0"/>
              </a:spcAft>
              <a:defRPr sz="855">
                <a:solidFill>
                  <a:schemeClr val="tx1"/>
                </a:solidFill>
              </a:defRPr>
            </a:lvl1pPr>
          </a:lstStyle>
          <a:p>
            <a:pPr lvl="0"/>
            <a:r>
              <a:rPr lang="en-US" dirty="0" smtClean="0"/>
              <a:t>Title</a:t>
            </a:r>
            <a:endParaRPr lang="en-US" dirty="0"/>
          </a:p>
        </p:txBody>
      </p:sp>
      <p:sp>
        <p:nvSpPr>
          <p:cNvPr id="8" name="Text Placeholder-partner name 2"/>
          <p:cNvSpPr>
            <a:spLocks noGrp="1"/>
          </p:cNvSpPr>
          <p:nvPr>
            <p:ph type="body" sz="quarter" idx="37" hasCustomPrompt="1"/>
          </p:nvPr>
        </p:nvSpPr>
        <p:spPr>
          <a:xfrm>
            <a:off x="6680117" y="1467955"/>
            <a:ext cx="1939136" cy="124403"/>
          </a:xfrm>
          <a:prstGeom prst="rect">
            <a:avLst/>
          </a:prstGeom>
        </p:spPr>
        <p:txBody>
          <a:bodyPr/>
          <a:lstStyle>
            <a:lvl1pPr>
              <a:spcAft>
                <a:spcPts val="0"/>
              </a:spcAft>
              <a:defRPr sz="855" b="1">
                <a:solidFill>
                  <a:schemeClr val="tx1"/>
                </a:solidFill>
              </a:defRPr>
            </a:lvl1pPr>
          </a:lstStyle>
          <a:p>
            <a:pPr lvl="0"/>
            <a:r>
              <a:rPr lang="en-US" dirty="0" smtClean="0"/>
              <a:t>Partner or senior manager name</a:t>
            </a:r>
            <a:endParaRPr lang="en-US" dirty="0"/>
          </a:p>
        </p:txBody>
      </p:sp>
      <p:sp>
        <p:nvSpPr>
          <p:cNvPr id="20" name="Text Placeholder-partner info 1"/>
          <p:cNvSpPr>
            <a:spLocks noGrp="1"/>
          </p:cNvSpPr>
          <p:nvPr>
            <p:ph type="body" sz="quarter" idx="47" hasCustomPrompt="1"/>
          </p:nvPr>
        </p:nvSpPr>
        <p:spPr>
          <a:xfrm>
            <a:off x="6685328" y="704950"/>
            <a:ext cx="1939136" cy="605428"/>
          </a:xfrm>
          <a:prstGeom prst="rect">
            <a:avLst/>
          </a:prstGeom>
        </p:spPr>
        <p:txBody>
          <a:bodyPr/>
          <a:lstStyle>
            <a:lvl1pPr>
              <a:spcAft>
                <a:spcPts val="0"/>
              </a:spcAft>
              <a:defRPr sz="770"/>
            </a:lvl1pPr>
          </a:lstStyle>
          <a:p>
            <a:pPr lvl="0"/>
            <a:r>
              <a:rPr lang="en-US" dirty="0" smtClean="0"/>
              <a:t>Tel: +## #### #### #### </a:t>
            </a:r>
            <a:br>
              <a:rPr lang="en-US" dirty="0" smtClean="0"/>
            </a:br>
            <a:r>
              <a:rPr lang="en-US" dirty="0" smtClean="0"/>
              <a:t>Mobile: +## #### #### #### </a:t>
            </a:r>
            <a:br>
              <a:rPr lang="en-US" dirty="0" smtClean="0"/>
            </a:br>
            <a:r>
              <a:rPr lang="en-US" dirty="0" smtClean="0"/>
              <a:t>Email: </a:t>
            </a:r>
            <a:r>
              <a:rPr lang="en-US" dirty="0" err="1" smtClean="0"/>
              <a:t>xxx@xxx</a:t>
            </a:r>
            <a:endParaRPr lang="en-US" dirty="0" smtClean="0"/>
          </a:p>
        </p:txBody>
      </p:sp>
      <p:sp>
        <p:nvSpPr>
          <p:cNvPr id="4" name="Text Placeholder-partner title 1"/>
          <p:cNvSpPr>
            <a:spLocks noGrp="1"/>
          </p:cNvSpPr>
          <p:nvPr>
            <p:ph type="body" sz="quarter" idx="40" hasCustomPrompt="1"/>
          </p:nvPr>
        </p:nvSpPr>
        <p:spPr>
          <a:xfrm>
            <a:off x="6685328" y="514199"/>
            <a:ext cx="1939136" cy="124403"/>
          </a:xfrm>
          <a:prstGeom prst="rect">
            <a:avLst/>
          </a:prstGeom>
        </p:spPr>
        <p:txBody>
          <a:bodyPr/>
          <a:lstStyle>
            <a:lvl1pPr>
              <a:spcAft>
                <a:spcPts val="0"/>
              </a:spcAft>
              <a:defRPr sz="855">
                <a:solidFill>
                  <a:schemeClr val="tx1"/>
                </a:solidFill>
              </a:defRPr>
            </a:lvl1pPr>
          </a:lstStyle>
          <a:p>
            <a:pPr lvl="0"/>
            <a:r>
              <a:rPr lang="en-US" dirty="0" smtClean="0"/>
              <a:t>Title</a:t>
            </a:r>
            <a:endParaRPr lang="en-US" dirty="0"/>
          </a:p>
        </p:txBody>
      </p:sp>
      <p:sp>
        <p:nvSpPr>
          <p:cNvPr id="3" name="Text Placeholder-partner name 1"/>
          <p:cNvSpPr>
            <a:spLocks noGrp="1"/>
          </p:cNvSpPr>
          <p:nvPr>
            <p:ph type="body" sz="quarter" idx="36" hasCustomPrompt="1"/>
          </p:nvPr>
        </p:nvSpPr>
        <p:spPr>
          <a:xfrm>
            <a:off x="6685328" y="364915"/>
            <a:ext cx="1939136" cy="124403"/>
          </a:xfrm>
          <a:prstGeom prst="rect">
            <a:avLst/>
          </a:prstGeom>
        </p:spPr>
        <p:txBody>
          <a:bodyPr/>
          <a:lstStyle>
            <a:lvl1pPr>
              <a:spcAft>
                <a:spcPts val="0"/>
              </a:spcAft>
              <a:defRPr sz="855" b="1">
                <a:solidFill>
                  <a:schemeClr val="tx1"/>
                </a:solidFill>
              </a:defRPr>
            </a:lvl1pPr>
          </a:lstStyle>
          <a:p>
            <a:pPr lvl="0"/>
            <a:r>
              <a:rPr lang="en-US" dirty="0" smtClean="0"/>
              <a:t>Partner or senior manager name</a:t>
            </a:r>
            <a:endParaRPr lang="en-US" dirty="0"/>
          </a:p>
        </p:txBody>
      </p:sp>
      <p:sp>
        <p:nvSpPr>
          <p:cNvPr id="21" name="EY Panel"/>
          <p:cNvSpPr>
            <a:spLocks noChangeAspect="1"/>
          </p:cNvSpPr>
          <p:nvPr userDrawn="1"/>
        </p:nvSpPr>
        <p:spPr bwMode="gray">
          <a:xfrm rot="10800000">
            <a:off x="523879" y="389796"/>
            <a:ext cx="4628906" cy="4145325"/>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0" tIns="0" rIns="0" bIns="0" numCol="1" anchor="t" anchorCtr="0" compatLnSpc="1">
            <a:prstTxWarp prst="textNoShape">
              <a:avLst/>
            </a:prstTxWarp>
          </a:bodyPr>
          <a:lstStyle/>
          <a:p>
            <a:pPr algn="ctr" eaLnBrk="0" fontAlgn="base" hangingPunct="0">
              <a:spcBef>
                <a:spcPct val="50000"/>
              </a:spcBef>
              <a:spcAft>
                <a:spcPct val="0"/>
              </a:spcAft>
            </a:pPr>
            <a:endParaRPr lang="en-GB" sz="941">
              <a:solidFill>
                <a:srgbClr val="FFFFFF"/>
              </a:solidFill>
            </a:endParaRPr>
          </a:p>
        </p:txBody>
      </p:sp>
      <p:sp>
        <p:nvSpPr>
          <p:cNvPr id="23" name="Cover Text 2"/>
          <p:cNvSpPr>
            <a:spLocks noGrp="1"/>
          </p:cNvSpPr>
          <p:nvPr>
            <p:ph type="body" sz="quarter" idx="14" hasCustomPrompt="1"/>
          </p:nvPr>
        </p:nvSpPr>
        <p:spPr>
          <a:xfrm>
            <a:off x="734399" y="2637342"/>
            <a:ext cx="4128483" cy="389796"/>
          </a:xfrm>
          <a:prstGeom prst="rect">
            <a:avLst/>
          </a:prstGeom>
        </p:spPr>
        <p:txBody>
          <a:bodyPr/>
          <a:lstStyle>
            <a:lvl1pPr>
              <a:spcAft>
                <a:spcPts val="0"/>
              </a:spcAft>
              <a:defRPr sz="1026" baseline="0">
                <a:solidFill>
                  <a:schemeClr val="bg2"/>
                </a:solidFill>
                <a:latin typeface="+mn-lt"/>
              </a:defRPr>
            </a:lvl1pPr>
          </a:lstStyle>
          <a:p>
            <a:pPr lvl="0"/>
            <a:r>
              <a:rPr lang="en-US" dirty="0" smtClean="0"/>
              <a:t>Subtitle</a:t>
            </a:r>
          </a:p>
        </p:txBody>
      </p:sp>
      <p:sp>
        <p:nvSpPr>
          <p:cNvPr id="24" name="Cover Text 1"/>
          <p:cNvSpPr>
            <a:spLocks noGrp="1"/>
          </p:cNvSpPr>
          <p:nvPr>
            <p:ph type="title" hasCustomPrompt="1"/>
          </p:nvPr>
        </p:nvSpPr>
        <p:spPr>
          <a:xfrm>
            <a:off x="734995" y="1400980"/>
            <a:ext cx="4128483" cy="368434"/>
          </a:xfrm>
          <a:prstGeom prst="rect">
            <a:avLst/>
          </a:prstGeom>
        </p:spPr>
        <p:txBody>
          <a:bodyPr lIns="0" tIns="0" rIns="0" bIns="0" anchor="t"/>
          <a:lstStyle>
            <a:lvl1pPr>
              <a:lnSpc>
                <a:spcPct val="100000"/>
              </a:lnSpc>
              <a:spcBef>
                <a:spcPts val="0"/>
              </a:spcBef>
              <a:defRPr sz="2394" baseline="0">
                <a:solidFill>
                  <a:schemeClr val="bg2"/>
                </a:solidFill>
                <a:latin typeface="+mn-lt"/>
              </a:defRPr>
            </a:lvl1pPr>
          </a:lstStyle>
          <a:p>
            <a:r>
              <a:rPr lang="en-US" dirty="0" smtClean="0"/>
              <a:t>Title</a:t>
            </a:r>
            <a:endParaRPr lang="en-US" dirty="0"/>
          </a:p>
        </p:txBody>
      </p:sp>
      <p:pic>
        <p:nvPicPr>
          <p:cNvPr id="25" name="Logo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3992" y="5316152"/>
            <a:ext cx="927705" cy="1152800"/>
          </a:xfrm>
          <a:prstGeom prst="rect">
            <a:avLst/>
          </a:prstGeom>
        </p:spPr>
      </p:pic>
      <p:sp>
        <p:nvSpPr>
          <p:cNvPr id="28" name="Date_Version"/>
          <p:cNvSpPr>
            <a:spLocks noGrp="1"/>
          </p:cNvSpPr>
          <p:nvPr>
            <p:ph type="body" sz="quarter" idx="13" hasCustomPrompt="1"/>
          </p:nvPr>
        </p:nvSpPr>
        <p:spPr>
          <a:xfrm>
            <a:off x="734995" y="3969325"/>
            <a:ext cx="4130818" cy="234810"/>
          </a:xfrm>
          <a:prstGeom prst="rect">
            <a:avLst/>
          </a:prstGeom>
        </p:spPr>
        <p:txBody>
          <a:bodyPr/>
          <a:lstStyle>
            <a:lvl1pPr marL="0" marR="0" indent="0" algn="l" defTabSz="851135" rtl="0" eaLnBrk="1" fontAlgn="base" latinLnBrk="0" hangingPunct="1">
              <a:lnSpc>
                <a:spcPct val="100000"/>
              </a:lnSpc>
              <a:spcBef>
                <a:spcPts val="0"/>
              </a:spcBef>
              <a:spcAft>
                <a:spcPts val="513"/>
              </a:spcAft>
              <a:buClrTx/>
              <a:buSzTx/>
              <a:buFontTx/>
              <a:buNone/>
              <a:tabLst/>
              <a:defRPr sz="855">
                <a:solidFill>
                  <a:schemeClr val="bg2"/>
                </a:solidFill>
                <a:latin typeface="+mn-lt"/>
              </a:defRPr>
            </a:lvl1pPr>
          </a:lstStyle>
          <a:p>
            <a:pPr marL="0" marR="0" lvl="0" indent="0" algn="l" defTabSz="851135" rtl="0" eaLnBrk="1" fontAlgn="base" latinLnBrk="0" hangingPunct="1">
              <a:lnSpc>
                <a:spcPct val="100000"/>
              </a:lnSpc>
              <a:spcBef>
                <a:spcPts val="0"/>
              </a:spcBef>
              <a:spcAft>
                <a:spcPts val="513"/>
              </a:spcAft>
              <a:buClrTx/>
              <a:buSzTx/>
              <a:buFontTx/>
              <a:buNone/>
              <a:tabLst/>
              <a:defRPr/>
            </a:pPr>
            <a:r>
              <a:rPr kumimoji="0" lang="en-US" sz="855" b="0" i="0" u="none" strike="noStrike" kern="0" cap="none" spc="0" normalizeH="0" baseline="0" noProof="0" dirty="0" smtClean="0">
                <a:ln>
                  <a:noFill/>
                </a:ln>
                <a:solidFill>
                  <a:srgbClr val="404040"/>
                </a:solidFill>
                <a:effectLst/>
                <a:uLnTx/>
                <a:uFillTx/>
                <a:latin typeface="+mn-lt"/>
                <a:ea typeface="+mn-ea"/>
                <a:cs typeface="Arial" pitchFamily="34" charset="0"/>
              </a:rPr>
              <a:t>XX Month 2015 | Version XX (Draft)</a:t>
            </a:r>
          </a:p>
        </p:txBody>
      </p:sp>
      <p:sp>
        <p:nvSpPr>
          <p:cNvPr id="29" name="Reliance Restricted"/>
          <p:cNvSpPr txBox="1"/>
          <p:nvPr userDrawn="1"/>
        </p:nvSpPr>
        <p:spPr>
          <a:xfrm>
            <a:off x="734995" y="3713485"/>
            <a:ext cx="1863274" cy="157864"/>
          </a:xfrm>
          <a:prstGeom prst="rect">
            <a:avLst/>
          </a:prstGeom>
        </p:spPr>
        <p:txBody>
          <a:bodyPr wrap="square" lIns="0" tIns="0" rIns="0" bIns="0" rtlCol="0">
            <a:spAutoFit/>
          </a:bodyPr>
          <a:lstStyle/>
          <a:p>
            <a:pPr eaLnBrk="0" fontAlgn="base" hangingPunct="0">
              <a:spcAft>
                <a:spcPts val="513"/>
              </a:spcAft>
              <a:buClr>
                <a:srgbClr val="A5A4A7"/>
              </a:buClr>
              <a:buSzPct val="70000"/>
              <a:buFont typeface="Arial" panose="020B0604020202020204" pitchFamily="34" charset="0"/>
              <a:buNone/>
            </a:pPr>
            <a:r>
              <a:rPr lang="en-US" sz="1026" b="1" kern="0" dirty="0" smtClean="0">
                <a:solidFill>
                  <a:srgbClr val="7F7E82"/>
                </a:solidFill>
              </a:rPr>
              <a:t>Reliance Restricted</a:t>
            </a:r>
          </a:p>
        </p:txBody>
      </p:sp>
    </p:spTree>
    <p:extLst>
      <p:ext uri="{BB962C8B-B14F-4D97-AF65-F5344CB8AC3E}">
        <p14:creationId xmlns:p14="http://schemas.microsoft.com/office/powerpoint/2010/main" val="28520862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6" name="Title 5"/>
          <p:cNvSpPr>
            <a:spLocks noGrp="1"/>
          </p:cNvSpPr>
          <p:nvPr>
            <p:ph type="title"/>
          </p:nvPr>
        </p:nvSpPr>
        <p:spPr>
          <a:xfrm>
            <a:off x="457200" y="201600"/>
            <a:ext cx="8232775" cy="860400"/>
          </a:xfrm>
          <a:prstGeom prst="rect">
            <a:avLst/>
          </a:prstGeom>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8D8A08F3-A41D-4491-9B73-455C1B1FEB11}" type="datetime1">
              <a:rPr lang="en-US" smtClean="0"/>
              <a:t>10/11/2018</a:t>
            </a:fld>
            <a:endParaRPr lang="en-US" dirty="0"/>
          </a:p>
        </p:txBody>
      </p:sp>
      <p:sp>
        <p:nvSpPr>
          <p:cNvPr id="3" name="Footer Placeholder 2"/>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8728171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 small left">
    <p:bg>
      <p:bgPr>
        <a:solidFill>
          <a:schemeClr val="tx2"/>
        </a:solidFill>
        <a:effectLst/>
      </p:bgPr>
    </p:bg>
    <p:spTree>
      <p:nvGrpSpPr>
        <p:cNvPr id="1" name=""/>
        <p:cNvGrpSpPr/>
        <p:nvPr/>
      </p:nvGrpSpPr>
      <p:grpSpPr>
        <a:xfrm>
          <a:off x="0" y="0"/>
          <a:ext cx="0" cy="0"/>
          <a:chOff x="0" y="0"/>
          <a:chExt cx="0" cy="0"/>
        </a:xfrm>
      </p:grpSpPr>
      <p:sp>
        <p:nvSpPr>
          <p:cNvPr id="19" name="EY Panel"/>
          <p:cNvSpPr>
            <a:spLocks noChangeAspect="1"/>
          </p:cNvSpPr>
          <p:nvPr userDrawn="1"/>
        </p:nvSpPr>
        <p:spPr bwMode="gray">
          <a:xfrm rot="10800000">
            <a:off x="523880" y="373220"/>
            <a:ext cx="3315297" cy="2968949"/>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0" tIns="0" rIns="0" bIns="0" numCol="1" anchor="t" anchorCtr="0" compatLnSpc="1">
            <a:prstTxWarp prst="textNoShape">
              <a:avLst/>
            </a:prstTxWarp>
          </a:bodyPr>
          <a:lstStyle/>
          <a:p>
            <a:pPr algn="ctr" eaLnBrk="0" fontAlgn="base" hangingPunct="0">
              <a:spcBef>
                <a:spcPct val="50000"/>
              </a:spcBef>
              <a:spcAft>
                <a:spcPct val="0"/>
              </a:spcAft>
            </a:pPr>
            <a:endParaRPr lang="en-GB" sz="941">
              <a:solidFill>
                <a:srgbClr val="FFFFFF"/>
              </a:solidFill>
            </a:endParaRPr>
          </a:p>
        </p:txBody>
      </p:sp>
      <p:sp>
        <p:nvSpPr>
          <p:cNvPr id="10" name="Date_Version"/>
          <p:cNvSpPr>
            <a:spLocks noGrp="1"/>
          </p:cNvSpPr>
          <p:nvPr>
            <p:ph type="body" sz="quarter" idx="13" hasCustomPrompt="1"/>
          </p:nvPr>
        </p:nvSpPr>
        <p:spPr>
          <a:xfrm>
            <a:off x="734399" y="2993964"/>
            <a:ext cx="2888694" cy="234810"/>
          </a:xfrm>
          <a:prstGeom prst="rect">
            <a:avLst/>
          </a:prstGeom>
        </p:spPr>
        <p:txBody>
          <a:bodyPr/>
          <a:lstStyle>
            <a:lvl1pPr marL="0" marR="0" indent="0" algn="l" defTabSz="851135" rtl="0" eaLnBrk="1" fontAlgn="base" latinLnBrk="0" hangingPunct="1">
              <a:lnSpc>
                <a:spcPct val="100000"/>
              </a:lnSpc>
              <a:spcBef>
                <a:spcPts val="0"/>
              </a:spcBef>
              <a:spcAft>
                <a:spcPts val="513"/>
              </a:spcAft>
              <a:buClrTx/>
              <a:buSzTx/>
              <a:buFontTx/>
              <a:buNone/>
              <a:tabLst/>
              <a:defRPr sz="855">
                <a:solidFill>
                  <a:schemeClr val="bg2"/>
                </a:solidFill>
                <a:latin typeface="+mn-lt"/>
              </a:defRPr>
            </a:lvl1pPr>
          </a:lstStyle>
          <a:p>
            <a:pPr marL="0" marR="0" lvl="0" indent="0" algn="l" defTabSz="851135" rtl="0" eaLnBrk="1" fontAlgn="base" latinLnBrk="0" hangingPunct="1">
              <a:lnSpc>
                <a:spcPct val="100000"/>
              </a:lnSpc>
              <a:spcBef>
                <a:spcPts val="0"/>
              </a:spcBef>
              <a:spcAft>
                <a:spcPts val="513"/>
              </a:spcAft>
              <a:buClrTx/>
              <a:buSzTx/>
              <a:buFontTx/>
              <a:buNone/>
              <a:tabLst/>
              <a:defRPr/>
            </a:pPr>
            <a:r>
              <a:rPr kumimoji="0" lang="en-US" sz="855" b="0" i="0" u="none" strike="noStrike" kern="0" cap="none" spc="0" normalizeH="0" baseline="0" noProof="0" dirty="0" smtClean="0">
                <a:ln>
                  <a:noFill/>
                </a:ln>
                <a:solidFill>
                  <a:srgbClr val="404040"/>
                </a:solidFill>
                <a:effectLst/>
                <a:uLnTx/>
                <a:uFillTx/>
                <a:latin typeface="+mn-lt"/>
                <a:ea typeface="+mn-ea"/>
                <a:cs typeface="Arial" pitchFamily="34" charset="0"/>
              </a:rPr>
              <a:t>XX Month 2015 | Version XX (Draft)</a:t>
            </a:r>
          </a:p>
        </p:txBody>
      </p:sp>
      <p:sp>
        <p:nvSpPr>
          <p:cNvPr id="6" name="Cover Text 2"/>
          <p:cNvSpPr>
            <a:spLocks noGrp="1"/>
          </p:cNvSpPr>
          <p:nvPr>
            <p:ph type="body" sz="quarter" idx="14" hasCustomPrompt="1"/>
          </p:nvPr>
        </p:nvSpPr>
        <p:spPr>
          <a:xfrm>
            <a:off x="734399" y="2243325"/>
            <a:ext cx="2888694" cy="389796"/>
          </a:xfrm>
          <a:prstGeom prst="rect">
            <a:avLst/>
          </a:prstGeom>
        </p:spPr>
        <p:txBody>
          <a:bodyPr/>
          <a:lstStyle>
            <a:lvl1pPr>
              <a:spcAft>
                <a:spcPts val="0"/>
              </a:spcAft>
              <a:defRPr sz="1026" baseline="0">
                <a:solidFill>
                  <a:schemeClr val="bg2"/>
                </a:solidFill>
                <a:latin typeface="+mn-lt"/>
              </a:defRPr>
            </a:lvl1pPr>
          </a:lstStyle>
          <a:p>
            <a:pPr lvl="0"/>
            <a:r>
              <a:rPr lang="en-US" dirty="0" smtClean="0"/>
              <a:t>Subtitle</a:t>
            </a:r>
          </a:p>
        </p:txBody>
      </p:sp>
      <p:sp>
        <p:nvSpPr>
          <p:cNvPr id="7" name="Cover Text 1"/>
          <p:cNvSpPr>
            <a:spLocks noGrp="1"/>
          </p:cNvSpPr>
          <p:nvPr>
            <p:ph type="title" hasCustomPrompt="1"/>
          </p:nvPr>
        </p:nvSpPr>
        <p:spPr>
          <a:xfrm>
            <a:off x="734399" y="1137706"/>
            <a:ext cx="2888694" cy="368434"/>
          </a:xfrm>
          <a:prstGeom prst="rect">
            <a:avLst/>
          </a:prstGeom>
        </p:spPr>
        <p:txBody>
          <a:bodyPr lIns="0" tIns="0" rIns="0" bIns="0" anchor="t"/>
          <a:lstStyle>
            <a:lvl1pPr>
              <a:lnSpc>
                <a:spcPct val="100000"/>
              </a:lnSpc>
              <a:spcBef>
                <a:spcPts val="0"/>
              </a:spcBef>
              <a:defRPr sz="2394" baseline="0">
                <a:solidFill>
                  <a:schemeClr val="bg2"/>
                </a:solidFill>
                <a:latin typeface="+mn-lt"/>
              </a:defRPr>
            </a:lvl1pPr>
          </a:lstStyle>
          <a:p>
            <a:r>
              <a:rPr lang="en-US" dirty="0" smtClean="0"/>
              <a:t>Title</a:t>
            </a:r>
            <a:endParaRPr lang="en-US" dirty="0"/>
          </a:p>
        </p:txBody>
      </p:sp>
      <p:pic>
        <p:nvPicPr>
          <p:cNvPr id="9" name="Logo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3992" y="5316152"/>
            <a:ext cx="927705" cy="1152800"/>
          </a:xfrm>
          <a:prstGeom prst="rect">
            <a:avLst/>
          </a:prstGeom>
        </p:spPr>
      </p:pic>
      <p:sp>
        <p:nvSpPr>
          <p:cNvPr id="11" name="Reliance Restricted"/>
          <p:cNvSpPr txBox="1"/>
          <p:nvPr userDrawn="1"/>
        </p:nvSpPr>
        <p:spPr>
          <a:xfrm>
            <a:off x="734399" y="2786626"/>
            <a:ext cx="1863274" cy="157864"/>
          </a:xfrm>
          <a:prstGeom prst="rect">
            <a:avLst/>
          </a:prstGeom>
        </p:spPr>
        <p:txBody>
          <a:bodyPr wrap="square" lIns="0" tIns="0" rIns="0" bIns="0" rtlCol="0">
            <a:spAutoFit/>
          </a:bodyPr>
          <a:lstStyle/>
          <a:p>
            <a:pPr eaLnBrk="0" fontAlgn="base" hangingPunct="0">
              <a:spcAft>
                <a:spcPts val="513"/>
              </a:spcAft>
              <a:buClr>
                <a:srgbClr val="A5A4A7"/>
              </a:buClr>
              <a:buSzPct val="70000"/>
              <a:buFont typeface="Arial" panose="020B0604020202020204" pitchFamily="34" charset="0"/>
              <a:buNone/>
            </a:pPr>
            <a:r>
              <a:rPr lang="en-US" sz="1026" b="1" kern="0" dirty="0" smtClean="0">
                <a:solidFill>
                  <a:srgbClr val="7F7E82"/>
                </a:solidFill>
              </a:rPr>
              <a:t>Reliance Restricted</a:t>
            </a:r>
          </a:p>
        </p:txBody>
      </p:sp>
    </p:spTree>
    <p:extLst>
      <p:ext uri="{BB962C8B-B14F-4D97-AF65-F5344CB8AC3E}">
        <p14:creationId xmlns:p14="http://schemas.microsoft.com/office/powerpoint/2010/main" val="44637743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 small right">
    <p:bg>
      <p:bgPr>
        <a:solidFill>
          <a:schemeClr val="tx2"/>
        </a:solidFill>
        <a:effectLst/>
      </p:bgPr>
    </p:bg>
    <p:spTree>
      <p:nvGrpSpPr>
        <p:cNvPr id="1" name=""/>
        <p:cNvGrpSpPr/>
        <p:nvPr/>
      </p:nvGrpSpPr>
      <p:grpSpPr>
        <a:xfrm>
          <a:off x="0" y="0"/>
          <a:ext cx="0" cy="0"/>
          <a:chOff x="0" y="0"/>
          <a:chExt cx="0" cy="0"/>
        </a:xfrm>
      </p:grpSpPr>
      <p:sp>
        <p:nvSpPr>
          <p:cNvPr id="9" name="EY Panel"/>
          <p:cNvSpPr>
            <a:spLocks noChangeAspect="1"/>
          </p:cNvSpPr>
          <p:nvPr userDrawn="1"/>
        </p:nvSpPr>
        <p:spPr bwMode="gray">
          <a:xfrm rot="10800000">
            <a:off x="5302217" y="373220"/>
            <a:ext cx="3315297" cy="2968949"/>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0" tIns="0" rIns="0" bIns="0" numCol="1" anchor="t" anchorCtr="0" compatLnSpc="1">
            <a:prstTxWarp prst="textNoShape">
              <a:avLst/>
            </a:prstTxWarp>
          </a:bodyPr>
          <a:lstStyle/>
          <a:p>
            <a:pPr algn="ctr" eaLnBrk="0" fontAlgn="base" hangingPunct="0">
              <a:spcBef>
                <a:spcPct val="50000"/>
              </a:spcBef>
              <a:spcAft>
                <a:spcPct val="0"/>
              </a:spcAft>
            </a:pPr>
            <a:endParaRPr lang="en-GB" sz="941">
              <a:solidFill>
                <a:srgbClr val="FFFFFF"/>
              </a:solidFill>
            </a:endParaRPr>
          </a:p>
        </p:txBody>
      </p:sp>
      <p:sp>
        <p:nvSpPr>
          <p:cNvPr id="11" name="Date_Version"/>
          <p:cNvSpPr>
            <a:spLocks noGrp="1"/>
          </p:cNvSpPr>
          <p:nvPr>
            <p:ph type="body" sz="quarter" idx="13" hasCustomPrompt="1"/>
          </p:nvPr>
        </p:nvSpPr>
        <p:spPr>
          <a:xfrm>
            <a:off x="5521042" y="2993964"/>
            <a:ext cx="2888694" cy="234810"/>
          </a:xfrm>
          <a:prstGeom prst="rect">
            <a:avLst/>
          </a:prstGeom>
        </p:spPr>
        <p:txBody>
          <a:bodyPr/>
          <a:lstStyle>
            <a:lvl1pPr marL="0" marR="0" indent="0" algn="l" defTabSz="851135" rtl="0" eaLnBrk="1" fontAlgn="base" latinLnBrk="0" hangingPunct="1">
              <a:lnSpc>
                <a:spcPct val="100000"/>
              </a:lnSpc>
              <a:spcBef>
                <a:spcPts val="0"/>
              </a:spcBef>
              <a:spcAft>
                <a:spcPts val="513"/>
              </a:spcAft>
              <a:buClrTx/>
              <a:buSzTx/>
              <a:buFontTx/>
              <a:buNone/>
              <a:tabLst/>
              <a:defRPr sz="855">
                <a:solidFill>
                  <a:schemeClr val="bg2"/>
                </a:solidFill>
                <a:latin typeface="+mn-lt"/>
              </a:defRPr>
            </a:lvl1pPr>
          </a:lstStyle>
          <a:p>
            <a:pPr marL="0" marR="0" lvl="0" indent="0" algn="l" defTabSz="851135" rtl="0" eaLnBrk="1" fontAlgn="base" latinLnBrk="0" hangingPunct="1">
              <a:lnSpc>
                <a:spcPct val="100000"/>
              </a:lnSpc>
              <a:spcBef>
                <a:spcPts val="0"/>
              </a:spcBef>
              <a:spcAft>
                <a:spcPts val="513"/>
              </a:spcAft>
              <a:buClrTx/>
              <a:buSzTx/>
              <a:buFontTx/>
              <a:buNone/>
              <a:tabLst/>
              <a:defRPr/>
            </a:pPr>
            <a:r>
              <a:rPr kumimoji="0" lang="en-US" sz="855" b="0" i="0" u="none" strike="noStrike" kern="0" cap="none" spc="0" normalizeH="0" baseline="0" noProof="0" dirty="0" smtClean="0">
                <a:ln>
                  <a:noFill/>
                </a:ln>
                <a:solidFill>
                  <a:srgbClr val="404040"/>
                </a:solidFill>
                <a:effectLst/>
                <a:uLnTx/>
                <a:uFillTx/>
                <a:latin typeface="+mn-lt"/>
                <a:ea typeface="+mn-ea"/>
                <a:cs typeface="Arial" pitchFamily="34" charset="0"/>
              </a:rPr>
              <a:t>XX Month 2015 | Version XX (Draft)</a:t>
            </a:r>
          </a:p>
        </p:txBody>
      </p:sp>
      <p:sp>
        <p:nvSpPr>
          <p:cNvPr id="12" name="Cover Text 2"/>
          <p:cNvSpPr>
            <a:spLocks noGrp="1"/>
          </p:cNvSpPr>
          <p:nvPr>
            <p:ph type="body" sz="quarter" idx="14" hasCustomPrompt="1"/>
          </p:nvPr>
        </p:nvSpPr>
        <p:spPr>
          <a:xfrm>
            <a:off x="5520446" y="2243325"/>
            <a:ext cx="2888694" cy="389796"/>
          </a:xfrm>
          <a:prstGeom prst="rect">
            <a:avLst/>
          </a:prstGeom>
        </p:spPr>
        <p:txBody>
          <a:bodyPr/>
          <a:lstStyle>
            <a:lvl1pPr>
              <a:spcAft>
                <a:spcPts val="0"/>
              </a:spcAft>
              <a:defRPr sz="1026" baseline="0">
                <a:solidFill>
                  <a:schemeClr val="bg2"/>
                </a:solidFill>
                <a:latin typeface="+mn-lt"/>
              </a:defRPr>
            </a:lvl1pPr>
          </a:lstStyle>
          <a:p>
            <a:pPr lvl="0"/>
            <a:r>
              <a:rPr lang="en-US" dirty="0" smtClean="0"/>
              <a:t>Subtitle</a:t>
            </a:r>
          </a:p>
        </p:txBody>
      </p:sp>
      <p:sp>
        <p:nvSpPr>
          <p:cNvPr id="13" name="Cover Text 1"/>
          <p:cNvSpPr>
            <a:spLocks noGrp="1"/>
          </p:cNvSpPr>
          <p:nvPr>
            <p:ph type="title" hasCustomPrompt="1"/>
          </p:nvPr>
        </p:nvSpPr>
        <p:spPr>
          <a:xfrm>
            <a:off x="5521042" y="1137706"/>
            <a:ext cx="2888694" cy="368434"/>
          </a:xfrm>
          <a:prstGeom prst="rect">
            <a:avLst/>
          </a:prstGeom>
        </p:spPr>
        <p:txBody>
          <a:bodyPr lIns="0" tIns="0" rIns="0" bIns="0" anchor="t"/>
          <a:lstStyle>
            <a:lvl1pPr>
              <a:lnSpc>
                <a:spcPct val="100000"/>
              </a:lnSpc>
              <a:spcBef>
                <a:spcPts val="0"/>
              </a:spcBef>
              <a:defRPr sz="2394" baseline="0">
                <a:solidFill>
                  <a:schemeClr val="bg2"/>
                </a:solidFill>
                <a:latin typeface="+mn-lt"/>
              </a:defRPr>
            </a:lvl1pPr>
          </a:lstStyle>
          <a:p>
            <a:r>
              <a:rPr lang="en-US" dirty="0" smtClean="0"/>
              <a:t>Title</a:t>
            </a:r>
            <a:endParaRPr lang="en-US" dirty="0"/>
          </a:p>
        </p:txBody>
      </p:sp>
      <p:pic>
        <p:nvPicPr>
          <p:cNvPr id="7" name="Logo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3992" y="5316152"/>
            <a:ext cx="927705" cy="1152800"/>
          </a:xfrm>
          <a:prstGeom prst="rect">
            <a:avLst/>
          </a:prstGeom>
        </p:spPr>
      </p:pic>
      <p:sp>
        <p:nvSpPr>
          <p:cNvPr id="8" name="Reliance Restricted"/>
          <p:cNvSpPr>
            <a:spLocks noGrp="1"/>
          </p:cNvSpPr>
          <p:nvPr>
            <p:ph type="body" sz="quarter" idx="15" hasCustomPrompt="1"/>
          </p:nvPr>
        </p:nvSpPr>
        <p:spPr>
          <a:xfrm>
            <a:off x="5520445" y="2786625"/>
            <a:ext cx="1858393" cy="165871"/>
          </a:xfrm>
          <a:prstGeom prst="rect">
            <a:avLst/>
          </a:prstGeom>
        </p:spPr>
        <p:txBody>
          <a:bodyPr/>
          <a:lstStyle>
            <a:lvl1pPr>
              <a:defRPr sz="1026" b="1">
                <a:solidFill>
                  <a:schemeClr val="bg2"/>
                </a:solidFill>
              </a:defRPr>
            </a:lvl1pPr>
          </a:lstStyle>
          <a:p>
            <a:pPr lvl="0"/>
            <a:r>
              <a:rPr lang="en-US" dirty="0" smtClean="0"/>
              <a:t>Reliance Restricted</a:t>
            </a:r>
            <a:endParaRPr lang="en-US" dirty="0"/>
          </a:p>
        </p:txBody>
      </p:sp>
    </p:spTree>
    <p:extLst>
      <p:ext uri="{BB962C8B-B14F-4D97-AF65-F5344CB8AC3E}">
        <p14:creationId xmlns:p14="http://schemas.microsoft.com/office/powerpoint/2010/main" val="1353612810"/>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ransmittal letter">
    <p:spTree>
      <p:nvGrpSpPr>
        <p:cNvPr id="1" name=""/>
        <p:cNvGrpSpPr/>
        <p:nvPr/>
      </p:nvGrpSpPr>
      <p:grpSpPr>
        <a:xfrm>
          <a:off x="0" y="0"/>
          <a:ext cx="0" cy="0"/>
          <a:chOff x="0" y="0"/>
          <a:chExt cx="0" cy="0"/>
        </a:xfrm>
      </p:grpSpPr>
      <p:cxnSp>
        <p:nvCxnSpPr>
          <p:cNvPr id="3" name="Bottom rule"/>
          <p:cNvCxnSpPr/>
          <p:nvPr userDrawn="1"/>
        </p:nvCxnSpPr>
        <p:spPr bwMode="gray">
          <a:xfrm>
            <a:off x="523879" y="6660826"/>
            <a:ext cx="8092766" cy="0"/>
          </a:xfrm>
          <a:prstGeom prst="line">
            <a:avLst/>
          </a:prstGeom>
          <a:noFill/>
          <a:ln w="6350">
            <a:solidFill>
              <a:schemeClr val="bg2"/>
            </a:solidFill>
            <a:miter lim="800000"/>
            <a:headEnd/>
            <a:tailEnd type="none" w="med" len="med"/>
          </a:ln>
          <a:effectLst/>
        </p:spPr>
      </p:cxnSp>
      <p:sp>
        <p:nvSpPr>
          <p:cNvPr id="4" name="Filename_Subsec_Page"/>
          <p:cNvSpPr txBox="1"/>
          <p:nvPr userDrawn="1"/>
        </p:nvSpPr>
        <p:spPr>
          <a:xfrm>
            <a:off x="523879" y="6529701"/>
            <a:ext cx="8092766" cy="129686"/>
          </a:xfrm>
          <a:prstGeom prst="rect">
            <a:avLst/>
          </a:prstGeom>
          <a:noFill/>
        </p:spPr>
        <p:txBody>
          <a:bodyPr wrap="square" lIns="0" tIns="0" rIns="0" bIns="0" rtlCol="0">
            <a:noAutofit/>
          </a:bodyPr>
          <a:lstStyle/>
          <a:p>
            <a:pPr algn="r" eaLnBrk="0" fontAlgn="base" hangingPunct="0">
              <a:spcAft>
                <a:spcPct val="0"/>
              </a:spcAft>
            </a:pPr>
            <a:r>
              <a:rPr lang="en-US" sz="599" dirty="0" smtClean="0">
                <a:solidFill>
                  <a:srgbClr val="A5A4A7"/>
                </a:solidFill>
              </a:rPr>
              <a:t>Project PAG DC: Results presentation | </a:t>
            </a:r>
            <a:r>
              <a:rPr lang="en-US" sz="599" b="1" dirty="0" smtClean="0">
                <a:solidFill>
                  <a:srgbClr val="A5A4A7"/>
                </a:solidFill>
              </a:rPr>
              <a:t>Page </a:t>
            </a:r>
            <a:fld id="{4EEC00E7-5739-4345-BAE9-E71B0CD6FAD0}" type="slidenum">
              <a:rPr lang="en-US" sz="599" b="1" smtClean="0">
                <a:solidFill>
                  <a:srgbClr val="A5A4A7"/>
                </a:solidFill>
              </a:rPr>
              <a:pPr algn="r" eaLnBrk="0" fontAlgn="base" hangingPunct="0">
                <a:spcAft>
                  <a:spcPct val="0"/>
                </a:spcAft>
              </a:pPr>
              <a:t>‹#›</a:t>
            </a:fld>
            <a:r>
              <a:rPr lang="en-US" sz="599" b="1" dirty="0" smtClean="0">
                <a:solidFill>
                  <a:srgbClr val="A5A4A7"/>
                </a:solidFill>
              </a:rPr>
              <a:t> of 27</a:t>
            </a:r>
          </a:p>
        </p:txBody>
      </p:sp>
      <p:sp>
        <p:nvSpPr>
          <p:cNvPr id="5" name="LocalFirmNameAndAddress"/>
          <p:cNvSpPr>
            <a:spLocks noGrp="1"/>
          </p:cNvSpPr>
          <p:nvPr>
            <p:ph type="body" sz="quarter" idx="13" hasCustomPrompt="1"/>
          </p:nvPr>
        </p:nvSpPr>
        <p:spPr bwMode="gray">
          <a:xfrm>
            <a:off x="520704" y="1865809"/>
            <a:ext cx="1683097" cy="1214032"/>
          </a:xfrm>
          <a:prstGeom prst="rect">
            <a:avLst/>
          </a:prstGeom>
        </p:spPr>
        <p:txBody>
          <a:bodyPr lIns="0" tIns="0" rIns="0" bIns="0"/>
          <a:lstStyle>
            <a:lvl1pPr algn="l">
              <a:lnSpc>
                <a:spcPct val="100000"/>
              </a:lnSpc>
              <a:spcBef>
                <a:spcPts val="0"/>
              </a:spcBef>
              <a:spcAft>
                <a:spcPts val="0"/>
              </a:spcAft>
              <a:defRPr lang="en-US" sz="770" b="1" i="0" noProof="0" dirty="0" smtClean="0">
                <a:solidFill>
                  <a:schemeClr val="tx1"/>
                </a:solidFill>
                <a:latin typeface="+mn-lt"/>
                <a:cs typeface="Arial" pitchFamily="34" charset="0"/>
              </a:defRPr>
            </a:lvl1pPr>
            <a:lvl2pPr algn="l">
              <a:lnSpc>
                <a:spcPct val="100000"/>
              </a:lnSpc>
              <a:spcBef>
                <a:spcPts val="0"/>
              </a:spcBef>
              <a:spcAft>
                <a:spcPts val="0"/>
              </a:spcAft>
              <a:defRPr lang="en-US" sz="770" b="0" i="0" noProof="0" dirty="0" smtClean="0">
                <a:solidFill>
                  <a:schemeClr val="tx1"/>
                </a:solidFill>
                <a:latin typeface="+mn-lt"/>
                <a:cs typeface="Arial" pitchFamily="34" charset="0"/>
              </a:defRPr>
            </a:lvl2pPr>
            <a:lvl3pPr marL="0" indent="0" algn="l">
              <a:lnSpc>
                <a:spcPct val="100000"/>
              </a:lnSpc>
              <a:spcBef>
                <a:spcPts val="513"/>
              </a:spcBef>
              <a:spcAft>
                <a:spcPts val="513"/>
              </a:spcAft>
              <a:buNone/>
              <a:defRPr lang="en-US" sz="770" b="1" i="0" noProof="0" dirty="0" smtClean="0">
                <a:solidFill>
                  <a:schemeClr val="tx1"/>
                </a:solidFill>
                <a:latin typeface="+mn-lt"/>
                <a:cs typeface="Arial" pitchFamily="34" charset="0"/>
              </a:defRPr>
            </a:lvl3pPr>
            <a:lvl4pPr>
              <a:lnSpc>
                <a:spcPct val="100000"/>
              </a:lnSpc>
              <a:spcAft>
                <a:spcPts val="513"/>
              </a:spcAft>
              <a:buFont typeface="Arial" pitchFamily="34" charset="0"/>
              <a:buChar char="─"/>
              <a:defRPr>
                <a:solidFill>
                  <a:schemeClr val="bg1"/>
                </a:solidFill>
                <a:latin typeface="Arial" pitchFamily="34" charset="0"/>
                <a:cs typeface="Arial" pitchFamily="34" charset="0"/>
              </a:defRPr>
            </a:lvl4pPr>
            <a:lvl5pPr>
              <a:lnSpc>
                <a:spcPct val="100000"/>
              </a:lnSpc>
              <a:spcAft>
                <a:spcPts val="513"/>
              </a:spcAft>
              <a:buFont typeface="Arial" pitchFamily="34" charset="0"/>
              <a:buChar char="─"/>
              <a:defRPr>
                <a:solidFill>
                  <a:schemeClr val="bg1"/>
                </a:solidFill>
                <a:latin typeface="Arial" pitchFamily="34" charset="0"/>
                <a:cs typeface="Arial" pitchFamily="34" charset="0"/>
              </a:defRPr>
            </a:lvl5pPr>
          </a:lstStyle>
          <a:p>
            <a:pPr lvl="0"/>
            <a:r>
              <a:rPr lang="en-US" dirty="0" smtClean="0"/>
              <a:t>Add the local firm name as a level 1 entry, then “indent” to level 2 for the address, then indent to level 3 for the ey.com.</a:t>
            </a:r>
          </a:p>
          <a:p>
            <a:pPr lvl="1"/>
            <a:r>
              <a:rPr lang="en-US" dirty="0" smtClean="0"/>
              <a:t>Address level</a:t>
            </a:r>
          </a:p>
          <a:p>
            <a:pPr lvl="2"/>
            <a:r>
              <a:rPr lang="en-US" dirty="0" smtClean="0"/>
              <a:t>ey.com level</a:t>
            </a:r>
            <a:endParaRPr lang="en-US" dirty="0"/>
          </a:p>
        </p:txBody>
      </p:sp>
      <p:cxnSp>
        <p:nvCxnSpPr>
          <p:cNvPr id="6" name="Top rule"/>
          <p:cNvCxnSpPr/>
          <p:nvPr userDrawn="1"/>
        </p:nvCxnSpPr>
        <p:spPr bwMode="gray">
          <a:xfrm>
            <a:off x="523879" y="391351"/>
            <a:ext cx="8092766" cy="0"/>
          </a:xfrm>
          <a:prstGeom prst="line">
            <a:avLst/>
          </a:prstGeom>
          <a:noFill/>
          <a:ln w="6350">
            <a:solidFill>
              <a:schemeClr val="bg2"/>
            </a:solidFill>
            <a:miter lim="800000"/>
            <a:headEnd/>
            <a:tailEnd type="none" w="med" len="med"/>
          </a:ln>
          <a:effectLst/>
        </p:spPr>
      </p:cxnSp>
      <p:sp>
        <p:nvSpPr>
          <p:cNvPr id="7" name="Filename_Vers_Draft"/>
          <p:cNvSpPr txBox="1">
            <a:spLocks/>
          </p:cNvSpPr>
          <p:nvPr userDrawn="1"/>
        </p:nvSpPr>
        <p:spPr>
          <a:xfrm>
            <a:off x="523879" y="222306"/>
            <a:ext cx="3477325" cy="165871"/>
          </a:xfrm>
          <a:prstGeom prst="rect">
            <a:avLst/>
          </a:prstGeom>
        </p:spPr>
        <p:txBody>
          <a:bodyPr lIns="0" tIns="0" rIns="0" bIns="0" anchor="t" anchorCtr="0"/>
          <a:lstStyle>
            <a:lvl1pPr algn="l" defTabSz="995363" rtl="0" eaLnBrk="1" fontAlgn="base" hangingPunct="1">
              <a:lnSpc>
                <a:spcPct val="110000"/>
              </a:lnSpc>
              <a:spcBef>
                <a:spcPts val="0"/>
              </a:spcBef>
              <a:spcAft>
                <a:spcPts val="600"/>
              </a:spcAft>
              <a:defRPr sz="2800" b="1">
                <a:solidFill>
                  <a:schemeClr val="bg1">
                    <a:lumMod val="50000"/>
                  </a:schemeClr>
                </a:solidFill>
                <a:latin typeface="Arial" pitchFamily="34" charset="0"/>
                <a:ea typeface="+mn-ea"/>
                <a:cs typeface="Arial" pitchFamily="34" charset="0"/>
              </a:defRPr>
            </a:lvl1pPr>
            <a:lvl2pPr marL="1588" algn="just" defTabSz="995363" rtl="0" eaLnBrk="1" fontAlgn="base" hangingPunct="1">
              <a:lnSpc>
                <a:spcPct val="110000"/>
              </a:lnSpc>
              <a:spcBef>
                <a:spcPts val="0"/>
              </a:spcBef>
              <a:spcAft>
                <a:spcPts val="600"/>
              </a:spcAft>
              <a:buClr>
                <a:srgbClr val="000000"/>
              </a:buClr>
              <a:defRPr sz="1400" b="0">
                <a:solidFill>
                  <a:schemeClr val="tx1"/>
                </a:solidFill>
                <a:latin typeface="Arial" pitchFamily="34" charset="0"/>
                <a:cs typeface="Arial" pitchFamily="34" charset="0"/>
              </a:defRPr>
            </a:lvl2pPr>
            <a:lvl3pPr marL="3175" algn="just" defTabSz="995363" rtl="0" eaLnBrk="1" fontAlgn="base" hangingPunct="1">
              <a:lnSpc>
                <a:spcPct val="110000"/>
              </a:lnSpc>
              <a:spcBef>
                <a:spcPts val="0"/>
              </a:spcBef>
              <a:spcAft>
                <a:spcPts val="600"/>
              </a:spcAft>
              <a:buClr>
                <a:srgbClr val="000000"/>
              </a:buClr>
              <a:defRPr sz="1200" b="0">
                <a:solidFill>
                  <a:schemeClr val="tx1"/>
                </a:solidFill>
                <a:latin typeface="Arial" pitchFamily="34" charset="0"/>
                <a:cs typeface="Arial" pitchFamily="34" charset="0"/>
              </a:defRPr>
            </a:lvl3pPr>
            <a:lvl4pPr marL="196850" indent="-192088" algn="just" defTabSz="995363" rtl="0" eaLnBrk="1" fontAlgn="base" hangingPunct="1">
              <a:lnSpc>
                <a:spcPct val="110000"/>
              </a:lnSpc>
              <a:spcBef>
                <a:spcPts val="0"/>
              </a:spcBef>
              <a:spcAft>
                <a:spcPts val="600"/>
              </a:spcAft>
              <a:buClr>
                <a:schemeClr val="bg2"/>
              </a:buClr>
              <a:buSzPct val="70000"/>
              <a:buFont typeface="Wingdings 3" pitchFamily="18" charset="2"/>
              <a:buNone/>
              <a:defRPr sz="1200" b="1">
                <a:solidFill>
                  <a:schemeClr val="accent1"/>
                </a:solidFill>
                <a:latin typeface="Arial" pitchFamily="34" charset="0"/>
                <a:cs typeface="Arial" pitchFamily="34" charset="0"/>
              </a:defRPr>
            </a:lvl4pPr>
            <a:lvl5pPr marL="393700" indent="-195263" algn="just" defTabSz="995363" rtl="0" eaLnBrk="1" fontAlgn="base" hangingPunct="1">
              <a:lnSpc>
                <a:spcPct val="100000"/>
              </a:lnSpc>
              <a:spcBef>
                <a:spcPts val="0"/>
              </a:spcBef>
              <a:spcAft>
                <a:spcPts val="600"/>
              </a:spcAft>
              <a:buClr>
                <a:schemeClr val="bg2"/>
              </a:buClr>
              <a:buSzPct val="70000"/>
              <a:buFont typeface="Arial Narrow" pitchFamily="34" charset="0"/>
              <a:buChar char="–"/>
              <a:defRPr sz="1000">
                <a:solidFill>
                  <a:schemeClr val="tx1"/>
                </a:solidFill>
                <a:latin typeface="Arial" pitchFamily="34" charset="0"/>
                <a:cs typeface="Arial" pitchFamily="34" charset="0"/>
              </a:defRPr>
            </a:lvl5pPr>
            <a:lvl6pPr marL="850900" indent="-195263" algn="l" defTabSz="995363" rtl="0" eaLnBrk="1" fontAlgn="base" hangingPunct="1">
              <a:spcBef>
                <a:spcPct val="15000"/>
              </a:spcBef>
              <a:spcAft>
                <a:spcPct val="15000"/>
              </a:spcAft>
              <a:buClr>
                <a:schemeClr val="tx2"/>
              </a:buClr>
              <a:buFont typeface="Arial Narrow" pitchFamily="34" charset="0"/>
              <a:buChar char="–"/>
              <a:defRPr sz="1100">
                <a:solidFill>
                  <a:schemeClr val="tx1"/>
                </a:solidFill>
                <a:latin typeface="+mn-lt"/>
              </a:defRPr>
            </a:lvl6pPr>
            <a:lvl7pPr marL="1308100" indent="-195263" algn="l" defTabSz="995363" rtl="0" eaLnBrk="1" fontAlgn="base" hangingPunct="1">
              <a:spcBef>
                <a:spcPct val="15000"/>
              </a:spcBef>
              <a:spcAft>
                <a:spcPct val="15000"/>
              </a:spcAft>
              <a:buClr>
                <a:schemeClr val="tx2"/>
              </a:buClr>
              <a:buFont typeface="Arial Narrow" pitchFamily="34" charset="0"/>
              <a:buChar char="–"/>
              <a:defRPr sz="1100">
                <a:solidFill>
                  <a:schemeClr val="tx1"/>
                </a:solidFill>
                <a:latin typeface="+mn-lt"/>
              </a:defRPr>
            </a:lvl7pPr>
            <a:lvl8pPr marL="1765300" indent="-195263" algn="l" defTabSz="995363" rtl="0" eaLnBrk="1" fontAlgn="base" hangingPunct="1">
              <a:spcBef>
                <a:spcPct val="15000"/>
              </a:spcBef>
              <a:spcAft>
                <a:spcPct val="15000"/>
              </a:spcAft>
              <a:buClr>
                <a:schemeClr val="tx2"/>
              </a:buClr>
              <a:buFont typeface="Arial Narrow" pitchFamily="34" charset="0"/>
              <a:buChar char="–"/>
              <a:defRPr sz="1100">
                <a:solidFill>
                  <a:schemeClr val="tx1"/>
                </a:solidFill>
                <a:latin typeface="+mn-lt"/>
              </a:defRPr>
            </a:lvl8pPr>
            <a:lvl9pPr marL="2222500" indent="-195263" algn="l" defTabSz="995363" rtl="0" eaLnBrk="1" fontAlgn="base" hangingPunct="1">
              <a:spcBef>
                <a:spcPct val="15000"/>
              </a:spcBef>
              <a:spcAft>
                <a:spcPct val="15000"/>
              </a:spcAft>
              <a:buClr>
                <a:schemeClr val="tx2"/>
              </a:buClr>
              <a:buFont typeface="Arial Narrow" pitchFamily="34" charset="0"/>
              <a:buChar char="–"/>
              <a:defRPr sz="1100">
                <a:solidFill>
                  <a:schemeClr val="tx1"/>
                </a:solidFill>
                <a:latin typeface="+mn-lt"/>
              </a:defRPr>
            </a:lvl9pPr>
          </a:lstStyle>
          <a:p>
            <a:pPr>
              <a:lnSpc>
                <a:spcPts val="1026"/>
              </a:lnSpc>
              <a:spcBef>
                <a:spcPts val="513"/>
              </a:spcBef>
              <a:spcAft>
                <a:spcPts val="0"/>
              </a:spcAft>
            </a:pPr>
            <a:r>
              <a:rPr lang="sv-SE" sz="599" b="0" kern="0" smtClean="0">
                <a:solidFill>
                  <a:srgbClr val="A5A4A7"/>
                </a:solidFill>
                <a:latin typeface="EYInterstate"/>
              </a:rPr>
              <a:t>02 December 2016 | Version 1.0 (Draft)</a:t>
            </a:r>
            <a:endParaRPr lang="en-US" sz="599" b="0" kern="0" dirty="0" smtClean="0">
              <a:solidFill>
                <a:srgbClr val="A5A4A7"/>
              </a:solidFill>
              <a:latin typeface="EYInterstate"/>
            </a:endParaRPr>
          </a:p>
        </p:txBody>
      </p:sp>
      <p:sp>
        <p:nvSpPr>
          <p:cNvPr id="8" name="Letter text"/>
          <p:cNvSpPr>
            <a:spLocks noGrp="1"/>
          </p:cNvSpPr>
          <p:nvPr>
            <p:ph type="body" sz="quarter" idx="14" hasCustomPrompt="1"/>
          </p:nvPr>
        </p:nvSpPr>
        <p:spPr>
          <a:xfrm>
            <a:off x="2561568" y="2109866"/>
            <a:ext cx="6055077" cy="4291702"/>
          </a:xfrm>
          <a:prstGeom prst="rect">
            <a:avLst/>
          </a:prstGeom>
        </p:spPr>
        <p:txBody>
          <a:bodyPr/>
          <a:lstStyle>
            <a:lvl1pPr>
              <a:lnSpc>
                <a:spcPct val="100000"/>
              </a:lnSpc>
              <a:spcBef>
                <a:spcPts val="0"/>
              </a:spcBef>
              <a:defRPr sz="855"/>
            </a:lvl1pPr>
            <a:lvl2pPr>
              <a:lnSpc>
                <a:spcPct val="100000"/>
              </a:lnSpc>
              <a:spcBef>
                <a:spcPts val="0"/>
              </a:spcBef>
              <a:defRPr sz="941"/>
            </a:lvl2pPr>
            <a:lvl3pPr>
              <a:lnSpc>
                <a:spcPct val="100000"/>
              </a:lnSpc>
              <a:spcBef>
                <a:spcPts val="0"/>
              </a:spcBef>
              <a:defRPr sz="855"/>
            </a:lvl3pPr>
            <a:lvl4pPr>
              <a:lnSpc>
                <a:spcPct val="100000"/>
              </a:lnSpc>
              <a:spcBef>
                <a:spcPts val="0"/>
              </a:spcBef>
              <a:defRPr sz="855"/>
            </a:lvl4pPr>
            <a:lvl5pPr>
              <a:lnSpc>
                <a:spcPct val="100000"/>
              </a:lnSpc>
              <a:spcBef>
                <a:spcPts val="0"/>
              </a:spcBef>
              <a:defRPr sz="855"/>
            </a:lvl5pPr>
          </a:lstStyle>
          <a:p>
            <a:pPr lvl="0"/>
            <a:r>
              <a:rPr lang="en-US" dirty="0" smtClean="0"/>
              <a:t>Put the text of the letter here</a:t>
            </a:r>
            <a:endParaRPr lang="en-US" dirty="0"/>
          </a:p>
        </p:txBody>
      </p:sp>
      <p:sp>
        <p:nvSpPr>
          <p:cNvPr id="9" name="ProjectName"/>
          <p:cNvSpPr>
            <a:spLocks noGrp="1"/>
          </p:cNvSpPr>
          <p:nvPr>
            <p:ph type="body" sz="quarter" idx="15" hasCustomPrompt="1"/>
          </p:nvPr>
        </p:nvSpPr>
        <p:spPr>
          <a:xfrm>
            <a:off x="2561569" y="1865808"/>
            <a:ext cx="3343479" cy="226057"/>
          </a:xfrm>
          <a:prstGeom prst="rect">
            <a:avLst/>
          </a:prstGeom>
        </p:spPr>
        <p:txBody>
          <a:bodyPr/>
          <a:lstStyle>
            <a:lvl1pPr>
              <a:defRPr sz="941" b="1">
                <a:solidFill>
                  <a:schemeClr val="tx1"/>
                </a:solidFill>
              </a:defRPr>
            </a:lvl1pPr>
          </a:lstStyle>
          <a:p>
            <a:pPr lvl="0"/>
            <a:r>
              <a:rPr lang="en-US" dirty="0" smtClean="0"/>
              <a:t>Project name</a:t>
            </a:r>
            <a:endParaRPr lang="en-US" dirty="0"/>
          </a:p>
        </p:txBody>
      </p:sp>
      <p:sp>
        <p:nvSpPr>
          <p:cNvPr id="10" name="Date"/>
          <p:cNvSpPr>
            <a:spLocks noGrp="1"/>
          </p:cNvSpPr>
          <p:nvPr>
            <p:ph type="body" sz="quarter" idx="16" hasCustomPrompt="1"/>
          </p:nvPr>
        </p:nvSpPr>
        <p:spPr>
          <a:xfrm>
            <a:off x="6177420" y="1865808"/>
            <a:ext cx="2439225" cy="226057"/>
          </a:xfrm>
          <a:prstGeom prst="rect">
            <a:avLst/>
          </a:prstGeom>
        </p:spPr>
        <p:txBody>
          <a:bodyPr/>
          <a:lstStyle>
            <a:lvl1pPr algn="r">
              <a:defRPr sz="941" b="1">
                <a:solidFill>
                  <a:schemeClr val="tx1"/>
                </a:solidFill>
              </a:defRPr>
            </a:lvl1pPr>
            <a:lvl2pPr algn="r">
              <a:defRPr/>
            </a:lvl2pPr>
          </a:lstStyle>
          <a:p>
            <a:pPr lvl="0"/>
            <a:r>
              <a:rPr lang="en-US" dirty="0" smtClean="0"/>
              <a:t>Date</a:t>
            </a:r>
            <a:endParaRPr lang="en-US" dirty="0"/>
          </a:p>
        </p:txBody>
      </p:sp>
      <p:sp>
        <p:nvSpPr>
          <p:cNvPr id="11" name="ClientAddress"/>
          <p:cNvSpPr>
            <a:spLocks noGrp="1"/>
          </p:cNvSpPr>
          <p:nvPr>
            <p:ph type="body" sz="quarter" idx="17" hasCustomPrompt="1"/>
          </p:nvPr>
        </p:nvSpPr>
        <p:spPr>
          <a:xfrm>
            <a:off x="2561568" y="912288"/>
            <a:ext cx="3343653" cy="829353"/>
          </a:xfrm>
          <a:prstGeom prst="rect">
            <a:avLst/>
          </a:prstGeom>
        </p:spPr>
        <p:txBody>
          <a:bodyPr anchor="ctr" anchorCtr="0"/>
          <a:lstStyle>
            <a:lvl1pPr>
              <a:spcAft>
                <a:spcPts val="0"/>
              </a:spcAft>
              <a:defRPr baseline="0">
                <a:solidFill>
                  <a:schemeClr val="bg1"/>
                </a:solidFill>
              </a:defRPr>
            </a:lvl1pPr>
          </a:lstStyle>
          <a:p>
            <a:pPr lvl="0"/>
            <a:r>
              <a:rPr lang="en-US" dirty="0" smtClean="0"/>
              <a:t>Put the client contact name and address here</a:t>
            </a:r>
            <a:endParaRPr lang="en-US" dirty="0"/>
          </a:p>
        </p:txBody>
      </p:sp>
      <p:pic>
        <p:nvPicPr>
          <p:cNvPr id="12" name="Logo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3880" y="663482"/>
            <a:ext cx="593998" cy="738124"/>
          </a:xfrm>
          <a:prstGeom prst="rect">
            <a:avLst/>
          </a:prstGeom>
        </p:spPr>
      </p:pic>
      <p:sp>
        <p:nvSpPr>
          <p:cNvPr id="13" name="TextBox 12"/>
          <p:cNvSpPr txBox="1"/>
          <p:nvPr userDrawn="1"/>
        </p:nvSpPr>
        <p:spPr>
          <a:xfrm>
            <a:off x="2561569" y="682136"/>
            <a:ext cx="1863274" cy="144783"/>
          </a:xfrm>
          <a:prstGeom prst="rect">
            <a:avLst/>
          </a:prstGeom>
        </p:spPr>
        <p:txBody>
          <a:bodyPr wrap="square" lIns="0" tIns="0" rIns="0" bIns="0" rtlCol="0">
            <a:spAutoFit/>
          </a:bodyPr>
          <a:lstStyle/>
          <a:p>
            <a:pPr eaLnBrk="0" fontAlgn="base" hangingPunct="0">
              <a:spcAft>
                <a:spcPts val="513"/>
              </a:spcAft>
              <a:buClr>
                <a:srgbClr val="A5A4A7"/>
              </a:buClr>
              <a:buSzPct val="70000"/>
              <a:buFont typeface="Arial" panose="020B0604020202020204" pitchFamily="34" charset="0"/>
              <a:buNone/>
            </a:pPr>
            <a:r>
              <a:rPr lang="en-US" sz="941" b="1" kern="0" dirty="0" smtClean="0">
                <a:solidFill>
                  <a:srgbClr val="7F7E82"/>
                </a:solidFill>
              </a:rPr>
              <a:t>Reliance Restricted</a:t>
            </a:r>
          </a:p>
        </p:txBody>
      </p:sp>
      <p:sp>
        <p:nvSpPr>
          <p:cNvPr id="14" name="BottomFooter"/>
          <p:cNvSpPr>
            <a:spLocks noGrp="1"/>
          </p:cNvSpPr>
          <p:nvPr>
            <p:ph type="body" sz="quarter" idx="18" hasCustomPrompt="1"/>
          </p:nvPr>
        </p:nvSpPr>
        <p:spPr>
          <a:xfrm>
            <a:off x="520705" y="6529701"/>
            <a:ext cx="6051981" cy="129686"/>
          </a:xfrm>
          <a:prstGeom prst="rect">
            <a:avLst/>
          </a:prstGeom>
        </p:spPr>
        <p:txBody>
          <a:bodyPr/>
          <a:lstStyle>
            <a:lvl1pPr algn="l">
              <a:defRPr sz="599" baseline="0">
                <a:solidFill>
                  <a:schemeClr val="accent1"/>
                </a:solidFill>
              </a:defRPr>
            </a:lvl1pPr>
          </a:lstStyle>
          <a:p>
            <a:pPr lvl="0"/>
            <a:r>
              <a:rPr lang="en-US" dirty="0" smtClean="0"/>
              <a:t>Enter footer text here, such as “A member firm of Ernst &amp; Young Global”</a:t>
            </a:r>
            <a:endParaRPr lang="en-US" dirty="0"/>
          </a:p>
        </p:txBody>
      </p:sp>
    </p:spTree>
    <p:extLst>
      <p:ext uri="{BB962C8B-B14F-4D97-AF65-F5344CB8AC3E}">
        <p14:creationId xmlns:p14="http://schemas.microsoft.com/office/powerpoint/2010/main" val="1665691268"/>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ransmittal letter - second page">
    <p:spTree>
      <p:nvGrpSpPr>
        <p:cNvPr id="1" name=""/>
        <p:cNvGrpSpPr/>
        <p:nvPr/>
      </p:nvGrpSpPr>
      <p:grpSpPr>
        <a:xfrm>
          <a:off x="0" y="0"/>
          <a:ext cx="0" cy="0"/>
          <a:chOff x="0" y="0"/>
          <a:chExt cx="0" cy="0"/>
        </a:xfrm>
      </p:grpSpPr>
      <p:cxnSp>
        <p:nvCxnSpPr>
          <p:cNvPr id="14" name="Bottom rule"/>
          <p:cNvCxnSpPr/>
          <p:nvPr userDrawn="1"/>
        </p:nvCxnSpPr>
        <p:spPr bwMode="gray">
          <a:xfrm>
            <a:off x="523879" y="6660826"/>
            <a:ext cx="8092766" cy="0"/>
          </a:xfrm>
          <a:prstGeom prst="line">
            <a:avLst/>
          </a:prstGeom>
          <a:noFill/>
          <a:ln w="6350">
            <a:solidFill>
              <a:schemeClr val="bg2"/>
            </a:solidFill>
            <a:miter lim="800000"/>
            <a:headEnd/>
            <a:tailEnd type="none" w="med" len="med"/>
          </a:ln>
          <a:effectLst/>
        </p:spPr>
      </p:cxnSp>
      <p:sp>
        <p:nvSpPr>
          <p:cNvPr id="15" name="Filename_Subsec_Page"/>
          <p:cNvSpPr txBox="1"/>
          <p:nvPr userDrawn="1"/>
        </p:nvSpPr>
        <p:spPr>
          <a:xfrm>
            <a:off x="523879" y="6529701"/>
            <a:ext cx="8092766" cy="129686"/>
          </a:xfrm>
          <a:prstGeom prst="rect">
            <a:avLst/>
          </a:prstGeom>
          <a:noFill/>
        </p:spPr>
        <p:txBody>
          <a:bodyPr wrap="square" lIns="0" tIns="0" rIns="0" bIns="0" rtlCol="0">
            <a:noAutofit/>
          </a:bodyPr>
          <a:lstStyle/>
          <a:p>
            <a:pPr algn="r" eaLnBrk="0" fontAlgn="base" hangingPunct="0">
              <a:spcAft>
                <a:spcPct val="0"/>
              </a:spcAft>
            </a:pPr>
            <a:r>
              <a:rPr lang="en-US" sz="599" dirty="0" smtClean="0">
                <a:solidFill>
                  <a:srgbClr val="A5A4A7"/>
                </a:solidFill>
              </a:rPr>
              <a:t>Project PAG DC: Results presentation | </a:t>
            </a:r>
            <a:r>
              <a:rPr lang="en-US" sz="599" b="1" dirty="0" smtClean="0">
                <a:solidFill>
                  <a:srgbClr val="A5A4A7"/>
                </a:solidFill>
              </a:rPr>
              <a:t>Page </a:t>
            </a:r>
            <a:fld id="{C89F3489-DEE5-40FB-A31B-7467B1E7B008}" type="slidenum">
              <a:rPr lang="en-US" sz="599" b="1" smtClean="0">
                <a:solidFill>
                  <a:srgbClr val="A5A4A7"/>
                </a:solidFill>
              </a:rPr>
              <a:pPr algn="r" eaLnBrk="0" fontAlgn="base" hangingPunct="0">
                <a:spcAft>
                  <a:spcPct val="0"/>
                </a:spcAft>
              </a:pPr>
              <a:t>‹#›</a:t>
            </a:fld>
            <a:r>
              <a:rPr lang="en-US" sz="599" b="1" dirty="0" smtClean="0">
                <a:solidFill>
                  <a:srgbClr val="A5A4A7"/>
                </a:solidFill>
              </a:rPr>
              <a:t> of 27</a:t>
            </a:r>
          </a:p>
        </p:txBody>
      </p:sp>
      <p:cxnSp>
        <p:nvCxnSpPr>
          <p:cNvPr id="8" name="Top rule"/>
          <p:cNvCxnSpPr/>
          <p:nvPr userDrawn="1"/>
        </p:nvCxnSpPr>
        <p:spPr bwMode="gray">
          <a:xfrm>
            <a:off x="523879" y="391351"/>
            <a:ext cx="8092766" cy="0"/>
          </a:xfrm>
          <a:prstGeom prst="line">
            <a:avLst/>
          </a:prstGeom>
          <a:noFill/>
          <a:ln w="6350">
            <a:solidFill>
              <a:schemeClr val="bg2"/>
            </a:solidFill>
            <a:miter lim="800000"/>
            <a:headEnd/>
            <a:tailEnd type="none" w="med" len="med"/>
          </a:ln>
          <a:effectLst/>
        </p:spPr>
      </p:cxnSp>
      <p:sp>
        <p:nvSpPr>
          <p:cNvPr id="9" name="Filename_Vers_Draft"/>
          <p:cNvSpPr txBox="1">
            <a:spLocks/>
          </p:cNvSpPr>
          <p:nvPr userDrawn="1"/>
        </p:nvSpPr>
        <p:spPr>
          <a:xfrm>
            <a:off x="523879" y="222306"/>
            <a:ext cx="3477325" cy="165871"/>
          </a:xfrm>
          <a:prstGeom prst="rect">
            <a:avLst/>
          </a:prstGeom>
        </p:spPr>
        <p:txBody>
          <a:bodyPr lIns="0" tIns="0" rIns="0" bIns="0" anchor="t" anchorCtr="0"/>
          <a:lstStyle>
            <a:lvl1pPr algn="l" defTabSz="995363" rtl="0" eaLnBrk="1" fontAlgn="base" hangingPunct="1">
              <a:lnSpc>
                <a:spcPct val="110000"/>
              </a:lnSpc>
              <a:spcBef>
                <a:spcPts val="0"/>
              </a:spcBef>
              <a:spcAft>
                <a:spcPts val="600"/>
              </a:spcAft>
              <a:defRPr sz="2800" b="1">
                <a:solidFill>
                  <a:schemeClr val="bg1">
                    <a:lumMod val="50000"/>
                  </a:schemeClr>
                </a:solidFill>
                <a:latin typeface="Arial" pitchFamily="34" charset="0"/>
                <a:ea typeface="+mn-ea"/>
                <a:cs typeface="Arial" pitchFamily="34" charset="0"/>
              </a:defRPr>
            </a:lvl1pPr>
            <a:lvl2pPr marL="1588" algn="just" defTabSz="995363" rtl="0" eaLnBrk="1" fontAlgn="base" hangingPunct="1">
              <a:lnSpc>
                <a:spcPct val="110000"/>
              </a:lnSpc>
              <a:spcBef>
                <a:spcPts val="0"/>
              </a:spcBef>
              <a:spcAft>
                <a:spcPts val="600"/>
              </a:spcAft>
              <a:buClr>
                <a:srgbClr val="000000"/>
              </a:buClr>
              <a:defRPr sz="1400" b="0">
                <a:solidFill>
                  <a:schemeClr val="tx1"/>
                </a:solidFill>
                <a:latin typeface="Arial" pitchFamily="34" charset="0"/>
                <a:cs typeface="Arial" pitchFamily="34" charset="0"/>
              </a:defRPr>
            </a:lvl2pPr>
            <a:lvl3pPr marL="3175" algn="just" defTabSz="995363" rtl="0" eaLnBrk="1" fontAlgn="base" hangingPunct="1">
              <a:lnSpc>
                <a:spcPct val="110000"/>
              </a:lnSpc>
              <a:spcBef>
                <a:spcPts val="0"/>
              </a:spcBef>
              <a:spcAft>
                <a:spcPts val="600"/>
              </a:spcAft>
              <a:buClr>
                <a:srgbClr val="000000"/>
              </a:buClr>
              <a:defRPr sz="1200" b="0">
                <a:solidFill>
                  <a:schemeClr val="tx1"/>
                </a:solidFill>
                <a:latin typeface="Arial" pitchFamily="34" charset="0"/>
                <a:cs typeface="Arial" pitchFamily="34" charset="0"/>
              </a:defRPr>
            </a:lvl3pPr>
            <a:lvl4pPr marL="196850" indent="-192088" algn="just" defTabSz="995363" rtl="0" eaLnBrk="1" fontAlgn="base" hangingPunct="1">
              <a:lnSpc>
                <a:spcPct val="110000"/>
              </a:lnSpc>
              <a:spcBef>
                <a:spcPts val="0"/>
              </a:spcBef>
              <a:spcAft>
                <a:spcPts val="600"/>
              </a:spcAft>
              <a:buClr>
                <a:schemeClr val="bg2"/>
              </a:buClr>
              <a:buSzPct val="70000"/>
              <a:buFont typeface="Wingdings 3" pitchFamily="18" charset="2"/>
              <a:buNone/>
              <a:defRPr sz="1200" b="1">
                <a:solidFill>
                  <a:schemeClr val="accent1"/>
                </a:solidFill>
                <a:latin typeface="Arial" pitchFamily="34" charset="0"/>
                <a:cs typeface="Arial" pitchFamily="34" charset="0"/>
              </a:defRPr>
            </a:lvl4pPr>
            <a:lvl5pPr marL="393700" indent="-195263" algn="just" defTabSz="995363" rtl="0" eaLnBrk="1" fontAlgn="base" hangingPunct="1">
              <a:lnSpc>
                <a:spcPct val="100000"/>
              </a:lnSpc>
              <a:spcBef>
                <a:spcPts val="0"/>
              </a:spcBef>
              <a:spcAft>
                <a:spcPts val="600"/>
              </a:spcAft>
              <a:buClr>
                <a:schemeClr val="bg2"/>
              </a:buClr>
              <a:buSzPct val="70000"/>
              <a:buFont typeface="Arial Narrow" pitchFamily="34" charset="0"/>
              <a:buChar char="–"/>
              <a:defRPr sz="1000">
                <a:solidFill>
                  <a:schemeClr val="tx1"/>
                </a:solidFill>
                <a:latin typeface="Arial" pitchFamily="34" charset="0"/>
                <a:cs typeface="Arial" pitchFamily="34" charset="0"/>
              </a:defRPr>
            </a:lvl5pPr>
            <a:lvl6pPr marL="850900" indent="-195263" algn="l" defTabSz="995363" rtl="0" eaLnBrk="1" fontAlgn="base" hangingPunct="1">
              <a:spcBef>
                <a:spcPct val="15000"/>
              </a:spcBef>
              <a:spcAft>
                <a:spcPct val="15000"/>
              </a:spcAft>
              <a:buClr>
                <a:schemeClr val="tx2"/>
              </a:buClr>
              <a:buFont typeface="Arial Narrow" pitchFamily="34" charset="0"/>
              <a:buChar char="–"/>
              <a:defRPr sz="1100">
                <a:solidFill>
                  <a:schemeClr val="tx1"/>
                </a:solidFill>
                <a:latin typeface="+mn-lt"/>
              </a:defRPr>
            </a:lvl6pPr>
            <a:lvl7pPr marL="1308100" indent="-195263" algn="l" defTabSz="995363" rtl="0" eaLnBrk="1" fontAlgn="base" hangingPunct="1">
              <a:spcBef>
                <a:spcPct val="15000"/>
              </a:spcBef>
              <a:spcAft>
                <a:spcPct val="15000"/>
              </a:spcAft>
              <a:buClr>
                <a:schemeClr val="tx2"/>
              </a:buClr>
              <a:buFont typeface="Arial Narrow" pitchFamily="34" charset="0"/>
              <a:buChar char="–"/>
              <a:defRPr sz="1100">
                <a:solidFill>
                  <a:schemeClr val="tx1"/>
                </a:solidFill>
                <a:latin typeface="+mn-lt"/>
              </a:defRPr>
            </a:lvl7pPr>
            <a:lvl8pPr marL="1765300" indent="-195263" algn="l" defTabSz="995363" rtl="0" eaLnBrk="1" fontAlgn="base" hangingPunct="1">
              <a:spcBef>
                <a:spcPct val="15000"/>
              </a:spcBef>
              <a:spcAft>
                <a:spcPct val="15000"/>
              </a:spcAft>
              <a:buClr>
                <a:schemeClr val="tx2"/>
              </a:buClr>
              <a:buFont typeface="Arial Narrow" pitchFamily="34" charset="0"/>
              <a:buChar char="–"/>
              <a:defRPr sz="1100">
                <a:solidFill>
                  <a:schemeClr val="tx1"/>
                </a:solidFill>
                <a:latin typeface="+mn-lt"/>
              </a:defRPr>
            </a:lvl8pPr>
            <a:lvl9pPr marL="2222500" indent="-195263" algn="l" defTabSz="995363" rtl="0" eaLnBrk="1" fontAlgn="base" hangingPunct="1">
              <a:spcBef>
                <a:spcPct val="15000"/>
              </a:spcBef>
              <a:spcAft>
                <a:spcPct val="15000"/>
              </a:spcAft>
              <a:buClr>
                <a:schemeClr val="tx2"/>
              </a:buClr>
              <a:buFont typeface="Arial Narrow" pitchFamily="34" charset="0"/>
              <a:buChar char="–"/>
              <a:defRPr sz="1100">
                <a:solidFill>
                  <a:schemeClr val="tx1"/>
                </a:solidFill>
                <a:latin typeface="+mn-lt"/>
              </a:defRPr>
            </a:lvl9pPr>
          </a:lstStyle>
          <a:p>
            <a:pPr>
              <a:lnSpc>
                <a:spcPts val="1026"/>
              </a:lnSpc>
              <a:spcBef>
                <a:spcPts val="513"/>
              </a:spcBef>
              <a:spcAft>
                <a:spcPts val="0"/>
              </a:spcAft>
            </a:pPr>
            <a:r>
              <a:rPr lang="sv-SE" sz="599" b="0" kern="0" smtClean="0">
                <a:solidFill>
                  <a:srgbClr val="A5A4A7"/>
                </a:solidFill>
                <a:latin typeface="EYInterstate"/>
              </a:rPr>
              <a:t>02 December 2016 | Version 1.0 (Draft)</a:t>
            </a:r>
            <a:endParaRPr lang="en-US" sz="599" b="0" kern="0" dirty="0" smtClean="0">
              <a:solidFill>
                <a:srgbClr val="A5A4A7"/>
              </a:solidFill>
              <a:latin typeface="EYInterstate"/>
            </a:endParaRPr>
          </a:p>
        </p:txBody>
      </p:sp>
      <p:pic>
        <p:nvPicPr>
          <p:cNvPr id="23" name="Logo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3880" y="663482"/>
            <a:ext cx="593998" cy="738124"/>
          </a:xfrm>
          <a:prstGeom prst="rect">
            <a:avLst/>
          </a:prstGeom>
        </p:spPr>
      </p:pic>
      <p:sp>
        <p:nvSpPr>
          <p:cNvPr id="12" name="Letter text"/>
          <p:cNvSpPr>
            <a:spLocks noGrp="1"/>
          </p:cNvSpPr>
          <p:nvPr>
            <p:ph type="body" sz="quarter" idx="14" hasCustomPrompt="1"/>
          </p:nvPr>
        </p:nvSpPr>
        <p:spPr>
          <a:xfrm>
            <a:off x="2561568" y="1865809"/>
            <a:ext cx="6055077" cy="4535759"/>
          </a:xfrm>
          <a:prstGeom prst="rect">
            <a:avLst/>
          </a:prstGeom>
        </p:spPr>
        <p:txBody>
          <a:bodyPr/>
          <a:lstStyle>
            <a:lvl1pPr>
              <a:lnSpc>
                <a:spcPct val="100000"/>
              </a:lnSpc>
              <a:spcBef>
                <a:spcPts val="0"/>
              </a:spcBef>
              <a:defRPr sz="855"/>
            </a:lvl1pPr>
            <a:lvl2pPr>
              <a:lnSpc>
                <a:spcPct val="100000"/>
              </a:lnSpc>
              <a:spcBef>
                <a:spcPts val="0"/>
              </a:spcBef>
              <a:defRPr sz="941"/>
            </a:lvl2pPr>
            <a:lvl3pPr>
              <a:lnSpc>
                <a:spcPct val="100000"/>
              </a:lnSpc>
              <a:spcBef>
                <a:spcPts val="0"/>
              </a:spcBef>
              <a:defRPr sz="855"/>
            </a:lvl3pPr>
            <a:lvl4pPr>
              <a:lnSpc>
                <a:spcPct val="100000"/>
              </a:lnSpc>
              <a:spcBef>
                <a:spcPts val="0"/>
              </a:spcBef>
              <a:defRPr sz="855"/>
            </a:lvl4pPr>
            <a:lvl5pPr>
              <a:lnSpc>
                <a:spcPct val="100000"/>
              </a:lnSpc>
              <a:spcBef>
                <a:spcPts val="0"/>
              </a:spcBef>
              <a:defRPr sz="855"/>
            </a:lvl5pPr>
          </a:lstStyle>
          <a:p>
            <a:pPr lvl="0"/>
            <a:r>
              <a:rPr lang="en-US" dirty="0" smtClean="0"/>
              <a:t>Put the text of the letter here</a:t>
            </a:r>
            <a:endParaRPr lang="en-US" dirty="0"/>
          </a:p>
        </p:txBody>
      </p:sp>
      <p:sp>
        <p:nvSpPr>
          <p:cNvPr id="13" name="BottomFooter"/>
          <p:cNvSpPr>
            <a:spLocks noGrp="1"/>
          </p:cNvSpPr>
          <p:nvPr>
            <p:ph type="body" sz="quarter" idx="18" hasCustomPrompt="1"/>
          </p:nvPr>
        </p:nvSpPr>
        <p:spPr>
          <a:xfrm>
            <a:off x="520705" y="6529701"/>
            <a:ext cx="6051981" cy="129686"/>
          </a:xfrm>
          <a:prstGeom prst="rect">
            <a:avLst/>
          </a:prstGeom>
        </p:spPr>
        <p:txBody>
          <a:bodyPr/>
          <a:lstStyle>
            <a:lvl1pPr algn="l">
              <a:defRPr sz="599" baseline="0">
                <a:solidFill>
                  <a:schemeClr val="accent1"/>
                </a:solidFill>
              </a:defRPr>
            </a:lvl1pPr>
          </a:lstStyle>
          <a:p>
            <a:pPr lvl="0"/>
            <a:r>
              <a:rPr lang="en-US" dirty="0" smtClean="0"/>
              <a:t>Enter footer text here, such as “A member firm of Ernst &amp; Young Global”</a:t>
            </a:r>
            <a:endParaRPr lang="en-US" dirty="0"/>
          </a:p>
        </p:txBody>
      </p:sp>
      <p:sp>
        <p:nvSpPr>
          <p:cNvPr id="10" name="LocalFirmNameAndAddress"/>
          <p:cNvSpPr>
            <a:spLocks noGrp="1"/>
          </p:cNvSpPr>
          <p:nvPr>
            <p:ph type="body" sz="quarter" idx="13" hasCustomPrompt="1"/>
          </p:nvPr>
        </p:nvSpPr>
        <p:spPr bwMode="gray">
          <a:xfrm>
            <a:off x="520704" y="1865809"/>
            <a:ext cx="1683097" cy="1214032"/>
          </a:xfrm>
          <a:prstGeom prst="rect">
            <a:avLst/>
          </a:prstGeom>
        </p:spPr>
        <p:txBody>
          <a:bodyPr lIns="0" tIns="0" rIns="0" bIns="0"/>
          <a:lstStyle>
            <a:lvl1pPr algn="l">
              <a:lnSpc>
                <a:spcPct val="100000"/>
              </a:lnSpc>
              <a:spcBef>
                <a:spcPts val="0"/>
              </a:spcBef>
              <a:spcAft>
                <a:spcPts val="0"/>
              </a:spcAft>
              <a:defRPr lang="en-US" sz="770" b="1" i="0" noProof="0" dirty="0" smtClean="0">
                <a:solidFill>
                  <a:schemeClr val="tx1"/>
                </a:solidFill>
                <a:latin typeface="+mn-lt"/>
                <a:cs typeface="Arial" pitchFamily="34" charset="0"/>
              </a:defRPr>
            </a:lvl1pPr>
            <a:lvl2pPr algn="l">
              <a:lnSpc>
                <a:spcPct val="100000"/>
              </a:lnSpc>
              <a:spcBef>
                <a:spcPts val="0"/>
              </a:spcBef>
              <a:spcAft>
                <a:spcPts val="0"/>
              </a:spcAft>
              <a:defRPr lang="en-US" sz="770" b="0" i="0" noProof="0" dirty="0" smtClean="0">
                <a:solidFill>
                  <a:schemeClr val="tx1"/>
                </a:solidFill>
                <a:latin typeface="+mn-lt"/>
                <a:cs typeface="Arial" pitchFamily="34" charset="0"/>
              </a:defRPr>
            </a:lvl2pPr>
            <a:lvl3pPr marL="0" indent="0" algn="l">
              <a:lnSpc>
                <a:spcPct val="100000"/>
              </a:lnSpc>
              <a:spcBef>
                <a:spcPts val="513"/>
              </a:spcBef>
              <a:spcAft>
                <a:spcPts val="513"/>
              </a:spcAft>
              <a:buNone/>
              <a:defRPr lang="en-US" sz="770" b="1" i="0" noProof="0" dirty="0" smtClean="0">
                <a:solidFill>
                  <a:schemeClr val="tx1"/>
                </a:solidFill>
                <a:latin typeface="+mn-lt"/>
                <a:cs typeface="Arial" pitchFamily="34" charset="0"/>
              </a:defRPr>
            </a:lvl3pPr>
            <a:lvl4pPr>
              <a:lnSpc>
                <a:spcPct val="100000"/>
              </a:lnSpc>
              <a:spcAft>
                <a:spcPts val="513"/>
              </a:spcAft>
              <a:buFont typeface="Arial" pitchFamily="34" charset="0"/>
              <a:buChar char="─"/>
              <a:defRPr>
                <a:solidFill>
                  <a:schemeClr val="bg1"/>
                </a:solidFill>
                <a:latin typeface="Arial" pitchFamily="34" charset="0"/>
                <a:cs typeface="Arial" pitchFamily="34" charset="0"/>
              </a:defRPr>
            </a:lvl4pPr>
            <a:lvl5pPr>
              <a:lnSpc>
                <a:spcPct val="100000"/>
              </a:lnSpc>
              <a:spcAft>
                <a:spcPts val="513"/>
              </a:spcAft>
              <a:buFont typeface="Arial" pitchFamily="34" charset="0"/>
              <a:buChar char="─"/>
              <a:defRPr>
                <a:solidFill>
                  <a:schemeClr val="bg1"/>
                </a:solidFill>
                <a:latin typeface="Arial" pitchFamily="34" charset="0"/>
                <a:cs typeface="Arial" pitchFamily="34" charset="0"/>
              </a:defRPr>
            </a:lvl5pPr>
          </a:lstStyle>
          <a:p>
            <a:pPr lvl="0"/>
            <a:r>
              <a:rPr lang="en-US" dirty="0" smtClean="0"/>
              <a:t>Add the local firm name as a level 1 entry, then “indent” to level 2 for the address, then indent to level 3 for the ey.com.</a:t>
            </a:r>
          </a:p>
          <a:p>
            <a:pPr lvl="1"/>
            <a:r>
              <a:rPr lang="en-US" dirty="0" smtClean="0"/>
              <a:t>Address level</a:t>
            </a:r>
          </a:p>
          <a:p>
            <a:pPr lvl="2"/>
            <a:r>
              <a:rPr lang="en-US" dirty="0" smtClean="0"/>
              <a:t>ey.com level</a:t>
            </a:r>
            <a:endParaRPr lang="en-US" dirty="0"/>
          </a:p>
        </p:txBody>
      </p:sp>
    </p:spTree>
    <p:extLst>
      <p:ext uri="{BB962C8B-B14F-4D97-AF65-F5344CB8AC3E}">
        <p14:creationId xmlns:p14="http://schemas.microsoft.com/office/powerpoint/2010/main" val="3128121418"/>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4" name="Table Placeholder 3"/>
          <p:cNvSpPr>
            <a:spLocks noGrp="1"/>
          </p:cNvSpPr>
          <p:nvPr>
            <p:ph type="tbl" sz="quarter" idx="12"/>
          </p:nvPr>
        </p:nvSpPr>
        <p:spPr>
          <a:xfrm>
            <a:off x="523879" y="1550889"/>
            <a:ext cx="8092766" cy="4850678"/>
          </a:xfrm>
          <a:prstGeom prst="rect">
            <a:avLst/>
          </a:prstGeom>
        </p:spPr>
        <p:txBody>
          <a:bodyPr/>
          <a:lstStyle/>
          <a:p>
            <a:r>
              <a:rPr lang="en-US" dirty="0" smtClean="0"/>
              <a:t>Click icon to add table</a:t>
            </a:r>
            <a:endParaRPr lang="en-US" dirty="0"/>
          </a:p>
        </p:txBody>
      </p:sp>
      <p:sp>
        <p:nvSpPr>
          <p:cNvPr id="2" name="Title Headline 1"/>
          <p:cNvSpPr>
            <a:spLocks noGrp="1"/>
          </p:cNvSpPr>
          <p:nvPr>
            <p:ph type="title"/>
          </p:nvPr>
        </p:nvSpPr>
        <p:spPr/>
        <p:txBody>
          <a:bodyPr/>
          <a:lstStyle/>
          <a:p>
            <a:r>
              <a:rPr lang="en-US" dirty="0" smtClean="0"/>
              <a:t>Click to edit Master title style</a:t>
            </a:r>
            <a:endParaRPr lang="en-US" dirty="0"/>
          </a:p>
        </p:txBody>
      </p:sp>
      <p:sp>
        <p:nvSpPr>
          <p:cNvPr id="11" name="Title Headline 2"/>
          <p:cNvSpPr>
            <a:spLocks noGrp="1"/>
          </p:cNvSpPr>
          <p:nvPr>
            <p:ph type="body" sz="quarter" idx="10" hasCustomPrompt="1"/>
          </p:nvPr>
        </p:nvSpPr>
        <p:spPr>
          <a:xfrm>
            <a:off x="523878" y="721784"/>
            <a:ext cx="5207521" cy="480777"/>
          </a:xfrm>
          <a:prstGeom prst="rect">
            <a:avLst/>
          </a:prstGeom>
        </p:spPr>
        <p:txBody>
          <a:bodyPr lIns="137160"/>
          <a:lstStyle>
            <a:lvl1pPr>
              <a:defRPr sz="1197" baseline="0">
                <a:solidFill>
                  <a:schemeClr val="tx2"/>
                </a:solidFill>
              </a:defRPr>
            </a:lvl1pPr>
          </a:lstStyle>
          <a:p>
            <a:pPr lvl="0"/>
            <a:r>
              <a:rPr lang="en-US" dirty="0" smtClean="0"/>
              <a:t>Click here to edit the banner headline for this page</a:t>
            </a:r>
            <a:endParaRPr lang="en-US" dirty="0"/>
          </a:p>
        </p:txBody>
      </p:sp>
      <p:sp>
        <p:nvSpPr>
          <p:cNvPr id="6" name="Mini-TOC"/>
          <p:cNvSpPr>
            <a:spLocks noGrp="1"/>
          </p:cNvSpPr>
          <p:nvPr>
            <p:ph type="tbl" sz="quarter" idx="13"/>
          </p:nvPr>
        </p:nvSpPr>
        <p:spPr>
          <a:xfrm>
            <a:off x="5981610" y="563960"/>
            <a:ext cx="2635687" cy="622015"/>
          </a:xfrm>
          <a:prstGeom prst="rect">
            <a:avLst/>
          </a:prstGeom>
        </p:spPr>
        <p:txBody>
          <a:bodyPr/>
          <a:lstStyle/>
          <a:p>
            <a:endParaRPr lang="en-US" dirty="0"/>
          </a:p>
        </p:txBody>
      </p:sp>
    </p:spTree>
    <p:extLst>
      <p:ext uri="{BB962C8B-B14F-4D97-AF65-F5344CB8AC3E}">
        <p14:creationId xmlns:p14="http://schemas.microsoft.com/office/powerpoint/2010/main" val="1441499650"/>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OC detailed">
    <p:spTree>
      <p:nvGrpSpPr>
        <p:cNvPr id="1" name=""/>
        <p:cNvGrpSpPr/>
        <p:nvPr/>
      </p:nvGrpSpPr>
      <p:grpSpPr>
        <a:xfrm>
          <a:off x="0" y="0"/>
          <a:ext cx="0" cy="0"/>
          <a:chOff x="0" y="0"/>
          <a:chExt cx="0" cy="0"/>
        </a:xfrm>
      </p:grpSpPr>
      <p:sp>
        <p:nvSpPr>
          <p:cNvPr id="6" name="Table Placeholder 3"/>
          <p:cNvSpPr>
            <a:spLocks noGrp="1"/>
          </p:cNvSpPr>
          <p:nvPr>
            <p:ph type="tbl" sz="quarter" idx="12"/>
          </p:nvPr>
        </p:nvSpPr>
        <p:spPr>
          <a:xfrm>
            <a:off x="523879" y="1550889"/>
            <a:ext cx="8092766" cy="4850678"/>
          </a:xfrm>
          <a:prstGeom prst="rect">
            <a:avLst/>
          </a:prstGeom>
        </p:spPr>
        <p:txBody>
          <a:bodyPr/>
          <a:lstStyle/>
          <a:p>
            <a:r>
              <a:rPr lang="en-US" smtClean="0"/>
              <a:t>Click icon to add table</a:t>
            </a:r>
            <a:endParaRPr lang="en-US"/>
          </a:p>
        </p:txBody>
      </p:sp>
      <p:sp>
        <p:nvSpPr>
          <p:cNvPr id="7" name="Title Headline 2"/>
          <p:cNvSpPr>
            <a:spLocks noGrp="1"/>
          </p:cNvSpPr>
          <p:nvPr>
            <p:ph type="body" sz="quarter" idx="10" hasCustomPrompt="1"/>
          </p:nvPr>
        </p:nvSpPr>
        <p:spPr>
          <a:xfrm>
            <a:off x="523878" y="721784"/>
            <a:ext cx="5207521" cy="480777"/>
          </a:xfrm>
          <a:prstGeom prst="rect">
            <a:avLst/>
          </a:prstGeom>
        </p:spPr>
        <p:txBody>
          <a:bodyPr lIns="137160"/>
          <a:lstStyle>
            <a:lvl1pPr>
              <a:defRPr sz="1197" baseline="0">
                <a:solidFill>
                  <a:schemeClr val="tx2"/>
                </a:solidFill>
              </a:defRPr>
            </a:lvl1pPr>
          </a:lstStyle>
          <a:p>
            <a:pPr lvl="0"/>
            <a:r>
              <a:rPr lang="en-US" dirty="0" smtClean="0"/>
              <a:t>Click here to edit the banner headline for this page</a:t>
            </a:r>
            <a:endParaRPr lang="en-US" dirty="0"/>
          </a:p>
        </p:txBody>
      </p:sp>
      <p:sp>
        <p:nvSpPr>
          <p:cNvPr id="2" name="Title Headline 1"/>
          <p:cNvSpPr>
            <a:spLocks noGrp="1"/>
          </p:cNvSpPr>
          <p:nvPr>
            <p:ph type="title"/>
          </p:nvPr>
        </p:nvSpPr>
        <p:spPr/>
        <p:txBody>
          <a:bodyPr/>
          <a:lstStyle/>
          <a:p>
            <a:r>
              <a:rPr lang="en-US" smtClean="0"/>
              <a:t>Click to edit Master title style</a:t>
            </a:r>
            <a:endParaRPr lang="en-US"/>
          </a:p>
        </p:txBody>
      </p:sp>
      <p:sp>
        <p:nvSpPr>
          <p:cNvPr id="8" name="Mini-TOC"/>
          <p:cNvSpPr>
            <a:spLocks noGrp="1"/>
          </p:cNvSpPr>
          <p:nvPr>
            <p:ph type="tbl" sz="quarter" idx="13"/>
          </p:nvPr>
        </p:nvSpPr>
        <p:spPr>
          <a:xfrm>
            <a:off x="5981610" y="563960"/>
            <a:ext cx="2635687" cy="622015"/>
          </a:xfrm>
          <a:prstGeom prst="rect">
            <a:avLst/>
          </a:prstGeom>
        </p:spPr>
        <p:txBody>
          <a:bodyPr/>
          <a:lstStyle/>
          <a:p>
            <a:endParaRPr lang="en-US"/>
          </a:p>
        </p:txBody>
      </p:sp>
    </p:spTree>
    <p:extLst>
      <p:ext uri="{BB962C8B-B14F-4D97-AF65-F5344CB8AC3E}">
        <p14:creationId xmlns:p14="http://schemas.microsoft.com/office/powerpoint/2010/main" val="1790372781"/>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cover with image">
    <p:bg>
      <p:bgPr>
        <a:solidFill>
          <a:schemeClr val="tx2"/>
        </a:solidFill>
        <a:effectLst/>
      </p:bgPr>
    </p:bg>
    <p:spTree>
      <p:nvGrpSpPr>
        <p:cNvPr id="1" name=""/>
        <p:cNvGrpSpPr/>
        <p:nvPr/>
      </p:nvGrpSpPr>
      <p:grpSpPr>
        <a:xfrm>
          <a:off x="0" y="0"/>
          <a:ext cx="0" cy="0"/>
          <a:chOff x="0" y="0"/>
          <a:chExt cx="0" cy="0"/>
        </a:xfrm>
      </p:grpSpPr>
      <p:sp>
        <p:nvSpPr>
          <p:cNvPr id="3" name="Divider Image"/>
          <p:cNvSpPr>
            <a:spLocks/>
          </p:cNvSpPr>
          <p:nvPr userDrawn="1"/>
        </p:nvSpPr>
        <p:spPr bwMode="auto">
          <a:xfrm>
            <a:off x="0" y="1167"/>
            <a:ext cx="9144000" cy="5984011"/>
          </a:xfrm>
          <a:custGeom>
            <a:avLst/>
            <a:gdLst>
              <a:gd name="T0" fmla="*/ 0 w 6736"/>
              <a:gd name="T1" fmla="*/ 0 h 4156"/>
              <a:gd name="T2" fmla="*/ 0 w 6736"/>
              <a:gd name="T3" fmla="*/ 4156 h 4156"/>
              <a:gd name="T4" fmla="*/ 6736 w 6736"/>
              <a:gd name="T5" fmla="*/ 2968 h 4156"/>
              <a:gd name="T6" fmla="*/ 6736 w 6736"/>
              <a:gd name="T7" fmla="*/ 0 h 4156"/>
              <a:gd name="T8" fmla="*/ 0 w 6736"/>
              <a:gd name="T9" fmla="*/ 0 h 4156"/>
            </a:gdLst>
            <a:ahLst/>
            <a:cxnLst>
              <a:cxn ang="0">
                <a:pos x="T0" y="T1"/>
              </a:cxn>
              <a:cxn ang="0">
                <a:pos x="T2" y="T3"/>
              </a:cxn>
              <a:cxn ang="0">
                <a:pos x="T4" y="T5"/>
              </a:cxn>
              <a:cxn ang="0">
                <a:pos x="T6" y="T7"/>
              </a:cxn>
              <a:cxn ang="0">
                <a:pos x="T8" y="T9"/>
              </a:cxn>
            </a:cxnLst>
            <a:rect l="0" t="0" r="r" b="b"/>
            <a:pathLst>
              <a:path w="6736" h="4156">
                <a:moveTo>
                  <a:pt x="0" y="0"/>
                </a:moveTo>
                <a:lnTo>
                  <a:pt x="0" y="4156"/>
                </a:lnTo>
                <a:lnTo>
                  <a:pt x="6736" y="2968"/>
                </a:lnTo>
                <a:lnTo>
                  <a:pt x="6736" y="0"/>
                </a:lnTo>
                <a:lnTo>
                  <a:pt x="0" y="0"/>
                </a:lnTo>
                <a:close/>
              </a:path>
            </a:pathLst>
          </a:custGeom>
          <a:blipFill dpi="0" rotWithShape="1">
            <a:blip r:embed="rId2" cstate="print">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a:stretch>
              <a:fillRect/>
            </a:stretch>
          </a:blipFill>
          <a:ln>
            <a:noFill/>
          </a:ln>
        </p:spPr>
        <p:txBody>
          <a:bodyPr vert="horz" wrap="square" lIns="78191" tIns="39095" rIns="78191" bIns="39095" numCol="1" anchor="t" anchorCtr="0" compatLnSpc="1">
            <a:prstTxWarp prst="textNoShape">
              <a:avLst/>
            </a:prstTxWarp>
          </a:bodyPr>
          <a:lstStyle/>
          <a:p>
            <a:pPr algn="ctr" eaLnBrk="0" fontAlgn="base" hangingPunct="0">
              <a:spcBef>
                <a:spcPct val="50000"/>
              </a:spcBef>
              <a:spcAft>
                <a:spcPct val="0"/>
              </a:spcAft>
            </a:pPr>
            <a:endParaRPr lang="en-US" sz="941" dirty="0">
              <a:solidFill>
                <a:srgbClr val="FFFFFF"/>
              </a:solidFill>
            </a:endParaRPr>
          </a:p>
        </p:txBody>
      </p:sp>
      <p:sp>
        <p:nvSpPr>
          <p:cNvPr id="7" name="Cover Text 2"/>
          <p:cNvSpPr>
            <a:spLocks noGrp="1"/>
          </p:cNvSpPr>
          <p:nvPr>
            <p:ph type="subTitle" idx="11" hasCustomPrompt="1"/>
          </p:nvPr>
        </p:nvSpPr>
        <p:spPr>
          <a:xfrm>
            <a:off x="523880" y="2200073"/>
            <a:ext cx="4048120" cy="414676"/>
          </a:xfrm>
          <a:prstGeom prst="rect">
            <a:avLst/>
          </a:prstGeom>
        </p:spPr>
        <p:txBody>
          <a:bodyPr tIns="0" bIns="0">
            <a:noAutofit/>
          </a:bodyPr>
          <a:lstStyle>
            <a:lvl1pPr marL="0" indent="0" algn="l">
              <a:lnSpc>
                <a:spcPts val="1283"/>
              </a:lnSpc>
              <a:spcBef>
                <a:spcPts val="0"/>
              </a:spcBef>
              <a:spcAft>
                <a:spcPts val="513"/>
              </a:spcAft>
              <a:buNone/>
              <a:defRPr sz="1197" baseline="0">
                <a:solidFill>
                  <a:schemeClr val="tx2"/>
                </a:solidFill>
                <a:latin typeface="+mn-lt"/>
                <a:cs typeface="Arial" pitchFamily="34" charset="0"/>
              </a:defRPr>
            </a:lvl1pPr>
            <a:lvl2pPr marL="0" indent="0" algn="l">
              <a:buNone/>
              <a:defRPr sz="1368">
                <a:solidFill>
                  <a:srgbClr val="404040"/>
                </a:solidFill>
              </a:defRPr>
            </a:lvl2pPr>
            <a:lvl3pPr marL="781903" indent="0" algn="ctr">
              <a:buNone/>
              <a:defRPr>
                <a:solidFill>
                  <a:schemeClr val="tx1">
                    <a:tint val="75000"/>
                  </a:schemeClr>
                </a:solidFill>
              </a:defRPr>
            </a:lvl3pPr>
            <a:lvl4pPr marL="1172855" indent="0" algn="ctr">
              <a:buNone/>
              <a:defRPr>
                <a:solidFill>
                  <a:schemeClr val="tx1">
                    <a:tint val="75000"/>
                  </a:schemeClr>
                </a:solidFill>
              </a:defRPr>
            </a:lvl4pPr>
            <a:lvl5pPr marL="1563807" indent="0" algn="ctr">
              <a:buNone/>
              <a:defRPr>
                <a:solidFill>
                  <a:schemeClr val="tx1">
                    <a:tint val="75000"/>
                  </a:schemeClr>
                </a:solidFill>
              </a:defRPr>
            </a:lvl5pPr>
            <a:lvl6pPr marL="1954759" indent="0" algn="ctr">
              <a:buNone/>
              <a:defRPr>
                <a:solidFill>
                  <a:schemeClr val="tx1">
                    <a:tint val="75000"/>
                  </a:schemeClr>
                </a:solidFill>
              </a:defRPr>
            </a:lvl6pPr>
            <a:lvl7pPr marL="2345710" indent="0" algn="ctr">
              <a:buNone/>
              <a:defRPr>
                <a:solidFill>
                  <a:schemeClr val="tx1">
                    <a:tint val="75000"/>
                  </a:schemeClr>
                </a:solidFill>
              </a:defRPr>
            </a:lvl7pPr>
            <a:lvl8pPr marL="2736662" indent="0" algn="ctr">
              <a:buNone/>
              <a:defRPr>
                <a:solidFill>
                  <a:schemeClr val="tx1">
                    <a:tint val="75000"/>
                  </a:schemeClr>
                </a:solidFill>
              </a:defRPr>
            </a:lvl8pPr>
            <a:lvl9pPr marL="3127614" indent="0" algn="ctr">
              <a:buNone/>
              <a:defRPr>
                <a:solidFill>
                  <a:schemeClr val="tx1">
                    <a:tint val="75000"/>
                  </a:schemeClr>
                </a:solidFill>
              </a:defRPr>
            </a:lvl9pPr>
          </a:lstStyle>
          <a:p>
            <a:pPr lvl="0"/>
            <a:r>
              <a:rPr lang="en-GB" dirty="0" smtClean="0"/>
              <a:t>Section subtitle</a:t>
            </a:r>
            <a:endParaRPr lang="en-GB" dirty="0"/>
          </a:p>
        </p:txBody>
      </p:sp>
      <p:sp>
        <p:nvSpPr>
          <p:cNvPr id="4" name="Section No"/>
          <p:cNvSpPr>
            <a:spLocks noGrp="1"/>
          </p:cNvSpPr>
          <p:nvPr>
            <p:ph type="body" sz="quarter" idx="12" hasCustomPrompt="1"/>
          </p:nvPr>
        </p:nvSpPr>
        <p:spPr>
          <a:xfrm>
            <a:off x="523988" y="341108"/>
            <a:ext cx="4048012" cy="1078159"/>
          </a:xfrm>
          <a:prstGeom prst="rect">
            <a:avLst/>
          </a:prstGeom>
        </p:spPr>
        <p:txBody>
          <a:bodyPr/>
          <a:lstStyle>
            <a:lvl1pPr>
              <a:lnSpc>
                <a:spcPts val="7439"/>
              </a:lnSpc>
              <a:spcAft>
                <a:spcPts val="0"/>
              </a:spcAft>
              <a:defRPr sz="7183" b="1">
                <a:solidFill>
                  <a:schemeClr val="accent2"/>
                </a:solidFill>
                <a:latin typeface="+mn-lt"/>
              </a:defRPr>
            </a:lvl1pPr>
          </a:lstStyle>
          <a:p>
            <a:pPr lvl="0"/>
            <a:r>
              <a:rPr lang="en-US" dirty="0" smtClean="0"/>
              <a:t>#</a:t>
            </a:r>
            <a:endParaRPr lang="en-US" dirty="0"/>
          </a:p>
        </p:txBody>
      </p:sp>
      <p:sp>
        <p:nvSpPr>
          <p:cNvPr id="6" name="Cover Text 1"/>
          <p:cNvSpPr>
            <a:spLocks noGrp="1"/>
          </p:cNvSpPr>
          <p:nvPr>
            <p:ph type="title" hasCustomPrompt="1"/>
          </p:nvPr>
        </p:nvSpPr>
        <p:spPr>
          <a:xfrm>
            <a:off x="523880" y="1436018"/>
            <a:ext cx="4048120" cy="583991"/>
          </a:xfrm>
          <a:prstGeom prst="rect">
            <a:avLst/>
          </a:prstGeom>
        </p:spPr>
        <p:txBody>
          <a:bodyPr lIns="0" anchor="t">
            <a:noAutofit/>
          </a:bodyPr>
          <a:lstStyle>
            <a:lvl1pPr>
              <a:lnSpc>
                <a:spcPts val="2052"/>
              </a:lnSpc>
              <a:spcBef>
                <a:spcPts val="0"/>
              </a:spcBef>
              <a:defRPr sz="1796" baseline="0">
                <a:solidFill>
                  <a:schemeClr val="tx2"/>
                </a:solidFill>
                <a:latin typeface="+mn-lt"/>
              </a:defRPr>
            </a:lvl1pPr>
          </a:lstStyle>
          <a:p>
            <a:r>
              <a:rPr lang="en-US" dirty="0" smtClean="0"/>
              <a:t>Section title</a:t>
            </a:r>
            <a:endParaRPr lang="en-US" dirty="0"/>
          </a:p>
        </p:txBody>
      </p:sp>
    </p:spTree>
    <p:extLst>
      <p:ext uri="{BB962C8B-B14F-4D97-AF65-F5344CB8AC3E}">
        <p14:creationId xmlns:p14="http://schemas.microsoft.com/office/powerpoint/2010/main" val="61313335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381">
          <p15:clr>
            <a:srgbClr val="FBAE40"/>
          </p15:clr>
        </p15:guide>
        <p15:guide id="2" pos="3368">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anner page – empty">
    <p:spTree>
      <p:nvGrpSpPr>
        <p:cNvPr id="1" name=""/>
        <p:cNvGrpSpPr/>
        <p:nvPr/>
      </p:nvGrpSpPr>
      <p:grpSpPr>
        <a:xfrm>
          <a:off x="0" y="0"/>
          <a:ext cx="0" cy="0"/>
          <a:chOff x="0" y="0"/>
          <a:chExt cx="0" cy="0"/>
        </a:xfrm>
      </p:grpSpPr>
      <p:sp>
        <p:nvSpPr>
          <p:cNvPr id="4" name="Title Headline 2"/>
          <p:cNvSpPr>
            <a:spLocks noGrp="1"/>
          </p:cNvSpPr>
          <p:nvPr>
            <p:ph type="body" sz="quarter" idx="10" hasCustomPrompt="1"/>
          </p:nvPr>
        </p:nvSpPr>
        <p:spPr>
          <a:xfrm>
            <a:off x="523878" y="721784"/>
            <a:ext cx="5207521" cy="480777"/>
          </a:xfrm>
          <a:prstGeom prst="rect">
            <a:avLst/>
          </a:prstGeom>
        </p:spPr>
        <p:txBody>
          <a:bodyPr lIns="137160"/>
          <a:lstStyle>
            <a:lvl1pPr>
              <a:defRPr sz="1197" baseline="0">
                <a:solidFill>
                  <a:schemeClr val="tx2"/>
                </a:solidFill>
              </a:defRPr>
            </a:lvl1pPr>
          </a:lstStyle>
          <a:p>
            <a:pPr lvl="0"/>
            <a:r>
              <a:rPr lang="en-US" dirty="0" smtClean="0"/>
              <a:t>Click here to edit the banner headline for this page</a:t>
            </a:r>
            <a:endParaRPr lang="en-US" dirty="0"/>
          </a:p>
        </p:txBody>
      </p:sp>
      <p:sp>
        <p:nvSpPr>
          <p:cNvPr id="2" name="Title Headline 1"/>
          <p:cNvSpPr>
            <a:spLocks noGrp="1"/>
          </p:cNvSpPr>
          <p:nvPr>
            <p:ph type="title"/>
          </p:nvPr>
        </p:nvSpPr>
        <p:spPr/>
        <p:txBody>
          <a:bodyPr/>
          <a:lstStyle/>
          <a:p>
            <a:r>
              <a:rPr lang="en-US" dirty="0" smtClean="0"/>
              <a:t>Click to edit Master title style</a:t>
            </a:r>
            <a:endParaRPr lang="en-US" dirty="0"/>
          </a:p>
        </p:txBody>
      </p:sp>
      <p:sp>
        <p:nvSpPr>
          <p:cNvPr id="5" name="Mini-TOC"/>
          <p:cNvSpPr>
            <a:spLocks noGrp="1"/>
          </p:cNvSpPr>
          <p:nvPr>
            <p:ph type="tbl" sz="quarter" idx="13"/>
          </p:nvPr>
        </p:nvSpPr>
        <p:spPr>
          <a:xfrm>
            <a:off x="5981610" y="563960"/>
            <a:ext cx="2635687" cy="622015"/>
          </a:xfrm>
          <a:prstGeom prst="rect">
            <a:avLst/>
          </a:prstGeom>
        </p:spPr>
        <p:txBody>
          <a:bodyPr/>
          <a:lstStyle/>
          <a:p>
            <a:endParaRPr lang="en-US"/>
          </a:p>
        </p:txBody>
      </p:sp>
    </p:spTree>
    <p:extLst>
      <p:ext uri="{BB962C8B-B14F-4D97-AF65-F5344CB8AC3E}">
        <p14:creationId xmlns:p14="http://schemas.microsoft.com/office/powerpoint/2010/main" val="53875034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anner page – full-page 1 column">
    <p:spTree>
      <p:nvGrpSpPr>
        <p:cNvPr id="1" name=""/>
        <p:cNvGrpSpPr/>
        <p:nvPr/>
      </p:nvGrpSpPr>
      <p:grpSpPr>
        <a:xfrm>
          <a:off x="0" y="0"/>
          <a:ext cx="0" cy="0"/>
          <a:chOff x="0" y="0"/>
          <a:chExt cx="0" cy="0"/>
        </a:xfrm>
      </p:grpSpPr>
      <p:sp>
        <p:nvSpPr>
          <p:cNvPr id="7" name="Content Placeholder 1"/>
          <p:cNvSpPr>
            <a:spLocks noGrp="1"/>
          </p:cNvSpPr>
          <p:nvPr>
            <p:ph sz="quarter" idx="12" hasCustomPrompt="1"/>
          </p:nvPr>
        </p:nvSpPr>
        <p:spPr>
          <a:xfrm>
            <a:off x="523879" y="1550890"/>
            <a:ext cx="8092766" cy="4561441"/>
          </a:xfrm>
          <a:prstGeom prst="rect">
            <a:avLst/>
          </a:prstGeom>
        </p:spPr>
        <p:txBody>
          <a:bodyPr numCol="1" spcCol="0"/>
          <a:lstStyle>
            <a:lvl1pPr>
              <a:defRPr/>
            </a:lvl1pPr>
            <a:lvl5pPr>
              <a:buAutoNum type="arabicPeriod"/>
              <a:defRPr/>
            </a:lvl5pPr>
          </a:lstStyle>
          <a:p>
            <a:pPr lvl="0"/>
            <a:r>
              <a:rPr lang="en-US" dirty="0" smtClean="0"/>
              <a:t>Click to edit Master text styles (TAS Body text)</a:t>
            </a:r>
          </a:p>
          <a:p>
            <a:pPr lvl="1"/>
            <a:r>
              <a:rPr lang="en-US" dirty="0" smtClean="0"/>
              <a:t>Second level (TAS Text heading 1)</a:t>
            </a:r>
          </a:p>
          <a:p>
            <a:pPr lvl="2"/>
            <a:r>
              <a:rPr lang="en-US" dirty="0" smtClean="0"/>
              <a:t>Third level (TAS Bullet 1)</a:t>
            </a:r>
          </a:p>
          <a:p>
            <a:pPr lvl="3"/>
            <a:r>
              <a:rPr lang="en-US" dirty="0" smtClean="0"/>
              <a:t>Fourth level (TAS Bullet 2)</a:t>
            </a:r>
          </a:p>
          <a:p>
            <a:pPr lvl="4"/>
            <a:r>
              <a:rPr lang="en-US" dirty="0" smtClean="0"/>
              <a:t>Fifth level (TAS Bullet number)</a:t>
            </a:r>
          </a:p>
          <a:p>
            <a:pPr lvl="5"/>
            <a:r>
              <a:rPr lang="en-US" dirty="0" smtClean="0"/>
              <a:t>Sixth level (TAS Text heading 2)</a:t>
            </a:r>
          </a:p>
          <a:p>
            <a:pPr lvl="6"/>
            <a:r>
              <a:rPr lang="en-US" dirty="0" smtClean="0"/>
              <a:t>Seventh level (TAS Text heading 3)</a:t>
            </a:r>
          </a:p>
          <a:p>
            <a:pPr lvl="7"/>
            <a:r>
              <a:rPr lang="en-US" dirty="0" smtClean="0"/>
              <a:t>Eighth level (TAS Heading callout)</a:t>
            </a:r>
          </a:p>
          <a:p>
            <a:pPr lvl="8"/>
            <a:r>
              <a:rPr lang="en-US" dirty="0" smtClean="0"/>
              <a:t>Ninth level (TAS Single space body text)</a:t>
            </a:r>
          </a:p>
        </p:txBody>
      </p:sp>
      <p:sp>
        <p:nvSpPr>
          <p:cNvPr id="5" name="Title Headline 2"/>
          <p:cNvSpPr>
            <a:spLocks noGrp="1"/>
          </p:cNvSpPr>
          <p:nvPr>
            <p:ph type="body" sz="quarter" idx="10" hasCustomPrompt="1"/>
          </p:nvPr>
        </p:nvSpPr>
        <p:spPr>
          <a:xfrm>
            <a:off x="523878" y="721784"/>
            <a:ext cx="5207521" cy="480777"/>
          </a:xfrm>
          <a:prstGeom prst="rect">
            <a:avLst/>
          </a:prstGeom>
        </p:spPr>
        <p:txBody>
          <a:bodyPr lIns="137160"/>
          <a:lstStyle>
            <a:lvl1pPr>
              <a:defRPr sz="1197" baseline="0">
                <a:solidFill>
                  <a:schemeClr val="tx2"/>
                </a:solidFill>
              </a:defRPr>
            </a:lvl1pPr>
          </a:lstStyle>
          <a:p>
            <a:pPr lvl="0"/>
            <a:r>
              <a:rPr lang="en-US" dirty="0" smtClean="0"/>
              <a:t>Click here to edit the banner headline for this page</a:t>
            </a:r>
            <a:endParaRPr lang="en-US" dirty="0"/>
          </a:p>
        </p:txBody>
      </p:sp>
      <p:sp>
        <p:nvSpPr>
          <p:cNvPr id="2" name="Title Headline 1"/>
          <p:cNvSpPr>
            <a:spLocks noGrp="1"/>
          </p:cNvSpPr>
          <p:nvPr>
            <p:ph type="title"/>
          </p:nvPr>
        </p:nvSpPr>
        <p:spPr/>
        <p:txBody>
          <a:bodyPr/>
          <a:lstStyle/>
          <a:p>
            <a:r>
              <a:rPr lang="en-US" dirty="0" smtClean="0"/>
              <a:t>Click to edit Master title style</a:t>
            </a:r>
            <a:endParaRPr lang="en-US" dirty="0"/>
          </a:p>
        </p:txBody>
      </p:sp>
      <p:sp>
        <p:nvSpPr>
          <p:cNvPr id="6" name="Mini-TOC"/>
          <p:cNvSpPr>
            <a:spLocks noGrp="1"/>
          </p:cNvSpPr>
          <p:nvPr>
            <p:ph type="tbl" sz="quarter" idx="13"/>
          </p:nvPr>
        </p:nvSpPr>
        <p:spPr>
          <a:xfrm>
            <a:off x="5981610" y="563960"/>
            <a:ext cx="2635687" cy="622015"/>
          </a:xfrm>
          <a:prstGeom prst="rect">
            <a:avLst/>
          </a:prstGeom>
        </p:spPr>
        <p:txBody>
          <a:bodyPr/>
          <a:lstStyle/>
          <a:p>
            <a:endParaRPr lang="en-US"/>
          </a:p>
        </p:txBody>
      </p:sp>
    </p:spTree>
    <p:extLst>
      <p:ext uri="{BB962C8B-B14F-4D97-AF65-F5344CB8AC3E}">
        <p14:creationId xmlns:p14="http://schemas.microsoft.com/office/powerpoint/2010/main" val="346312955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anner page – full-page 2 snaking columns">
    <p:spTree>
      <p:nvGrpSpPr>
        <p:cNvPr id="1" name=""/>
        <p:cNvGrpSpPr/>
        <p:nvPr/>
      </p:nvGrpSpPr>
      <p:grpSpPr>
        <a:xfrm>
          <a:off x="0" y="0"/>
          <a:ext cx="0" cy="0"/>
          <a:chOff x="0" y="0"/>
          <a:chExt cx="0" cy="0"/>
        </a:xfrm>
      </p:grpSpPr>
      <p:sp>
        <p:nvSpPr>
          <p:cNvPr id="3" name="Content Placeholder 1"/>
          <p:cNvSpPr>
            <a:spLocks noGrp="1"/>
          </p:cNvSpPr>
          <p:nvPr>
            <p:ph sz="quarter" idx="11" hasCustomPrompt="1"/>
          </p:nvPr>
        </p:nvSpPr>
        <p:spPr>
          <a:xfrm>
            <a:off x="523879" y="1550890"/>
            <a:ext cx="8092766" cy="4561441"/>
          </a:xfrm>
          <a:prstGeom prst="rect">
            <a:avLst/>
          </a:prstGeom>
        </p:spPr>
        <p:txBody>
          <a:bodyPr numCol="2" spcCol="109728"/>
          <a:lstStyle/>
          <a:p>
            <a:pPr lvl="0"/>
            <a:r>
              <a:rPr lang="en-US" dirty="0" smtClean="0"/>
              <a:t>Click to edit Master text styles (TAS Body text)</a:t>
            </a:r>
          </a:p>
          <a:p>
            <a:pPr lvl="1"/>
            <a:r>
              <a:rPr lang="en-US" dirty="0" smtClean="0"/>
              <a:t>Second level (TAS Text heading 1)</a:t>
            </a:r>
          </a:p>
          <a:p>
            <a:pPr lvl="2"/>
            <a:r>
              <a:rPr lang="en-US" dirty="0" smtClean="0"/>
              <a:t>Third level (TAS Bullet 1)</a:t>
            </a:r>
          </a:p>
          <a:p>
            <a:pPr lvl="3"/>
            <a:r>
              <a:rPr lang="en-US" dirty="0" smtClean="0"/>
              <a:t>Fourth level (TAS Bullet 2)</a:t>
            </a:r>
          </a:p>
          <a:p>
            <a:pPr lvl="4"/>
            <a:r>
              <a:rPr lang="en-US" dirty="0" smtClean="0"/>
              <a:t>Fifth level (TAS Bullet number)</a:t>
            </a:r>
          </a:p>
          <a:p>
            <a:pPr lvl="5"/>
            <a:r>
              <a:rPr lang="en-US" dirty="0" smtClean="0"/>
              <a:t>Sixth level (TAS Text heading 2)</a:t>
            </a:r>
          </a:p>
          <a:p>
            <a:pPr lvl="6"/>
            <a:r>
              <a:rPr lang="en-US" dirty="0" smtClean="0"/>
              <a:t>Seventh level (TAS Text heading 3)</a:t>
            </a:r>
          </a:p>
          <a:p>
            <a:pPr lvl="7"/>
            <a:r>
              <a:rPr lang="en-US" dirty="0" smtClean="0"/>
              <a:t>Eighth level (TAS Heading callout)</a:t>
            </a:r>
          </a:p>
          <a:p>
            <a:pPr lvl="8"/>
            <a:r>
              <a:rPr lang="en-US" dirty="0" smtClean="0"/>
              <a:t>Ninth level (TAS Single space body text)</a:t>
            </a:r>
          </a:p>
          <a:p>
            <a:pPr lvl="0"/>
            <a:endParaRPr lang="en-US" dirty="0"/>
          </a:p>
        </p:txBody>
      </p:sp>
      <p:sp>
        <p:nvSpPr>
          <p:cNvPr id="7" name="Mini-TOC"/>
          <p:cNvSpPr>
            <a:spLocks noGrp="1"/>
          </p:cNvSpPr>
          <p:nvPr>
            <p:ph type="tbl" sz="quarter" idx="13"/>
          </p:nvPr>
        </p:nvSpPr>
        <p:spPr>
          <a:xfrm>
            <a:off x="5981610" y="563960"/>
            <a:ext cx="2635687" cy="622015"/>
          </a:xfrm>
          <a:prstGeom prst="rect">
            <a:avLst/>
          </a:prstGeom>
        </p:spPr>
        <p:txBody>
          <a:bodyPr/>
          <a:lstStyle/>
          <a:p>
            <a:endParaRPr lang="en-US"/>
          </a:p>
        </p:txBody>
      </p:sp>
    </p:spTree>
    <p:extLst>
      <p:ext uri="{BB962C8B-B14F-4D97-AF65-F5344CB8AC3E}">
        <p14:creationId xmlns:p14="http://schemas.microsoft.com/office/powerpoint/2010/main" val="42567208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426464"/>
            <a:ext cx="4038600" cy="4698111"/>
          </a:xfrm>
          <a:prstGeom prst="rect">
            <a:avLst/>
          </a:prstGeo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426464"/>
            <a:ext cx="4038600" cy="4698111"/>
          </a:xfrm>
          <a:prstGeom prst="rect">
            <a:avLst/>
          </a:prstGeo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7" name="Date Placeholder 6"/>
          <p:cNvSpPr>
            <a:spLocks noGrp="1"/>
          </p:cNvSpPr>
          <p:nvPr>
            <p:ph type="dt" sz="half" idx="10"/>
          </p:nvPr>
        </p:nvSpPr>
        <p:spPr/>
        <p:txBody>
          <a:bodyPr/>
          <a:lstStyle/>
          <a:p>
            <a:fld id="{76651528-F54F-4E5F-9668-34300DF617A5}" type="datetime1">
              <a:rPr lang="en-US" smtClean="0"/>
              <a:t>10/11/2018</a:t>
            </a:fld>
            <a:endParaRPr lang="en-US" dirty="0"/>
          </a:p>
        </p:txBody>
      </p:sp>
      <p:sp>
        <p:nvSpPr>
          <p:cNvPr id="9" name="Footer Placeholder 8"/>
          <p:cNvSpPr>
            <a:spLocks noGrp="1"/>
          </p:cNvSpPr>
          <p:nvPr>
            <p:ph type="ftr" sz="quarter" idx="11"/>
          </p:nvPr>
        </p:nvSpPr>
        <p:spPr/>
        <p:txBody>
          <a:bodyPr/>
          <a:lstStyle/>
          <a:p>
            <a:r>
              <a:rPr lang="en-GB" smtClean="0"/>
              <a:t>Presentation title</a:t>
            </a:r>
            <a:endParaRPr lang="en-GB"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anner page – full-page 3 snaking columns">
    <p:spTree>
      <p:nvGrpSpPr>
        <p:cNvPr id="1" name=""/>
        <p:cNvGrpSpPr/>
        <p:nvPr/>
      </p:nvGrpSpPr>
      <p:grpSpPr>
        <a:xfrm>
          <a:off x="0" y="0"/>
          <a:ext cx="0" cy="0"/>
          <a:chOff x="0" y="0"/>
          <a:chExt cx="0" cy="0"/>
        </a:xfrm>
      </p:grpSpPr>
      <p:sp>
        <p:nvSpPr>
          <p:cNvPr id="8" name="Content Placeholder 1"/>
          <p:cNvSpPr>
            <a:spLocks noGrp="1"/>
          </p:cNvSpPr>
          <p:nvPr>
            <p:ph sz="quarter" idx="16" hasCustomPrompt="1"/>
          </p:nvPr>
        </p:nvSpPr>
        <p:spPr>
          <a:xfrm>
            <a:off x="523879" y="1550890"/>
            <a:ext cx="8094666" cy="4557121"/>
          </a:xfrm>
          <a:prstGeom prst="rect">
            <a:avLst/>
          </a:prstGeom>
        </p:spPr>
        <p:txBody>
          <a:bodyPr numCol="3" spcCol="109728"/>
          <a:lstStyle>
            <a:lvl5pPr>
              <a:buClrTx/>
              <a:defRPr/>
            </a:lvl5pPr>
          </a:lstStyle>
          <a:p>
            <a:pPr lvl="0"/>
            <a:r>
              <a:rPr lang="en-US" dirty="0" smtClean="0"/>
              <a:t>Click to edit Master text styles (TAS Body text)</a:t>
            </a:r>
          </a:p>
          <a:p>
            <a:pPr lvl="1"/>
            <a:r>
              <a:rPr lang="en-US" dirty="0" smtClean="0"/>
              <a:t>Second level (TAS Text heading 1)</a:t>
            </a:r>
          </a:p>
          <a:p>
            <a:pPr lvl="2"/>
            <a:r>
              <a:rPr lang="en-US" dirty="0" smtClean="0"/>
              <a:t>Third level (TAS Bullet 1)</a:t>
            </a:r>
          </a:p>
          <a:p>
            <a:pPr lvl="3"/>
            <a:r>
              <a:rPr lang="en-US" dirty="0" smtClean="0"/>
              <a:t>Fourth level (TAS Bullet 2)</a:t>
            </a:r>
          </a:p>
          <a:p>
            <a:pPr lvl="4"/>
            <a:r>
              <a:rPr lang="en-US" dirty="0" smtClean="0"/>
              <a:t>Fifth level (TAS Bullet number)</a:t>
            </a:r>
          </a:p>
          <a:p>
            <a:pPr lvl="5"/>
            <a:r>
              <a:rPr lang="en-US" dirty="0" smtClean="0"/>
              <a:t>Sixth level (TAS Text heading 2)</a:t>
            </a:r>
          </a:p>
          <a:p>
            <a:pPr lvl="6"/>
            <a:r>
              <a:rPr lang="en-US" dirty="0" smtClean="0"/>
              <a:t>Seventh level (TAS Text heading 3)</a:t>
            </a:r>
          </a:p>
          <a:p>
            <a:pPr lvl="7"/>
            <a:r>
              <a:rPr lang="en-US" dirty="0" smtClean="0"/>
              <a:t>Eighth level (TAS Heading callout)</a:t>
            </a:r>
          </a:p>
          <a:p>
            <a:pPr lvl="8"/>
            <a:r>
              <a:rPr lang="en-US" dirty="0" smtClean="0"/>
              <a:t>Ninth level (TAS Single space body text)</a:t>
            </a:r>
          </a:p>
          <a:p>
            <a:pPr lvl="0"/>
            <a:endParaRPr lang="en-US" dirty="0"/>
          </a:p>
        </p:txBody>
      </p:sp>
      <p:sp>
        <p:nvSpPr>
          <p:cNvPr id="5" name="Title Headline 2"/>
          <p:cNvSpPr>
            <a:spLocks noGrp="1"/>
          </p:cNvSpPr>
          <p:nvPr>
            <p:ph type="body" sz="quarter" idx="10" hasCustomPrompt="1"/>
          </p:nvPr>
        </p:nvSpPr>
        <p:spPr>
          <a:xfrm>
            <a:off x="523878" y="721784"/>
            <a:ext cx="5207521" cy="480777"/>
          </a:xfrm>
          <a:prstGeom prst="rect">
            <a:avLst/>
          </a:prstGeom>
        </p:spPr>
        <p:txBody>
          <a:bodyPr lIns="137160"/>
          <a:lstStyle>
            <a:lvl1pPr>
              <a:defRPr sz="1197" baseline="0">
                <a:solidFill>
                  <a:schemeClr val="tx2"/>
                </a:solidFill>
              </a:defRPr>
            </a:lvl1pPr>
          </a:lstStyle>
          <a:p>
            <a:pPr lvl="0"/>
            <a:r>
              <a:rPr lang="en-US" dirty="0" smtClean="0"/>
              <a:t>Click here to edit the banner headline for this page</a:t>
            </a:r>
            <a:endParaRPr lang="en-US" dirty="0"/>
          </a:p>
        </p:txBody>
      </p:sp>
      <p:sp>
        <p:nvSpPr>
          <p:cNvPr id="2" name="Title Headline 1"/>
          <p:cNvSpPr>
            <a:spLocks noGrp="1"/>
          </p:cNvSpPr>
          <p:nvPr>
            <p:ph type="title"/>
          </p:nvPr>
        </p:nvSpPr>
        <p:spPr/>
        <p:txBody>
          <a:bodyPr/>
          <a:lstStyle/>
          <a:p>
            <a:r>
              <a:rPr lang="en-US" smtClean="0"/>
              <a:t>Click to edit Master title style</a:t>
            </a:r>
            <a:endParaRPr lang="en-US"/>
          </a:p>
        </p:txBody>
      </p:sp>
      <p:sp>
        <p:nvSpPr>
          <p:cNvPr id="6" name="Mini-TOC"/>
          <p:cNvSpPr>
            <a:spLocks noGrp="1"/>
          </p:cNvSpPr>
          <p:nvPr>
            <p:ph type="tbl" sz="quarter" idx="13"/>
          </p:nvPr>
        </p:nvSpPr>
        <p:spPr>
          <a:xfrm>
            <a:off x="5981610" y="563960"/>
            <a:ext cx="2635687" cy="622015"/>
          </a:xfrm>
          <a:prstGeom prst="rect">
            <a:avLst/>
          </a:prstGeom>
        </p:spPr>
        <p:txBody>
          <a:bodyPr/>
          <a:lstStyle/>
          <a:p>
            <a:endParaRPr lang="en-US"/>
          </a:p>
        </p:txBody>
      </p:sp>
    </p:spTree>
    <p:extLst>
      <p:ext uri="{BB962C8B-B14F-4D97-AF65-F5344CB8AC3E}">
        <p14:creationId xmlns:p14="http://schemas.microsoft.com/office/powerpoint/2010/main" val="105524918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anner page – 33-67 ">
    <p:spTree>
      <p:nvGrpSpPr>
        <p:cNvPr id="1" name=""/>
        <p:cNvGrpSpPr/>
        <p:nvPr/>
      </p:nvGrpSpPr>
      <p:grpSpPr>
        <a:xfrm>
          <a:off x="0" y="0"/>
          <a:ext cx="0" cy="0"/>
          <a:chOff x="0" y="0"/>
          <a:chExt cx="0" cy="0"/>
        </a:xfrm>
      </p:grpSpPr>
      <p:sp>
        <p:nvSpPr>
          <p:cNvPr id="13" name="Content Placeholder 1"/>
          <p:cNvSpPr>
            <a:spLocks noGrp="1"/>
          </p:cNvSpPr>
          <p:nvPr>
            <p:ph sz="quarter" idx="17" hasCustomPrompt="1"/>
          </p:nvPr>
        </p:nvSpPr>
        <p:spPr>
          <a:xfrm>
            <a:off x="3244925" y="1550890"/>
            <a:ext cx="5371720" cy="4557121"/>
          </a:xfrm>
          <a:prstGeom prst="rect">
            <a:avLst/>
          </a:prstGeom>
        </p:spPr>
        <p:txBody>
          <a:bodyPr numCol="2" spcCol="109728"/>
          <a:lstStyle/>
          <a:p>
            <a:pPr lvl="0"/>
            <a:r>
              <a:rPr lang="en-US" dirty="0" smtClean="0"/>
              <a:t>Click to edit Master text styles (TAS Body text)</a:t>
            </a:r>
          </a:p>
          <a:p>
            <a:pPr lvl="1"/>
            <a:r>
              <a:rPr lang="en-US" dirty="0" smtClean="0"/>
              <a:t>Second level (TAS Text heading 1)</a:t>
            </a:r>
          </a:p>
          <a:p>
            <a:pPr lvl="2"/>
            <a:r>
              <a:rPr lang="en-US" dirty="0" smtClean="0"/>
              <a:t>Third level (TAS Bullet 1)</a:t>
            </a:r>
          </a:p>
          <a:p>
            <a:pPr lvl="3"/>
            <a:r>
              <a:rPr lang="en-US" dirty="0" smtClean="0"/>
              <a:t>Fourth level (TAS Bullet 2)</a:t>
            </a:r>
          </a:p>
          <a:p>
            <a:pPr lvl="4"/>
            <a:r>
              <a:rPr lang="en-US" dirty="0" smtClean="0"/>
              <a:t>Fifth level (TAS Bullet number)</a:t>
            </a:r>
          </a:p>
          <a:p>
            <a:pPr lvl="5"/>
            <a:r>
              <a:rPr lang="en-US" dirty="0" smtClean="0"/>
              <a:t>Sixth level (TAS Text heading 2)</a:t>
            </a:r>
          </a:p>
          <a:p>
            <a:pPr lvl="6"/>
            <a:r>
              <a:rPr lang="en-US" dirty="0" smtClean="0"/>
              <a:t>Seventh level (TAS Text heading 3)</a:t>
            </a:r>
          </a:p>
          <a:p>
            <a:pPr lvl="7"/>
            <a:r>
              <a:rPr lang="en-US" dirty="0" smtClean="0"/>
              <a:t>Eighth level (TAS Heading callout)</a:t>
            </a:r>
          </a:p>
          <a:p>
            <a:pPr lvl="8"/>
            <a:r>
              <a:rPr lang="en-US" dirty="0" smtClean="0"/>
              <a:t>Ninth level (TAS Single space body text)</a:t>
            </a:r>
          </a:p>
          <a:p>
            <a:pPr lvl="0"/>
            <a:endParaRPr lang="en-US" dirty="0"/>
          </a:p>
        </p:txBody>
      </p:sp>
      <p:sp>
        <p:nvSpPr>
          <p:cNvPr id="5" name="Title Headline 2"/>
          <p:cNvSpPr>
            <a:spLocks noGrp="1"/>
          </p:cNvSpPr>
          <p:nvPr>
            <p:ph type="body" sz="quarter" idx="10" hasCustomPrompt="1"/>
          </p:nvPr>
        </p:nvSpPr>
        <p:spPr>
          <a:xfrm>
            <a:off x="523878" y="721784"/>
            <a:ext cx="5207521" cy="480777"/>
          </a:xfrm>
          <a:prstGeom prst="rect">
            <a:avLst/>
          </a:prstGeom>
        </p:spPr>
        <p:txBody>
          <a:bodyPr lIns="137160"/>
          <a:lstStyle>
            <a:lvl1pPr>
              <a:defRPr sz="1197" baseline="0">
                <a:solidFill>
                  <a:schemeClr val="tx2"/>
                </a:solidFill>
              </a:defRPr>
            </a:lvl1pPr>
          </a:lstStyle>
          <a:p>
            <a:pPr lvl="0"/>
            <a:r>
              <a:rPr lang="en-US" dirty="0" smtClean="0"/>
              <a:t>Click here to edit the banner headline for this page</a:t>
            </a:r>
            <a:endParaRPr lang="en-US" dirty="0"/>
          </a:p>
        </p:txBody>
      </p:sp>
      <p:sp>
        <p:nvSpPr>
          <p:cNvPr id="2" name="Title Headline 1"/>
          <p:cNvSpPr>
            <a:spLocks noGrp="1"/>
          </p:cNvSpPr>
          <p:nvPr>
            <p:ph type="title"/>
          </p:nvPr>
        </p:nvSpPr>
        <p:spPr/>
        <p:txBody>
          <a:bodyPr/>
          <a:lstStyle/>
          <a:p>
            <a:r>
              <a:rPr lang="en-US" dirty="0" smtClean="0"/>
              <a:t>Click to edit Master title style</a:t>
            </a:r>
            <a:endParaRPr lang="en-US" dirty="0"/>
          </a:p>
        </p:txBody>
      </p:sp>
      <p:sp>
        <p:nvSpPr>
          <p:cNvPr id="6" name="Mini-TOC"/>
          <p:cNvSpPr>
            <a:spLocks noGrp="1"/>
          </p:cNvSpPr>
          <p:nvPr>
            <p:ph type="tbl" sz="quarter" idx="13"/>
          </p:nvPr>
        </p:nvSpPr>
        <p:spPr>
          <a:xfrm>
            <a:off x="5981610" y="563960"/>
            <a:ext cx="2635687" cy="622015"/>
          </a:xfrm>
          <a:prstGeom prst="rect">
            <a:avLst/>
          </a:prstGeom>
        </p:spPr>
        <p:txBody>
          <a:bodyPr/>
          <a:lstStyle/>
          <a:p>
            <a:endParaRPr lang="en-US"/>
          </a:p>
        </p:txBody>
      </p:sp>
    </p:spTree>
    <p:extLst>
      <p:ext uri="{BB962C8B-B14F-4D97-AF65-F5344CB8AC3E}">
        <p14:creationId xmlns:p14="http://schemas.microsoft.com/office/powerpoint/2010/main" val="162510935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anner page – 33-67 one column">
    <p:spTree>
      <p:nvGrpSpPr>
        <p:cNvPr id="1" name=""/>
        <p:cNvGrpSpPr/>
        <p:nvPr/>
      </p:nvGrpSpPr>
      <p:grpSpPr>
        <a:xfrm>
          <a:off x="0" y="0"/>
          <a:ext cx="0" cy="0"/>
          <a:chOff x="0" y="0"/>
          <a:chExt cx="0" cy="0"/>
        </a:xfrm>
      </p:grpSpPr>
      <p:sp>
        <p:nvSpPr>
          <p:cNvPr id="7" name="Content Placeholder 1"/>
          <p:cNvSpPr>
            <a:spLocks noGrp="1"/>
          </p:cNvSpPr>
          <p:nvPr>
            <p:ph sz="quarter" idx="17" hasCustomPrompt="1"/>
          </p:nvPr>
        </p:nvSpPr>
        <p:spPr>
          <a:xfrm>
            <a:off x="3244925" y="1550890"/>
            <a:ext cx="5371720" cy="4557121"/>
          </a:xfrm>
          <a:prstGeom prst="rect">
            <a:avLst/>
          </a:prstGeom>
        </p:spPr>
        <p:txBody>
          <a:bodyPr numCol="1" spcCol="109728"/>
          <a:lstStyle/>
          <a:p>
            <a:pPr lvl="0"/>
            <a:r>
              <a:rPr lang="en-US" dirty="0" smtClean="0"/>
              <a:t>Click to edit Master text styles (TAS Body text)</a:t>
            </a:r>
          </a:p>
          <a:p>
            <a:pPr lvl="1"/>
            <a:r>
              <a:rPr lang="en-US" dirty="0" smtClean="0"/>
              <a:t>Second level (TAS Text heading 1)</a:t>
            </a:r>
          </a:p>
          <a:p>
            <a:pPr lvl="2"/>
            <a:r>
              <a:rPr lang="en-US" dirty="0" smtClean="0"/>
              <a:t>Third level (TAS Bullet 1)</a:t>
            </a:r>
          </a:p>
          <a:p>
            <a:pPr lvl="3"/>
            <a:r>
              <a:rPr lang="en-US" dirty="0" smtClean="0"/>
              <a:t>Fourth level (TAS Bullet 2)</a:t>
            </a:r>
          </a:p>
          <a:p>
            <a:pPr lvl="4"/>
            <a:r>
              <a:rPr lang="en-US" dirty="0" smtClean="0"/>
              <a:t>Fifth level (TAS Bullet number)</a:t>
            </a:r>
          </a:p>
          <a:p>
            <a:pPr lvl="5"/>
            <a:r>
              <a:rPr lang="en-US" dirty="0" smtClean="0"/>
              <a:t>Sixth level (TAS Text heading 2)</a:t>
            </a:r>
          </a:p>
          <a:p>
            <a:pPr lvl="6"/>
            <a:r>
              <a:rPr lang="en-US" dirty="0" smtClean="0"/>
              <a:t>Seventh level (TAS Text heading 3)</a:t>
            </a:r>
          </a:p>
          <a:p>
            <a:pPr lvl="7"/>
            <a:r>
              <a:rPr lang="en-US" dirty="0" smtClean="0"/>
              <a:t>Eighth level (TAS Heading callout)</a:t>
            </a:r>
          </a:p>
          <a:p>
            <a:pPr lvl="8"/>
            <a:r>
              <a:rPr lang="en-US" dirty="0" smtClean="0"/>
              <a:t>Ninth level (TAS Single space body text)</a:t>
            </a:r>
          </a:p>
          <a:p>
            <a:pPr lvl="0"/>
            <a:endParaRPr lang="en-US" dirty="0"/>
          </a:p>
        </p:txBody>
      </p:sp>
      <p:sp>
        <p:nvSpPr>
          <p:cNvPr id="5" name="Title Headline 2"/>
          <p:cNvSpPr>
            <a:spLocks noGrp="1"/>
          </p:cNvSpPr>
          <p:nvPr>
            <p:ph type="body" sz="quarter" idx="10" hasCustomPrompt="1"/>
          </p:nvPr>
        </p:nvSpPr>
        <p:spPr>
          <a:xfrm>
            <a:off x="523878" y="721784"/>
            <a:ext cx="5207521" cy="480777"/>
          </a:xfrm>
          <a:prstGeom prst="rect">
            <a:avLst/>
          </a:prstGeom>
        </p:spPr>
        <p:txBody>
          <a:bodyPr lIns="137160"/>
          <a:lstStyle>
            <a:lvl1pPr>
              <a:defRPr sz="1197" baseline="0">
                <a:solidFill>
                  <a:schemeClr val="tx2"/>
                </a:solidFill>
              </a:defRPr>
            </a:lvl1pPr>
          </a:lstStyle>
          <a:p>
            <a:pPr lvl="0"/>
            <a:r>
              <a:rPr lang="en-US" dirty="0" smtClean="0"/>
              <a:t>Click here to edit the banner headline for this page</a:t>
            </a:r>
            <a:endParaRPr lang="en-US" dirty="0"/>
          </a:p>
        </p:txBody>
      </p:sp>
      <p:sp>
        <p:nvSpPr>
          <p:cNvPr id="2" name="Title Headline 1"/>
          <p:cNvSpPr>
            <a:spLocks noGrp="1"/>
          </p:cNvSpPr>
          <p:nvPr>
            <p:ph type="title"/>
          </p:nvPr>
        </p:nvSpPr>
        <p:spPr/>
        <p:txBody>
          <a:bodyPr/>
          <a:lstStyle/>
          <a:p>
            <a:r>
              <a:rPr lang="en-US" smtClean="0"/>
              <a:t>Click to edit Master title style</a:t>
            </a:r>
            <a:endParaRPr lang="en-US"/>
          </a:p>
        </p:txBody>
      </p:sp>
      <p:sp>
        <p:nvSpPr>
          <p:cNvPr id="6" name="Mini-TOC"/>
          <p:cNvSpPr>
            <a:spLocks noGrp="1"/>
          </p:cNvSpPr>
          <p:nvPr>
            <p:ph type="tbl" sz="quarter" idx="13"/>
          </p:nvPr>
        </p:nvSpPr>
        <p:spPr>
          <a:xfrm>
            <a:off x="5981610" y="563960"/>
            <a:ext cx="2635687" cy="622015"/>
          </a:xfrm>
          <a:prstGeom prst="rect">
            <a:avLst/>
          </a:prstGeom>
        </p:spPr>
        <p:txBody>
          <a:bodyPr/>
          <a:lstStyle/>
          <a:p>
            <a:endParaRPr lang="en-US"/>
          </a:p>
        </p:txBody>
      </p:sp>
    </p:spTree>
    <p:extLst>
      <p:ext uri="{BB962C8B-B14F-4D97-AF65-F5344CB8AC3E}">
        <p14:creationId xmlns:p14="http://schemas.microsoft.com/office/powerpoint/2010/main" val="3552561317"/>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anner page – 67-33 ">
    <p:spTree>
      <p:nvGrpSpPr>
        <p:cNvPr id="1" name=""/>
        <p:cNvGrpSpPr/>
        <p:nvPr/>
      </p:nvGrpSpPr>
      <p:grpSpPr>
        <a:xfrm>
          <a:off x="0" y="0"/>
          <a:ext cx="0" cy="0"/>
          <a:chOff x="0" y="0"/>
          <a:chExt cx="0" cy="0"/>
        </a:xfrm>
      </p:grpSpPr>
      <p:sp>
        <p:nvSpPr>
          <p:cNvPr id="13" name="Content Placeholder 2"/>
          <p:cNvSpPr>
            <a:spLocks noGrp="1"/>
          </p:cNvSpPr>
          <p:nvPr>
            <p:ph sz="quarter" idx="17" hasCustomPrompt="1"/>
            <p:custDataLst>
              <p:tags r:id="rId1"/>
            </p:custDataLst>
          </p:nvPr>
        </p:nvSpPr>
        <p:spPr>
          <a:xfrm>
            <a:off x="5989428" y="1550890"/>
            <a:ext cx="2627217" cy="4561441"/>
          </a:xfrm>
          <a:prstGeom prst="rect">
            <a:avLst/>
          </a:prstGeom>
        </p:spPr>
        <p:txBody>
          <a:bodyPr/>
          <a:lstStyle/>
          <a:p>
            <a:pPr lvl="0"/>
            <a:r>
              <a:rPr lang="en-US" dirty="0" smtClean="0"/>
              <a:t>Click to edit Master text styles (TAS Body text)</a:t>
            </a:r>
          </a:p>
          <a:p>
            <a:pPr lvl="1"/>
            <a:r>
              <a:rPr lang="en-US" dirty="0" smtClean="0"/>
              <a:t>Second level (TAS Text heading 1)</a:t>
            </a:r>
          </a:p>
          <a:p>
            <a:pPr lvl="2"/>
            <a:r>
              <a:rPr lang="en-US" dirty="0" smtClean="0"/>
              <a:t>Third level (TAS Bullet 1)</a:t>
            </a:r>
          </a:p>
          <a:p>
            <a:pPr lvl="3"/>
            <a:r>
              <a:rPr lang="en-US" dirty="0" smtClean="0"/>
              <a:t>Fourth level (TAS Bullet 2)</a:t>
            </a:r>
          </a:p>
          <a:p>
            <a:pPr lvl="4"/>
            <a:r>
              <a:rPr lang="en-US" dirty="0" smtClean="0"/>
              <a:t>Fifth level (TAS Bullet number)</a:t>
            </a:r>
          </a:p>
          <a:p>
            <a:pPr lvl="5"/>
            <a:r>
              <a:rPr lang="en-US" dirty="0" smtClean="0"/>
              <a:t>Sixth level (TAS Text heading 2)</a:t>
            </a:r>
          </a:p>
          <a:p>
            <a:pPr lvl="6"/>
            <a:r>
              <a:rPr lang="en-US" dirty="0" smtClean="0"/>
              <a:t>Seventh level (TAS Text heading 3)</a:t>
            </a:r>
          </a:p>
          <a:p>
            <a:pPr lvl="7"/>
            <a:r>
              <a:rPr lang="en-US" dirty="0" smtClean="0"/>
              <a:t>Eighth level (TAS Heading callout)</a:t>
            </a:r>
          </a:p>
          <a:p>
            <a:pPr lvl="8"/>
            <a:r>
              <a:rPr lang="en-US" dirty="0" smtClean="0"/>
              <a:t>Ninth level (TAS Single space body text)</a:t>
            </a:r>
            <a:endParaRPr lang="en-US" dirty="0"/>
          </a:p>
        </p:txBody>
      </p:sp>
      <p:sp>
        <p:nvSpPr>
          <p:cNvPr id="10" name="Content Placeholder 1"/>
          <p:cNvSpPr>
            <a:spLocks noGrp="1"/>
          </p:cNvSpPr>
          <p:nvPr>
            <p:ph sz="quarter" idx="16" hasCustomPrompt="1"/>
          </p:nvPr>
        </p:nvSpPr>
        <p:spPr>
          <a:xfrm>
            <a:off x="523879" y="1550890"/>
            <a:ext cx="5371720" cy="4561441"/>
          </a:xfrm>
          <a:prstGeom prst="rect">
            <a:avLst/>
          </a:prstGeom>
        </p:spPr>
        <p:txBody>
          <a:bodyPr numCol="2" spcCol="109728"/>
          <a:lstStyle>
            <a:lvl9pPr>
              <a:defRPr/>
            </a:lvl9pPr>
          </a:lstStyle>
          <a:p>
            <a:pPr lvl="0"/>
            <a:r>
              <a:rPr lang="en-US" dirty="0" smtClean="0"/>
              <a:t>Click to edit Master text styles (TAS Body text)</a:t>
            </a:r>
          </a:p>
          <a:p>
            <a:pPr lvl="1"/>
            <a:r>
              <a:rPr lang="en-US" dirty="0" smtClean="0"/>
              <a:t>Second level (TAS Text heading 1)</a:t>
            </a:r>
          </a:p>
          <a:p>
            <a:pPr lvl="2"/>
            <a:r>
              <a:rPr lang="en-US" dirty="0" smtClean="0"/>
              <a:t>Third level (TAS Bullet 1)</a:t>
            </a:r>
          </a:p>
          <a:p>
            <a:pPr lvl="3"/>
            <a:r>
              <a:rPr lang="en-US" dirty="0" smtClean="0"/>
              <a:t>Fourth level (TAS Bullet 2)</a:t>
            </a:r>
          </a:p>
          <a:p>
            <a:pPr lvl="4"/>
            <a:r>
              <a:rPr lang="en-US" dirty="0" smtClean="0"/>
              <a:t>Fifth level (TAS Bullet number)</a:t>
            </a:r>
          </a:p>
          <a:p>
            <a:pPr lvl="5"/>
            <a:r>
              <a:rPr lang="en-US" dirty="0" smtClean="0"/>
              <a:t>Sixth level (TAS Text heading 2)</a:t>
            </a:r>
          </a:p>
          <a:p>
            <a:pPr lvl="6"/>
            <a:r>
              <a:rPr lang="en-US" dirty="0" smtClean="0"/>
              <a:t>Seventh level (TAS Text heading 3)</a:t>
            </a:r>
          </a:p>
          <a:p>
            <a:pPr lvl="7"/>
            <a:r>
              <a:rPr lang="en-US" dirty="0" smtClean="0"/>
              <a:t>Eighth level (TAS Heading callout)</a:t>
            </a:r>
          </a:p>
          <a:p>
            <a:pPr lvl="8"/>
            <a:r>
              <a:rPr lang="en-US" dirty="0" smtClean="0"/>
              <a:t>Ninth level (TAS Single space body text)</a:t>
            </a:r>
          </a:p>
          <a:p>
            <a:pPr lvl="8"/>
            <a:endParaRPr lang="en-US" dirty="0"/>
          </a:p>
        </p:txBody>
      </p:sp>
      <p:sp>
        <p:nvSpPr>
          <p:cNvPr id="6" name="Title Headline 2"/>
          <p:cNvSpPr>
            <a:spLocks noGrp="1"/>
          </p:cNvSpPr>
          <p:nvPr>
            <p:ph type="body" sz="quarter" idx="10" hasCustomPrompt="1"/>
          </p:nvPr>
        </p:nvSpPr>
        <p:spPr>
          <a:xfrm>
            <a:off x="523878" y="721784"/>
            <a:ext cx="5207521" cy="480777"/>
          </a:xfrm>
          <a:prstGeom prst="rect">
            <a:avLst/>
          </a:prstGeom>
        </p:spPr>
        <p:txBody>
          <a:bodyPr lIns="137160"/>
          <a:lstStyle>
            <a:lvl1pPr>
              <a:defRPr sz="1197" baseline="0">
                <a:solidFill>
                  <a:schemeClr val="tx2"/>
                </a:solidFill>
              </a:defRPr>
            </a:lvl1pPr>
          </a:lstStyle>
          <a:p>
            <a:pPr lvl="0"/>
            <a:r>
              <a:rPr lang="en-US" dirty="0" smtClean="0"/>
              <a:t>Click here to edit the banner headline for this page</a:t>
            </a:r>
            <a:endParaRPr lang="en-US" dirty="0"/>
          </a:p>
        </p:txBody>
      </p:sp>
      <p:sp>
        <p:nvSpPr>
          <p:cNvPr id="2" name="Title Headline 1"/>
          <p:cNvSpPr>
            <a:spLocks noGrp="1"/>
          </p:cNvSpPr>
          <p:nvPr>
            <p:ph type="title"/>
          </p:nvPr>
        </p:nvSpPr>
        <p:spPr/>
        <p:txBody>
          <a:bodyPr/>
          <a:lstStyle/>
          <a:p>
            <a:r>
              <a:rPr lang="en-US" dirty="0" smtClean="0"/>
              <a:t>Click to edit Master title style</a:t>
            </a:r>
            <a:endParaRPr lang="en-US" dirty="0"/>
          </a:p>
        </p:txBody>
      </p:sp>
      <p:sp>
        <p:nvSpPr>
          <p:cNvPr id="7" name="Mini-TOC"/>
          <p:cNvSpPr>
            <a:spLocks noGrp="1"/>
          </p:cNvSpPr>
          <p:nvPr>
            <p:ph type="tbl" sz="quarter" idx="13"/>
          </p:nvPr>
        </p:nvSpPr>
        <p:spPr>
          <a:xfrm>
            <a:off x="5981610" y="563960"/>
            <a:ext cx="2635687" cy="622015"/>
          </a:xfrm>
          <a:prstGeom prst="rect">
            <a:avLst/>
          </a:prstGeom>
        </p:spPr>
        <p:txBody>
          <a:bodyPr/>
          <a:lstStyle/>
          <a:p>
            <a:endParaRPr lang="en-US"/>
          </a:p>
        </p:txBody>
      </p:sp>
    </p:spTree>
    <p:extLst>
      <p:ext uri="{BB962C8B-B14F-4D97-AF65-F5344CB8AC3E}">
        <p14:creationId xmlns:p14="http://schemas.microsoft.com/office/powerpoint/2010/main" val="1209603858"/>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anner page – 50-50 ">
    <p:spTree>
      <p:nvGrpSpPr>
        <p:cNvPr id="1" name=""/>
        <p:cNvGrpSpPr/>
        <p:nvPr/>
      </p:nvGrpSpPr>
      <p:grpSpPr>
        <a:xfrm>
          <a:off x="0" y="0"/>
          <a:ext cx="0" cy="0"/>
          <a:chOff x="0" y="0"/>
          <a:chExt cx="0" cy="0"/>
        </a:xfrm>
      </p:grpSpPr>
      <p:sp>
        <p:nvSpPr>
          <p:cNvPr id="7" name="Mini-TOC"/>
          <p:cNvSpPr>
            <a:spLocks noGrp="1"/>
          </p:cNvSpPr>
          <p:nvPr>
            <p:ph type="tbl" sz="quarter" idx="13"/>
          </p:nvPr>
        </p:nvSpPr>
        <p:spPr>
          <a:xfrm>
            <a:off x="5981610" y="563960"/>
            <a:ext cx="2635687" cy="622015"/>
          </a:xfrm>
          <a:prstGeom prst="rect">
            <a:avLst/>
          </a:prstGeom>
        </p:spPr>
        <p:txBody>
          <a:bodyPr/>
          <a:lstStyle/>
          <a:p>
            <a:endParaRPr lang="en-US"/>
          </a:p>
        </p:txBody>
      </p:sp>
      <p:sp>
        <p:nvSpPr>
          <p:cNvPr id="17" name="Content Placeholder 2"/>
          <p:cNvSpPr>
            <a:spLocks noGrp="1"/>
          </p:cNvSpPr>
          <p:nvPr>
            <p:ph sz="quarter" idx="17" hasCustomPrompt="1"/>
          </p:nvPr>
        </p:nvSpPr>
        <p:spPr>
          <a:xfrm>
            <a:off x="4621086" y="1550890"/>
            <a:ext cx="3995559" cy="4557121"/>
          </a:xfrm>
          <a:prstGeom prst="rect">
            <a:avLst/>
          </a:prstGeom>
        </p:spPr>
        <p:txBody>
          <a:bodyPr/>
          <a:lstStyle/>
          <a:p>
            <a:pPr lvl="0"/>
            <a:r>
              <a:rPr lang="en-US" dirty="0" smtClean="0"/>
              <a:t>Click to edit Master text styles (TAS Body text)</a:t>
            </a:r>
          </a:p>
          <a:p>
            <a:pPr lvl="1"/>
            <a:r>
              <a:rPr lang="en-US" dirty="0" smtClean="0"/>
              <a:t>Second level (TAS Text heading 1)</a:t>
            </a:r>
          </a:p>
          <a:p>
            <a:pPr lvl="2"/>
            <a:r>
              <a:rPr lang="en-US" dirty="0" smtClean="0"/>
              <a:t>Third level (TAS Bullet 1)</a:t>
            </a:r>
          </a:p>
          <a:p>
            <a:pPr lvl="3"/>
            <a:r>
              <a:rPr lang="en-US" dirty="0" smtClean="0"/>
              <a:t>Fourth level (TAS Bullet 2)</a:t>
            </a:r>
          </a:p>
          <a:p>
            <a:pPr lvl="4"/>
            <a:r>
              <a:rPr lang="en-US" dirty="0" smtClean="0"/>
              <a:t>Fifth level (TAS Bullet number)</a:t>
            </a:r>
          </a:p>
          <a:p>
            <a:pPr lvl="5"/>
            <a:r>
              <a:rPr lang="en-US" dirty="0" smtClean="0"/>
              <a:t>Sixth level (TAS Text heading 2)</a:t>
            </a:r>
          </a:p>
          <a:p>
            <a:pPr lvl="6"/>
            <a:r>
              <a:rPr lang="en-US" dirty="0" smtClean="0"/>
              <a:t>Seventh level (TAS Text heading 3)</a:t>
            </a:r>
          </a:p>
          <a:p>
            <a:pPr lvl="7"/>
            <a:r>
              <a:rPr lang="en-US" dirty="0" smtClean="0"/>
              <a:t>Eighth level (TAS Heading callout)</a:t>
            </a:r>
          </a:p>
          <a:p>
            <a:pPr lvl="8"/>
            <a:r>
              <a:rPr lang="en-US" dirty="0" smtClean="0"/>
              <a:t>Ninth level (TAS Single space body text)</a:t>
            </a:r>
            <a:endParaRPr lang="en-US" dirty="0"/>
          </a:p>
        </p:txBody>
      </p:sp>
      <p:sp>
        <p:nvSpPr>
          <p:cNvPr id="15" name="Content Placeholder 1"/>
          <p:cNvSpPr>
            <a:spLocks noGrp="1"/>
          </p:cNvSpPr>
          <p:nvPr>
            <p:ph sz="quarter" idx="16" hasCustomPrompt="1"/>
          </p:nvPr>
        </p:nvSpPr>
        <p:spPr>
          <a:xfrm>
            <a:off x="523879" y="1550890"/>
            <a:ext cx="4003378" cy="4557121"/>
          </a:xfrm>
          <a:prstGeom prst="rect">
            <a:avLst/>
          </a:prstGeom>
        </p:spPr>
        <p:txBody>
          <a:bodyPr/>
          <a:lstStyle/>
          <a:p>
            <a:pPr lvl="0"/>
            <a:r>
              <a:rPr lang="en-US" dirty="0" smtClean="0"/>
              <a:t>Click to edit Master text styles (TAS Body text)</a:t>
            </a:r>
          </a:p>
          <a:p>
            <a:pPr lvl="1"/>
            <a:r>
              <a:rPr lang="en-US" dirty="0" smtClean="0"/>
              <a:t>Second level (TAS Text heading 1)</a:t>
            </a:r>
          </a:p>
          <a:p>
            <a:pPr lvl="2"/>
            <a:r>
              <a:rPr lang="en-US" dirty="0" smtClean="0"/>
              <a:t>Third level (TAS Bullet 1)</a:t>
            </a:r>
          </a:p>
          <a:p>
            <a:pPr lvl="3"/>
            <a:r>
              <a:rPr lang="en-US" dirty="0" smtClean="0"/>
              <a:t>Fourth level (TAS Bullet 2)</a:t>
            </a:r>
          </a:p>
          <a:p>
            <a:pPr lvl="4"/>
            <a:r>
              <a:rPr lang="en-US" dirty="0" smtClean="0"/>
              <a:t>Fifth level (TAS Bullet number)</a:t>
            </a:r>
          </a:p>
          <a:p>
            <a:pPr lvl="5"/>
            <a:r>
              <a:rPr lang="en-US" dirty="0" smtClean="0"/>
              <a:t>Sixth level (TAS Text heading 2)</a:t>
            </a:r>
          </a:p>
          <a:p>
            <a:pPr lvl="6"/>
            <a:r>
              <a:rPr lang="en-US" dirty="0" smtClean="0"/>
              <a:t>Seventh level (TAS Text heading 3)</a:t>
            </a:r>
          </a:p>
          <a:p>
            <a:pPr lvl="7"/>
            <a:r>
              <a:rPr lang="en-US" dirty="0" smtClean="0"/>
              <a:t>Eighth level (TAS Heading callout)</a:t>
            </a:r>
          </a:p>
          <a:p>
            <a:pPr lvl="8"/>
            <a:r>
              <a:rPr lang="en-US" dirty="0" smtClean="0"/>
              <a:t>Ninth level (TAS Single space body text)</a:t>
            </a:r>
            <a:endParaRPr lang="en-US" dirty="0"/>
          </a:p>
        </p:txBody>
      </p:sp>
      <p:sp>
        <p:nvSpPr>
          <p:cNvPr id="6" name="Title Headline 2"/>
          <p:cNvSpPr>
            <a:spLocks noGrp="1"/>
          </p:cNvSpPr>
          <p:nvPr>
            <p:ph type="body" sz="quarter" idx="10" hasCustomPrompt="1"/>
          </p:nvPr>
        </p:nvSpPr>
        <p:spPr>
          <a:xfrm>
            <a:off x="523878" y="721784"/>
            <a:ext cx="5207521" cy="480777"/>
          </a:xfrm>
          <a:prstGeom prst="rect">
            <a:avLst/>
          </a:prstGeom>
        </p:spPr>
        <p:txBody>
          <a:bodyPr lIns="137160"/>
          <a:lstStyle>
            <a:lvl1pPr>
              <a:defRPr sz="1197" baseline="0">
                <a:solidFill>
                  <a:schemeClr val="tx2"/>
                </a:solidFill>
              </a:defRPr>
            </a:lvl1pPr>
          </a:lstStyle>
          <a:p>
            <a:pPr lvl="0"/>
            <a:r>
              <a:rPr lang="en-US" dirty="0" smtClean="0"/>
              <a:t>Click here to edit the banner headline for this page</a:t>
            </a:r>
            <a:endParaRPr lang="en-US" dirty="0"/>
          </a:p>
        </p:txBody>
      </p:sp>
      <p:sp>
        <p:nvSpPr>
          <p:cNvPr id="2" name="Title Headlin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04743543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Annotation">
    <p:spTree>
      <p:nvGrpSpPr>
        <p:cNvPr id="1" name=""/>
        <p:cNvGrpSpPr/>
        <p:nvPr/>
      </p:nvGrpSpPr>
      <p:grpSpPr>
        <a:xfrm>
          <a:off x="0" y="0"/>
          <a:ext cx="0" cy="0"/>
          <a:chOff x="0" y="0"/>
          <a:chExt cx="0" cy="0"/>
        </a:xfrm>
      </p:grpSpPr>
      <p:sp>
        <p:nvSpPr>
          <p:cNvPr id="10" name="Mini-TOC"/>
          <p:cNvSpPr>
            <a:spLocks noGrp="1"/>
          </p:cNvSpPr>
          <p:nvPr>
            <p:ph type="tbl" sz="quarter" idx="13"/>
          </p:nvPr>
        </p:nvSpPr>
        <p:spPr>
          <a:xfrm>
            <a:off x="5981610" y="563960"/>
            <a:ext cx="2635687" cy="622015"/>
          </a:xfrm>
          <a:prstGeom prst="rect">
            <a:avLst/>
          </a:prstGeom>
        </p:spPr>
        <p:txBody>
          <a:bodyPr/>
          <a:lstStyle/>
          <a:p>
            <a:endParaRPr lang="en-US"/>
          </a:p>
        </p:txBody>
      </p:sp>
      <p:sp>
        <p:nvSpPr>
          <p:cNvPr id="7" name="Content Placeholder 2"/>
          <p:cNvSpPr>
            <a:spLocks noGrp="1"/>
          </p:cNvSpPr>
          <p:nvPr>
            <p:ph sz="quarter" idx="18" hasCustomPrompt="1"/>
            <p:custDataLst>
              <p:tags r:id="rId1"/>
            </p:custDataLst>
          </p:nvPr>
        </p:nvSpPr>
        <p:spPr>
          <a:xfrm>
            <a:off x="7349951" y="1550890"/>
            <a:ext cx="1266694" cy="4561441"/>
          </a:xfrm>
          <a:prstGeom prst="rect">
            <a:avLst/>
          </a:prstGeom>
        </p:spPr>
        <p:txBody>
          <a:bodyPr/>
          <a:lstStyle/>
          <a:p>
            <a:pPr lvl="0"/>
            <a:r>
              <a:rPr lang="en-US" dirty="0" smtClean="0"/>
              <a:t>Click to edit Master text styles (TAS Body text)</a:t>
            </a:r>
          </a:p>
          <a:p>
            <a:pPr lvl="1"/>
            <a:r>
              <a:rPr lang="en-US" dirty="0" smtClean="0"/>
              <a:t>Second level (TAS Text heading 1)</a:t>
            </a:r>
          </a:p>
          <a:p>
            <a:pPr lvl="2"/>
            <a:r>
              <a:rPr lang="en-US" dirty="0" smtClean="0"/>
              <a:t>Third level (TAS Bullet 1)</a:t>
            </a:r>
          </a:p>
          <a:p>
            <a:pPr lvl="3"/>
            <a:r>
              <a:rPr lang="en-US" dirty="0" smtClean="0"/>
              <a:t>Fourth level (TAS Bullet 2)</a:t>
            </a:r>
          </a:p>
          <a:p>
            <a:pPr lvl="4"/>
            <a:r>
              <a:rPr lang="en-US" dirty="0" smtClean="0"/>
              <a:t>Fifth level (TAS Bullet number)</a:t>
            </a:r>
          </a:p>
          <a:p>
            <a:pPr lvl="5"/>
            <a:r>
              <a:rPr lang="en-US" dirty="0" smtClean="0"/>
              <a:t>Sixth level (TAS Text heading 2)</a:t>
            </a:r>
          </a:p>
          <a:p>
            <a:pPr lvl="6"/>
            <a:r>
              <a:rPr lang="en-US" dirty="0" smtClean="0"/>
              <a:t>Seventh level (TAS Text heading 3)</a:t>
            </a:r>
          </a:p>
          <a:p>
            <a:pPr lvl="7"/>
            <a:r>
              <a:rPr lang="en-US" dirty="0" smtClean="0"/>
              <a:t>Eighth level (TAS Heading callout)</a:t>
            </a:r>
          </a:p>
          <a:p>
            <a:pPr lvl="8"/>
            <a:r>
              <a:rPr lang="en-US" dirty="0" smtClean="0"/>
              <a:t>Ninth level (TAS Single space body text)</a:t>
            </a:r>
            <a:endParaRPr lang="en-US" dirty="0"/>
          </a:p>
        </p:txBody>
      </p:sp>
      <p:sp>
        <p:nvSpPr>
          <p:cNvPr id="5" name="Content Placeholder 1"/>
          <p:cNvSpPr>
            <a:spLocks noGrp="1"/>
          </p:cNvSpPr>
          <p:nvPr>
            <p:ph sz="quarter" idx="17" hasCustomPrompt="1"/>
          </p:nvPr>
        </p:nvSpPr>
        <p:spPr>
          <a:xfrm>
            <a:off x="1884402" y="1550890"/>
            <a:ext cx="5371720" cy="4561441"/>
          </a:xfrm>
          <a:prstGeom prst="rect">
            <a:avLst/>
          </a:prstGeom>
        </p:spPr>
        <p:txBody>
          <a:bodyPr/>
          <a:lstStyle/>
          <a:p>
            <a:pPr lvl="0"/>
            <a:r>
              <a:rPr lang="en-US" dirty="0" smtClean="0"/>
              <a:t>Click to edit Master text styles (TAS Body text)</a:t>
            </a:r>
          </a:p>
          <a:p>
            <a:pPr lvl="1"/>
            <a:r>
              <a:rPr lang="en-US" dirty="0" smtClean="0"/>
              <a:t>Second level (TAS Text heading 1)</a:t>
            </a:r>
          </a:p>
          <a:p>
            <a:pPr lvl="2"/>
            <a:r>
              <a:rPr lang="en-US" dirty="0" smtClean="0"/>
              <a:t>Third level (TAS Bullet 1)</a:t>
            </a:r>
          </a:p>
          <a:p>
            <a:pPr lvl="3"/>
            <a:r>
              <a:rPr lang="en-US" dirty="0" smtClean="0"/>
              <a:t>Fourth level (TAS Bullet 2)</a:t>
            </a:r>
          </a:p>
          <a:p>
            <a:pPr lvl="4"/>
            <a:r>
              <a:rPr lang="en-US" dirty="0" smtClean="0"/>
              <a:t>Fifth level (TAS Bullet number)</a:t>
            </a:r>
          </a:p>
          <a:p>
            <a:pPr lvl="5"/>
            <a:r>
              <a:rPr lang="en-US" dirty="0" smtClean="0"/>
              <a:t>Sixth level (TAS Text heading 2)</a:t>
            </a:r>
          </a:p>
          <a:p>
            <a:pPr lvl="6"/>
            <a:r>
              <a:rPr lang="en-US" dirty="0" smtClean="0"/>
              <a:t>Seventh level (TAS Text heading 3)</a:t>
            </a:r>
          </a:p>
          <a:p>
            <a:pPr lvl="7"/>
            <a:r>
              <a:rPr lang="en-US" dirty="0" smtClean="0"/>
              <a:t>Eighth level (TAS Heading callout)</a:t>
            </a:r>
          </a:p>
          <a:p>
            <a:pPr lvl="8"/>
            <a:r>
              <a:rPr lang="en-US" dirty="0" smtClean="0"/>
              <a:t>Ninth level (TAS Single space body text)</a:t>
            </a:r>
            <a:endParaRPr lang="en-US" dirty="0"/>
          </a:p>
        </p:txBody>
      </p:sp>
      <p:sp>
        <p:nvSpPr>
          <p:cNvPr id="6" name="Title Headline 2"/>
          <p:cNvSpPr>
            <a:spLocks noGrp="1"/>
          </p:cNvSpPr>
          <p:nvPr>
            <p:ph type="body" sz="quarter" idx="10" hasCustomPrompt="1"/>
          </p:nvPr>
        </p:nvSpPr>
        <p:spPr>
          <a:xfrm>
            <a:off x="523878" y="721784"/>
            <a:ext cx="5207521" cy="480777"/>
          </a:xfrm>
          <a:prstGeom prst="rect">
            <a:avLst/>
          </a:prstGeom>
        </p:spPr>
        <p:txBody>
          <a:bodyPr lIns="137160"/>
          <a:lstStyle>
            <a:lvl1pPr>
              <a:defRPr sz="1197" baseline="0">
                <a:solidFill>
                  <a:schemeClr val="tx2"/>
                </a:solidFill>
              </a:defRPr>
            </a:lvl1pPr>
          </a:lstStyle>
          <a:p>
            <a:pPr lvl="0"/>
            <a:r>
              <a:rPr lang="en-US" dirty="0" smtClean="0"/>
              <a:t>Click here to edit the banner headline for this page</a:t>
            </a:r>
            <a:endParaRPr lang="en-US" dirty="0"/>
          </a:p>
        </p:txBody>
      </p:sp>
      <p:sp>
        <p:nvSpPr>
          <p:cNvPr id="2" name="Title Headlin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795312850"/>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5540255"/>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32" name="Mini-TOC"/>
          <p:cNvSpPr>
            <a:spLocks noGrp="1"/>
          </p:cNvSpPr>
          <p:nvPr>
            <p:ph type="tbl" sz="quarter" idx="13"/>
          </p:nvPr>
        </p:nvSpPr>
        <p:spPr>
          <a:xfrm>
            <a:off x="5981610" y="563960"/>
            <a:ext cx="2635687" cy="622015"/>
          </a:xfrm>
          <a:prstGeom prst="rect">
            <a:avLst/>
          </a:prstGeom>
        </p:spPr>
        <p:txBody>
          <a:bodyPr/>
          <a:lstStyle/>
          <a:p>
            <a:endParaRPr lang="en-US"/>
          </a:p>
        </p:txBody>
      </p:sp>
      <p:sp>
        <p:nvSpPr>
          <p:cNvPr id="5" name="Column 12"/>
          <p:cNvSpPr/>
          <p:nvPr userDrawn="1"/>
        </p:nvSpPr>
        <p:spPr>
          <a:xfrm>
            <a:off x="8030213" y="1550889"/>
            <a:ext cx="591158" cy="4850679"/>
          </a:xfrm>
          <a:prstGeom prst="rect">
            <a:avLst/>
          </a:prstGeom>
          <a:solidFill>
            <a:schemeClr val="accent4"/>
          </a:solidFill>
          <a:ln>
            <a:noFill/>
          </a:ln>
        </p:spPr>
        <p:txBody>
          <a:bodyPr wrap="square" lIns="0" tIns="0" rIns="0" bIns="0" rtlCol="0" anchor="t" anchorCtr="0">
            <a:noAutofit/>
          </a:bodyPr>
          <a:lstStyle/>
          <a:p>
            <a:pPr eaLnBrk="0" fontAlgn="base" hangingPunct="0"/>
            <a:endParaRPr lang="en-US" sz="941" dirty="0" smtClean="0">
              <a:solidFill>
                <a:srgbClr val="7F7E82"/>
              </a:solidFill>
              <a:latin typeface="Arial Narrow" pitchFamily="34" charset="0"/>
              <a:ea typeface="Arial"/>
              <a:cs typeface="Times New Roman"/>
            </a:endParaRPr>
          </a:p>
        </p:txBody>
      </p:sp>
      <p:sp>
        <p:nvSpPr>
          <p:cNvPr id="20" name="Gutter 11"/>
          <p:cNvSpPr/>
          <p:nvPr userDrawn="1"/>
        </p:nvSpPr>
        <p:spPr>
          <a:xfrm>
            <a:off x="7936384" y="1550889"/>
            <a:ext cx="93898" cy="4850679"/>
          </a:xfrm>
          <a:prstGeom prst="rect">
            <a:avLst/>
          </a:prstGeom>
          <a:solidFill>
            <a:srgbClr val="7FD1D6"/>
          </a:solidFill>
          <a:ln>
            <a:noFill/>
          </a:ln>
        </p:spPr>
        <p:txBody>
          <a:bodyPr lIns="0" tIns="0" rIns="0" bIns="0" rtlCol="0" anchor="t" anchorCtr="0">
            <a:noAutofit/>
          </a:bodyPr>
          <a:lstStyle/>
          <a:p>
            <a:pPr eaLnBrk="0" fontAlgn="base" hangingPunct="0"/>
            <a:endParaRPr lang="en-US" sz="941" dirty="0" smtClean="0">
              <a:solidFill>
                <a:srgbClr val="7F7E82"/>
              </a:solidFill>
              <a:latin typeface="Arial Narrow" pitchFamily="34" charset="0"/>
              <a:ea typeface="Arial"/>
              <a:cs typeface="Times New Roman"/>
            </a:endParaRPr>
          </a:p>
        </p:txBody>
      </p:sp>
      <p:sp>
        <p:nvSpPr>
          <p:cNvPr id="6" name="Column 11"/>
          <p:cNvSpPr/>
          <p:nvPr userDrawn="1"/>
        </p:nvSpPr>
        <p:spPr>
          <a:xfrm>
            <a:off x="7349952" y="1550889"/>
            <a:ext cx="586432" cy="4850679"/>
          </a:xfrm>
          <a:prstGeom prst="rect">
            <a:avLst/>
          </a:prstGeom>
          <a:solidFill>
            <a:schemeClr val="accent4"/>
          </a:solidFill>
          <a:ln>
            <a:noFill/>
          </a:ln>
        </p:spPr>
        <p:txBody>
          <a:bodyPr wrap="square" lIns="0" tIns="0" rIns="0" bIns="0" rtlCol="0" anchor="t" anchorCtr="0">
            <a:noAutofit/>
          </a:bodyPr>
          <a:lstStyle/>
          <a:p>
            <a:pPr eaLnBrk="0" fontAlgn="base" hangingPunct="0"/>
            <a:endParaRPr lang="en-US" sz="941" dirty="0" smtClean="0">
              <a:solidFill>
                <a:srgbClr val="7F7E82"/>
              </a:solidFill>
              <a:latin typeface="Arial Narrow" pitchFamily="34" charset="0"/>
              <a:ea typeface="Arial"/>
              <a:cs typeface="Times New Roman"/>
            </a:endParaRPr>
          </a:p>
        </p:txBody>
      </p:sp>
      <p:sp>
        <p:nvSpPr>
          <p:cNvPr id="21" name="Gutter 10"/>
          <p:cNvSpPr/>
          <p:nvPr userDrawn="1"/>
        </p:nvSpPr>
        <p:spPr>
          <a:xfrm>
            <a:off x="7256122" y="1550889"/>
            <a:ext cx="93898" cy="4850679"/>
          </a:xfrm>
          <a:prstGeom prst="rect">
            <a:avLst/>
          </a:prstGeom>
          <a:solidFill>
            <a:srgbClr val="7FD1D6"/>
          </a:solidFill>
          <a:ln>
            <a:noFill/>
          </a:ln>
        </p:spPr>
        <p:txBody>
          <a:bodyPr lIns="0" tIns="0" rIns="0" bIns="0" rtlCol="0" anchor="t" anchorCtr="0">
            <a:noAutofit/>
          </a:bodyPr>
          <a:lstStyle/>
          <a:p>
            <a:pPr eaLnBrk="0" fontAlgn="base" hangingPunct="0"/>
            <a:endParaRPr lang="en-US" sz="941" dirty="0" smtClean="0">
              <a:solidFill>
                <a:srgbClr val="7F7E82"/>
              </a:solidFill>
              <a:latin typeface="Arial Narrow" pitchFamily="34" charset="0"/>
              <a:ea typeface="Arial"/>
              <a:cs typeface="Times New Roman"/>
            </a:endParaRPr>
          </a:p>
        </p:txBody>
      </p:sp>
      <p:sp>
        <p:nvSpPr>
          <p:cNvPr id="10" name="Column 10"/>
          <p:cNvSpPr/>
          <p:nvPr userDrawn="1"/>
        </p:nvSpPr>
        <p:spPr>
          <a:xfrm>
            <a:off x="6669690" y="1550889"/>
            <a:ext cx="586432" cy="4850679"/>
          </a:xfrm>
          <a:prstGeom prst="rect">
            <a:avLst/>
          </a:prstGeom>
          <a:solidFill>
            <a:schemeClr val="accent4"/>
          </a:solidFill>
          <a:ln>
            <a:noFill/>
          </a:ln>
        </p:spPr>
        <p:txBody>
          <a:bodyPr wrap="square" lIns="0" tIns="0" rIns="0" bIns="0" rtlCol="0" anchor="t" anchorCtr="0">
            <a:noAutofit/>
          </a:bodyPr>
          <a:lstStyle/>
          <a:p>
            <a:pPr eaLnBrk="0" fontAlgn="base" hangingPunct="0"/>
            <a:endParaRPr lang="en-US" sz="941" dirty="0" smtClean="0">
              <a:solidFill>
                <a:srgbClr val="7F7E82"/>
              </a:solidFill>
              <a:latin typeface="Arial Narrow" pitchFamily="34" charset="0"/>
              <a:ea typeface="Arial"/>
              <a:cs typeface="Times New Roman"/>
            </a:endParaRPr>
          </a:p>
        </p:txBody>
      </p:sp>
      <p:sp>
        <p:nvSpPr>
          <p:cNvPr id="22" name="Gutter 9"/>
          <p:cNvSpPr/>
          <p:nvPr userDrawn="1"/>
        </p:nvSpPr>
        <p:spPr>
          <a:xfrm>
            <a:off x="6575861" y="1550889"/>
            <a:ext cx="93898" cy="4850679"/>
          </a:xfrm>
          <a:prstGeom prst="rect">
            <a:avLst/>
          </a:prstGeom>
          <a:solidFill>
            <a:srgbClr val="7FD1D6"/>
          </a:solidFill>
          <a:ln>
            <a:noFill/>
          </a:ln>
        </p:spPr>
        <p:txBody>
          <a:bodyPr lIns="0" tIns="0" rIns="0" bIns="0" rtlCol="0" anchor="t" anchorCtr="0">
            <a:noAutofit/>
          </a:bodyPr>
          <a:lstStyle/>
          <a:p>
            <a:pPr eaLnBrk="0" fontAlgn="base" hangingPunct="0"/>
            <a:endParaRPr lang="en-US" sz="941" dirty="0" smtClean="0">
              <a:solidFill>
                <a:srgbClr val="7F7E82"/>
              </a:solidFill>
              <a:latin typeface="Arial Narrow" pitchFamily="34" charset="0"/>
              <a:ea typeface="Arial"/>
              <a:cs typeface="Times New Roman"/>
            </a:endParaRPr>
          </a:p>
        </p:txBody>
      </p:sp>
      <p:sp>
        <p:nvSpPr>
          <p:cNvPr id="11" name="Column 9"/>
          <p:cNvSpPr/>
          <p:nvPr userDrawn="1"/>
        </p:nvSpPr>
        <p:spPr>
          <a:xfrm>
            <a:off x="5989429" y="1550889"/>
            <a:ext cx="586432" cy="4850679"/>
          </a:xfrm>
          <a:prstGeom prst="rect">
            <a:avLst/>
          </a:prstGeom>
          <a:solidFill>
            <a:schemeClr val="accent4"/>
          </a:solidFill>
          <a:ln>
            <a:noFill/>
          </a:ln>
        </p:spPr>
        <p:txBody>
          <a:bodyPr wrap="square" lIns="0" tIns="0" rIns="0" bIns="0" rtlCol="0" anchor="t" anchorCtr="0">
            <a:noAutofit/>
          </a:bodyPr>
          <a:lstStyle/>
          <a:p>
            <a:pPr eaLnBrk="0" fontAlgn="base" hangingPunct="0"/>
            <a:endParaRPr lang="en-US" sz="941" dirty="0" smtClean="0">
              <a:solidFill>
                <a:srgbClr val="7F7E82"/>
              </a:solidFill>
              <a:latin typeface="Arial Narrow" pitchFamily="34" charset="0"/>
              <a:ea typeface="Arial"/>
              <a:cs typeface="Times New Roman"/>
            </a:endParaRPr>
          </a:p>
        </p:txBody>
      </p:sp>
      <p:sp>
        <p:nvSpPr>
          <p:cNvPr id="23" name="Gutter 8"/>
          <p:cNvSpPr/>
          <p:nvPr userDrawn="1"/>
        </p:nvSpPr>
        <p:spPr>
          <a:xfrm>
            <a:off x="5895599" y="1550889"/>
            <a:ext cx="93898" cy="4850679"/>
          </a:xfrm>
          <a:prstGeom prst="rect">
            <a:avLst/>
          </a:prstGeom>
          <a:solidFill>
            <a:srgbClr val="7FD1D6"/>
          </a:solidFill>
          <a:ln>
            <a:noFill/>
          </a:ln>
        </p:spPr>
        <p:txBody>
          <a:bodyPr lIns="0" tIns="0" rIns="0" bIns="0" rtlCol="0" anchor="t" anchorCtr="0">
            <a:noAutofit/>
          </a:bodyPr>
          <a:lstStyle/>
          <a:p>
            <a:pPr eaLnBrk="0" fontAlgn="base" hangingPunct="0"/>
            <a:endParaRPr lang="en-US" sz="941" dirty="0" smtClean="0">
              <a:solidFill>
                <a:srgbClr val="7F7E82"/>
              </a:solidFill>
              <a:latin typeface="Arial Narrow" pitchFamily="34" charset="0"/>
              <a:ea typeface="Arial"/>
              <a:cs typeface="Times New Roman"/>
            </a:endParaRPr>
          </a:p>
        </p:txBody>
      </p:sp>
      <p:sp>
        <p:nvSpPr>
          <p:cNvPr id="12" name="Column 8"/>
          <p:cNvSpPr/>
          <p:nvPr userDrawn="1"/>
        </p:nvSpPr>
        <p:spPr>
          <a:xfrm>
            <a:off x="5309167" y="1550889"/>
            <a:ext cx="586432" cy="4850679"/>
          </a:xfrm>
          <a:prstGeom prst="rect">
            <a:avLst/>
          </a:prstGeom>
          <a:solidFill>
            <a:schemeClr val="accent4"/>
          </a:solidFill>
          <a:ln>
            <a:noFill/>
          </a:ln>
        </p:spPr>
        <p:txBody>
          <a:bodyPr wrap="square" lIns="0" tIns="0" rIns="0" bIns="0" rtlCol="0" anchor="t" anchorCtr="0">
            <a:noAutofit/>
          </a:bodyPr>
          <a:lstStyle/>
          <a:p>
            <a:pPr eaLnBrk="0" fontAlgn="base" hangingPunct="0"/>
            <a:endParaRPr lang="en-US" sz="941" dirty="0" smtClean="0">
              <a:solidFill>
                <a:srgbClr val="7F7E82"/>
              </a:solidFill>
              <a:latin typeface="Arial Narrow" pitchFamily="34" charset="0"/>
              <a:ea typeface="Arial"/>
              <a:cs typeface="Times New Roman"/>
            </a:endParaRPr>
          </a:p>
        </p:txBody>
      </p:sp>
      <p:sp>
        <p:nvSpPr>
          <p:cNvPr id="24" name="Gutter 7"/>
          <p:cNvSpPr/>
          <p:nvPr userDrawn="1"/>
        </p:nvSpPr>
        <p:spPr>
          <a:xfrm>
            <a:off x="5215338" y="1550889"/>
            <a:ext cx="93898" cy="4850679"/>
          </a:xfrm>
          <a:prstGeom prst="rect">
            <a:avLst/>
          </a:prstGeom>
          <a:solidFill>
            <a:srgbClr val="7FD1D6"/>
          </a:solidFill>
          <a:ln>
            <a:noFill/>
          </a:ln>
        </p:spPr>
        <p:txBody>
          <a:bodyPr lIns="0" tIns="0" rIns="0" bIns="0" rtlCol="0" anchor="t" anchorCtr="0">
            <a:noAutofit/>
          </a:bodyPr>
          <a:lstStyle/>
          <a:p>
            <a:pPr eaLnBrk="0" fontAlgn="base" hangingPunct="0"/>
            <a:endParaRPr lang="en-US" sz="941" dirty="0" smtClean="0">
              <a:solidFill>
                <a:srgbClr val="7F7E82"/>
              </a:solidFill>
              <a:latin typeface="Arial Narrow" pitchFamily="34" charset="0"/>
              <a:ea typeface="Arial"/>
              <a:cs typeface="Times New Roman"/>
            </a:endParaRPr>
          </a:p>
        </p:txBody>
      </p:sp>
      <p:sp>
        <p:nvSpPr>
          <p:cNvPr id="13" name="Column 7"/>
          <p:cNvSpPr/>
          <p:nvPr userDrawn="1"/>
        </p:nvSpPr>
        <p:spPr>
          <a:xfrm>
            <a:off x="4621087" y="1550889"/>
            <a:ext cx="594251" cy="4850679"/>
          </a:xfrm>
          <a:prstGeom prst="rect">
            <a:avLst/>
          </a:prstGeom>
          <a:solidFill>
            <a:schemeClr val="accent4"/>
          </a:solidFill>
          <a:ln>
            <a:noFill/>
          </a:ln>
        </p:spPr>
        <p:txBody>
          <a:bodyPr wrap="square" lIns="0" tIns="0" rIns="0" bIns="0" rtlCol="0" anchor="t" anchorCtr="0">
            <a:noAutofit/>
          </a:bodyPr>
          <a:lstStyle/>
          <a:p>
            <a:pPr eaLnBrk="0" fontAlgn="base" hangingPunct="0"/>
            <a:endParaRPr lang="en-US" sz="941" dirty="0" smtClean="0">
              <a:solidFill>
                <a:srgbClr val="7F7E82"/>
              </a:solidFill>
              <a:latin typeface="Arial Narrow" pitchFamily="34" charset="0"/>
              <a:ea typeface="Arial"/>
              <a:cs typeface="Times New Roman"/>
            </a:endParaRPr>
          </a:p>
        </p:txBody>
      </p:sp>
      <p:sp>
        <p:nvSpPr>
          <p:cNvPr id="25" name="Gutter 6"/>
          <p:cNvSpPr/>
          <p:nvPr userDrawn="1"/>
        </p:nvSpPr>
        <p:spPr>
          <a:xfrm>
            <a:off x="4527257" y="1550889"/>
            <a:ext cx="93898" cy="4850679"/>
          </a:xfrm>
          <a:prstGeom prst="rect">
            <a:avLst/>
          </a:prstGeom>
          <a:solidFill>
            <a:srgbClr val="7FD1D6"/>
          </a:solidFill>
          <a:ln>
            <a:noFill/>
          </a:ln>
        </p:spPr>
        <p:txBody>
          <a:bodyPr lIns="0" tIns="0" rIns="0" bIns="0" rtlCol="0" anchor="t" anchorCtr="0">
            <a:noAutofit/>
          </a:bodyPr>
          <a:lstStyle/>
          <a:p>
            <a:pPr eaLnBrk="0" fontAlgn="base" hangingPunct="0"/>
            <a:endParaRPr lang="en-US" sz="941" dirty="0" smtClean="0">
              <a:solidFill>
                <a:srgbClr val="7F7E82"/>
              </a:solidFill>
              <a:latin typeface="Arial Narrow" pitchFamily="34" charset="0"/>
              <a:ea typeface="Arial"/>
              <a:cs typeface="Times New Roman"/>
            </a:endParaRPr>
          </a:p>
        </p:txBody>
      </p:sp>
      <p:sp>
        <p:nvSpPr>
          <p:cNvPr id="14" name="Column 6"/>
          <p:cNvSpPr/>
          <p:nvPr userDrawn="1"/>
        </p:nvSpPr>
        <p:spPr>
          <a:xfrm>
            <a:off x="3933006" y="1550889"/>
            <a:ext cx="594251" cy="4850679"/>
          </a:xfrm>
          <a:prstGeom prst="rect">
            <a:avLst/>
          </a:prstGeom>
          <a:solidFill>
            <a:schemeClr val="accent4"/>
          </a:solidFill>
          <a:ln>
            <a:noFill/>
          </a:ln>
        </p:spPr>
        <p:txBody>
          <a:bodyPr wrap="square" lIns="0" tIns="0" rIns="0" bIns="0" rtlCol="0" anchor="t" anchorCtr="0">
            <a:noAutofit/>
          </a:bodyPr>
          <a:lstStyle/>
          <a:p>
            <a:pPr eaLnBrk="0" fontAlgn="base" hangingPunct="0"/>
            <a:endParaRPr lang="en-US" sz="941" dirty="0" smtClean="0">
              <a:solidFill>
                <a:srgbClr val="7F7E82"/>
              </a:solidFill>
              <a:latin typeface="Arial Narrow" pitchFamily="34" charset="0"/>
              <a:ea typeface="Arial"/>
              <a:cs typeface="Times New Roman"/>
            </a:endParaRPr>
          </a:p>
        </p:txBody>
      </p:sp>
      <p:sp>
        <p:nvSpPr>
          <p:cNvPr id="26" name="Gutter 5"/>
          <p:cNvSpPr/>
          <p:nvPr userDrawn="1"/>
        </p:nvSpPr>
        <p:spPr>
          <a:xfrm>
            <a:off x="3839177" y="1550889"/>
            <a:ext cx="93898" cy="4850679"/>
          </a:xfrm>
          <a:prstGeom prst="rect">
            <a:avLst/>
          </a:prstGeom>
          <a:solidFill>
            <a:srgbClr val="7FD1D6"/>
          </a:solidFill>
          <a:ln>
            <a:noFill/>
          </a:ln>
        </p:spPr>
        <p:txBody>
          <a:bodyPr lIns="0" tIns="0" rIns="0" bIns="0" rtlCol="0" anchor="t" anchorCtr="0">
            <a:noAutofit/>
          </a:bodyPr>
          <a:lstStyle/>
          <a:p>
            <a:pPr eaLnBrk="0" fontAlgn="base" hangingPunct="0"/>
            <a:endParaRPr lang="en-US" sz="941" dirty="0" smtClean="0">
              <a:solidFill>
                <a:srgbClr val="7F7E82"/>
              </a:solidFill>
              <a:latin typeface="Arial Narrow" pitchFamily="34" charset="0"/>
              <a:ea typeface="Arial"/>
              <a:cs typeface="Times New Roman"/>
            </a:endParaRPr>
          </a:p>
        </p:txBody>
      </p:sp>
      <p:sp>
        <p:nvSpPr>
          <p:cNvPr id="15" name="Column 5"/>
          <p:cNvSpPr/>
          <p:nvPr userDrawn="1"/>
        </p:nvSpPr>
        <p:spPr>
          <a:xfrm>
            <a:off x="3244926" y="1550889"/>
            <a:ext cx="594251" cy="4850679"/>
          </a:xfrm>
          <a:prstGeom prst="rect">
            <a:avLst/>
          </a:prstGeom>
          <a:solidFill>
            <a:schemeClr val="accent4"/>
          </a:solidFill>
          <a:ln>
            <a:noFill/>
          </a:ln>
        </p:spPr>
        <p:txBody>
          <a:bodyPr wrap="square" lIns="0" tIns="0" rIns="0" bIns="0" rtlCol="0" anchor="t" anchorCtr="0">
            <a:noAutofit/>
          </a:bodyPr>
          <a:lstStyle/>
          <a:p>
            <a:pPr eaLnBrk="0" fontAlgn="base" hangingPunct="0"/>
            <a:endParaRPr lang="en-US" sz="941" dirty="0" smtClean="0">
              <a:solidFill>
                <a:srgbClr val="7F7E82"/>
              </a:solidFill>
              <a:latin typeface="Arial Narrow" pitchFamily="34" charset="0"/>
              <a:ea typeface="Arial"/>
              <a:cs typeface="Times New Roman"/>
            </a:endParaRPr>
          </a:p>
        </p:txBody>
      </p:sp>
      <p:sp>
        <p:nvSpPr>
          <p:cNvPr id="27" name="Gutter 4"/>
          <p:cNvSpPr/>
          <p:nvPr userDrawn="1"/>
        </p:nvSpPr>
        <p:spPr>
          <a:xfrm>
            <a:off x="3151096" y="1550889"/>
            <a:ext cx="93898" cy="4850679"/>
          </a:xfrm>
          <a:prstGeom prst="rect">
            <a:avLst/>
          </a:prstGeom>
          <a:solidFill>
            <a:srgbClr val="7FD1D6"/>
          </a:solidFill>
          <a:ln>
            <a:noFill/>
          </a:ln>
        </p:spPr>
        <p:txBody>
          <a:bodyPr lIns="0" tIns="0" rIns="0" bIns="0" rtlCol="0" anchor="t" anchorCtr="0">
            <a:noAutofit/>
          </a:bodyPr>
          <a:lstStyle/>
          <a:p>
            <a:pPr eaLnBrk="0" fontAlgn="base" hangingPunct="0"/>
            <a:endParaRPr lang="en-US" sz="941" dirty="0" smtClean="0">
              <a:solidFill>
                <a:srgbClr val="7F7E82"/>
              </a:solidFill>
              <a:latin typeface="Arial Narrow" pitchFamily="34" charset="0"/>
              <a:ea typeface="Arial"/>
              <a:cs typeface="Times New Roman"/>
            </a:endParaRPr>
          </a:p>
        </p:txBody>
      </p:sp>
      <p:sp>
        <p:nvSpPr>
          <p:cNvPr id="16" name="Column 4"/>
          <p:cNvSpPr/>
          <p:nvPr userDrawn="1"/>
        </p:nvSpPr>
        <p:spPr>
          <a:xfrm>
            <a:off x="2564664" y="1550889"/>
            <a:ext cx="586432" cy="4850679"/>
          </a:xfrm>
          <a:prstGeom prst="rect">
            <a:avLst/>
          </a:prstGeom>
          <a:solidFill>
            <a:schemeClr val="accent4"/>
          </a:solidFill>
          <a:ln>
            <a:noFill/>
          </a:ln>
        </p:spPr>
        <p:txBody>
          <a:bodyPr wrap="square" lIns="0" tIns="0" rIns="0" bIns="0" rtlCol="0" anchor="t" anchorCtr="0">
            <a:noAutofit/>
          </a:bodyPr>
          <a:lstStyle/>
          <a:p>
            <a:pPr eaLnBrk="0" fontAlgn="base" hangingPunct="0"/>
            <a:endParaRPr lang="en-US" sz="941" dirty="0" smtClean="0">
              <a:solidFill>
                <a:srgbClr val="7F7E82"/>
              </a:solidFill>
              <a:latin typeface="Arial Narrow" pitchFamily="34" charset="0"/>
              <a:ea typeface="Arial"/>
              <a:cs typeface="Times New Roman"/>
            </a:endParaRPr>
          </a:p>
        </p:txBody>
      </p:sp>
      <p:sp>
        <p:nvSpPr>
          <p:cNvPr id="28" name="Gutter 3"/>
          <p:cNvSpPr/>
          <p:nvPr userDrawn="1"/>
        </p:nvSpPr>
        <p:spPr>
          <a:xfrm>
            <a:off x="2470835" y="1550889"/>
            <a:ext cx="93898" cy="4850679"/>
          </a:xfrm>
          <a:prstGeom prst="rect">
            <a:avLst/>
          </a:prstGeom>
          <a:solidFill>
            <a:srgbClr val="7FD1D6"/>
          </a:solidFill>
          <a:ln>
            <a:noFill/>
          </a:ln>
        </p:spPr>
        <p:txBody>
          <a:bodyPr lIns="0" tIns="0" rIns="0" bIns="0" rtlCol="0" anchor="t" anchorCtr="0">
            <a:noAutofit/>
          </a:bodyPr>
          <a:lstStyle/>
          <a:p>
            <a:pPr eaLnBrk="0" fontAlgn="base" hangingPunct="0"/>
            <a:endParaRPr lang="en-US" sz="941" dirty="0" smtClean="0">
              <a:solidFill>
                <a:srgbClr val="7F7E82"/>
              </a:solidFill>
              <a:latin typeface="Arial Narrow" pitchFamily="34" charset="0"/>
              <a:ea typeface="Arial"/>
              <a:cs typeface="Times New Roman"/>
            </a:endParaRPr>
          </a:p>
        </p:txBody>
      </p:sp>
      <p:sp>
        <p:nvSpPr>
          <p:cNvPr id="17" name="Column 3"/>
          <p:cNvSpPr/>
          <p:nvPr userDrawn="1"/>
        </p:nvSpPr>
        <p:spPr>
          <a:xfrm>
            <a:off x="1884403" y="1550889"/>
            <a:ext cx="586432" cy="4850679"/>
          </a:xfrm>
          <a:prstGeom prst="rect">
            <a:avLst/>
          </a:prstGeom>
          <a:solidFill>
            <a:schemeClr val="accent4"/>
          </a:solidFill>
          <a:ln>
            <a:noFill/>
          </a:ln>
        </p:spPr>
        <p:txBody>
          <a:bodyPr wrap="square" lIns="0" tIns="0" rIns="0" bIns="0" rtlCol="0" anchor="t" anchorCtr="0">
            <a:noAutofit/>
          </a:bodyPr>
          <a:lstStyle/>
          <a:p>
            <a:pPr eaLnBrk="0" fontAlgn="base" hangingPunct="0"/>
            <a:endParaRPr lang="en-US" sz="941" dirty="0" smtClean="0">
              <a:solidFill>
                <a:srgbClr val="7F7E82"/>
              </a:solidFill>
              <a:latin typeface="Arial Narrow" pitchFamily="34" charset="0"/>
              <a:ea typeface="Arial"/>
              <a:cs typeface="Times New Roman"/>
            </a:endParaRPr>
          </a:p>
        </p:txBody>
      </p:sp>
      <p:sp>
        <p:nvSpPr>
          <p:cNvPr id="29" name="Gutter 2"/>
          <p:cNvSpPr/>
          <p:nvPr userDrawn="1"/>
        </p:nvSpPr>
        <p:spPr>
          <a:xfrm>
            <a:off x="1790573" y="1550889"/>
            <a:ext cx="93898" cy="4850679"/>
          </a:xfrm>
          <a:prstGeom prst="rect">
            <a:avLst/>
          </a:prstGeom>
          <a:solidFill>
            <a:srgbClr val="7FD1D6"/>
          </a:solidFill>
          <a:ln>
            <a:noFill/>
          </a:ln>
        </p:spPr>
        <p:txBody>
          <a:bodyPr lIns="0" tIns="0" rIns="0" bIns="0" rtlCol="0" anchor="t" anchorCtr="0">
            <a:noAutofit/>
          </a:bodyPr>
          <a:lstStyle/>
          <a:p>
            <a:pPr eaLnBrk="0" fontAlgn="base" hangingPunct="0"/>
            <a:endParaRPr lang="en-US" sz="941" dirty="0" smtClean="0">
              <a:solidFill>
                <a:srgbClr val="7F7E82"/>
              </a:solidFill>
              <a:latin typeface="Arial Narrow" pitchFamily="34" charset="0"/>
              <a:ea typeface="Arial"/>
              <a:cs typeface="Times New Roman"/>
            </a:endParaRPr>
          </a:p>
        </p:txBody>
      </p:sp>
      <p:sp>
        <p:nvSpPr>
          <p:cNvPr id="18" name="Column 2"/>
          <p:cNvSpPr/>
          <p:nvPr userDrawn="1"/>
        </p:nvSpPr>
        <p:spPr>
          <a:xfrm>
            <a:off x="1204141" y="1550889"/>
            <a:ext cx="586432" cy="4850679"/>
          </a:xfrm>
          <a:prstGeom prst="rect">
            <a:avLst/>
          </a:prstGeom>
          <a:solidFill>
            <a:schemeClr val="accent4"/>
          </a:solidFill>
          <a:ln>
            <a:noFill/>
          </a:ln>
        </p:spPr>
        <p:txBody>
          <a:bodyPr wrap="square" lIns="0" tIns="0" rIns="0" bIns="0" rtlCol="0" anchor="t" anchorCtr="0">
            <a:noAutofit/>
          </a:bodyPr>
          <a:lstStyle/>
          <a:p>
            <a:pPr eaLnBrk="0" fontAlgn="base" hangingPunct="0"/>
            <a:endParaRPr lang="en-US" sz="941" dirty="0" smtClean="0">
              <a:solidFill>
                <a:srgbClr val="7F7E82"/>
              </a:solidFill>
              <a:latin typeface="Arial Narrow" pitchFamily="34" charset="0"/>
              <a:ea typeface="Arial"/>
              <a:cs typeface="Times New Roman"/>
            </a:endParaRPr>
          </a:p>
        </p:txBody>
      </p:sp>
      <p:sp>
        <p:nvSpPr>
          <p:cNvPr id="30" name="Gutter 1"/>
          <p:cNvSpPr/>
          <p:nvPr userDrawn="1"/>
        </p:nvSpPr>
        <p:spPr>
          <a:xfrm>
            <a:off x="1110312" y="1550889"/>
            <a:ext cx="93898" cy="4850679"/>
          </a:xfrm>
          <a:prstGeom prst="rect">
            <a:avLst/>
          </a:prstGeom>
          <a:solidFill>
            <a:srgbClr val="7FD1D6"/>
          </a:solidFill>
          <a:ln>
            <a:noFill/>
          </a:ln>
        </p:spPr>
        <p:txBody>
          <a:bodyPr lIns="0" tIns="0" rIns="0" bIns="0" rtlCol="0" anchor="t" anchorCtr="0">
            <a:noAutofit/>
          </a:bodyPr>
          <a:lstStyle/>
          <a:p>
            <a:pPr eaLnBrk="0" fontAlgn="base" hangingPunct="0"/>
            <a:endParaRPr lang="en-US" sz="941" dirty="0" smtClean="0">
              <a:solidFill>
                <a:srgbClr val="7F7E82"/>
              </a:solidFill>
              <a:latin typeface="Arial Narrow" pitchFamily="34" charset="0"/>
              <a:ea typeface="Arial"/>
              <a:cs typeface="Times New Roman"/>
            </a:endParaRPr>
          </a:p>
        </p:txBody>
      </p:sp>
      <p:sp>
        <p:nvSpPr>
          <p:cNvPr id="19" name="Column 1"/>
          <p:cNvSpPr/>
          <p:nvPr userDrawn="1"/>
        </p:nvSpPr>
        <p:spPr>
          <a:xfrm>
            <a:off x="523987" y="1550889"/>
            <a:ext cx="586432" cy="4850679"/>
          </a:xfrm>
          <a:prstGeom prst="rect">
            <a:avLst/>
          </a:prstGeom>
          <a:solidFill>
            <a:schemeClr val="accent4"/>
          </a:solidFill>
          <a:ln>
            <a:noFill/>
          </a:ln>
        </p:spPr>
        <p:txBody>
          <a:bodyPr wrap="square" lIns="0" tIns="0" rIns="0" bIns="0" rtlCol="0" anchor="t" anchorCtr="0">
            <a:noAutofit/>
          </a:bodyPr>
          <a:lstStyle/>
          <a:p>
            <a:pPr eaLnBrk="0" fontAlgn="base" hangingPunct="0"/>
            <a:endParaRPr lang="en-US" sz="941" dirty="0" smtClean="0">
              <a:solidFill>
                <a:srgbClr val="7F7E82"/>
              </a:solidFill>
              <a:latin typeface="Arial Narrow" pitchFamily="34" charset="0"/>
              <a:ea typeface="Arial"/>
              <a:cs typeface="Times New Roman"/>
            </a:endParaRPr>
          </a:p>
        </p:txBody>
      </p:sp>
      <p:sp>
        <p:nvSpPr>
          <p:cNvPr id="3" name="Title Headline 1"/>
          <p:cNvSpPr>
            <a:spLocks noGrp="1"/>
          </p:cNvSpPr>
          <p:nvPr>
            <p:ph type="title" hasCustomPrompt="1"/>
          </p:nvPr>
        </p:nvSpPr>
        <p:spPr>
          <a:xfrm>
            <a:off x="385527" y="476591"/>
            <a:ext cx="8198705" cy="736868"/>
          </a:xfrm>
        </p:spPr>
        <p:txBody>
          <a:bodyPr/>
          <a:lstStyle>
            <a:lvl1pPr>
              <a:defRPr/>
            </a:lvl1pPr>
          </a:lstStyle>
          <a:p>
            <a:r>
              <a:rPr lang="en-US" dirty="0" smtClean="0"/>
              <a:t>Do not send to a client. Add a slide with this master to get this grid.</a:t>
            </a:r>
          </a:p>
        </p:txBody>
      </p:sp>
      <p:sp>
        <p:nvSpPr>
          <p:cNvPr id="31" name="Title Headline 2"/>
          <p:cNvSpPr>
            <a:spLocks noGrp="1"/>
          </p:cNvSpPr>
          <p:nvPr>
            <p:ph type="body" sz="quarter" idx="10" hasCustomPrompt="1"/>
          </p:nvPr>
        </p:nvSpPr>
        <p:spPr>
          <a:xfrm>
            <a:off x="523878" y="721784"/>
            <a:ext cx="5207521" cy="480777"/>
          </a:xfrm>
          <a:prstGeom prst="rect">
            <a:avLst/>
          </a:prstGeom>
        </p:spPr>
        <p:txBody>
          <a:bodyPr lIns="137160"/>
          <a:lstStyle>
            <a:lvl1pPr>
              <a:defRPr sz="1197" baseline="0">
                <a:solidFill>
                  <a:schemeClr val="tx2"/>
                </a:solidFill>
              </a:defRPr>
            </a:lvl1pPr>
          </a:lstStyle>
          <a:p>
            <a:pPr lvl="0"/>
            <a:r>
              <a:rPr lang="en-US" dirty="0" smtClean="0"/>
              <a:t>Use this slide to arrange items so that they fit neatly into this grid. Press ALT-F9 to toggle column and margin guides on and off. </a:t>
            </a:r>
          </a:p>
        </p:txBody>
      </p:sp>
    </p:spTree>
    <p:extLst>
      <p:ext uri="{BB962C8B-B14F-4D97-AF65-F5344CB8AC3E}">
        <p14:creationId xmlns:p14="http://schemas.microsoft.com/office/powerpoint/2010/main" val="336736241"/>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ytuł i tre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idx="1"/>
          </p:nvPr>
        </p:nvSpPr>
        <p:spPr>
          <a:xfrm>
            <a:off x="3278320" y="1861726"/>
            <a:ext cx="5357982" cy="4048855"/>
          </a:xfrm>
          <a:prstGeom prst="rect">
            <a:avLst/>
          </a:prstGeom>
        </p:spPr>
        <p:txBody>
          <a:bodyPr/>
          <a:lstStyle>
            <a:lvl1pPr marL="0" indent="0">
              <a:defRPr sz="848">
                <a:solidFill>
                  <a:srgbClr val="000000"/>
                </a:solidFill>
                <a:latin typeface="+mn-lt"/>
              </a:defRPr>
            </a:lvl1pPr>
            <a:lvl2pPr>
              <a:buClr>
                <a:srgbClr val="FFE600"/>
              </a:buClr>
              <a:buSzPct val="70000"/>
              <a:defRPr sz="848">
                <a:solidFill>
                  <a:srgbClr val="000000"/>
                </a:solidFill>
                <a:latin typeface="+mn-lt"/>
              </a:defRPr>
            </a:lvl2pPr>
            <a:lvl3pPr>
              <a:buClr>
                <a:srgbClr val="FFE600"/>
              </a:buClr>
              <a:buSzPct val="70000"/>
              <a:defRPr sz="848">
                <a:solidFill>
                  <a:srgbClr val="000000"/>
                </a:solidFill>
                <a:latin typeface="+mn-lt"/>
              </a:defRPr>
            </a:lvl3pPr>
            <a:lvl4pPr marL="446006" indent="-148737">
              <a:spcBef>
                <a:spcPts val="0"/>
              </a:spcBef>
              <a:spcAft>
                <a:spcPts val="496"/>
              </a:spcAft>
              <a:buClr>
                <a:srgbClr val="FFE600"/>
              </a:buClr>
              <a:buSzPct val="70000"/>
              <a:defRPr sz="848">
                <a:solidFill>
                  <a:srgbClr val="000000"/>
                </a:solidFill>
                <a:latin typeface="+mn-lt"/>
              </a:defRPr>
            </a:lvl4pPr>
            <a:lvl5pPr>
              <a:defRPr sz="848">
                <a:solidFill>
                  <a:srgbClr val="646464"/>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2351527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8738" y="312449"/>
            <a:ext cx="8205492" cy="31579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en-GB" sz="2052" b="1" dirty="0">
                <a:solidFill>
                  <a:schemeClr val="accent5">
                    <a:lumMod val="10000"/>
                  </a:schemeClr>
                </a:solidFill>
                <a:latin typeface="EYInterstate" panose="02000503020000020004" pitchFamily="2" charset="0"/>
                <a:ea typeface="+mj-ea"/>
                <a:cs typeface="+mj-cs"/>
              </a:defRPr>
            </a:lvl1pPr>
          </a:lstStyle>
          <a:p>
            <a:pPr lvl="0"/>
            <a:r>
              <a:rPr lang="en-US" smtClean="0"/>
              <a:t>Click to edit Master title style</a:t>
            </a:r>
            <a:endParaRPr lang="en-GB" dirty="0"/>
          </a:p>
        </p:txBody>
      </p:sp>
      <p:sp>
        <p:nvSpPr>
          <p:cNvPr id="3" name="Text Placeholder 3"/>
          <p:cNvSpPr>
            <a:spLocks noGrp="1"/>
          </p:cNvSpPr>
          <p:nvPr>
            <p:ph type="body" sz="quarter" idx="10"/>
          </p:nvPr>
        </p:nvSpPr>
        <p:spPr>
          <a:xfrm>
            <a:off x="378738" y="655131"/>
            <a:ext cx="8208694" cy="407477"/>
          </a:xfrm>
          <a:prstGeom prst="rect">
            <a:avLst/>
          </a:prstGeom>
        </p:spPr>
        <p:txBody>
          <a:bodyPr lIns="0" tIns="0" rIns="0" bIns="0"/>
          <a:lstStyle>
            <a:lvl1pPr>
              <a:spcBef>
                <a:spcPts val="0"/>
              </a:spcBef>
              <a:defRPr kumimoji="0" lang="en-US" sz="1539" b="0" i="0" u="none" strike="noStrike" kern="1200" cap="none" spc="0" normalizeH="0" baseline="0" dirty="0" smtClean="0">
                <a:ln>
                  <a:noFill/>
                </a:ln>
                <a:solidFill>
                  <a:srgbClr val="000000"/>
                </a:solidFill>
                <a:effectLst/>
                <a:uLnTx/>
                <a:uFillTx/>
                <a:latin typeface="EYInterstate Light" panose="02000506000000020004" pitchFamily="2" charset="0"/>
                <a:ea typeface="+mn-ea"/>
                <a:cs typeface="+mn-cs"/>
              </a:defRPr>
            </a:lvl1pPr>
          </a:lstStyle>
          <a:p>
            <a:pPr marL="0" marR="0" lvl="0" indent="0" algn="l" defTabSz="781766" rtl="0" eaLnBrk="1" fontAlgn="auto" latinLnBrk="0" hangingPunct="1">
              <a:lnSpc>
                <a:spcPct val="100000"/>
              </a:lnSpc>
              <a:spcBef>
                <a:spcPct val="20000"/>
              </a:spcBef>
              <a:spcAft>
                <a:spcPts val="0"/>
              </a:spcAft>
              <a:buClr>
                <a:srgbClr val="FFE600"/>
              </a:buClr>
              <a:buSzPct val="70000"/>
              <a:buFont typeface="Arial" pitchFamily="34" charset="0"/>
              <a:buNone/>
              <a:tabLst/>
              <a:defRPr/>
            </a:pPr>
            <a:r>
              <a:rPr lang="en-US" smtClean="0"/>
              <a:t>Click to edit Master text styles</a:t>
            </a:r>
          </a:p>
        </p:txBody>
      </p:sp>
    </p:spTree>
    <p:extLst>
      <p:ext uri="{BB962C8B-B14F-4D97-AF65-F5344CB8AC3E}">
        <p14:creationId xmlns:p14="http://schemas.microsoft.com/office/powerpoint/2010/main" val="17810279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7" name="Date Placeholder 6"/>
          <p:cNvSpPr>
            <a:spLocks noGrp="1"/>
          </p:cNvSpPr>
          <p:nvPr>
            <p:ph type="dt" sz="half" idx="14"/>
          </p:nvPr>
        </p:nvSpPr>
        <p:spPr/>
        <p:txBody>
          <a:bodyPr/>
          <a:lstStyle/>
          <a:p>
            <a:fld id="{72761AEC-75A2-4523-9F3D-31373A266A70}" type="datetime1">
              <a:rPr lang="en-US" smtClean="0"/>
              <a:t>10/11/2018</a:t>
            </a:fld>
            <a:endParaRPr lang="en-US" dirty="0"/>
          </a:p>
        </p:txBody>
      </p:sp>
      <p:sp>
        <p:nvSpPr>
          <p:cNvPr id="12" name="Footer Placeholder 11"/>
          <p:cNvSpPr>
            <a:spLocks noGrp="1"/>
          </p:cNvSpPr>
          <p:nvPr>
            <p:ph type="ftr" sz="quarter" idx="15"/>
          </p:nvPr>
        </p:nvSpPr>
        <p:spPr/>
        <p:txBody>
          <a:bodyPr/>
          <a:lstStyle/>
          <a:p>
            <a:r>
              <a:rPr lang="en-GB" smtClean="0"/>
              <a:t>Presentation title</a:t>
            </a:r>
            <a:endParaRPr lang="en-GB" dirty="0"/>
          </a:p>
        </p:txBody>
      </p:sp>
      <p:sp>
        <p:nvSpPr>
          <p:cNvPr id="13" name="Content Placeholder 2"/>
          <p:cNvSpPr>
            <a:spLocks noGrp="1"/>
          </p:cNvSpPr>
          <p:nvPr>
            <p:ph sz="half" idx="1"/>
          </p:nvPr>
        </p:nvSpPr>
        <p:spPr>
          <a:xfrm>
            <a:off x="457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Content Placeholder 3"/>
          <p:cNvSpPr>
            <a:spLocks noGrp="1"/>
          </p:cNvSpPr>
          <p:nvPr>
            <p:ph sz="half" idx="2"/>
          </p:nvPr>
        </p:nvSpPr>
        <p:spPr>
          <a:xfrm>
            <a:off x="4651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9"/>
          <p:cNvSpPr>
            <a:spLocks noGrp="1"/>
          </p:cNvSpPr>
          <p:nvPr>
            <p:ph type="body" sz="quarter" idx="12"/>
          </p:nvPr>
        </p:nvSpPr>
        <p:spPr>
          <a:xfrm>
            <a:off x="457200" y="1426464"/>
            <a:ext cx="4042800" cy="640800"/>
          </a:xfrm>
          <a:prstGeom prst="rect">
            <a:avLst/>
          </a:prstGeom>
        </p:spPr>
        <p:txBody>
          <a:bodyPr anchor="t" anchorCtr="0"/>
          <a:lstStyle>
            <a:lvl1pPr>
              <a:buNone/>
              <a:defRPr b="1">
                <a:solidFill>
                  <a:schemeClr val="bg1"/>
                </a:solidFill>
              </a:defRPr>
            </a:lvl1pPr>
          </a:lstStyle>
          <a:p>
            <a:pPr lvl="0"/>
            <a:r>
              <a:rPr lang="en-US" smtClean="0"/>
              <a:t>Click to edit Master text styles</a:t>
            </a:r>
          </a:p>
        </p:txBody>
      </p:sp>
      <p:sp>
        <p:nvSpPr>
          <p:cNvPr id="16" name="Text Placeholder 9"/>
          <p:cNvSpPr>
            <a:spLocks noGrp="1"/>
          </p:cNvSpPr>
          <p:nvPr>
            <p:ph type="body" sz="quarter" idx="13"/>
          </p:nvPr>
        </p:nvSpPr>
        <p:spPr>
          <a:xfrm>
            <a:off x="4651200" y="1426464"/>
            <a:ext cx="4042800" cy="640800"/>
          </a:xfrm>
          <a:prstGeom prst="rect">
            <a:avLst/>
          </a:prstGeom>
        </p:spPr>
        <p:txBody>
          <a:bodyPr anchor="t" anchorCtr="0"/>
          <a:lstStyle>
            <a:lvl1pPr>
              <a:buNone/>
              <a:defRPr b="1">
                <a:solidFill>
                  <a:schemeClr val="bg1"/>
                </a:solidFill>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spid="_x0000_s2870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8"/>
                        <a:ext cx="1587" cy="1587"/>
                      </a:xfrm>
                      <a:prstGeom prst="rect">
                        <a:avLst/>
                      </a:prstGeom>
                    </p:spPr>
                  </p:pic>
                </p:oleObj>
              </mc:Fallback>
            </mc:AlternateContent>
          </a:graphicData>
        </a:graphic>
      </p:graphicFrame>
      <p:pic>
        <p:nvPicPr>
          <p:cNvPr id="9" name="Picture 2"/>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71260" y="5747990"/>
            <a:ext cx="983483" cy="745200"/>
          </a:xfrm>
          <a:prstGeom prst="rect">
            <a:avLst/>
          </a:prstGeom>
          <a:noFill/>
          <a:ln w="9525">
            <a:noFill/>
            <a:miter lim="800000"/>
            <a:headEnd/>
            <a:tailEnd/>
          </a:ln>
          <a:effectLst/>
        </p:spPr>
      </p:pic>
      <p:sp>
        <p:nvSpPr>
          <p:cNvPr id="2" name="Title 1"/>
          <p:cNvSpPr>
            <a:spLocks noGrp="1"/>
          </p:cNvSpPr>
          <p:nvPr>
            <p:ph type="ctrTitle"/>
          </p:nvPr>
        </p:nvSpPr>
        <p:spPr>
          <a:xfrm>
            <a:off x="2280762" y="777600"/>
            <a:ext cx="5490000" cy="860400"/>
          </a:xfrm>
        </p:spPr>
        <p:txBody>
          <a:bodyPr/>
          <a:lstStyle>
            <a:lvl1pPr>
              <a:defRPr/>
            </a:lvl1pPr>
          </a:lstStyle>
          <a:p>
            <a:r>
              <a:rPr lang="en-US" smtClean="0"/>
              <a:t>Click to edit Master title style</a:t>
            </a:r>
            <a:endParaRPr lang="en-GB" dirty="0"/>
          </a:p>
        </p:txBody>
      </p:sp>
      <p:sp>
        <p:nvSpPr>
          <p:cNvPr id="3" name="Subtitle 2"/>
          <p:cNvSpPr>
            <a:spLocks noGrp="1"/>
          </p:cNvSpPr>
          <p:nvPr>
            <p:ph type="subTitle" idx="1"/>
          </p:nvPr>
        </p:nvSpPr>
        <p:spPr>
          <a:xfrm>
            <a:off x="2280762" y="1753200"/>
            <a:ext cx="5490000" cy="968400"/>
          </a:xfrm>
        </p:spPr>
        <p:txBody>
          <a:bodyPr/>
          <a:lstStyle>
            <a:lvl1pPr marL="0" indent="0" algn="l">
              <a:buNone/>
              <a:defRPr sz="2000">
                <a:solidFill>
                  <a:schemeClr val="bg2"/>
                </a:solidFill>
              </a:defRPr>
            </a:lvl1pPr>
            <a:lvl2pPr marL="0" indent="0" algn="l">
              <a:buNone/>
              <a:defRPr sz="1600">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lang="en-US" smtClean="0"/>
              <a:t>Click to edit Master subtitle style</a:t>
            </a:r>
            <a:endParaRPr lang="en-GB" dirty="0"/>
          </a:p>
        </p:txBody>
      </p:sp>
      <p:grpSp>
        <p:nvGrpSpPr>
          <p:cNvPr id="12" name="Group 11"/>
          <p:cNvGrpSpPr/>
          <p:nvPr userDrawn="1"/>
        </p:nvGrpSpPr>
        <p:grpSpPr>
          <a:xfrm>
            <a:off x="-6532" y="2405085"/>
            <a:ext cx="9150532" cy="3349170"/>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defTabSz="914239"/>
              <a:endParaRPr lang="en-GB" dirty="0">
                <a:solidFill>
                  <a:srgbClr val="000000"/>
                </a:solidFill>
                <a:latin typeface="EYInterstate Light"/>
                <a:sym typeface="EYInterstate Light"/>
              </a:endParaRPr>
            </a:p>
          </p:txBody>
        </p:sp>
        <p:pic>
          <p:nvPicPr>
            <p:cNvPr id="8" name="Picture 3"/>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6532" y="4411503"/>
              <a:ext cx="2289891" cy="1342751"/>
            </a:xfrm>
            <a:prstGeom prst="rect">
              <a:avLst/>
            </a:prstGeom>
            <a:noFill/>
            <a:ln w="9525">
              <a:noFill/>
              <a:miter lim="800000"/>
              <a:headEnd/>
              <a:tailEnd/>
            </a:ln>
            <a:effectLst/>
          </p:spPr>
        </p:pic>
      </p:grpSp>
    </p:spTree>
    <p:extLst>
      <p:ext uri="{BB962C8B-B14F-4D97-AF65-F5344CB8AC3E}">
        <p14:creationId xmlns:p14="http://schemas.microsoft.com/office/powerpoint/2010/main" val="20634756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spid="_x0000_s2972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8"/>
                        <a:ext cx="1587" cy="1587"/>
                      </a:xfrm>
                      <a:prstGeom prst="rect">
                        <a:avLst/>
                      </a:prstGeom>
                    </p:spPr>
                  </p:pic>
                </p:oleObj>
              </mc:Fallback>
            </mc:AlternateContent>
          </a:graphicData>
        </a:graphic>
      </p:graphicFrame>
      <p:sp>
        <p:nvSpPr>
          <p:cNvPr id="2" name="Title 1"/>
          <p:cNvSpPr>
            <a:spLocks noGrp="1"/>
          </p:cNvSpPr>
          <p:nvPr>
            <p:ph type="title"/>
          </p:nvPr>
        </p:nvSpPr>
        <p:spPr>
          <a:xfrm>
            <a:off x="457200" y="395288"/>
            <a:ext cx="8229600" cy="782613"/>
          </a:xfrm>
        </p:spPr>
        <p:txBody>
          <a:bodyPr/>
          <a:lstStyle>
            <a:lvl1pPr>
              <a:defRPr sz="2800">
                <a:latin typeface="EYInterstate" panose="02000503020000020004" pitchFamily="2"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lIns="91424" tIns="45712" rIns="91424" bIns="4571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EYInterstate Light"/>
              <a:sym typeface="EYInterstate Light"/>
            </a:endParaRPr>
          </a:p>
        </p:txBody>
      </p:sp>
      <p:sp>
        <p:nvSpPr>
          <p:cNvPr id="9" name="Line 10"/>
          <p:cNvSpPr>
            <a:spLocks noChangeShapeType="1"/>
          </p:cNvSpPr>
          <p:nvPr userDrawn="1"/>
        </p:nvSpPr>
        <p:spPr bwMode="auto">
          <a:xfrm>
            <a:off x="457200" y="250251"/>
            <a:ext cx="8229600" cy="0"/>
          </a:xfrm>
          <a:prstGeom prst="line">
            <a:avLst/>
          </a:prstGeom>
          <a:noFill/>
          <a:ln w="3175">
            <a:solidFill>
              <a:schemeClr val="bg1"/>
            </a:solidFill>
            <a:round/>
            <a:headEnd/>
            <a:tailEnd/>
          </a:ln>
          <a:effectLst/>
        </p:spPr>
        <p:txBody>
          <a:bodyPr wrap="none" lIns="91424" tIns="45712" rIns="91424" bIns="45712" anchor="ctr"/>
          <a:lstStyle/>
          <a:p>
            <a:pPr defTabSz="914239"/>
            <a:endParaRPr lang="en-US" dirty="0">
              <a:solidFill>
                <a:srgbClr val="000000"/>
              </a:solidFill>
              <a:latin typeface="EYInterstate Light"/>
              <a:sym typeface="EYInterstate Light"/>
            </a:endParaRPr>
          </a:p>
        </p:txBody>
      </p:sp>
    </p:spTree>
    <p:extLst>
      <p:ext uri="{BB962C8B-B14F-4D97-AF65-F5344CB8AC3E}">
        <p14:creationId xmlns:p14="http://schemas.microsoft.com/office/powerpoint/2010/main" val="447323548"/>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spid="_x0000_s3075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lIns="91424" tIns="45712" rIns="91424" bIns="4571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EYInterstate Light"/>
              <a:sym typeface="EYInterstate Light"/>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lIns="91424" tIns="45712" rIns="91424" bIns="4571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EYInterstate Light"/>
              <a:sym typeface="EYInterstate Light"/>
            </a:endParaRPr>
          </a:p>
        </p:txBody>
      </p:sp>
    </p:spTree>
    <p:extLst>
      <p:ext uri="{BB962C8B-B14F-4D97-AF65-F5344CB8AC3E}">
        <p14:creationId xmlns:p14="http://schemas.microsoft.com/office/powerpoint/2010/main" val="410123877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topka, Źródł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spid="_x0000_s3177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8"/>
                        <a:ext cx="1587" cy="1587"/>
                      </a:xfrm>
                      <a:prstGeom prst="rect">
                        <a:avLst/>
                      </a:prstGeom>
                    </p:spPr>
                  </p:pic>
                </p:oleObj>
              </mc:Fallback>
            </mc:AlternateContent>
          </a:graphicData>
        </a:graphic>
      </p:graphicFrame>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lIns="91424" tIns="45712" rIns="91424" bIns="4571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EYInterstate Light"/>
              <a:sym typeface="EYInterstate Light"/>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lIns="91424" tIns="45712" rIns="91424" bIns="4571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EYInterstate Light"/>
              <a:sym typeface="EYInterstate Light"/>
            </a:endParaRPr>
          </a:p>
        </p:txBody>
      </p:sp>
      <p:sp>
        <p:nvSpPr>
          <p:cNvPr id="34" name="Title 33"/>
          <p:cNvSpPr>
            <a:spLocks noGrp="1"/>
          </p:cNvSpPr>
          <p:nvPr>
            <p:ph type="title"/>
          </p:nvPr>
        </p:nvSpPr>
        <p:spPr/>
        <p:txBody>
          <a:bodyPr/>
          <a:lstStyle>
            <a:lvl1pPr>
              <a:defRPr/>
            </a:lvl1pPr>
          </a:lstStyle>
          <a:p>
            <a:r>
              <a:rPr lang="en-US" smtClean="0"/>
              <a:t>Click to edit Master title style</a:t>
            </a:r>
            <a:endParaRPr lang="en-GB"/>
          </a:p>
        </p:txBody>
      </p:sp>
    </p:spTree>
    <p:extLst>
      <p:ext uri="{BB962C8B-B14F-4D97-AF65-F5344CB8AC3E}">
        <p14:creationId xmlns:p14="http://schemas.microsoft.com/office/powerpoint/2010/main" val="491107369"/>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spid="_x0000_s3279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lIns="91424" tIns="45712" rIns="91424" bIns="4571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EYInterstate Light"/>
              <a:sym typeface="EYInterstate Light"/>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lIns="91424" tIns="45712" rIns="91424" bIns="4571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EYInterstate Light"/>
              <a:sym typeface="EYInterstate Light"/>
            </a:endParaRPr>
          </a:p>
        </p:txBody>
      </p:sp>
    </p:spTree>
    <p:extLst>
      <p:ext uri="{BB962C8B-B14F-4D97-AF65-F5344CB8AC3E}">
        <p14:creationId xmlns:p14="http://schemas.microsoft.com/office/powerpoint/2010/main" val="2857354950"/>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spid="_x0000_s3382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2196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51200" y="2178001"/>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lIns="91424" tIns="45712" rIns="91424" bIns="4571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EYInterstate Light"/>
              <a:sym typeface="EYInterstate Light"/>
            </a:endParaRPr>
          </a:p>
        </p:txBody>
      </p:sp>
      <p:sp>
        <p:nvSpPr>
          <p:cNvPr id="10" name="Text Placeholder 9"/>
          <p:cNvSpPr>
            <a:spLocks noGrp="1"/>
          </p:cNvSpPr>
          <p:nvPr>
            <p:ph type="body" sz="quarter" idx="12"/>
          </p:nvPr>
        </p:nvSpPr>
        <p:spPr>
          <a:xfrm>
            <a:off x="457200" y="1490400"/>
            <a:ext cx="4042800" cy="640800"/>
          </a:xfrm>
        </p:spPr>
        <p:txBody>
          <a:bodyPr anchor="b" anchorCtr="0"/>
          <a:lstStyle>
            <a:lvl1pPr>
              <a:buNone/>
              <a:defRPr b="1"/>
            </a:lvl1pPr>
          </a:lstStyle>
          <a:p>
            <a:pPr lvl="0"/>
            <a:r>
              <a:rPr lang="en-US" smtClean="0"/>
              <a:t>Click to edit Master text styles</a:t>
            </a:r>
          </a:p>
        </p:txBody>
      </p:sp>
      <p:sp>
        <p:nvSpPr>
          <p:cNvPr id="11" name="Text Placeholder 9"/>
          <p:cNvSpPr>
            <a:spLocks noGrp="1"/>
          </p:cNvSpPr>
          <p:nvPr>
            <p:ph type="body" sz="quarter" idx="13"/>
          </p:nvPr>
        </p:nvSpPr>
        <p:spPr>
          <a:xfrm>
            <a:off x="4651200" y="1490400"/>
            <a:ext cx="4042800" cy="640800"/>
          </a:xfrm>
        </p:spPr>
        <p:txBody>
          <a:bodyPr anchor="b" anchorCtr="0"/>
          <a:lstStyle>
            <a:lvl1pPr>
              <a:buNone/>
              <a:defRPr b="1"/>
            </a:lvl1pPr>
          </a:lstStyle>
          <a:p>
            <a:pPr lvl="0"/>
            <a:r>
              <a:rPr lang="en-US" smtClean="0"/>
              <a:t>Click to edit Master text styles</a:t>
            </a:r>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lIns="91424" tIns="45712" rIns="91424" bIns="4571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EYInterstate Light"/>
              <a:sym typeface="EYInterstate Light"/>
            </a:endParaRPr>
          </a:p>
        </p:txBody>
      </p:sp>
    </p:spTree>
    <p:extLst>
      <p:ext uri="{BB962C8B-B14F-4D97-AF65-F5344CB8AC3E}">
        <p14:creationId xmlns:p14="http://schemas.microsoft.com/office/powerpoint/2010/main" val="22952258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spid="_x0000_s3484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8"/>
                        <a:ext cx="1587" cy="1587"/>
                      </a:xfrm>
                      <a:prstGeom prst="rect">
                        <a:avLst/>
                      </a:prstGeom>
                    </p:spPr>
                  </p:pic>
                </p:oleObj>
              </mc:Fallback>
            </mc:AlternateContent>
          </a:graphicData>
        </a:graphic>
      </p:graphicFrame>
      <p:sp>
        <p:nvSpPr>
          <p:cNvPr id="3" name="Text Placeholder 2"/>
          <p:cNvSpPr>
            <a:spLocks noGrp="1"/>
          </p:cNvSpPr>
          <p:nvPr>
            <p:ph type="body" sz="quarter" idx="11"/>
          </p:nvPr>
        </p:nvSpPr>
        <p:spPr>
          <a:xfrm>
            <a:off x="455614" y="1025526"/>
            <a:ext cx="8229600" cy="1643063"/>
          </a:xfrm>
        </p:spPr>
        <p:txBody>
          <a:bodyPr/>
          <a:lstStyle>
            <a:lvl1pPr marL="0" indent="0" algn="l">
              <a:lnSpc>
                <a:spcPct val="85000"/>
              </a:lnSpc>
              <a:spcBef>
                <a:spcPts val="0"/>
              </a:spcBef>
              <a:buNone/>
              <a:defRPr sz="5000" b="1">
                <a:solidFill>
                  <a:schemeClr val="bg2"/>
                </a:solidFill>
                <a:latin typeface="EYInterstate Light"/>
                <a:sym typeface="EYInterstate Ligh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lIns="91424" tIns="45712" rIns="91424" bIns="4571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EYInterstate Light"/>
              <a:sym typeface="EYInterstate Light"/>
            </a:endParaRPr>
          </a:p>
        </p:txBody>
      </p:sp>
    </p:spTree>
    <p:extLst>
      <p:ext uri="{BB962C8B-B14F-4D97-AF65-F5344CB8AC3E}">
        <p14:creationId xmlns:p14="http://schemas.microsoft.com/office/powerpoint/2010/main" val="2904255692"/>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spid="_x0000_s3587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8"/>
                        <a:ext cx="1587" cy="1587"/>
                      </a:xfrm>
                      <a:prstGeom prst="rect">
                        <a:avLst/>
                      </a:prstGeom>
                    </p:spPr>
                  </p:pic>
                </p:oleObj>
              </mc:Fallback>
            </mc:AlternateContent>
          </a:graphicData>
        </a:graphic>
      </p:graphicFrame>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35993"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3077" name="Freeform 5"/>
          <p:cNvSpPr>
            <a:spLocks/>
          </p:cNvSpPr>
          <p:nvPr userDrawn="1"/>
        </p:nvSpPr>
        <p:spPr bwMode="gray">
          <a:xfrm>
            <a:off x="457200" y="1039814"/>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24" tIns="45712" rIns="91424" bIns="45712" numCol="1" anchor="t" anchorCtr="0" compatLnSpc="1">
            <a:prstTxWarp prst="textNoShape">
              <a:avLst/>
            </a:prstTxWarp>
          </a:bodyPr>
          <a:lstStyle/>
          <a:p>
            <a:pPr defTabSz="914239"/>
            <a:endParaRPr lang="en-GB" dirty="0">
              <a:solidFill>
                <a:srgbClr val="000000"/>
              </a:solidFill>
              <a:latin typeface="EYInterstate Light"/>
              <a:sym typeface="EYInterstate Light"/>
            </a:endParaRPr>
          </a:p>
        </p:txBody>
      </p:sp>
    </p:spTree>
    <p:extLst>
      <p:ext uri="{BB962C8B-B14F-4D97-AF65-F5344CB8AC3E}">
        <p14:creationId xmlns:p14="http://schemas.microsoft.com/office/powerpoint/2010/main" val="3609576632"/>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spid="_x0000_s3689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8"/>
                        <a:ext cx="1587" cy="1587"/>
                      </a:xfrm>
                      <a:prstGeom prst="rect">
                        <a:avLst/>
                      </a:prstGeom>
                    </p:spPr>
                  </p:pic>
                </p:oleObj>
              </mc:Fallback>
            </mc:AlternateContent>
          </a:graphicData>
        </a:graphic>
      </p:graphicFrame>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35993"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4101" name="Freeform 5"/>
          <p:cNvSpPr>
            <a:spLocks/>
          </p:cNvSpPr>
          <p:nvPr userDrawn="1"/>
        </p:nvSpPr>
        <p:spPr bwMode="gray">
          <a:xfrm>
            <a:off x="457200" y="1040401"/>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24" tIns="45712" rIns="91424" bIns="45712" numCol="1" anchor="t" anchorCtr="0" compatLnSpc="1">
            <a:prstTxWarp prst="textNoShape">
              <a:avLst/>
            </a:prstTxWarp>
          </a:bodyPr>
          <a:lstStyle/>
          <a:p>
            <a:pPr defTabSz="914239"/>
            <a:endParaRPr lang="en-GB" dirty="0">
              <a:solidFill>
                <a:srgbClr val="000000"/>
              </a:solidFill>
              <a:latin typeface="EYInterstate Light"/>
              <a:sym typeface="EYInterstate Light"/>
            </a:endParaRPr>
          </a:p>
        </p:txBody>
      </p:sp>
    </p:spTree>
    <p:extLst>
      <p:ext uri="{BB962C8B-B14F-4D97-AF65-F5344CB8AC3E}">
        <p14:creationId xmlns:p14="http://schemas.microsoft.com/office/powerpoint/2010/main" val="1525453884"/>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spid="_x0000_s3791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8"/>
                        <a:ext cx="1587" cy="1587"/>
                      </a:xfrm>
                      <a:prstGeom prst="rect">
                        <a:avLst/>
                      </a:prstGeom>
                    </p:spPr>
                  </p:pic>
                </p:oleObj>
              </mc:Fallback>
            </mc:AlternateContent>
          </a:graphicData>
        </a:graphic>
      </p:graphicFrame>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35993"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pic>
        <p:nvPicPr>
          <p:cNvPr id="6" name="Picture 2"/>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457201" y="1044000"/>
            <a:ext cx="8225549" cy="5184000"/>
          </a:xfrm>
          <a:prstGeom prst="rect">
            <a:avLst/>
          </a:prstGeom>
          <a:noFill/>
          <a:ln w="9525">
            <a:noFill/>
            <a:miter lim="800000"/>
            <a:headEnd/>
            <a:tailEnd/>
          </a:ln>
          <a:effectLst/>
        </p:spPr>
      </p:pic>
    </p:spTree>
    <p:extLst>
      <p:ext uri="{BB962C8B-B14F-4D97-AF65-F5344CB8AC3E}">
        <p14:creationId xmlns:p14="http://schemas.microsoft.com/office/powerpoint/2010/main" val="39229387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4128"/>
            <a:ext cx="8229600" cy="1643063"/>
          </a:xfrm>
          <a:prstGeom prst="rect">
            <a:avLst/>
          </a:prstGeom>
        </p:spPr>
        <p:txBody>
          <a:bodyPr/>
          <a:lstStyle>
            <a:lvl1pPr marL="0" indent="0" algn="l">
              <a:lnSpc>
                <a:spcPct val="85000"/>
              </a:lnSpc>
              <a:spcBef>
                <a:spcPts val="0"/>
              </a:spcBef>
              <a:buNone/>
              <a:defRPr sz="5000" b="1">
                <a:solidFill>
                  <a:schemeClr val="bg2"/>
                </a:solidFill>
                <a:latin typeface="+mn-lt"/>
                <a:cs typeface="Arial" pitchFamily="34" charset="0"/>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6" name="Date Placeholder 5"/>
          <p:cNvSpPr>
            <a:spLocks noGrp="1"/>
          </p:cNvSpPr>
          <p:nvPr>
            <p:ph type="dt" sz="half" idx="12"/>
          </p:nvPr>
        </p:nvSpPr>
        <p:spPr/>
        <p:txBody>
          <a:bodyPr/>
          <a:lstStyle/>
          <a:p>
            <a:fld id="{83564861-CEF4-47BB-8F57-C8D7E7945AFA}" type="datetime1">
              <a:rPr lang="en-US" smtClean="0"/>
              <a:t>10/11/2018</a:t>
            </a:fld>
            <a:endParaRPr lang="en-US" dirty="0"/>
          </a:p>
        </p:txBody>
      </p:sp>
      <p:sp>
        <p:nvSpPr>
          <p:cNvPr id="7" name="Footer Placeholder 6"/>
          <p:cNvSpPr>
            <a:spLocks noGrp="1"/>
          </p:cNvSpPr>
          <p:nvPr>
            <p:ph type="ftr" sz="quarter" idx="13"/>
          </p:nvPr>
        </p:nvSpPr>
        <p:spPr/>
        <p:txBody>
          <a:bodyPr/>
          <a:lstStyle/>
          <a:p>
            <a:r>
              <a:rPr lang="en-GB" smtClean="0"/>
              <a:t>Presentation title</a:t>
            </a:r>
            <a:endParaRPr lang="en-GB" dirty="0"/>
          </a:p>
        </p:txBody>
      </p:sp>
    </p:spTree>
    <p:extLst>
      <p:ext uri="{BB962C8B-B14F-4D97-AF65-F5344CB8AC3E}">
        <p14:creationId xmlns:p14="http://schemas.microsoft.com/office/powerpoint/2010/main" val="3913011205"/>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spid="_x0000_s3894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8"/>
                        <a:ext cx="1587" cy="1587"/>
                      </a:xfrm>
                      <a:prstGeom prst="rect">
                        <a:avLst/>
                      </a:prstGeom>
                    </p:spPr>
                  </p:pic>
                </p:oleObj>
              </mc:Fallback>
            </mc:AlternateContent>
          </a:graphicData>
        </a:graphic>
      </p:graphicFrame>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lIns="91424" tIns="45712" rIns="91424" bIns="45712" anchor="ctr"/>
          <a:lstStyle/>
          <a:p>
            <a:pPr defTabSz="914239"/>
            <a:endParaRPr lang="en-US" dirty="0">
              <a:solidFill>
                <a:srgbClr val="000000"/>
              </a:solidFill>
              <a:latin typeface="EYInterstate Light"/>
              <a:sym typeface="EYInterstate Light"/>
            </a:endParaRPr>
          </a:p>
        </p:txBody>
      </p:sp>
    </p:spTree>
    <p:extLst>
      <p:ext uri="{BB962C8B-B14F-4D97-AF65-F5344CB8AC3E}">
        <p14:creationId xmlns:p14="http://schemas.microsoft.com/office/powerpoint/2010/main" val="95458989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spid="_x0000_s3996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8"/>
                        <a:ext cx="1587" cy="1587"/>
                      </a:xfrm>
                      <a:prstGeom prst="rect">
                        <a:avLst/>
                      </a:prstGeom>
                    </p:spPr>
                  </p:pic>
                </p:oleObj>
              </mc:Fallback>
            </mc:AlternateContent>
          </a:graphicData>
        </a:graphic>
      </p:graphicFrame>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lIns="91424" tIns="45712" rIns="91424" bIns="45712" anchor="ctr"/>
          <a:lstStyle/>
          <a:p>
            <a:pPr defTabSz="914239"/>
            <a:endParaRPr lang="en-US" dirty="0">
              <a:solidFill>
                <a:srgbClr val="000000"/>
              </a:solidFill>
              <a:latin typeface="EYInterstate Light"/>
              <a:sym typeface="EYInterstate Light"/>
            </a:endParaRPr>
          </a:p>
        </p:txBody>
      </p:sp>
      <p:sp>
        <p:nvSpPr>
          <p:cNvPr id="8" name="Content Placeholder 2"/>
          <p:cNvSpPr>
            <a:spLocks noGrp="1"/>
          </p:cNvSpPr>
          <p:nvPr>
            <p:ph idx="1"/>
          </p:nvPr>
        </p:nvSpPr>
        <p:spPr>
          <a:xfrm>
            <a:off x="455612" y="719139"/>
            <a:ext cx="3506400" cy="5210062"/>
          </a:xfrm>
        </p:spPr>
        <p:txBody>
          <a:bodyPr/>
          <a:lstStyle>
            <a:lvl1pPr marL="0" indent="0" algn="l" defTabSz="995188" rtl="0" fontAlgn="base">
              <a:lnSpc>
                <a:spcPct val="100000"/>
              </a:lnSpc>
              <a:spcBef>
                <a:spcPct val="70000"/>
              </a:spcBef>
              <a:spcAft>
                <a:spcPct val="0"/>
              </a:spcAft>
              <a:buSzPct val="100000"/>
              <a:buNone/>
              <a:defRPr lang="en-US" sz="1200" kern="1200" noProof="0" dirty="0" smtClean="0">
                <a:solidFill>
                  <a:schemeClr val="bg1"/>
                </a:solidFill>
                <a:latin typeface="EYInterstate Light"/>
                <a:ea typeface="+mn-ea"/>
                <a:cs typeface="Arial" pitchFamily="34" charset="0"/>
                <a:sym typeface="EYInterstate Light"/>
              </a:defRPr>
            </a:lvl1pPr>
            <a:lvl2pPr marL="0" indent="0" algn="l" defTabSz="995188" rtl="0" fontAlgn="base">
              <a:lnSpc>
                <a:spcPct val="100000"/>
              </a:lnSpc>
              <a:spcBef>
                <a:spcPct val="0"/>
              </a:spcBef>
              <a:spcAft>
                <a:spcPct val="0"/>
              </a:spcAft>
              <a:buSzPct val="100000"/>
              <a:buNone/>
              <a:defRPr lang="en-US" sz="900" b="1" kern="1200" noProof="0" dirty="0" smtClean="0">
                <a:solidFill>
                  <a:schemeClr val="bg1"/>
                </a:solidFill>
                <a:latin typeface="EYInterstate Light"/>
                <a:ea typeface="+mn-ea"/>
                <a:cs typeface="Arial" pitchFamily="34" charset="0"/>
                <a:sym typeface="EYInterstate Light"/>
              </a:defRPr>
            </a:lvl2pPr>
            <a:lvl3pPr marL="176182" indent="-176182" algn="l" defTabSz="995188"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EYInterstate Light"/>
                <a:ea typeface="+mn-ea"/>
                <a:cs typeface="Arial" pitchFamily="34" charset="0"/>
                <a:sym typeface="EYInterstate Light"/>
              </a:defRPr>
            </a:lvl3pPr>
            <a:lvl4pPr marL="0" indent="0" algn="l" defTabSz="995188" rtl="0" fontAlgn="base">
              <a:lnSpc>
                <a:spcPct val="100000"/>
              </a:lnSpc>
              <a:spcBef>
                <a:spcPct val="0"/>
              </a:spcBef>
              <a:spcAft>
                <a:spcPct val="0"/>
              </a:spcAft>
              <a:buSzPct val="100000"/>
              <a:buNone/>
              <a:defRPr lang="en-US" sz="800" kern="1200" noProof="0" dirty="0" smtClean="0">
                <a:solidFill>
                  <a:schemeClr val="bg1"/>
                </a:solidFill>
                <a:latin typeface="EYInterstate Light"/>
                <a:ea typeface="+mn-ea"/>
                <a:cs typeface="Arial" pitchFamily="34" charset="0"/>
                <a:sym typeface="EYInterstate Light"/>
              </a:defRPr>
            </a:lvl4pPr>
            <a:lvl5pPr marL="188880" indent="-188880" algn="l" defTabSz="995188"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EYInterstate Light"/>
                <a:ea typeface="+mn-ea"/>
                <a:cs typeface="Arial" pitchFamily="34" charset="0"/>
                <a:sym typeface="EYInterstate Ligh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1395844867"/>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spid="_x0000_s4099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8"/>
                        <a:ext cx="1587" cy="1587"/>
                      </a:xfrm>
                      <a:prstGeom prst="rect">
                        <a:avLst/>
                      </a:prstGeom>
                    </p:spPr>
                  </p:pic>
                </p:oleObj>
              </mc:Fallback>
            </mc:AlternateContent>
          </a:graphicData>
        </a:graphic>
      </p:graphicFrame>
      <p:sp>
        <p:nvSpPr>
          <p:cNvPr id="3" name="TextBox 2"/>
          <p:cNvSpPr txBox="1"/>
          <p:nvPr userDrawn="1"/>
        </p:nvSpPr>
        <p:spPr>
          <a:xfrm>
            <a:off x="2465798" y="6415200"/>
            <a:ext cx="3143892" cy="141577"/>
          </a:xfrm>
          <a:prstGeom prst="rect">
            <a:avLst/>
          </a:prstGeom>
          <a:noFill/>
        </p:spPr>
        <p:txBody>
          <a:bodyPr wrap="square" lIns="0" tIns="36576" rIns="0" bIns="0" rtlCol="0">
            <a:spAutoFit/>
          </a:bodyPr>
          <a:lstStyle/>
          <a:p>
            <a:pPr defTabSz="914239">
              <a:lnSpc>
                <a:spcPct val="85000"/>
              </a:lnSpc>
              <a:spcAft>
                <a:spcPts val="600"/>
              </a:spcAft>
              <a:buClr>
                <a:srgbClr val="FFE600"/>
              </a:buClr>
              <a:buSzPct val="70000"/>
              <a:buFont typeface="Arial" pitchFamily="34" charset="0"/>
              <a:buNone/>
            </a:pPr>
            <a:r>
              <a:rPr lang="pl-PL" sz="800" dirty="0" smtClean="0">
                <a:solidFill>
                  <a:srgbClr val="000000"/>
                </a:solidFill>
                <a:latin typeface="EYInterstate Light" panose="02000506000000020004" pitchFamily="2" charset="0"/>
              </a:rPr>
              <a:t>Poufne – wszelkie prawa zastrzeżone – EY 2016</a:t>
            </a:r>
          </a:p>
        </p:txBody>
      </p:sp>
    </p:spTree>
    <p:extLst>
      <p:ext uri="{BB962C8B-B14F-4D97-AF65-F5344CB8AC3E}">
        <p14:creationId xmlns:p14="http://schemas.microsoft.com/office/powerpoint/2010/main" val="788614136"/>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List przewodni">
    <p:spTree>
      <p:nvGrpSpPr>
        <p:cNvPr id="1" name=""/>
        <p:cNvGrpSpPr/>
        <p:nvPr/>
      </p:nvGrpSpPr>
      <p:grpSpPr>
        <a:xfrm>
          <a:off x="0" y="0"/>
          <a:ext cx="0" cy="0"/>
          <a:chOff x="0" y="0"/>
          <a:chExt cx="0" cy="0"/>
        </a:xfrm>
      </p:grpSpPr>
      <p:sp>
        <p:nvSpPr>
          <p:cNvPr id="3" name="Text Box 22"/>
          <p:cNvSpPr txBox="1">
            <a:spLocks noChangeArrowheads="1"/>
          </p:cNvSpPr>
          <p:nvPr/>
        </p:nvSpPr>
        <p:spPr bwMode="auto">
          <a:xfrm>
            <a:off x="5724505" y="555869"/>
            <a:ext cx="1475583" cy="353722"/>
          </a:xfrm>
          <a:prstGeom prst="rect">
            <a:avLst/>
          </a:prstGeom>
          <a:noFill/>
          <a:ln w="9525">
            <a:noFill/>
            <a:miter lim="800000"/>
            <a:headEnd/>
            <a:tailEnd/>
          </a:ln>
          <a:effectLst/>
        </p:spPr>
        <p:txBody>
          <a:bodyPr lIns="76351" tIns="38181" rIns="76351" bIns="38181">
            <a:spAutoFit/>
          </a:bodyPr>
          <a:lstStyle/>
          <a:p>
            <a:pPr fontAlgn="base">
              <a:spcBef>
                <a:spcPct val="0"/>
              </a:spcBef>
              <a:spcAft>
                <a:spcPct val="0"/>
              </a:spcAft>
              <a:buSzPct val="80000"/>
              <a:buFont typeface="Wingdings" pitchFamily="2" charset="2"/>
              <a:buNone/>
              <a:tabLst>
                <a:tab pos="0" algn="l"/>
              </a:tabLst>
              <a:defRPr/>
            </a:pPr>
            <a:r>
              <a:rPr lang="pl-PL" sz="599" dirty="0" smtClean="0">
                <a:solidFill>
                  <a:srgbClr val="333333"/>
                </a:solidFill>
                <a:latin typeface="EYInterstate Light" pitchFamily="2" charset="0"/>
              </a:rPr>
              <a:t>Tel.</a:t>
            </a:r>
            <a:r>
              <a:rPr lang="en-GB" sz="599" dirty="0" smtClean="0">
                <a:solidFill>
                  <a:srgbClr val="333333"/>
                </a:solidFill>
                <a:latin typeface="EYInterstate Light" pitchFamily="2" charset="0"/>
              </a:rPr>
              <a:t>: </a:t>
            </a:r>
            <a:r>
              <a:rPr lang="en-GB" sz="599" dirty="0">
                <a:solidFill>
                  <a:srgbClr val="333333"/>
                </a:solidFill>
                <a:latin typeface="EYInterstate Light" pitchFamily="2" charset="0"/>
              </a:rPr>
              <a:t>+48 22 557 70 00 </a:t>
            </a:r>
          </a:p>
          <a:p>
            <a:pPr fontAlgn="base">
              <a:spcBef>
                <a:spcPct val="0"/>
              </a:spcBef>
              <a:spcAft>
                <a:spcPct val="0"/>
              </a:spcAft>
              <a:buSzPct val="80000"/>
              <a:buFont typeface="Wingdings" pitchFamily="2" charset="2"/>
              <a:buNone/>
              <a:tabLst>
                <a:tab pos="0" algn="l"/>
              </a:tabLst>
              <a:defRPr/>
            </a:pPr>
            <a:r>
              <a:rPr lang="en-GB" sz="599" dirty="0">
                <a:solidFill>
                  <a:srgbClr val="333333"/>
                </a:solidFill>
                <a:latin typeface="EYInterstate Light" pitchFamily="2" charset="0"/>
              </a:rPr>
              <a:t>Fax: +48 22 557 70 01</a:t>
            </a:r>
          </a:p>
          <a:p>
            <a:pPr fontAlgn="base">
              <a:spcBef>
                <a:spcPct val="0"/>
              </a:spcBef>
              <a:spcAft>
                <a:spcPct val="0"/>
              </a:spcAft>
              <a:buSzPct val="80000"/>
              <a:buFont typeface="Wingdings" pitchFamily="2" charset="2"/>
              <a:buNone/>
              <a:tabLst>
                <a:tab pos="0" algn="l"/>
              </a:tabLst>
              <a:defRPr/>
            </a:pPr>
            <a:r>
              <a:rPr lang="en-GB" sz="599" dirty="0">
                <a:solidFill>
                  <a:srgbClr val="333333"/>
                </a:solidFill>
                <a:latin typeface="EYInterstate Light" pitchFamily="2" charset="0"/>
              </a:rPr>
              <a:t>www.ey.com/pl</a:t>
            </a:r>
          </a:p>
        </p:txBody>
      </p:sp>
      <p:sp>
        <p:nvSpPr>
          <p:cNvPr id="19" name="Content Placeholder 2"/>
          <p:cNvSpPr>
            <a:spLocks noGrp="1"/>
          </p:cNvSpPr>
          <p:nvPr>
            <p:ph idx="1"/>
          </p:nvPr>
        </p:nvSpPr>
        <p:spPr>
          <a:xfrm>
            <a:off x="503757" y="1669341"/>
            <a:ext cx="5442147" cy="4673956"/>
          </a:xfrm>
          <a:prstGeom prst="rect">
            <a:avLst/>
          </a:prstGeom>
        </p:spPr>
        <p:txBody>
          <a:bodyPr lIns="0" tIns="0" rIns="0" bIns="0"/>
          <a:lstStyle>
            <a:lvl1pPr marL="0" indent="0">
              <a:lnSpc>
                <a:spcPct val="100000"/>
              </a:lnSpc>
              <a:spcBef>
                <a:spcPts val="0"/>
              </a:spcBef>
              <a:spcAft>
                <a:spcPts val="513"/>
              </a:spcAft>
              <a:defRPr sz="770" b="0" i="0">
                <a:solidFill>
                  <a:schemeClr val="tx1">
                    <a:lumMod val="75000"/>
                  </a:schemeClr>
                </a:solidFill>
                <a:latin typeface="EYInterstate Light" pitchFamily="2" charset="0"/>
              </a:defRPr>
            </a:lvl1pPr>
            <a:lvl2pPr marL="144592" indent="-143267">
              <a:lnSpc>
                <a:spcPct val="100000"/>
              </a:lnSpc>
              <a:spcBef>
                <a:spcPts val="0"/>
              </a:spcBef>
              <a:spcAft>
                <a:spcPts val="513"/>
              </a:spcAft>
              <a:buClr>
                <a:schemeClr val="accent2"/>
              </a:buClr>
              <a:buSzPct val="100000"/>
              <a:buFont typeface="EYInterstate" panose="02000503020000020004" pitchFamily="2" charset="0"/>
              <a:buChar char="•"/>
              <a:defRPr sz="770" b="0" i="0">
                <a:solidFill>
                  <a:schemeClr val="tx1">
                    <a:lumMod val="75000"/>
                  </a:schemeClr>
                </a:solidFill>
                <a:latin typeface="EYInterstate Light" pitchFamily="2" charset="0"/>
              </a:defRPr>
            </a:lvl2pPr>
            <a:lvl3pPr marL="300823" indent="-151195">
              <a:lnSpc>
                <a:spcPct val="100000"/>
              </a:lnSpc>
              <a:spcBef>
                <a:spcPts val="0"/>
              </a:spcBef>
              <a:spcAft>
                <a:spcPts val="513"/>
              </a:spcAft>
              <a:buClr>
                <a:schemeClr val="accent2"/>
              </a:buClr>
              <a:buSzPct val="100000"/>
              <a:buFont typeface="EYInterstate" panose="02000503020000020004" pitchFamily="2" charset="0"/>
              <a:buChar char="•"/>
              <a:defRPr sz="770" b="0" i="0">
                <a:solidFill>
                  <a:schemeClr val="tx1">
                    <a:lumMod val="75000"/>
                  </a:schemeClr>
                </a:solidFill>
                <a:latin typeface="EYInterstate Light" pitchFamily="2" charset="0"/>
              </a:defRPr>
            </a:lvl3pPr>
            <a:lvl4pPr marL="451032" indent="-150380">
              <a:lnSpc>
                <a:spcPct val="100000"/>
              </a:lnSpc>
              <a:spcBef>
                <a:spcPts val="0"/>
              </a:spcBef>
              <a:spcAft>
                <a:spcPts val="513"/>
              </a:spcAft>
              <a:buClr>
                <a:schemeClr val="accent2"/>
              </a:buClr>
              <a:buSzPct val="100000"/>
              <a:buFont typeface="EYInterstate" panose="02000503020000020004" pitchFamily="2" charset="0"/>
              <a:buChar char="•"/>
              <a:defRPr sz="770" b="0" i="0">
                <a:solidFill>
                  <a:schemeClr val="tx1">
                    <a:lumMod val="75000"/>
                  </a:schemeClr>
                </a:solidFill>
                <a:latin typeface="EYInterstate Light" pitchFamily="2" charset="0"/>
              </a:defRPr>
            </a:lvl4pPr>
            <a:lvl5pPr marL="601653" indent="-150380">
              <a:lnSpc>
                <a:spcPct val="100000"/>
              </a:lnSpc>
              <a:spcBef>
                <a:spcPts val="0"/>
              </a:spcBef>
              <a:spcAft>
                <a:spcPts val="513"/>
              </a:spcAft>
              <a:buClr>
                <a:schemeClr val="accent2"/>
              </a:buClr>
              <a:buSzPct val="100000"/>
              <a:buFont typeface="EYInterstate" panose="02000503020000020004" pitchFamily="2" charset="0"/>
              <a:buChar char="•"/>
              <a:defRPr sz="770" b="0" i="0">
                <a:solidFill>
                  <a:schemeClr val="tx1">
                    <a:lumMod val="75000"/>
                  </a:schemeClr>
                </a:solidFill>
                <a:latin typeface="EYInterstate Light" pitchFamily="2"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ext Box 4"/>
          <p:cNvSpPr txBox="1">
            <a:spLocks noChangeArrowheads="1"/>
          </p:cNvSpPr>
          <p:nvPr/>
        </p:nvSpPr>
        <p:spPr bwMode="auto">
          <a:xfrm>
            <a:off x="2833066" y="555863"/>
            <a:ext cx="2242990" cy="445927"/>
          </a:xfrm>
          <a:prstGeom prst="rect">
            <a:avLst/>
          </a:prstGeom>
          <a:noFill/>
          <a:ln w="9525">
            <a:noFill/>
            <a:miter lim="800000"/>
            <a:headEnd/>
            <a:tailEnd/>
          </a:ln>
          <a:effectLst/>
        </p:spPr>
        <p:txBody>
          <a:bodyPr wrap="square" lIns="76351" tIns="38181" rIns="76351" bIns="38181">
            <a:spAutoFit/>
          </a:bodyPr>
          <a:lstStyle>
            <a:defPPr>
              <a:defRPr lang="en-GB"/>
            </a:defPPr>
            <a:lvl1pPr algn="l">
              <a:lnSpc>
                <a:spcPct val="100000"/>
              </a:lnSpc>
              <a:buSzPct val="80000"/>
              <a:buFont typeface="Wingdings" pitchFamily="2" charset="2"/>
              <a:buNone/>
              <a:defRPr sz="700">
                <a:solidFill>
                  <a:srgbClr val="646464"/>
                </a:solidFill>
                <a:latin typeface="EYInterstate Light" pitchFamily="2" charset="0"/>
              </a:defRPr>
            </a:lvl1pPr>
          </a:lstStyle>
          <a:p>
            <a:pPr fontAlgn="base">
              <a:spcBef>
                <a:spcPct val="0"/>
              </a:spcBef>
              <a:spcAft>
                <a:spcPct val="0"/>
              </a:spcAft>
            </a:pPr>
            <a:r>
              <a:rPr lang="en-US" sz="599" dirty="0" smtClean="0">
                <a:solidFill>
                  <a:srgbClr val="333333"/>
                </a:solidFill>
              </a:rPr>
              <a:t>Ernst &amp; Young </a:t>
            </a:r>
            <a:r>
              <a:rPr lang="pl-PL" sz="599" dirty="0" smtClean="0">
                <a:solidFill>
                  <a:srgbClr val="333333"/>
                </a:solidFill>
              </a:rPr>
              <a:t>spółka z ograniczoną odpowiedzialnością Business Advisory </a:t>
            </a:r>
            <a:r>
              <a:rPr lang="en-US" sz="599" dirty="0" smtClean="0">
                <a:solidFill>
                  <a:srgbClr val="333333"/>
                </a:solidFill>
              </a:rPr>
              <a:t>sp.</a:t>
            </a:r>
            <a:r>
              <a:rPr lang="pl-PL" sz="599" dirty="0" smtClean="0">
                <a:solidFill>
                  <a:srgbClr val="333333"/>
                </a:solidFill>
              </a:rPr>
              <a:t>k.</a:t>
            </a:r>
          </a:p>
          <a:p>
            <a:pPr fontAlgn="base">
              <a:spcBef>
                <a:spcPct val="0"/>
              </a:spcBef>
              <a:spcAft>
                <a:spcPct val="0"/>
              </a:spcAft>
            </a:pPr>
            <a:r>
              <a:rPr lang="pl-PL" sz="599" dirty="0" smtClean="0">
                <a:solidFill>
                  <a:srgbClr val="333333"/>
                </a:solidFill>
              </a:rPr>
              <a:t>Rondo </a:t>
            </a:r>
            <a:r>
              <a:rPr lang="pl-PL" sz="599" dirty="0">
                <a:solidFill>
                  <a:srgbClr val="333333"/>
                </a:solidFill>
              </a:rPr>
              <a:t>ONZ 1</a:t>
            </a:r>
          </a:p>
          <a:p>
            <a:pPr fontAlgn="base">
              <a:spcBef>
                <a:spcPct val="0"/>
              </a:spcBef>
              <a:spcAft>
                <a:spcPct val="0"/>
              </a:spcAft>
            </a:pPr>
            <a:r>
              <a:rPr lang="pl-PL" sz="599" dirty="0">
                <a:solidFill>
                  <a:srgbClr val="333333"/>
                </a:solidFill>
              </a:rPr>
              <a:t>00-124 </a:t>
            </a:r>
            <a:r>
              <a:rPr lang="pl-PL" sz="599" dirty="0" smtClean="0">
                <a:solidFill>
                  <a:srgbClr val="333333"/>
                </a:solidFill>
              </a:rPr>
              <a:t>Warszawa</a:t>
            </a:r>
            <a:endParaRPr lang="pl-PL" sz="599" dirty="0">
              <a:solidFill>
                <a:srgbClr val="333333"/>
              </a:solidFill>
            </a:endParaRPr>
          </a:p>
        </p:txBody>
      </p:sp>
      <p:sp>
        <p:nvSpPr>
          <p:cNvPr id="10" name="Text Box 5"/>
          <p:cNvSpPr txBox="1">
            <a:spLocks noChangeArrowheads="1"/>
          </p:cNvSpPr>
          <p:nvPr/>
        </p:nvSpPr>
        <p:spPr bwMode="auto">
          <a:xfrm>
            <a:off x="7724647" y="555881"/>
            <a:ext cx="1122638" cy="261517"/>
          </a:xfrm>
          <a:prstGeom prst="rect">
            <a:avLst/>
          </a:prstGeom>
          <a:noFill/>
          <a:ln w="9525">
            <a:noFill/>
            <a:miter lim="800000"/>
            <a:headEnd/>
            <a:tailEnd/>
          </a:ln>
          <a:effectLst/>
        </p:spPr>
        <p:txBody>
          <a:bodyPr lIns="76351" tIns="38181" rIns="76351" bIns="38181">
            <a:spAutoFit/>
          </a:bodyPr>
          <a:lstStyle>
            <a:defPPr>
              <a:defRPr lang="en-GB"/>
            </a:defPPr>
            <a:lvl1pPr algn="l">
              <a:lnSpc>
                <a:spcPct val="100000"/>
              </a:lnSpc>
              <a:buSzPct val="80000"/>
              <a:buFont typeface="Wingdings" pitchFamily="2" charset="2"/>
              <a:buNone/>
              <a:tabLst>
                <a:tab pos="0" algn="l"/>
              </a:tabLst>
              <a:defRPr sz="700">
                <a:solidFill>
                  <a:srgbClr val="646464"/>
                </a:solidFill>
                <a:latin typeface="EYInterstate Light" pitchFamily="2" charset="0"/>
              </a:defRPr>
            </a:lvl1pPr>
          </a:lstStyle>
          <a:p>
            <a:pPr fontAlgn="base">
              <a:spcBef>
                <a:spcPct val="0"/>
              </a:spcBef>
              <a:spcAft>
                <a:spcPct val="0"/>
              </a:spcAft>
            </a:pPr>
            <a:r>
              <a:rPr lang="pl-PL" sz="599" dirty="0" smtClean="0">
                <a:solidFill>
                  <a:srgbClr val="333333"/>
                </a:solidFill>
              </a:rPr>
              <a:t>NIP: 525-23-14-195 </a:t>
            </a:r>
            <a:br>
              <a:rPr lang="pl-PL" sz="599" dirty="0" smtClean="0">
                <a:solidFill>
                  <a:srgbClr val="333333"/>
                </a:solidFill>
              </a:rPr>
            </a:br>
            <a:r>
              <a:rPr lang="pl-PL" sz="599" dirty="0" smtClean="0">
                <a:solidFill>
                  <a:srgbClr val="333333"/>
                </a:solidFill>
              </a:rPr>
              <a:t>KRS: 0000222114</a:t>
            </a:r>
            <a:endParaRPr lang="en-US" sz="599" dirty="0">
              <a:solidFill>
                <a:srgbClr val="333333"/>
              </a:solidFill>
            </a:endParaRPr>
          </a:p>
        </p:txBody>
      </p:sp>
      <p:grpSp>
        <p:nvGrpSpPr>
          <p:cNvPr id="12" name="Group 11"/>
          <p:cNvGrpSpPr/>
          <p:nvPr/>
        </p:nvGrpSpPr>
        <p:grpSpPr>
          <a:xfrm>
            <a:off x="508042" y="149921"/>
            <a:ext cx="746368" cy="923984"/>
            <a:chOff x="9040813" y="5535613"/>
            <a:chExt cx="1082675" cy="1263650"/>
          </a:xfrm>
        </p:grpSpPr>
        <p:sp>
          <p:nvSpPr>
            <p:cNvPr id="13" name="Freeform 11"/>
            <p:cNvSpPr>
              <a:spLocks/>
            </p:cNvSpPr>
            <p:nvPr userDrawn="1"/>
          </p:nvSpPr>
          <p:spPr bwMode="auto">
            <a:xfrm>
              <a:off x="9040813" y="5535613"/>
              <a:ext cx="866775" cy="314325"/>
            </a:xfrm>
            <a:custGeom>
              <a:avLst/>
              <a:gdLst>
                <a:gd name="T0" fmla="*/ 546 w 546"/>
                <a:gd name="T1" fmla="*/ 0 h 198"/>
                <a:gd name="T2" fmla="*/ 0 w 546"/>
                <a:gd name="T3" fmla="*/ 198 h 198"/>
                <a:gd name="T4" fmla="*/ 546 w 546"/>
                <a:gd name="T5" fmla="*/ 102 h 198"/>
                <a:gd name="T6" fmla="*/ 546 w 546"/>
                <a:gd name="T7" fmla="*/ 0 h 198"/>
              </a:gdLst>
              <a:ahLst/>
              <a:cxnLst>
                <a:cxn ang="0">
                  <a:pos x="T0" y="T1"/>
                </a:cxn>
                <a:cxn ang="0">
                  <a:pos x="T2" y="T3"/>
                </a:cxn>
                <a:cxn ang="0">
                  <a:pos x="T4" y="T5"/>
                </a:cxn>
                <a:cxn ang="0">
                  <a:pos x="T6" y="T7"/>
                </a:cxn>
              </a:cxnLst>
              <a:rect l="0" t="0" r="r" b="b"/>
              <a:pathLst>
                <a:path w="546" h="198">
                  <a:moveTo>
                    <a:pt x="546" y="0"/>
                  </a:moveTo>
                  <a:lnTo>
                    <a:pt x="0" y="198"/>
                  </a:lnTo>
                  <a:lnTo>
                    <a:pt x="546" y="102"/>
                  </a:lnTo>
                  <a:lnTo>
                    <a:pt x="546" y="0"/>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lnSpc>
                  <a:spcPts val="1197"/>
                </a:lnSpc>
                <a:spcBef>
                  <a:spcPct val="0"/>
                </a:spcBef>
                <a:spcAft>
                  <a:spcPct val="0"/>
                </a:spcAft>
              </a:pPr>
              <a:endParaRPr lang="en-GB" sz="941" dirty="0">
                <a:solidFill>
                  <a:srgbClr val="010024"/>
                </a:solidFill>
                <a:latin typeface="EYInterstate Regular" pitchFamily="1" charset="0"/>
              </a:endParaRPr>
            </a:p>
          </p:txBody>
        </p:sp>
        <p:sp>
          <p:nvSpPr>
            <p:cNvPr id="14" name="Freeform 12"/>
            <p:cNvSpPr>
              <a:spLocks noEditPoints="1"/>
            </p:cNvSpPr>
            <p:nvPr userDrawn="1"/>
          </p:nvSpPr>
          <p:spPr bwMode="auto">
            <a:xfrm>
              <a:off x="9040813" y="5983288"/>
              <a:ext cx="1082675" cy="815975"/>
            </a:xfrm>
            <a:custGeom>
              <a:avLst/>
              <a:gdLst>
                <a:gd name="T0" fmla="*/ 6 w 682"/>
                <a:gd name="T1" fmla="*/ 342 h 514"/>
                <a:gd name="T2" fmla="*/ 38 w 682"/>
                <a:gd name="T3" fmla="*/ 380 h 514"/>
                <a:gd name="T4" fmla="*/ 34 w 682"/>
                <a:gd name="T5" fmla="*/ 354 h 514"/>
                <a:gd name="T6" fmla="*/ 78 w 682"/>
                <a:gd name="T7" fmla="*/ 392 h 514"/>
                <a:gd name="T8" fmla="*/ 96 w 682"/>
                <a:gd name="T9" fmla="*/ 406 h 514"/>
                <a:gd name="T10" fmla="*/ 250 w 682"/>
                <a:gd name="T11" fmla="*/ 364 h 514"/>
                <a:gd name="T12" fmla="*/ 266 w 682"/>
                <a:gd name="T13" fmla="*/ 372 h 514"/>
                <a:gd name="T14" fmla="*/ 132 w 682"/>
                <a:gd name="T15" fmla="*/ 380 h 514"/>
                <a:gd name="T16" fmla="*/ 164 w 682"/>
                <a:gd name="T17" fmla="*/ 374 h 514"/>
                <a:gd name="T18" fmla="*/ 192 w 682"/>
                <a:gd name="T19" fmla="*/ 364 h 514"/>
                <a:gd name="T20" fmla="*/ 192 w 682"/>
                <a:gd name="T21" fmla="*/ 374 h 514"/>
                <a:gd name="T22" fmla="*/ 446 w 682"/>
                <a:gd name="T23" fmla="*/ 406 h 514"/>
                <a:gd name="T24" fmla="*/ 456 w 682"/>
                <a:gd name="T25" fmla="*/ 358 h 514"/>
                <a:gd name="T26" fmla="*/ 446 w 682"/>
                <a:gd name="T27" fmla="*/ 394 h 514"/>
                <a:gd name="T28" fmla="*/ 290 w 682"/>
                <a:gd name="T29" fmla="*/ 384 h 514"/>
                <a:gd name="T30" fmla="*/ 304 w 682"/>
                <a:gd name="T31" fmla="*/ 420 h 514"/>
                <a:gd name="T32" fmla="*/ 320 w 682"/>
                <a:gd name="T33" fmla="*/ 394 h 514"/>
                <a:gd name="T34" fmla="*/ 316 w 682"/>
                <a:gd name="T35" fmla="*/ 372 h 514"/>
                <a:gd name="T36" fmla="*/ 380 w 682"/>
                <a:gd name="T37" fmla="*/ 376 h 514"/>
                <a:gd name="T38" fmla="*/ 402 w 682"/>
                <a:gd name="T39" fmla="*/ 410 h 514"/>
                <a:gd name="T40" fmla="*/ 374 w 682"/>
                <a:gd name="T41" fmla="*/ 388 h 514"/>
                <a:gd name="T42" fmla="*/ 514 w 682"/>
                <a:gd name="T43" fmla="*/ 394 h 514"/>
                <a:gd name="T44" fmla="*/ 512 w 682"/>
                <a:gd name="T45" fmla="*/ 360 h 514"/>
                <a:gd name="T46" fmla="*/ 522 w 682"/>
                <a:gd name="T47" fmla="*/ 402 h 514"/>
                <a:gd name="T48" fmla="*/ 632 w 682"/>
                <a:gd name="T49" fmla="*/ 394 h 514"/>
                <a:gd name="T50" fmla="*/ 620 w 682"/>
                <a:gd name="T51" fmla="*/ 358 h 514"/>
                <a:gd name="T52" fmla="*/ 632 w 682"/>
                <a:gd name="T53" fmla="*/ 394 h 514"/>
                <a:gd name="T54" fmla="*/ 584 w 682"/>
                <a:gd name="T55" fmla="*/ 396 h 514"/>
                <a:gd name="T56" fmla="*/ 562 w 682"/>
                <a:gd name="T57" fmla="*/ 372 h 514"/>
                <a:gd name="T58" fmla="*/ 548 w 682"/>
                <a:gd name="T59" fmla="*/ 410 h 514"/>
                <a:gd name="T60" fmla="*/ 548 w 682"/>
                <a:gd name="T61" fmla="*/ 372 h 514"/>
                <a:gd name="T62" fmla="*/ 664 w 682"/>
                <a:gd name="T63" fmla="*/ 374 h 514"/>
                <a:gd name="T64" fmla="*/ 678 w 682"/>
                <a:gd name="T65" fmla="*/ 374 h 514"/>
                <a:gd name="T66" fmla="*/ 228 w 682"/>
                <a:gd name="T67" fmla="*/ 354 h 514"/>
                <a:gd name="T68" fmla="*/ 530 w 682"/>
                <a:gd name="T69" fmla="*/ 470 h 514"/>
                <a:gd name="T70" fmla="*/ 552 w 682"/>
                <a:gd name="T71" fmla="*/ 484 h 514"/>
                <a:gd name="T72" fmla="*/ 560 w 682"/>
                <a:gd name="T73" fmla="*/ 480 h 514"/>
                <a:gd name="T74" fmla="*/ 120 w 682"/>
                <a:gd name="T75" fmla="*/ 494 h 514"/>
                <a:gd name="T76" fmla="*/ 42 w 682"/>
                <a:gd name="T77" fmla="*/ 494 h 514"/>
                <a:gd name="T78" fmla="*/ 20 w 682"/>
                <a:gd name="T79" fmla="*/ 476 h 514"/>
                <a:gd name="T80" fmla="*/ 70 w 682"/>
                <a:gd name="T81" fmla="*/ 460 h 514"/>
                <a:gd name="T82" fmla="*/ 106 w 682"/>
                <a:gd name="T83" fmla="*/ 452 h 514"/>
                <a:gd name="T84" fmla="*/ 90 w 682"/>
                <a:gd name="T85" fmla="*/ 456 h 514"/>
                <a:gd name="T86" fmla="*/ 496 w 682"/>
                <a:gd name="T87" fmla="*/ 458 h 514"/>
                <a:gd name="T88" fmla="*/ 494 w 682"/>
                <a:gd name="T89" fmla="*/ 444 h 514"/>
                <a:gd name="T90" fmla="*/ 376 w 682"/>
                <a:gd name="T91" fmla="*/ 494 h 514"/>
                <a:gd name="T92" fmla="*/ 398 w 682"/>
                <a:gd name="T93" fmla="*/ 476 h 514"/>
                <a:gd name="T94" fmla="*/ 442 w 682"/>
                <a:gd name="T95" fmla="*/ 496 h 514"/>
                <a:gd name="T96" fmla="*/ 438 w 682"/>
                <a:gd name="T97" fmla="*/ 484 h 514"/>
                <a:gd name="T98" fmla="*/ 452 w 682"/>
                <a:gd name="T99" fmla="*/ 470 h 514"/>
                <a:gd name="T100" fmla="*/ 170 w 682"/>
                <a:gd name="T101" fmla="*/ 426 h 514"/>
                <a:gd name="T102" fmla="*/ 254 w 682"/>
                <a:gd name="T103" fmla="*/ 444 h 514"/>
                <a:gd name="T104" fmla="*/ 252 w 682"/>
                <a:gd name="T105" fmla="*/ 456 h 514"/>
                <a:gd name="T106" fmla="*/ 280 w 682"/>
                <a:gd name="T107" fmla="*/ 470 h 514"/>
                <a:gd name="T108" fmla="*/ 296 w 682"/>
                <a:gd name="T109" fmla="*/ 506 h 514"/>
                <a:gd name="T110" fmla="*/ 310 w 682"/>
                <a:gd name="T111" fmla="*/ 480 h 514"/>
                <a:gd name="T112" fmla="*/ 308 w 682"/>
                <a:gd name="T113" fmla="*/ 458 h 514"/>
                <a:gd name="T114" fmla="*/ 220 w 682"/>
                <a:gd name="T115" fmla="*/ 432 h 514"/>
                <a:gd name="T116" fmla="*/ 6 w 682"/>
                <a:gd name="T117" fmla="*/ 0 h 514"/>
                <a:gd name="T118" fmla="*/ 464 w 682"/>
                <a:gd name="T11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2" h="514">
                  <a:moveTo>
                    <a:pt x="58" y="388"/>
                  </a:moveTo>
                  <a:lnTo>
                    <a:pt x="58" y="388"/>
                  </a:lnTo>
                  <a:lnTo>
                    <a:pt x="56" y="382"/>
                  </a:lnTo>
                  <a:lnTo>
                    <a:pt x="54" y="378"/>
                  </a:lnTo>
                  <a:lnTo>
                    <a:pt x="48" y="372"/>
                  </a:lnTo>
                  <a:lnTo>
                    <a:pt x="48" y="372"/>
                  </a:lnTo>
                  <a:lnTo>
                    <a:pt x="54" y="368"/>
                  </a:lnTo>
                  <a:lnTo>
                    <a:pt x="56" y="360"/>
                  </a:lnTo>
                  <a:lnTo>
                    <a:pt x="56" y="360"/>
                  </a:lnTo>
                  <a:lnTo>
                    <a:pt x="54" y="352"/>
                  </a:lnTo>
                  <a:lnTo>
                    <a:pt x="50" y="346"/>
                  </a:lnTo>
                  <a:lnTo>
                    <a:pt x="44" y="344"/>
                  </a:lnTo>
                  <a:lnTo>
                    <a:pt x="34" y="342"/>
                  </a:lnTo>
                  <a:lnTo>
                    <a:pt x="6" y="342"/>
                  </a:lnTo>
                  <a:lnTo>
                    <a:pt x="6" y="410"/>
                  </a:lnTo>
                  <a:lnTo>
                    <a:pt x="34" y="410"/>
                  </a:lnTo>
                  <a:lnTo>
                    <a:pt x="34" y="410"/>
                  </a:lnTo>
                  <a:lnTo>
                    <a:pt x="44" y="408"/>
                  </a:lnTo>
                  <a:lnTo>
                    <a:pt x="52" y="404"/>
                  </a:lnTo>
                  <a:lnTo>
                    <a:pt x="56" y="396"/>
                  </a:lnTo>
                  <a:lnTo>
                    <a:pt x="58" y="388"/>
                  </a:lnTo>
                  <a:lnTo>
                    <a:pt x="58" y="388"/>
                  </a:lnTo>
                  <a:close/>
                  <a:moveTo>
                    <a:pt x="34" y="398"/>
                  </a:moveTo>
                  <a:lnTo>
                    <a:pt x="18" y="398"/>
                  </a:lnTo>
                  <a:lnTo>
                    <a:pt x="18" y="378"/>
                  </a:lnTo>
                  <a:lnTo>
                    <a:pt x="34" y="378"/>
                  </a:lnTo>
                  <a:lnTo>
                    <a:pt x="34" y="378"/>
                  </a:lnTo>
                  <a:lnTo>
                    <a:pt x="38" y="380"/>
                  </a:lnTo>
                  <a:lnTo>
                    <a:pt x="42" y="380"/>
                  </a:lnTo>
                  <a:lnTo>
                    <a:pt x="44" y="384"/>
                  </a:lnTo>
                  <a:lnTo>
                    <a:pt x="44" y="388"/>
                  </a:lnTo>
                  <a:lnTo>
                    <a:pt x="44" y="388"/>
                  </a:lnTo>
                  <a:lnTo>
                    <a:pt x="44" y="392"/>
                  </a:lnTo>
                  <a:lnTo>
                    <a:pt x="42" y="396"/>
                  </a:lnTo>
                  <a:lnTo>
                    <a:pt x="38" y="398"/>
                  </a:lnTo>
                  <a:lnTo>
                    <a:pt x="34" y="398"/>
                  </a:lnTo>
                  <a:lnTo>
                    <a:pt x="34" y="398"/>
                  </a:lnTo>
                  <a:close/>
                  <a:moveTo>
                    <a:pt x="34" y="368"/>
                  </a:moveTo>
                  <a:lnTo>
                    <a:pt x="18" y="368"/>
                  </a:lnTo>
                  <a:lnTo>
                    <a:pt x="18" y="354"/>
                  </a:lnTo>
                  <a:lnTo>
                    <a:pt x="34" y="354"/>
                  </a:lnTo>
                  <a:lnTo>
                    <a:pt x="34" y="354"/>
                  </a:lnTo>
                  <a:lnTo>
                    <a:pt x="40" y="356"/>
                  </a:lnTo>
                  <a:lnTo>
                    <a:pt x="42" y="358"/>
                  </a:lnTo>
                  <a:lnTo>
                    <a:pt x="42" y="360"/>
                  </a:lnTo>
                  <a:lnTo>
                    <a:pt x="42" y="360"/>
                  </a:lnTo>
                  <a:lnTo>
                    <a:pt x="40" y="366"/>
                  </a:lnTo>
                  <a:lnTo>
                    <a:pt x="38" y="366"/>
                  </a:lnTo>
                  <a:lnTo>
                    <a:pt x="34" y="368"/>
                  </a:lnTo>
                  <a:lnTo>
                    <a:pt x="34" y="368"/>
                  </a:lnTo>
                  <a:close/>
                  <a:moveTo>
                    <a:pt x="66" y="388"/>
                  </a:moveTo>
                  <a:lnTo>
                    <a:pt x="66" y="360"/>
                  </a:lnTo>
                  <a:lnTo>
                    <a:pt x="78" y="360"/>
                  </a:lnTo>
                  <a:lnTo>
                    <a:pt x="78" y="388"/>
                  </a:lnTo>
                  <a:lnTo>
                    <a:pt x="78" y="388"/>
                  </a:lnTo>
                  <a:lnTo>
                    <a:pt x="78" y="392"/>
                  </a:lnTo>
                  <a:lnTo>
                    <a:pt x="80" y="396"/>
                  </a:lnTo>
                  <a:lnTo>
                    <a:pt x="84" y="398"/>
                  </a:lnTo>
                  <a:lnTo>
                    <a:pt x="88" y="400"/>
                  </a:lnTo>
                  <a:lnTo>
                    <a:pt x="88" y="400"/>
                  </a:lnTo>
                  <a:lnTo>
                    <a:pt x="92" y="398"/>
                  </a:lnTo>
                  <a:lnTo>
                    <a:pt x="94" y="396"/>
                  </a:lnTo>
                  <a:lnTo>
                    <a:pt x="96" y="392"/>
                  </a:lnTo>
                  <a:lnTo>
                    <a:pt x="96" y="388"/>
                  </a:lnTo>
                  <a:lnTo>
                    <a:pt x="96" y="360"/>
                  </a:lnTo>
                  <a:lnTo>
                    <a:pt x="108" y="360"/>
                  </a:lnTo>
                  <a:lnTo>
                    <a:pt x="108" y="410"/>
                  </a:lnTo>
                  <a:lnTo>
                    <a:pt x="96" y="410"/>
                  </a:lnTo>
                  <a:lnTo>
                    <a:pt x="96" y="406"/>
                  </a:lnTo>
                  <a:lnTo>
                    <a:pt x="96" y="406"/>
                  </a:lnTo>
                  <a:lnTo>
                    <a:pt x="92" y="408"/>
                  </a:lnTo>
                  <a:lnTo>
                    <a:pt x="84" y="410"/>
                  </a:lnTo>
                  <a:lnTo>
                    <a:pt x="84" y="410"/>
                  </a:lnTo>
                  <a:lnTo>
                    <a:pt x="80" y="410"/>
                  </a:lnTo>
                  <a:lnTo>
                    <a:pt x="74" y="408"/>
                  </a:lnTo>
                  <a:lnTo>
                    <a:pt x="70" y="402"/>
                  </a:lnTo>
                  <a:lnTo>
                    <a:pt x="66" y="394"/>
                  </a:lnTo>
                  <a:lnTo>
                    <a:pt x="66" y="388"/>
                  </a:lnTo>
                  <a:lnTo>
                    <a:pt x="66" y="388"/>
                  </a:lnTo>
                  <a:close/>
                  <a:moveTo>
                    <a:pt x="250" y="410"/>
                  </a:moveTo>
                  <a:lnTo>
                    <a:pt x="238" y="410"/>
                  </a:lnTo>
                  <a:lnTo>
                    <a:pt x="238" y="360"/>
                  </a:lnTo>
                  <a:lnTo>
                    <a:pt x="250" y="360"/>
                  </a:lnTo>
                  <a:lnTo>
                    <a:pt x="250" y="364"/>
                  </a:lnTo>
                  <a:lnTo>
                    <a:pt x="250" y="364"/>
                  </a:lnTo>
                  <a:lnTo>
                    <a:pt x="256" y="360"/>
                  </a:lnTo>
                  <a:lnTo>
                    <a:pt x="262" y="358"/>
                  </a:lnTo>
                  <a:lnTo>
                    <a:pt x="262" y="358"/>
                  </a:lnTo>
                  <a:lnTo>
                    <a:pt x="270" y="360"/>
                  </a:lnTo>
                  <a:lnTo>
                    <a:pt x="276" y="364"/>
                  </a:lnTo>
                  <a:lnTo>
                    <a:pt x="280" y="372"/>
                  </a:lnTo>
                  <a:lnTo>
                    <a:pt x="280" y="382"/>
                  </a:lnTo>
                  <a:lnTo>
                    <a:pt x="280" y="410"/>
                  </a:lnTo>
                  <a:lnTo>
                    <a:pt x="268" y="410"/>
                  </a:lnTo>
                  <a:lnTo>
                    <a:pt x="268" y="382"/>
                  </a:lnTo>
                  <a:lnTo>
                    <a:pt x="268" y="382"/>
                  </a:lnTo>
                  <a:lnTo>
                    <a:pt x="268" y="376"/>
                  </a:lnTo>
                  <a:lnTo>
                    <a:pt x="266" y="372"/>
                  </a:lnTo>
                  <a:lnTo>
                    <a:pt x="264" y="370"/>
                  </a:lnTo>
                  <a:lnTo>
                    <a:pt x="260" y="370"/>
                  </a:lnTo>
                  <a:lnTo>
                    <a:pt x="260" y="370"/>
                  </a:lnTo>
                  <a:lnTo>
                    <a:pt x="256" y="370"/>
                  </a:lnTo>
                  <a:lnTo>
                    <a:pt x="254" y="374"/>
                  </a:lnTo>
                  <a:lnTo>
                    <a:pt x="252" y="376"/>
                  </a:lnTo>
                  <a:lnTo>
                    <a:pt x="250" y="382"/>
                  </a:lnTo>
                  <a:lnTo>
                    <a:pt x="250" y="410"/>
                  </a:lnTo>
                  <a:close/>
                  <a:moveTo>
                    <a:pt x="132" y="380"/>
                  </a:moveTo>
                  <a:lnTo>
                    <a:pt x="132" y="410"/>
                  </a:lnTo>
                  <a:lnTo>
                    <a:pt x="120" y="410"/>
                  </a:lnTo>
                  <a:lnTo>
                    <a:pt x="120" y="360"/>
                  </a:lnTo>
                  <a:lnTo>
                    <a:pt x="132" y="360"/>
                  </a:lnTo>
                  <a:lnTo>
                    <a:pt x="132" y="380"/>
                  </a:lnTo>
                  <a:close/>
                  <a:moveTo>
                    <a:pt x="142" y="346"/>
                  </a:moveTo>
                  <a:lnTo>
                    <a:pt x="154" y="340"/>
                  </a:lnTo>
                  <a:lnTo>
                    <a:pt x="154" y="348"/>
                  </a:lnTo>
                  <a:lnTo>
                    <a:pt x="154" y="410"/>
                  </a:lnTo>
                  <a:lnTo>
                    <a:pt x="142" y="410"/>
                  </a:lnTo>
                  <a:lnTo>
                    <a:pt x="142" y="346"/>
                  </a:lnTo>
                  <a:close/>
                  <a:moveTo>
                    <a:pt x="192" y="364"/>
                  </a:moveTo>
                  <a:lnTo>
                    <a:pt x="192" y="364"/>
                  </a:lnTo>
                  <a:lnTo>
                    <a:pt x="188" y="360"/>
                  </a:lnTo>
                  <a:lnTo>
                    <a:pt x="182" y="358"/>
                  </a:lnTo>
                  <a:lnTo>
                    <a:pt x="182" y="358"/>
                  </a:lnTo>
                  <a:lnTo>
                    <a:pt x="174" y="360"/>
                  </a:lnTo>
                  <a:lnTo>
                    <a:pt x="168" y="366"/>
                  </a:lnTo>
                  <a:lnTo>
                    <a:pt x="164" y="374"/>
                  </a:lnTo>
                  <a:lnTo>
                    <a:pt x="162" y="384"/>
                  </a:lnTo>
                  <a:lnTo>
                    <a:pt x="162" y="384"/>
                  </a:lnTo>
                  <a:lnTo>
                    <a:pt x="164" y="394"/>
                  </a:lnTo>
                  <a:lnTo>
                    <a:pt x="168" y="404"/>
                  </a:lnTo>
                  <a:lnTo>
                    <a:pt x="174" y="408"/>
                  </a:lnTo>
                  <a:lnTo>
                    <a:pt x="182" y="410"/>
                  </a:lnTo>
                  <a:lnTo>
                    <a:pt x="182" y="410"/>
                  </a:lnTo>
                  <a:lnTo>
                    <a:pt x="188" y="408"/>
                  </a:lnTo>
                  <a:lnTo>
                    <a:pt x="192" y="406"/>
                  </a:lnTo>
                  <a:lnTo>
                    <a:pt x="192" y="410"/>
                  </a:lnTo>
                  <a:lnTo>
                    <a:pt x="204" y="410"/>
                  </a:lnTo>
                  <a:lnTo>
                    <a:pt x="204" y="340"/>
                  </a:lnTo>
                  <a:lnTo>
                    <a:pt x="192" y="346"/>
                  </a:lnTo>
                  <a:lnTo>
                    <a:pt x="192" y="364"/>
                  </a:lnTo>
                  <a:close/>
                  <a:moveTo>
                    <a:pt x="184" y="398"/>
                  </a:moveTo>
                  <a:lnTo>
                    <a:pt x="184" y="398"/>
                  </a:lnTo>
                  <a:lnTo>
                    <a:pt x="180" y="398"/>
                  </a:lnTo>
                  <a:lnTo>
                    <a:pt x="178" y="396"/>
                  </a:lnTo>
                  <a:lnTo>
                    <a:pt x="176" y="392"/>
                  </a:lnTo>
                  <a:lnTo>
                    <a:pt x="174" y="384"/>
                  </a:lnTo>
                  <a:lnTo>
                    <a:pt x="174" y="384"/>
                  </a:lnTo>
                  <a:lnTo>
                    <a:pt x="176" y="376"/>
                  </a:lnTo>
                  <a:lnTo>
                    <a:pt x="178" y="372"/>
                  </a:lnTo>
                  <a:lnTo>
                    <a:pt x="180" y="370"/>
                  </a:lnTo>
                  <a:lnTo>
                    <a:pt x="184" y="370"/>
                  </a:lnTo>
                  <a:lnTo>
                    <a:pt x="184" y="370"/>
                  </a:lnTo>
                  <a:lnTo>
                    <a:pt x="190" y="372"/>
                  </a:lnTo>
                  <a:lnTo>
                    <a:pt x="192" y="374"/>
                  </a:lnTo>
                  <a:lnTo>
                    <a:pt x="192" y="394"/>
                  </a:lnTo>
                  <a:lnTo>
                    <a:pt x="192" y="394"/>
                  </a:lnTo>
                  <a:lnTo>
                    <a:pt x="190" y="398"/>
                  </a:lnTo>
                  <a:lnTo>
                    <a:pt x="184" y="398"/>
                  </a:lnTo>
                  <a:lnTo>
                    <a:pt x="184" y="398"/>
                  </a:lnTo>
                  <a:close/>
                  <a:moveTo>
                    <a:pt x="456" y="358"/>
                  </a:moveTo>
                  <a:lnTo>
                    <a:pt x="456" y="358"/>
                  </a:lnTo>
                  <a:lnTo>
                    <a:pt x="452" y="360"/>
                  </a:lnTo>
                  <a:lnTo>
                    <a:pt x="446" y="364"/>
                  </a:lnTo>
                  <a:lnTo>
                    <a:pt x="446" y="340"/>
                  </a:lnTo>
                  <a:lnTo>
                    <a:pt x="434" y="346"/>
                  </a:lnTo>
                  <a:lnTo>
                    <a:pt x="434" y="410"/>
                  </a:lnTo>
                  <a:lnTo>
                    <a:pt x="446" y="410"/>
                  </a:lnTo>
                  <a:lnTo>
                    <a:pt x="446" y="406"/>
                  </a:lnTo>
                  <a:lnTo>
                    <a:pt x="446" y="406"/>
                  </a:lnTo>
                  <a:lnTo>
                    <a:pt x="450" y="408"/>
                  </a:lnTo>
                  <a:lnTo>
                    <a:pt x="458" y="410"/>
                  </a:lnTo>
                  <a:lnTo>
                    <a:pt x="458" y="410"/>
                  </a:lnTo>
                  <a:lnTo>
                    <a:pt x="466" y="408"/>
                  </a:lnTo>
                  <a:lnTo>
                    <a:pt x="472" y="404"/>
                  </a:lnTo>
                  <a:lnTo>
                    <a:pt x="474" y="396"/>
                  </a:lnTo>
                  <a:lnTo>
                    <a:pt x="476" y="384"/>
                  </a:lnTo>
                  <a:lnTo>
                    <a:pt x="476" y="384"/>
                  </a:lnTo>
                  <a:lnTo>
                    <a:pt x="474" y="374"/>
                  </a:lnTo>
                  <a:lnTo>
                    <a:pt x="470" y="366"/>
                  </a:lnTo>
                  <a:lnTo>
                    <a:pt x="464" y="360"/>
                  </a:lnTo>
                  <a:lnTo>
                    <a:pt x="456" y="358"/>
                  </a:lnTo>
                  <a:lnTo>
                    <a:pt x="456" y="358"/>
                  </a:lnTo>
                  <a:close/>
                  <a:moveTo>
                    <a:pt x="454" y="370"/>
                  </a:moveTo>
                  <a:lnTo>
                    <a:pt x="454" y="370"/>
                  </a:lnTo>
                  <a:lnTo>
                    <a:pt x="458" y="370"/>
                  </a:lnTo>
                  <a:lnTo>
                    <a:pt x="460" y="374"/>
                  </a:lnTo>
                  <a:lnTo>
                    <a:pt x="462" y="378"/>
                  </a:lnTo>
                  <a:lnTo>
                    <a:pt x="464" y="384"/>
                  </a:lnTo>
                  <a:lnTo>
                    <a:pt x="464" y="384"/>
                  </a:lnTo>
                  <a:lnTo>
                    <a:pt x="464" y="390"/>
                  </a:lnTo>
                  <a:lnTo>
                    <a:pt x="462" y="396"/>
                  </a:lnTo>
                  <a:lnTo>
                    <a:pt x="458" y="398"/>
                  </a:lnTo>
                  <a:lnTo>
                    <a:pt x="454" y="398"/>
                  </a:lnTo>
                  <a:lnTo>
                    <a:pt x="454" y="398"/>
                  </a:lnTo>
                  <a:lnTo>
                    <a:pt x="450" y="398"/>
                  </a:lnTo>
                  <a:lnTo>
                    <a:pt x="446" y="394"/>
                  </a:lnTo>
                  <a:lnTo>
                    <a:pt x="446" y="376"/>
                  </a:lnTo>
                  <a:lnTo>
                    <a:pt x="446" y="376"/>
                  </a:lnTo>
                  <a:lnTo>
                    <a:pt x="450" y="372"/>
                  </a:lnTo>
                  <a:lnTo>
                    <a:pt x="454" y="370"/>
                  </a:lnTo>
                  <a:lnTo>
                    <a:pt x="454" y="370"/>
                  </a:lnTo>
                  <a:close/>
                  <a:moveTo>
                    <a:pt x="320" y="364"/>
                  </a:moveTo>
                  <a:lnTo>
                    <a:pt x="320" y="364"/>
                  </a:lnTo>
                  <a:lnTo>
                    <a:pt x="314" y="360"/>
                  </a:lnTo>
                  <a:lnTo>
                    <a:pt x="308" y="358"/>
                  </a:lnTo>
                  <a:lnTo>
                    <a:pt x="308" y="358"/>
                  </a:lnTo>
                  <a:lnTo>
                    <a:pt x="300" y="360"/>
                  </a:lnTo>
                  <a:lnTo>
                    <a:pt x="294" y="366"/>
                  </a:lnTo>
                  <a:lnTo>
                    <a:pt x="290" y="374"/>
                  </a:lnTo>
                  <a:lnTo>
                    <a:pt x="290" y="384"/>
                  </a:lnTo>
                  <a:lnTo>
                    <a:pt x="290" y="384"/>
                  </a:lnTo>
                  <a:lnTo>
                    <a:pt x="290" y="394"/>
                  </a:lnTo>
                  <a:lnTo>
                    <a:pt x="294" y="404"/>
                  </a:lnTo>
                  <a:lnTo>
                    <a:pt x="300" y="408"/>
                  </a:lnTo>
                  <a:lnTo>
                    <a:pt x="308" y="410"/>
                  </a:lnTo>
                  <a:lnTo>
                    <a:pt x="308" y="410"/>
                  </a:lnTo>
                  <a:lnTo>
                    <a:pt x="314" y="408"/>
                  </a:lnTo>
                  <a:lnTo>
                    <a:pt x="320" y="406"/>
                  </a:lnTo>
                  <a:lnTo>
                    <a:pt x="320" y="406"/>
                  </a:lnTo>
                  <a:lnTo>
                    <a:pt x="320" y="406"/>
                  </a:lnTo>
                  <a:lnTo>
                    <a:pt x="318" y="410"/>
                  </a:lnTo>
                  <a:lnTo>
                    <a:pt x="318" y="414"/>
                  </a:lnTo>
                  <a:lnTo>
                    <a:pt x="312" y="418"/>
                  </a:lnTo>
                  <a:lnTo>
                    <a:pt x="304" y="420"/>
                  </a:lnTo>
                  <a:lnTo>
                    <a:pt x="302" y="420"/>
                  </a:lnTo>
                  <a:lnTo>
                    <a:pt x="308" y="428"/>
                  </a:lnTo>
                  <a:lnTo>
                    <a:pt x="308" y="428"/>
                  </a:lnTo>
                  <a:lnTo>
                    <a:pt x="308" y="428"/>
                  </a:lnTo>
                  <a:lnTo>
                    <a:pt x="318" y="428"/>
                  </a:lnTo>
                  <a:lnTo>
                    <a:pt x="326" y="422"/>
                  </a:lnTo>
                  <a:lnTo>
                    <a:pt x="330" y="416"/>
                  </a:lnTo>
                  <a:lnTo>
                    <a:pt x="332" y="404"/>
                  </a:lnTo>
                  <a:lnTo>
                    <a:pt x="332" y="360"/>
                  </a:lnTo>
                  <a:lnTo>
                    <a:pt x="320" y="360"/>
                  </a:lnTo>
                  <a:lnTo>
                    <a:pt x="320" y="364"/>
                  </a:lnTo>
                  <a:close/>
                  <a:moveTo>
                    <a:pt x="320" y="374"/>
                  </a:moveTo>
                  <a:lnTo>
                    <a:pt x="320" y="394"/>
                  </a:lnTo>
                  <a:lnTo>
                    <a:pt x="320" y="394"/>
                  </a:lnTo>
                  <a:lnTo>
                    <a:pt x="316" y="398"/>
                  </a:lnTo>
                  <a:lnTo>
                    <a:pt x="310" y="398"/>
                  </a:lnTo>
                  <a:lnTo>
                    <a:pt x="310" y="398"/>
                  </a:lnTo>
                  <a:lnTo>
                    <a:pt x="308" y="398"/>
                  </a:lnTo>
                  <a:lnTo>
                    <a:pt x="304" y="396"/>
                  </a:lnTo>
                  <a:lnTo>
                    <a:pt x="302" y="392"/>
                  </a:lnTo>
                  <a:lnTo>
                    <a:pt x="302" y="384"/>
                  </a:lnTo>
                  <a:lnTo>
                    <a:pt x="302" y="384"/>
                  </a:lnTo>
                  <a:lnTo>
                    <a:pt x="302" y="376"/>
                  </a:lnTo>
                  <a:lnTo>
                    <a:pt x="304" y="372"/>
                  </a:lnTo>
                  <a:lnTo>
                    <a:pt x="308" y="370"/>
                  </a:lnTo>
                  <a:lnTo>
                    <a:pt x="310" y="370"/>
                  </a:lnTo>
                  <a:lnTo>
                    <a:pt x="310" y="370"/>
                  </a:lnTo>
                  <a:lnTo>
                    <a:pt x="316" y="372"/>
                  </a:lnTo>
                  <a:lnTo>
                    <a:pt x="320" y="374"/>
                  </a:lnTo>
                  <a:lnTo>
                    <a:pt x="320" y="374"/>
                  </a:lnTo>
                  <a:close/>
                  <a:moveTo>
                    <a:pt x="368" y="372"/>
                  </a:moveTo>
                  <a:lnTo>
                    <a:pt x="368" y="372"/>
                  </a:lnTo>
                  <a:lnTo>
                    <a:pt x="374" y="370"/>
                  </a:lnTo>
                  <a:lnTo>
                    <a:pt x="382" y="368"/>
                  </a:lnTo>
                  <a:lnTo>
                    <a:pt x="382" y="368"/>
                  </a:lnTo>
                  <a:lnTo>
                    <a:pt x="388" y="370"/>
                  </a:lnTo>
                  <a:lnTo>
                    <a:pt x="390" y="372"/>
                  </a:lnTo>
                  <a:lnTo>
                    <a:pt x="390" y="376"/>
                  </a:lnTo>
                  <a:lnTo>
                    <a:pt x="390" y="380"/>
                  </a:lnTo>
                  <a:lnTo>
                    <a:pt x="390" y="380"/>
                  </a:lnTo>
                  <a:lnTo>
                    <a:pt x="380" y="376"/>
                  </a:lnTo>
                  <a:lnTo>
                    <a:pt x="380" y="376"/>
                  </a:lnTo>
                  <a:lnTo>
                    <a:pt x="372" y="378"/>
                  </a:lnTo>
                  <a:lnTo>
                    <a:pt x="366" y="380"/>
                  </a:lnTo>
                  <a:lnTo>
                    <a:pt x="362" y="386"/>
                  </a:lnTo>
                  <a:lnTo>
                    <a:pt x="360" y="392"/>
                  </a:lnTo>
                  <a:lnTo>
                    <a:pt x="360" y="392"/>
                  </a:lnTo>
                  <a:lnTo>
                    <a:pt x="362" y="400"/>
                  </a:lnTo>
                  <a:lnTo>
                    <a:pt x="366" y="406"/>
                  </a:lnTo>
                  <a:lnTo>
                    <a:pt x="372" y="410"/>
                  </a:lnTo>
                  <a:lnTo>
                    <a:pt x="378" y="410"/>
                  </a:lnTo>
                  <a:lnTo>
                    <a:pt x="378" y="410"/>
                  </a:lnTo>
                  <a:lnTo>
                    <a:pt x="384" y="408"/>
                  </a:lnTo>
                  <a:lnTo>
                    <a:pt x="390" y="406"/>
                  </a:lnTo>
                  <a:lnTo>
                    <a:pt x="390" y="410"/>
                  </a:lnTo>
                  <a:lnTo>
                    <a:pt x="402" y="410"/>
                  </a:lnTo>
                  <a:lnTo>
                    <a:pt x="402" y="376"/>
                  </a:lnTo>
                  <a:lnTo>
                    <a:pt x="402" y="376"/>
                  </a:lnTo>
                  <a:lnTo>
                    <a:pt x="400" y="368"/>
                  </a:lnTo>
                  <a:lnTo>
                    <a:pt x="398" y="364"/>
                  </a:lnTo>
                  <a:lnTo>
                    <a:pt x="390" y="360"/>
                  </a:lnTo>
                  <a:lnTo>
                    <a:pt x="382" y="358"/>
                  </a:lnTo>
                  <a:lnTo>
                    <a:pt x="382" y="358"/>
                  </a:lnTo>
                  <a:lnTo>
                    <a:pt x="372" y="360"/>
                  </a:lnTo>
                  <a:lnTo>
                    <a:pt x="364" y="364"/>
                  </a:lnTo>
                  <a:lnTo>
                    <a:pt x="368" y="372"/>
                  </a:lnTo>
                  <a:close/>
                  <a:moveTo>
                    <a:pt x="372" y="392"/>
                  </a:moveTo>
                  <a:lnTo>
                    <a:pt x="372" y="392"/>
                  </a:lnTo>
                  <a:lnTo>
                    <a:pt x="372" y="390"/>
                  </a:lnTo>
                  <a:lnTo>
                    <a:pt x="374" y="388"/>
                  </a:lnTo>
                  <a:lnTo>
                    <a:pt x="380" y="386"/>
                  </a:lnTo>
                  <a:lnTo>
                    <a:pt x="380" y="386"/>
                  </a:lnTo>
                  <a:lnTo>
                    <a:pt x="386" y="386"/>
                  </a:lnTo>
                  <a:lnTo>
                    <a:pt x="390" y="388"/>
                  </a:lnTo>
                  <a:lnTo>
                    <a:pt x="390" y="394"/>
                  </a:lnTo>
                  <a:lnTo>
                    <a:pt x="390" y="394"/>
                  </a:lnTo>
                  <a:lnTo>
                    <a:pt x="386" y="398"/>
                  </a:lnTo>
                  <a:lnTo>
                    <a:pt x="380" y="400"/>
                  </a:lnTo>
                  <a:lnTo>
                    <a:pt x="380" y="400"/>
                  </a:lnTo>
                  <a:lnTo>
                    <a:pt x="374" y="398"/>
                  </a:lnTo>
                  <a:lnTo>
                    <a:pt x="372" y="396"/>
                  </a:lnTo>
                  <a:lnTo>
                    <a:pt x="372" y="392"/>
                  </a:lnTo>
                  <a:lnTo>
                    <a:pt x="372" y="392"/>
                  </a:lnTo>
                  <a:close/>
                  <a:moveTo>
                    <a:pt x="514" y="394"/>
                  </a:moveTo>
                  <a:lnTo>
                    <a:pt x="514" y="394"/>
                  </a:lnTo>
                  <a:lnTo>
                    <a:pt x="510" y="398"/>
                  </a:lnTo>
                  <a:lnTo>
                    <a:pt x="506" y="398"/>
                  </a:lnTo>
                  <a:lnTo>
                    <a:pt x="506" y="398"/>
                  </a:lnTo>
                  <a:lnTo>
                    <a:pt x="500" y="398"/>
                  </a:lnTo>
                  <a:lnTo>
                    <a:pt x="496" y="394"/>
                  </a:lnTo>
                  <a:lnTo>
                    <a:pt x="494" y="388"/>
                  </a:lnTo>
                  <a:lnTo>
                    <a:pt x="524" y="388"/>
                  </a:lnTo>
                  <a:lnTo>
                    <a:pt x="524" y="388"/>
                  </a:lnTo>
                  <a:lnTo>
                    <a:pt x="524" y="384"/>
                  </a:lnTo>
                  <a:lnTo>
                    <a:pt x="524" y="384"/>
                  </a:lnTo>
                  <a:lnTo>
                    <a:pt x="524" y="374"/>
                  </a:lnTo>
                  <a:lnTo>
                    <a:pt x="518" y="366"/>
                  </a:lnTo>
                  <a:lnTo>
                    <a:pt x="512" y="360"/>
                  </a:lnTo>
                  <a:lnTo>
                    <a:pt x="504" y="358"/>
                  </a:lnTo>
                  <a:lnTo>
                    <a:pt x="504" y="358"/>
                  </a:lnTo>
                  <a:lnTo>
                    <a:pt x="496" y="360"/>
                  </a:lnTo>
                  <a:lnTo>
                    <a:pt x="488" y="366"/>
                  </a:lnTo>
                  <a:lnTo>
                    <a:pt x="484" y="374"/>
                  </a:lnTo>
                  <a:lnTo>
                    <a:pt x="482" y="384"/>
                  </a:lnTo>
                  <a:lnTo>
                    <a:pt x="482" y="384"/>
                  </a:lnTo>
                  <a:lnTo>
                    <a:pt x="484" y="396"/>
                  </a:lnTo>
                  <a:lnTo>
                    <a:pt x="488" y="404"/>
                  </a:lnTo>
                  <a:lnTo>
                    <a:pt x="496" y="408"/>
                  </a:lnTo>
                  <a:lnTo>
                    <a:pt x="506" y="410"/>
                  </a:lnTo>
                  <a:lnTo>
                    <a:pt x="506" y="410"/>
                  </a:lnTo>
                  <a:lnTo>
                    <a:pt x="514" y="408"/>
                  </a:lnTo>
                  <a:lnTo>
                    <a:pt x="522" y="402"/>
                  </a:lnTo>
                  <a:lnTo>
                    <a:pt x="514" y="394"/>
                  </a:lnTo>
                  <a:close/>
                  <a:moveTo>
                    <a:pt x="494" y="380"/>
                  </a:moveTo>
                  <a:lnTo>
                    <a:pt x="494" y="380"/>
                  </a:lnTo>
                  <a:lnTo>
                    <a:pt x="496" y="376"/>
                  </a:lnTo>
                  <a:lnTo>
                    <a:pt x="498" y="372"/>
                  </a:lnTo>
                  <a:lnTo>
                    <a:pt x="500" y="370"/>
                  </a:lnTo>
                  <a:lnTo>
                    <a:pt x="504" y="370"/>
                  </a:lnTo>
                  <a:lnTo>
                    <a:pt x="504" y="370"/>
                  </a:lnTo>
                  <a:lnTo>
                    <a:pt x="508" y="370"/>
                  </a:lnTo>
                  <a:lnTo>
                    <a:pt x="510" y="372"/>
                  </a:lnTo>
                  <a:lnTo>
                    <a:pt x="512" y="380"/>
                  </a:lnTo>
                  <a:lnTo>
                    <a:pt x="494" y="380"/>
                  </a:lnTo>
                  <a:close/>
                  <a:moveTo>
                    <a:pt x="632" y="394"/>
                  </a:moveTo>
                  <a:lnTo>
                    <a:pt x="632" y="394"/>
                  </a:lnTo>
                  <a:lnTo>
                    <a:pt x="628" y="398"/>
                  </a:lnTo>
                  <a:lnTo>
                    <a:pt x="622" y="398"/>
                  </a:lnTo>
                  <a:lnTo>
                    <a:pt x="622" y="398"/>
                  </a:lnTo>
                  <a:lnTo>
                    <a:pt x="616" y="398"/>
                  </a:lnTo>
                  <a:lnTo>
                    <a:pt x="612" y="394"/>
                  </a:lnTo>
                  <a:lnTo>
                    <a:pt x="612" y="388"/>
                  </a:lnTo>
                  <a:lnTo>
                    <a:pt x="642" y="388"/>
                  </a:lnTo>
                  <a:lnTo>
                    <a:pt x="642" y="388"/>
                  </a:lnTo>
                  <a:lnTo>
                    <a:pt x="642" y="384"/>
                  </a:lnTo>
                  <a:lnTo>
                    <a:pt x="642" y="384"/>
                  </a:lnTo>
                  <a:lnTo>
                    <a:pt x="640" y="374"/>
                  </a:lnTo>
                  <a:lnTo>
                    <a:pt x="636" y="366"/>
                  </a:lnTo>
                  <a:lnTo>
                    <a:pt x="630" y="360"/>
                  </a:lnTo>
                  <a:lnTo>
                    <a:pt x="620" y="358"/>
                  </a:lnTo>
                  <a:lnTo>
                    <a:pt x="620" y="358"/>
                  </a:lnTo>
                  <a:lnTo>
                    <a:pt x="612" y="360"/>
                  </a:lnTo>
                  <a:lnTo>
                    <a:pt x="606" y="366"/>
                  </a:lnTo>
                  <a:lnTo>
                    <a:pt x="600" y="374"/>
                  </a:lnTo>
                  <a:lnTo>
                    <a:pt x="598" y="384"/>
                  </a:lnTo>
                  <a:lnTo>
                    <a:pt x="598" y="384"/>
                  </a:lnTo>
                  <a:lnTo>
                    <a:pt x="600" y="396"/>
                  </a:lnTo>
                  <a:lnTo>
                    <a:pt x="606" y="404"/>
                  </a:lnTo>
                  <a:lnTo>
                    <a:pt x="612" y="408"/>
                  </a:lnTo>
                  <a:lnTo>
                    <a:pt x="622" y="410"/>
                  </a:lnTo>
                  <a:lnTo>
                    <a:pt x="622" y="410"/>
                  </a:lnTo>
                  <a:lnTo>
                    <a:pt x="632" y="408"/>
                  </a:lnTo>
                  <a:lnTo>
                    <a:pt x="640" y="402"/>
                  </a:lnTo>
                  <a:lnTo>
                    <a:pt x="632" y="394"/>
                  </a:lnTo>
                  <a:close/>
                  <a:moveTo>
                    <a:pt x="612" y="380"/>
                  </a:moveTo>
                  <a:lnTo>
                    <a:pt x="612" y="380"/>
                  </a:lnTo>
                  <a:lnTo>
                    <a:pt x="612" y="376"/>
                  </a:lnTo>
                  <a:lnTo>
                    <a:pt x="614" y="372"/>
                  </a:lnTo>
                  <a:lnTo>
                    <a:pt x="616" y="370"/>
                  </a:lnTo>
                  <a:lnTo>
                    <a:pt x="620" y="370"/>
                  </a:lnTo>
                  <a:lnTo>
                    <a:pt x="620" y="370"/>
                  </a:lnTo>
                  <a:lnTo>
                    <a:pt x="624" y="370"/>
                  </a:lnTo>
                  <a:lnTo>
                    <a:pt x="628" y="372"/>
                  </a:lnTo>
                  <a:lnTo>
                    <a:pt x="630" y="380"/>
                  </a:lnTo>
                  <a:lnTo>
                    <a:pt x="612" y="380"/>
                  </a:lnTo>
                  <a:close/>
                  <a:moveTo>
                    <a:pt x="582" y="392"/>
                  </a:moveTo>
                  <a:lnTo>
                    <a:pt x="582" y="392"/>
                  </a:lnTo>
                  <a:lnTo>
                    <a:pt x="584" y="396"/>
                  </a:lnTo>
                  <a:lnTo>
                    <a:pt x="588" y="398"/>
                  </a:lnTo>
                  <a:lnTo>
                    <a:pt x="588" y="398"/>
                  </a:lnTo>
                  <a:lnTo>
                    <a:pt x="594" y="396"/>
                  </a:lnTo>
                  <a:lnTo>
                    <a:pt x="594" y="408"/>
                  </a:lnTo>
                  <a:lnTo>
                    <a:pt x="594" y="408"/>
                  </a:lnTo>
                  <a:lnTo>
                    <a:pt x="588" y="410"/>
                  </a:lnTo>
                  <a:lnTo>
                    <a:pt x="584" y="410"/>
                  </a:lnTo>
                  <a:lnTo>
                    <a:pt x="584" y="410"/>
                  </a:lnTo>
                  <a:lnTo>
                    <a:pt x="578" y="408"/>
                  </a:lnTo>
                  <a:lnTo>
                    <a:pt x="572" y="406"/>
                  </a:lnTo>
                  <a:lnTo>
                    <a:pt x="570" y="400"/>
                  </a:lnTo>
                  <a:lnTo>
                    <a:pt x="570" y="396"/>
                  </a:lnTo>
                  <a:lnTo>
                    <a:pt x="570" y="372"/>
                  </a:lnTo>
                  <a:lnTo>
                    <a:pt x="562" y="372"/>
                  </a:lnTo>
                  <a:lnTo>
                    <a:pt x="562" y="360"/>
                  </a:lnTo>
                  <a:lnTo>
                    <a:pt x="570" y="360"/>
                  </a:lnTo>
                  <a:lnTo>
                    <a:pt x="570" y="348"/>
                  </a:lnTo>
                  <a:lnTo>
                    <a:pt x="582" y="342"/>
                  </a:lnTo>
                  <a:lnTo>
                    <a:pt x="582" y="360"/>
                  </a:lnTo>
                  <a:lnTo>
                    <a:pt x="594" y="360"/>
                  </a:lnTo>
                  <a:lnTo>
                    <a:pt x="594" y="372"/>
                  </a:lnTo>
                  <a:lnTo>
                    <a:pt x="582" y="372"/>
                  </a:lnTo>
                  <a:lnTo>
                    <a:pt x="582" y="392"/>
                  </a:lnTo>
                  <a:close/>
                  <a:moveTo>
                    <a:pt x="558" y="408"/>
                  </a:moveTo>
                  <a:lnTo>
                    <a:pt x="558" y="408"/>
                  </a:lnTo>
                  <a:lnTo>
                    <a:pt x="554" y="410"/>
                  </a:lnTo>
                  <a:lnTo>
                    <a:pt x="548" y="410"/>
                  </a:lnTo>
                  <a:lnTo>
                    <a:pt x="548" y="410"/>
                  </a:lnTo>
                  <a:lnTo>
                    <a:pt x="542" y="408"/>
                  </a:lnTo>
                  <a:lnTo>
                    <a:pt x="538" y="406"/>
                  </a:lnTo>
                  <a:lnTo>
                    <a:pt x="536" y="400"/>
                  </a:lnTo>
                  <a:lnTo>
                    <a:pt x="536" y="396"/>
                  </a:lnTo>
                  <a:lnTo>
                    <a:pt x="536" y="372"/>
                  </a:lnTo>
                  <a:lnTo>
                    <a:pt x="528" y="372"/>
                  </a:lnTo>
                  <a:lnTo>
                    <a:pt x="528" y="360"/>
                  </a:lnTo>
                  <a:lnTo>
                    <a:pt x="536" y="360"/>
                  </a:lnTo>
                  <a:lnTo>
                    <a:pt x="536" y="348"/>
                  </a:lnTo>
                  <a:lnTo>
                    <a:pt x="548" y="342"/>
                  </a:lnTo>
                  <a:lnTo>
                    <a:pt x="548" y="360"/>
                  </a:lnTo>
                  <a:lnTo>
                    <a:pt x="558" y="360"/>
                  </a:lnTo>
                  <a:lnTo>
                    <a:pt x="558" y="372"/>
                  </a:lnTo>
                  <a:lnTo>
                    <a:pt x="548" y="372"/>
                  </a:lnTo>
                  <a:lnTo>
                    <a:pt x="548" y="392"/>
                  </a:lnTo>
                  <a:lnTo>
                    <a:pt x="548" y="392"/>
                  </a:lnTo>
                  <a:lnTo>
                    <a:pt x="548" y="396"/>
                  </a:lnTo>
                  <a:lnTo>
                    <a:pt x="552" y="398"/>
                  </a:lnTo>
                  <a:lnTo>
                    <a:pt x="552" y="398"/>
                  </a:lnTo>
                  <a:lnTo>
                    <a:pt x="560" y="396"/>
                  </a:lnTo>
                  <a:lnTo>
                    <a:pt x="558" y="408"/>
                  </a:lnTo>
                  <a:close/>
                  <a:moveTo>
                    <a:pt x="678" y="374"/>
                  </a:moveTo>
                  <a:lnTo>
                    <a:pt x="678" y="374"/>
                  </a:lnTo>
                  <a:lnTo>
                    <a:pt x="674" y="372"/>
                  </a:lnTo>
                  <a:lnTo>
                    <a:pt x="670" y="372"/>
                  </a:lnTo>
                  <a:lnTo>
                    <a:pt x="670" y="372"/>
                  </a:lnTo>
                  <a:lnTo>
                    <a:pt x="666" y="372"/>
                  </a:lnTo>
                  <a:lnTo>
                    <a:pt x="664" y="374"/>
                  </a:lnTo>
                  <a:lnTo>
                    <a:pt x="662" y="378"/>
                  </a:lnTo>
                  <a:lnTo>
                    <a:pt x="662" y="382"/>
                  </a:lnTo>
                  <a:lnTo>
                    <a:pt x="662" y="410"/>
                  </a:lnTo>
                  <a:lnTo>
                    <a:pt x="650" y="410"/>
                  </a:lnTo>
                  <a:lnTo>
                    <a:pt x="650" y="360"/>
                  </a:lnTo>
                  <a:lnTo>
                    <a:pt x="662" y="360"/>
                  </a:lnTo>
                  <a:lnTo>
                    <a:pt x="662" y="364"/>
                  </a:lnTo>
                  <a:lnTo>
                    <a:pt x="662" y="364"/>
                  </a:lnTo>
                  <a:lnTo>
                    <a:pt x="666" y="360"/>
                  </a:lnTo>
                  <a:lnTo>
                    <a:pt x="672" y="358"/>
                  </a:lnTo>
                  <a:lnTo>
                    <a:pt x="672" y="358"/>
                  </a:lnTo>
                  <a:lnTo>
                    <a:pt x="678" y="360"/>
                  </a:lnTo>
                  <a:lnTo>
                    <a:pt x="682" y="362"/>
                  </a:lnTo>
                  <a:lnTo>
                    <a:pt x="678" y="374"/>
                  </a:lnTo>
                  <a:close/>
                  <a:moveTo>
                    <a:pt x="132" y="346"/>
                  </a:moveTo>
                  <a:lnTo>
                    <a:pt x="132" y="354"/>
                  </a:lnTo>
                  <a:lnTo>
                    <a:pt x="120" y="354"/>
                  </a:lnTo>
                  <a:lnTo>
                    <a:pt x="120" y="340"/>
                  </a:lnTo>
                  <a:lnTo>
                    <a:pt x="132" y="340"/>
                  </a:lnTo>
                  <a:lnTo>
                    <a:pt x="132" y="346"/>
                  </a:lnTo>
                  <a:close/>
                  <a:moveTo>
                    <a:pt x="216" y="360"/>
                  </a:moveTo>
                  <a:lnTo>
                    <a:pt x="228" y="360"/>
                  </a:lnTo>
                  <a:lnTo>
                    <a:pt x="228" y="382"/>
                  </a:lnTo>
                  <a:lnTo>
                    <a:pt x="228" y="410"/>
                  </a:lnTo>
                  <a:lnTo>
                    <a:pt x="216" y="410"/>
                  </a:lnTo>
                  <a:lnTo>
                    <a:pt x="216" y="360"/>
                  </a:lnTo>
                  <a:close/>
                  <a:moveTo>
                    <a:pt x="228" y="346"/>
                  </a:moveTo>
                  <a:lnTo>
                    <a:pt x="228" y="354"/>
                  </a:lnTo>
                  <a:lnTo>
                    <a:pt x="216" y="354"/>
                  </a:lnTo>
                  <a:lnTo>
                    <a:pt x="216" y="340"/>
                  </a:lnTo>
                  <a:lnTo>
                    <a:pt x="228" y="340"/>
                  </a:lnTo>
                  <a:lnTo>
                    <a:pt x="228" y="346"/>
                  </a:lnTo>
                  <a:close/>
                  <a:moveTo>
                    <a:pt x="560" y="450"/>
                  </a:moveTo>
                  <a:lnTo>
                    <a:pt x="560" y="450"/>
                  </a:lnTo>
                  <a:lnTo>
                    <a:pt x="556" y="446"/>
                  </a:lnTo>
                  <a:lnTo>
                    <a:pt x="550" y="444"/>
                  </a:lnTo>
                  <a:lnTo>
                    <a:pt x="550" y="444"/>
                  </a:lnTo>
                  <a:lnTo>
                    <a:pt x="542" y="446"/>
                  </a:lnTo>
                  <a:lnTo>
                    <a:pt x="536" y="452"/>
                  </a:lnTo>
                  <a:lnTo>
                    <a:pt x="532" y="460"/>
                  </a:lnTo>
                  <a:lnTo>
                    <a:pt x="530" y="470"/>
                  </a:lnTo>
                  <a:lnTo>
                    <a:pt x="530" y="470"/>
                  </a:lnTo>
                  <a:lnTo>
                    <a:pt x="532" y="480"/>
                  </a:lnTo>
                  <a:lnTo>
                    <a:pt x="536" y="488"/>
                  </a:lnTo>
                  <a:lnTo>
                    <a:pt x="542" y="494"/>
                  </a:lnTo>
                  <a:lnTo>
                    <a:pt x="550" y="496"/>
                  </a:lnTo>
                  <a:lnTo>
                    <a:pt x="550" y="496"/>
                  </a:lnTo>
                  <a:lnTo>
                    <a:pt x="556" y="494"/>
                  </a:lnTo>
                  <a:lnTo>
                    <a:pt x="560" y="490"/>
                  </a:lnTo>
                  <a:lnTo>
                    <a:pt x="560" y="494"/>
                  </a:lnTo>
                  <a:lnTo>
                    <a:pt x="572" y="494"/>
                  </a:lnTo>
                  <a:lnTo>
                    <a:pt x="572" y="426"/>
                  </a:lnTo>
                  <a:lnTo>
                    <a:pt x="560" y="432"/>
                  </a:lnTo>
                  <a:lnTo>
                    <a:pt x="560" y="450"/>
                  </a:lnTo>
                  <a:close/>
                  <a:moveTo>
                    <a:pt x="552" y="484"/>
                  </a:moveTo>
                  <a:lnTo>
                    <a:pt x="552" y="484"/>
                  </a:lnTo>
                  <a:lnTo>
                    <a:pt x="548" y="484"/>
                  </a:lnTo>
                  <a:lnTo>
                    <a:pt x="546" y="482"/>
                  </a:lnTo>
                  <a:lnTo>
                    <a:pt x="544" y="478"/>
                  </a:lnTo>
                  <a:lnTo>
                    <a:pt x="542" y="470"/>
                  </a:lnTo>
                  <a:lnTo>
                    <a:pt x="542" y="470"/>
                  </a:lnTo>
                  <a:lnTo>
                    <a:pt x="544" y="462"/>
                  </a:lnTo>
                  <a:lnTo>
                    <a:pt x="546" y="458"/>
                  </a:lnTo>
                  <a:lnTo>
                    <a:pt x="548" y="456"/>
                  </a:lnTo>
                  <a:lnTo>
                    <a:pt x="552" y="456"/>
                  </a:lnTo>
                  <a:lnTo>
                    <a:pt x="552" y="456"/>
                  </a:lnTo>
                  <a:lnTo>
                    <a:pt x="558" y="458"/>
                  </a:lnTo>
                  <a:lnTo>
                    <a:pt x="560" y="460"/>
                  </a:lnTo>
                  <a:lnTo>
                    <a:pt x="560" y="480"/>
                  </a:lnTo>
                  <a:lnTo>
                    <a:pt x="560" y="480"/>
                  </a:lnTo>
                  <a:lnTo>
                    <a:pt x="558" y="484"/>
                  </a:lnTo>
                  <a:lnTo>
                    <a:pt x="552" y="484"/>
                  </a:lnTo>
                  <a:lnTo>
                    <a:pt x="552" y="484"/>
                  </a:lnTo>
                  <a:close/>
                  <a:moveTo>
                    <a:pt x="148" y="460"/>
                  </a:moveTo>
                  <a:lnTo>
                    <a:pt x="148" y="460"/>
                  </a:lnTo>
                  <a:lnTo>
                    <a:pt x="146" y="458"/>
                  </a:lnTo>
                  <a:lnTo>
                    <a:pt x="140" y="456"/>
                  </a:lnTo>
                  <a:lnTo>
                    <a:pt x="140" y="456"/>
                  </a:lnTo>
                  <a:lnTo>
                    <a:pt x="138" y="458"/>
                  </a:lnTo>
                  <a:lnTo>
                    <a:pt x="134" y="460"/>
                  </a:lnTo>
                  <a:lnTo>
                    <a:pt x="132" y="464"/>
                  </a:lnTo>
                  <a:lnTo>
                    <a:pt x="132" y="468"/>
                  </a:lnTo>
                  <a:lnTo>
                    <a:pt x="132" y="494"/>
                  </a:lnTo>
                  <a:lnTo>
                    <a:pt x="120" y="494"/>
                  </a:lnTo>
                  <a:lnTo>
                    <a:pt x="120" y="446"/>
                  </a:lnTo>
                  <a:lnTo>
                    <a:pt x="132" y="446"/>
                  </a:lnTo>
                  <a:lnTo>
                    <a:pt x="132" y="450"/>
                  </a:lnTo>
                  <a:lnTo>
                    <a:pt x="132" y="450"/>
                  </a:lnTo>
                  <a:lnTo>
                    <a:pt x="138" y="446"/>
                  </a:lnTo>
                  <a:lnTo>
                    <a:pt x="144" y="444"/>
                  </a:lnTo>
                  <a:lnTo>
                    <a:pt x="144" y="444"/>
                  </a:lnTo>
                  <a:lnTo>
                    <a:pt x="148" y="446"/>
                  </a:lnTo>
                  <a:lnTo>
                    <a:pt x="152" y="448"/>
                  </a:lnTo>
                  <a:lnTo>
                    <a:pt x="148" y="460"/>
                  </a:lnTo>
                  <a:close/>
                  <a:moveTo>
                    <a:pt x="54" y="446"/>
                  </a:moveTo>
                  <a:lnTo>
                    <a:pt x="66" y="446"/>
                  </a:lnTo>
                  <a:lnTo>
                    <a:pt x="52" y="494"/>
                  </a:lnTo>
                  <a:lnTo>
                    <a:pt x="42" y="494"/>
                  </a:lnTo>
                  <a:lnTo>
                    <a:pt x="36" y="474"/>
                  </a:lnTo>
                  <a:lnTo>
                    <a:pt x="36" y="474"/>
                  </a:lnTo>
                  <a:lnTo>
                    <a:pt x="34" y="464"/>
                  </a:lnTo>
                  <a:lnTo>
                    <a:pt x="34" y="464"/>
                  </a:lnTo>
                  <a:lnTo>
                    <a:pt x="30" y="474"/>
                  </a:lnTo>
                  <a:lnTo>
                    <a:pt x="26" y="494"/>
                  </a:lnTo>
                  <a:lnTo>
                    <a:pt x="14" y="494"/>
                  </a:lnTo>
                  <a:lnTo>
                    <a:pt x="14" y="494"/>
                  </a:lnTo>
                  <a:lnTo>
                    <a:pt x="0" y="446"/>
                  </a:lnTo>
                  <a:lnTo>
                    <a:pt x="14" y="446"/>
                  </a:lnTo>
                  <a:lnTo>
                    <a:pt x="18" y="464"/>
                  </a:lnTo>
                  <a:lnTo>
                    <a:pt x="18" y="464"/>
                  </a:lnTo>
                  <a:lnTo>
                    <a:pt x="20" y="476"/>
                  </a:lnTo>
                  <a:lnTo>
                    <a:pt x="20" y="476"/>
                  </a:lnTo>
                  <a:lnTo>
                    <a:pt x="24" y="464"/>
                  </a:lnTo>
                  <a:lnTo>
                    <a:pt x="28" y="446"/>
                  </a:lnTo>
                  <a:lnTo>
                    <a:pt x="38" y="446"/>
                  </a:lnTo>
                  <a:lnTo>
                    <a:pt x="44" y="464"/>
                  </a:lnTo>
                  <a:lnTo>
                    <a:pt x="44" y="464"/>
                  </a:lnTo>
                  <a:lnTo>
                    <a:pt x="46" y="476"/>
                  </a:lnTo>
                  <a:lnTo>
                    <a:pt x="46" y="476"/>
                  </a:lnTo>
                  <a:lnTo>
                    <a:pt x="50" y="464"/>
                  </a:lnTo>
                  <a:lnTo>
                    <a:pt x="54" y="446"/>
                  </a:lnTo>
                  <a:close/>
                  <a:moveTo>
                    <a:pt x="90" y="444"/>
                  </a:moveTo>
                  <a:lnTo>
                    <a:pt x="90" y="444"/>
                  </a:lnTo>
                  <a:lnTo>
                    <a:pt x="82" y="446"/>
                  </a:lnTo>
                  <a:lnTo>
                    <a:pt x="74" y="452"/>
                  </a:lnTo>
                  <a:lnTo>
                    <a:pt x="70" y="460"/>
                  </a:lnTo>
                  <a:lnTo>
                    <a:pt x="68" y="470"/>
                  </a:lnTo>
                  <a:lnTo>
                    <a:pt x="68" y="470"/>
                  </a:lnTo>
                  <a:lnTo>
                    <a:pt x="70" y="480"/>
                  </a:lnTo>
                  <a:lnTo>
                    <a:pt x="74" y="488"/>
                  </a:lnTo>
                  <a:lnTo>
                    <a:pt x="82" y="494"/>
                  </a:lnTo>
                  <a:lnTo>
                    <a:pt x="90" y="496"/>
                  </a:lnTo>
                  <a:lnTo>
                    <a:pt x="90" y="496"/>
                  </a:lnTo>
                  <a:lnTo>
                    <a:pt x="100" y="494"/>
                  </a:lnTo>
                  <a:lnTo>
                    <a:pt x="106" y="488"/>
                  </a:lnTo>
                  <a:lnTo>
                    <a:pt x="110" y="480"/>
                  </a:lnTo>
                  <a:lnTo>
                    <a:pt x="112" y="470"/>
                  </a:lnTo>
                  <a:lnTo>
                    <a:pt x="112" y="470"/>
                  </a:lnTo>
                  <a:lnTo>
                    <a:pt x="110" y="460"/>
                  </a:lnTo>
                  <a:lnTo>
                    <a:pt x="106" y="452"/>
                  </a:lnTo>
                  <a:lnTo>
                    <a:pt x="100" y="446"/>
                  </a:lnTo>
                  <a:lnTo>
                    <a:pt x="90" y="444"/>
                  </a:lnTo>
                  <a:lnTo>
                    <a:pt x="90" y="444"/>
                  </a:lnTo>
                  <a:close/>
                  <a:moveTo>
                    <a:pt x="90" y="484"/>
                  </a:moveTo>
                  <a:lnTo>
                    <a:pt x="90" y="484"/>
                  </a:lnTo>
                  <a:lnTo>
                    <a:pt x="86" y="484"/>
                  </a:lnTo>
                  <a:lnTo>
                    <a:pt x="84" y="480"/>
                  </a:lnTo>
                  <a:lnTo>
                    <a:pt x="82" y="476"/>
                  </a:lnTo>
                  <a:lnTo>
                    <a:pt x="80" y="470"/>
                  </a:lnTo>
                  <a:lnTo>
                    <a:pt x="80" y="470"/>
                  </a:lnTo>
                  <a:lnTo>
                    <a:pt x="82" y="464"/>
                  </a:lnTo>
                  <a:lnTo>
                    <a:pt x="84" y="460"/>
                  </a:lnTo>
                  <a:lnTo>
                    <a:pt x="86" y="456"/>
                  </a:lnTo>
                  <a:lnTo>
                    <a:pt x="90" y="456"/>
                  </a:lnTo>
                  <a:lnTo>
                    <a:pt x="90" y="456"/>
                  </a:lnTo>
                  <a:lnTo>
                    <a:pt x="94" y="456"/>
                  </a:lnTo>
                  <a:lnTo>
                    <a:pt x="98" y="460"/>
                  </a:lnTo>
                  <a:lnTo>
                    <a:pt x="100" y="464"/>
                  </a:lnTo>
                  <a:lnTo>
                    <a:pt x="100" y="470"/>
                  </a:lnTo>
                  <a:lnTo>
                    <a:pt x="100" y="470"/>
                  </a:lnTo>
                  <a:lnTo>
                    <a:pt x="100" y="476"/>
                  </a:lnTo>
                  <a:lnTo>
                    <a:pt x="98" y="480"/>
                  </a:lnTo>
                  <a:lnTo>
                    <a:pt x="94" y="484"/>
                  </a:lnTo>
                  <a:lnTo>
                    <a:pt x="90" y="484"/>
                  </a:lnTo>
                  <a:lnTo>
                    <a:pt x="90" y="484"/>
                  </a:lnTo>
                  <a:close/>
                  <a:moveTo>
                    <a:pt x="500" y="460"/>
                  </a:moveTo>
                  <a:lnTo>
                    <a:pt x="500" y="460"/>
                  </a:lnTo>
                  <a:lnTo>
                    <a:pt x="496" y="458"/>
                  </a:lnTo>
                  <a:lnTo>
                    <a:pt x="492" y="456"/>
                  </a:lnTo>
                  <a:lnTo>
                    <a:pt x="492" y="456"/>
                  </a:lnTo>
                  <a:lnTo>
                    <a:pt x="488" y="458"/>
                  </a:lnTo>
                  <a:lnTo>
                    <a:pt x="486" y="460"/>
                  </a:lnTo>
                  <a:lnTo>
                    <a:pt x="484" y="464"/>
                  </a:lnTo>
                  <a:lnTo>
                    <a:pt x="484" y="468"/>
                  </a:lnTo>
                  <a:lnTo>
                    <a:pt x="484" y="494"/>
                  </a:lnTo>
                  <a:lnTo>
                    <a:pt x="472" y="494"/>
                  </a:lnTo>
                  <a:lnTo>
                    <a:pt x="472" y="446"/>
                  </a:lnTo>
                  <a:lnTo>
                    <a:pt x="484" y="446"/>
                  </a:lnTo>
                  <a:lnTo>
                    <a:pt x="484" y="450"/>
                  </a:lnTo>
                  <a:lnTo>
                    <a:pt x="484" y="450"/>
                  </a:lnTo>
                  <a:lnTo>
                    <a:pt x="488" y="446"/>
                  </a:lnTo>
                  <a:lnTo>
                    <a:pt x="494" y="444"/>
                  </a:lnTo>
                  <a:lnTo>
                    <a:pt x="494" y="444"/>
                  </a:lnTo>
                  <a:lnTo>
                    <a:pt x="500" y="446"/>
                  </a:lnTo>
                  <a:lnTo>
                    <a:pt x="504" y="448"/>
                  </a:lnTo>
                  <a:lnTo>
                    <a:pt x="500" y="460"/>
                  </a:lnTo>
                  <a:close/>
                  <a:moveTo>
                    <a:pt x="406" y="446"/>
                  </a:moveTo>
                  <a:lnTo>
                    <a:pt x="418" y="446"/>
                  </a:lnTo>
                  <a:lnTo>
                    <a:pt x="404" y="494"/>
                  </a:lnTo>
                  <a:lnTo>
                    <a:pt x="394" y="494"/>
                  </a:lnTo>
                  <a:lnTo>
                    <a:pt x="388" y="474"/>
                  </a:lnTo>
                  <a:lnTo>
                    <a:pt x="388" y="474"/>
                  </a:lnTo>
                  <a:lnTo>
                    <a:pt x="384" y="464"/>
                  </a:lnTo>
                  <a:lnTo>
                    <a:pt x="384" y="464"/>
                  </a:lnTo>
                  <a:lnTo>
                    <a:pt x="382" y="474"/>
                  </a:lnTo>
                  <a:lnTo>
                    <a:pt x="376" y="494"/>
                  </a:lnTo>
                  <a:lnTo>
                    <a:pt x="366" y="494"/>
                  </a:lnTo>
                  <a:lnTo>
                    <a:pt x="366" y="494"/>
                  </a:lnTo>
                  <a:lnTo>
                    <a:pt x="352" y="446"/>
                  </a:lnTo>
                  <a:lnTo>
                    <a:pt x="366" y="446"/>
                  </a:lnTo>
                  <a:lnTo>
                    <a:pt x="370" y="464"/>
                  </a:lnTo>
                  <a:lnTo>
                    <a:pt x="370" y="464"/>
                  </a:lnTo>
                  <a:lnTo>
                    <a:pt x="372" y="476"/>
                  </a:lnTo>
                  <a:lnTo>
                    <a:pt x="372" y="476"/>
                  </a:lnTo>
                  <a:lnTo>
                    <a:pt x="374" y="464"/>
                  </a:lnTo>
                  <a:lnTo>
                    <a:pt x="380" y="446"/>
                  </a:lnTo>
                  <a:lnTo>
                    <a:pt x="390" y="446"/>
                  </a:lnTo>
                  <a:lnTo>
                    <a:pt x="396" y="464"/>
                  </a:lnTo>
                  <a:lnTo>
                    <a:pt x="396" y="464"/>
                  </a:lnTo>
                  <a:lnTo>
                    <a:pt x="398" y="476"/>
                  </a:lnTo>
                  <a:lnTo>
                    <a:pt x="398" y="476"/>
                  </a:lnTo>
                  <a:lnTo>
                    <a:pt x="400" y="464"/>
                  </a:lnTo>
                  <a:lnTo>
                    <a:pt x="406" y="446"/>
                  </a:lnTo>
                  <a:close/>
                  <a:moveTo>
                    <a:pt x="442" y="444"/>
                  </a:moveTo>
                  <a:lnTo>
                    <a:pt x="442" y="444"/>
                  </a:lnTo>
                  <a:lnTo>
                    <a:pt x="434" y="446"/>
                  </a:lnTo>
                  <a:lnTo>
                    <a:pt x="426" y="452"/>
                  </a:lnTo>
                  <a:lnTo>
                    <a:pt x="422" y="460"/>
                  </a:lnTo>
                  <a:lnTo>
                    <a:pt x="420" y="470"/>
                  </a:lnTo>
                  <a:lnTo>
                    <a:pt x="420" y="470"/>
                  </a:lnTo>
                  <a:lnTo>
                    <a:pt x="422" y="480"/>
                  </a:lnTo>
                  <a:lnTo>
                    <a:pt x="426" y="488"/>
                  </a:lnTo>
                  <a:lnTo>
                    <a:pt x="434" y="494"/>
                  </a:lnTo>
                  <a:lnTo>
                    <a:pt x="442" y="496"/>
                  </a:lnTo>
                  <a:lnTo>
                    <a:pt x="442" y="496"/>
                  </a:lnTo>
                  <a:lnTo>
                    <a:pt x="450" y="494"/>
                  </a:lnTo>
                  <a:lnTo>
                    <a:pt x="458" y="488"/>
                  </a:lnTo>
                  <a:lnTo>
                    <a:pt x="462" y="480"/>
                  </a:lnTo>
                  <a:lnTo>
                    <a:pt x="464" y="470"/>
                  </a:lnTo>
                  <a:lnTo>
                    <a:pt x="464" y="470"/>
                  </a:lnTo>
                  <a:lnTo>
                    <a:pt x="462" y="460"/>
                  </a:lnTo>
                  <a:lnTo>
                    <a:pt x="458" y="452"/>
                  </a:lnTo>
                  <a:lnTo>
                    <a:pt x="450" y="446"/>
                  </a:lnTo>
                  <a:lnTo>
                    <a:pt x="442" y="444"/>
                  </a:lnTo>
                  <a:lnTo>
                    <a:pt x="442" y="444"/>
                  </a:lnTo>
                  <a:close/>
                  <a:moveTo>
                    <a:pt x="442" y="484"/>
                  </a:moveTo>
                  <a:lnTo>
                    <a:pt x="442" y="484"/>
                  </a:lnTo>
                  <a:lnTo>
                    <a:pt x="438" y="484"/>
                  </a:lnTo>
                  <a:lnTo>
                    <a:pt x="434" y="480"/>
                  </a:lnTo>
                  <a:lnTo>
                    <a:pt x="432" y="476"/>
                  </a:lnTo>
                  <a:lnTo>
                    <a:pt x="432" y="470"/>
                  </a:lnTo>
                  <a:lnTo>
                    <a:pt x="432" y="470"/>
                  </a:lnTo>
                  <a:lnTo>
                    <a:pt x="432" y="464"/>
                  </a:lnTo>
                  <a:lnTo>
                    <a:pt x="434" y="460"/>
                  </a:lnTo>
                  <a:lnTo>
                    <a:pt x="438" y="456"/>
                  </a:lnTo>
                  <a:lnTo>
                    <a:pt x="442" y="456"/>
                  </a:lnTo>
                  <a:lnTo>
                    <a:pt x="442" y="456"/>
                  </a:lnTo>
                  <a:lnTo>
                    <a:pt x="446" y="456"/>
                  </a:lnTo>
                  <a:lnTo>
                    <a:pt x="450" y="460"/>
                  </a:lnTo>
                  <a:lnTo>
                    <a:pt x="452" y="464"/>
                  </a:lnTo>
                  <a:lnTo>
                    <a:pt x="452" y="470"/>
                  </a:lnTo>
                  <a:lnTo>
                    <a:pt x="452" y="470"/>
                  </a:lnTo>
                  <a:lnTo>
                    <a:pt x="452" y="476"/>
                  </a:lnTo>
                  <a:lnTo>
                    <a:pt x="450" y="480"/>
                  </a:lnTo>
                  <a:lnTo>
                    <a:pt x="446" y="484"/>
                  </a:lnTo>
                  <a:lnTo>
                    <a:pt x="442" y="484"/>
                  </a:lnTo>
                  <a:lnTo>
                    <a:pt x="442" y="484"/>
                  </a:lnTo>
                  <a:close/>
                  <a:moveTo>
                    <a:pt x="186" y="462"/>
                  </a:moveTo>
                  <a:lnTo>
                    <a:pt x="200" y="494"/>
                  </a:lnTo>
                  <a:lnTo>
                    <a:pt x="186" y="494"/>
                  </a:lnTo>
                  <a:lnTo>
                    <a:pt x="176" y="472"/>
                  </a:lnTo>
                  <a:lnTo>
                    <a:pt x="170" y="480"/>
                  </a:lnTo>
                  <a:lnTo>
                    <a:pt x="170" y="494"/>
                  </a:lnTo>
                  <a:lnTo>
                    <a:pt x="158" y="494"/>
                  </a:lnTo>
                  <a:lnTo>
                    <a:pt x="158" y="432"/>
                  </a:lnTo>
                  <a:lnTo>
                    <a:pt x="170" y="426"/>
                  </a:lnTo>
                  <a:lnTo>
                    <a:pt x="170" y="464"/>
                  </a:lnTo>
                  <a:lnTo>
                    <a:pt x="170" y="464"/>
                  </a:lnTo>
                  <a:lnTo>
                    <a:pt x="174" y="458"/>
                  </a:lnTo>
                  <a:lnTo>
                    <a:pt x="184" y="446"/>
                  </a:lnTo>
                  <a:lnTo>
                    <a:pt x="198" y="446"/>
                  </a:lnTo>
                  <a:lnTo>
                    <a:pt x="186" y="462"/>
                  </a:lnTo>
                  <a:close/>
                  <a:moveTo>
                    <a:pt x="242" y="494"/>
                  </a:moveTo>
                  <a:lnTo>
                    <a:pt x="230" y="494"/>
                  </a:lnTo>
                  <a:lnTo>
                    <a:pt x="230" y="446"/>
                  </a:lnTo>
                  <a:lnTo>
                    <a:pt x="242" y="446"/>
                  </a:lnTo>
                  <a:lnTo>
                    <a:pt x="242" y="450"/>
                  </a:lnTo>
                  <a:lnTo>
                    <a:pt x="242" y="450"/>
                  </a:lnTo>
                  <a:lnTo>
                    <a:pt x="248" y="446"/>
                  </a:lnTo>
                  <a:lnTo>
                    <a:pt x="254" y="444"/>
                  </a:lnTo>
                  <a:lnTo>
                    <a:pt x="254" y="444"/>
                  </a:lnTo>
                  <a:lnTo>
                    <a:pt x="262" y="446"/>
                  </a:lnTo>
                  <a:lnTo>
                    <a:pt x="268" y="450"/>
                  </a:lnTo>
                  <a:lnTo>
                    <a:pt x="272" y="458"/>
                  </a:lnTo>
                  <a:lnTo>
                    <a:pt x="272" y="466"/>
                  </a:lnTo>
                  <a:lnTo>
                    <a:pt x="272" y="494"/>
                  </a:lnTo>
                  <a:lnTo>
                    <a:pt x="260" y="494"/>
                  </a:lnTo>
                  <a:lnTo>
                    <a:pt x="260" y="468"/>
                  </a:lnTo>
                  <a:lnTo>
                    <a:pt x="260" y="468"/>
                  </a:lnTo>
                  <a:lnTo>
                    <a:pt x="260" y="462"/>
                  </a:lnTo>
                  <a:lnTo>
                    <a:pt x="258" y="458"/>
                  </a:lnTo>
                  <a:lnTo>
                    <a:pt x="256" y="456"/>
                  </a:lnTo>
                  <a:lnTo>
                    <a:pt x="252" y="456"/>
                  </a:lnTo>
                  <a:lnTo>
                    <a:pt x="252" y="456"/>
                  </a:lnTo>
                  <a:lnTo>
                    <a:pt x="248" y="456"/>
                  </a:lnTo>
                  <a:lnTo>
                    <a:pt x="244" y="458"/>
                  </a:lnTo>
                  <a:lnTo>
                    <a:pt x="244" y="462"/>
                  </a:lnTo>
                  <a:lnTo>
                    <a:pt x="242" y="468"/>
                  </a:lnTo>
                  <a:lnTo>
                    <a:pt x="242" y="494"/>
                  </a:lnTo>
                  <a:close/>
                  <a:moveTo>
                    <a:pt x="310" y="450"/>
                  </a:moveTo>
                  <a:lnTo>
                    <a:pt x="310" y="450"/>
                  </a:lnTo>
                  <a:lnTo>
                    <a:pt x="306" y="446"/>
                  </a:lnTo>
                  <a:lnTo>
                    <a:pt x="300" y="444"/>
                  </a:lnTo>
                  <a:lnTo>
                    <a:pt x="300" y="444"/>
                  </a:lnTo>
                  <a:lnTo>
                    <a:pt x="292" y="446"/>
                  </a:lnTo>
                  <a:lnTo>
                    <a:pt x="286" y="452"/>
                  </a:lnTo>
                  <a:lnTo>
                    <a:pt x="282" y="460"/>
                  </a:lnTo>
                  <a:lnTo>
                    <a:pt x="280" y="470"/>
                  </a:lnTo>
                  <a:lnTo>
                    <a:pt x="280" y="470"/>
                  </a:lnTo>
                  <a:lnTo>
                    <a:pt x="282" y="480"/>
                  </a:lnTo>
                  <a:lnTo>
                    <a:pt x="286" y="488"/>
                  </a:lnTo>
                  <a:lnTo>
                    <a:pt x="292" y="494"/>
                  </a:lnTo>
                  <a:lnTo>
                    <a:pt x="300" y="496"/>
                  </a:lnTo>
                  <a:lnTo>
                    <a:pt x="300" y="496"/>
                  </a:lnTo>
                  <a:lnTo>
                    <a:pt x="306" y="494"/>
                  </a:lnTo>
                  <a:lnTo>
                    <a:pt x="310" y="490"/>
                  </a:lnTo>
                  <a:lnTo>
                    <a:pt x="310" y="492"/>
                  </a:lnTo>
                  <a:lnTo>
                    <a:pt x="310" y="492"/>
                  </a:lnTo>
                  <a:lnTo>
                    <a:pt x="310" y="496"/>
                  </a:lnTo>
                  <a:lnTo>
                    <a:pt x="310" y="500"/>
                  </a:lnTo>
                  <a:lnTo>
                    <a:pt x="304" y="504"/>
                  </a:lnTo>
                  <a:lnTo>
                    <a:pt x="296" y="506"/>
                  </a:lnTo>
                  <a:lnTo>
                    <a:pt x="294" y="506"/>
                  </a:lnTo>
                  <a:lnTo>
                    <a:pt x="300" y="514"/>
                  </a:lnTo>
                  <a:lnTo>
                    <a:pt x="300" y="514"/>
                  </a:lnTo>
                  <a:lnTo>
                    <a:pt x="300" y="514"/>
                  </a:lnTo>
                  <a:lnTo>
                    <a:pt x="310" y="512"/>
                  </a:lnTo>
                  <a:lnTo>
                    <a:pt x="318" y="508"/>
                  </a:lnTo>
                  <a:lnTo>
                    <a:pt x="322" y="500"/>
                  </a:lnTo>
                  <a:lnTo>
                    <a:pt x="324" y="490"/>
                  </a:lnTo>
                  <a:lnTo>
                    <a:pt x="324" y="446"/>
                  </a:lnTo>
                  <a:lnTo>
                    <a:pt x="310" y="446"/>
                  </a:lnTo>
                  <a:lnTo>
                    <a:pt x="310" y="450"/>
                  </a:lnTo>
                  <a:close/>
                  <a:moveTo>
                    <a:pt x="310" y="460"/>
                  </a:moveTo>
                  <a:lnTo>
                    <a:pt x="310" y="480"/>
                  </a:lnTo>
                  <a:lnTo>
                    <a:pt x="310" y="480"/>
                  </a:lnTo>
                  <a:lnTo>
                    <a:pt x="308" y="484"/>
                  </a:lnTo>
                  <a:lnTo>
                    <a:pt x="302" y="484"/>
                  </a:lnTo>
                  <a:lnTo>
                    <a:pt x="302" y="484"/>
                  </a:lnTo>
                  <a:lnTo>
                    <a:pt x="300" y="484"/>
                  </a:lnTo>
                  <a:lnTo>
                    <a:pt x="296" y="482"/>
                  </a:lnTo>
                  <a:lnTo>
                    <a:pt x="294" y="478"/>
                  </a:lnTo>
                  <a:lnTo>
                    <a:pt x="294" y="470"/>
                  </a:lnTo>
                  <a:lnTo>
                    <a:pt x="294" y="470"/>
                  </a:lnTo>
                  <a:lnTo>
                    <a:pt x="294" y="462"/>
                  </a:lnTo>
                  <a:lnTo>
                    <a:pt x="296" y="458"/>
                  </a:lnTo>
                  <a:lnTo>
                    <a:pt x="300" y="456"/>
                  </a:lnTo>
                  <a:lnTo>
                    <a:pt x="302" y="456"/>
                  </a:lnTo>
                  <a:lnTo>
                    <a:pt x="302" y="456"/>
                  </a:lnTo>
                  <a:lnTo>
                    <a:pt x="308" y="458"/>
                  </a:lnTo>
                  <a:lnTo>
                    <a:pt x="310" y="460"/>
                  </a:lnTo>
                  <a:lnTo>
                    <a:pt x="310" y="460"/>
                  </a:lnTo>
                  <a:close/>
                  <a:moveTo>
                    <a:pt x="208" y="446"/>
                  </a:moveTo>
                  <a:lnTo>
                    <a:pt x="220" y="446"/>
                  </a:lnTo>
                  <a:lnTo>
                    <a:pt x="220" y="468"/>
                  </a:lnTo>
                  <a:lnTo>
                    <a:pt x="220" y="494"/>
                  </a:lnTo>
                  <a:lnTo>
                    <a:pt x="208" y="494"/>
                  </a:lnTo>
                  <a:lnTo>
                    <a:pt x="208" y="446"/>
                  </a:lnTo>
                  <a:close/>
                  <a:moveTo>
                    <a:pt x="220" y="432"/>
                  </a:moveTo>
                  <a:lnTo>
                    <a:pt x="220" y="438"/>
                  </a:lnTo>
                  <a:lnTo>
                    <a:pt x="208" y="438"/>
                  </a:lnTo>
                  <a:lnTo>
                    <a:pt x="208" y="426"/>
                  </a:lnTo>
                  <a:lnTo>
                    <a:pt x="220" y="426"/>
                  </a:lnTo>
                  <a:lnTo>
                    <a:pt x="220" y="432"/>
                  </a:lnTo>
                  <a:close/>
                  <a:moveTo>
                    <a:pt x="510" y="432"/>
                  </a:moveTo>
                  <a:lnTo>
                    <a:pt x="522" y="426"/>
                  </a:lnTo>
                  <a:lnTo>
                    <a:pt x="522" y="470"/>
                  </a:lnTo>
                  <a:lnTo>
                    <a:pt x="522" y="494"/>
                  </a:lnTo>
                  <a:lnTo>
                    <a:pt x="510" y="494"/>
                  </a:lnTo>
                  <a:lnTo>
                    <a:pt x="510" y="432"/>
                  </a:lnTo>
                  <a:close/>
                  <a:moveTo>
                    <a:pt x="88" y="166"/>
                  </a:moveTo>
                  <a:lnTo>
                    <a:pt x="188" y="166"/>
                  </a:lnTo>
                  <a:lnTo>
                    <a:pt x="188" y="108"/>
                  </a:lnTo>
                  <a:lnTo>
                    <a:pt x="88" y="108"/>
                  </a:lnTo>
                  <a:lnTo>
                    <a:pt x="88" y="62"/>
                  </a:lnTo>
                  <a:lnTo>
                    <a:pt x="198" y="62"/>
                  </a:lnTo>
                  <a:lnTo>
                    <a:pt x="162" y="0"/>
                  </a:lnTo>
                  <a:lnTo>
                    <a:pt x="6" y="0"/>
                  </a:lnTo>
                  <a:lnTo>
                    <a:pt x="6" y="274"/>
                  </a:lnTo>
                  <a:lnTo>
                    <a:pt x="226" y="274"/>
                  </a:lnTo>
                  <a:lnTo>
                    <a:pt x="226" y="212"/>
                  </a:lnTo>
                  <a:lnTo>
                    <a:pt x="88" y="212"/>
                  </a:lnTo>
                  <a:lnTo>
                    <a:pt x="88" y="166"/>
                  </a:lnTo>
                  <a:close/>
                  <a:moveTo>
                    <a:pt x="374" y="0"/>
                  </a:moveTo>
                  <a:lnTo>
                    <a:pt x="326" y="90"/>
                  </a:lnTo>
                  <a:lnTo>
                    <a:pt x="280" y="0"/>
                  </a:lnTo>
                  <a:lnTo>
                    <a:pt x="188" y="0"/>
                  </a:lnTo>
                  <a:lnTo>
                    <a:pt x="284" y="166"/>
                  </a:lnTo>
                  <a:lnTo>
                    <a:pt x="284" y="274"/>
                  </a:lnTo>
                  <a:lnTo>
                    <a:pt x="366" y="274"/>
                  </a:lnTo>
                  <a:lnTo>
                    <a:pt x="366" y="166"/>
                  </a:lnTo>
                  <a:lnTo>
                    <a:pt x="464" y="0"/>
                  </a:lnTo>
                  <a:lnTo>
                    <a:pt x="374" y="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lnSpc>
                  <a:spcPts val="1197"/>
                </a:lnSpc>
                <a:spcBef>
                  <a:spcPct val="0"/>
                </a:spcBef>
                <a:spcAft>
                  <a:spcPct val="0"/>
                </a:spcAft>
              </a:pPr>
              <a:endParaRPr lang="en-GB" sz="941" dirty="0">
                <a:solidFill>
                  <a:srgbClr val="010024"/>
                </a:solidFill>
                <a:latin typeface="EYInterstate Regular" pitchFamily="1" charset="0"/>
              </a:endParaRPr>
            </a:p>
          </p:txBody>
        </p:sp>
      </p:grpSp>
    </p:spTree>
    <p:extLst>
      <p:ext uri="{BB962C8B-B14F-4D97-AF65-F5344CB8AC3E}">
        <p14:creationId xmlns:p14="http://schemas.microsoft.com/office/powerpoint/2010/main" val="312027220"/>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ytuł i treść">
    <p:spTree>
      <p:nvGrpSpPr>
        <p:cNvPr id="1" name=""/>
        <p:cNvGrpSpPr/>
        <p:nvPr/>
      </p:nvGrpSpPr>
      <p:grpSpPr>
        <a:xfrm>
          <a:off x="0" y="0"/>
          <a:ext cx="0" cy="0"/>
          <a:chOff x="0" y="0"/>
          <a:chExt cx="0" cy="0"/>
        </a:xfrm>
      </p:grpSpPr>
      <p:sp>
        <p:nvSpPr>
          <p:cNvPr id="2" name="Title 1"/>
          <p:cNvSpPr>
            <a:spLocks noGrp="1"/>
          </p:cNvSpPr>
          <p:nvPr>
            <p:ph type="title"/>
          </p:nvPr>
        </p:nvSpPr>
        <p:spPr>
          <a:xfrm>
            <a:off x="523877" y="370045"/>
            <a:ext cx="8104282" cy="781837"/>
          </a:xfrm>
        </p:spPr>
        <p:txBody>
          <a:bodyPr>
            <a:noAutofit/>
          </a:bodyPr>
          <a:lstStyle>
            <a:lvl1pPr>
              <a:defRPr b="0">
                <a:solidFill>
                  <a:schemeClr val="tx1">
                    <a:lumMod val="75000"/>
                  </a:schemeClr>
                </a:solidFill>
              </a:defRPr>
            </a:lvl1pPr>
          </a:lstStyle>
          <a:p>
            <a:r>
              <a:rPr lang="en-US" smtClean="0"/>
              <a:t>Click to edit Master title style</a:t>
            </a:r>
            <a:endParaRPr lang="pl-PL"/>
          </a:p>
        </p:txBody>
      </p:sp>
      <p:sp>
        <p:nvSpPr>
          <p:cNvPr id="3" name="Content Placeholder 2"/>
          <p:cNvSpPr>
            <a:spLocks noGrp="1"/>
          </p:cNvSpPr>
          <p:nvPr>
            <p:ph idx="1"/>
          </p:nvPr>
        </p:nvSpPr>
        <p:spPr>
          <a:xfrm>
            <a:off x="510422" y="1425451"/>
            <a:ext cx="8125888" cy="4485132"/>
          </a:xfrm>
          <a:prstGeom prst="rect">
            <a:avLst/>
          </a:prstGeom>
        </p:spPr>
        <p:txBody>
          <a:bodyPr lIns="0" tIns="0" rIns="0" bIns="0"/>
          <a:lstStyle>
            <a:lvl1pPr>
              <a:lnSpc>
                <a:spcPct val="100000"/>
              </a:lnSpc>
              <a:spcBef>
                <a:spcPts val="0"/>
              </a:spcBef>
              <a:spcAft>
                <a:spcPts val="513"/>
              </a:spcAft>
              <a:defRPr sz="1197">
                <a:solidFill>
                  <a:schemeClr val="tx1">
                    <a:lumMod val="75000"/>
                  </a:schemeClr>
                </a:solidFill>
                <a:latin typeface="EYInterstate Light" pitchFamily="2" charset="0"/>
              </a:defRPr>
            </a:lvl1pPr>
            <a:lvl2pPr marL="144592" indent="-143267">
              <a:lnSpc>
                <a:spcPct val="100000"/>
              </a:lnSpc>
              <a:spcBef>
                <a:spcPts val="0"/>
              </a:spcBef>
              <a:spcAft>
                <a:spcPts val="513"/>
              </a:spcAft>
              <a:buClr>
                <a:schemeClr val="accent2"/>
              </a:buClr>
              <a:buSzPct val="100000"/>
              <a:buFont typeface="EYInterstate" panose="02000503020000020004" pitchFamily="2" charset="0"/>
              <a:buChar char="•"/>
              <a:defRPr sz="1197">
                <a:solidFill>
                  <a:schemeClr val="tx1">
                    <a:lumMod val="75000"/>
                  </a:schemeClr>
                </a:solidFill>
                <a:latin typeface="EYInterstate Light" pitchFamily="2" charset="0"/>
              </a:defRPr>
            </a:lvl2pPr>
            <a:lvl3pPr marL="299799" indent="-143267">
              <a:lnSpc>
                <a:spcPct val="100000"/>
              </a:lnSpc>
              <a:spcBef>
                <a:spcPts val="0"/>
              </a:spcBef>
              <a:spcAft>
                <a:spcPts val="513"/>
              </a:spcAft>
              <a:buClr>
                <a:schemeClr val="accent2"/>
              </a:buClr>
              <a:buSzPct val="100000"/>
              <a:buFont typeface="EYInterstate" panose="02000503020000020004" pitchFamily="2" charset="0"/>
              <a:buChar char="•"/>
              <a:defRPr sz="1197">
                <a:solidFill>
                  <a:schemeClr val="tx1">
                    <a:lumMod val="75000"/>
                  </a:schemeClr>
                </a:solidFill>
                <a:latin typeface="EYInterstate Light" pitchFamily="2" charset="0"/>
              </a:defRPr>
            </a:lvl3pPr>
            <a:lvl4pPr marL="452356" indent="-151195">
              <a:lnSpc>
                <a:spcPct val="100000"/>
              </a:lnSpc>
              <a:spcBef>
                <a:spcPts val="0"/>
              </a:spcBef>
              <a:spcAft>
                <a:spcPts val="513"/>
              </a:spcAft>
              <a:buClr>
                <a:schemeClr val="accent2"/>
              </a:buClr>
              <a:buSzPct val="100000"/>
              <a:buFont typeface="EYInterstate" panose="02000503020000020004" pitchFamily="2" charset="0"/>
              <a:buChar char="•"/>
              <a:defRPr sz="1197">
                <a:solidFill>
                  <a:schemeClr val="tx1">
                    <a:lumMod val="75000"/>
                  </a:schemeClr>
                </a:solidFill>
                <a:latin typeface="EYInterstate Light" pitchFamily="2" charset="0"/>
              </a:defRPr>
            </a:lvl4pPr>
            <a:lvl5pPr>
              <a:defRPr sz="855">
                <a:solidFill>
                  <a:srgbClr val="646464"/>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077482794"/>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Dwie kolumny">
    <p:spTree>
      <p:nvGrpSpPr>
        <p:cNvPr id="1" name=""/>
        <p:cNvGrpSpPr/>
        <p:nvPr/>
      </p:nvGrpSpPr>
      <p:grpSpPr>
        <a:xfrm>
          <a:off x="0" y="0"/>
          <a:ext cx="0" cy="0"/>
          <a:chOff x="0" y="0"/>
          <a:chExt cx="0" cy="0"/>
        </a:xfrm>
      </p:grpSpPr>
      <p:sp>
        <p:nvSpPr>
          <p:cNvPr id="2" name="Title 1"/>
          <p:cNvSpPr>
            <a:spLocks noGrp="1"/>
          </p:cNvSpPr>
          <p:nvPr>
            <p:ph type="title"/>
          </p:nvPr>
        </p:nvSpPr>
        <p:spPr>
          <a:xfrm>
            <a:off x="523877" y="370042"/>
            <a:ext cx="8104282" cy="793356"/>
          </a:xfrm>
        </p:spPr>
        <p:txBody>
          <a:bodyPr>
            <a:noAutofit/>
          </a:bodyPr>
          <a:lstStyle/>
          <a:p>
            <a:r>
              <a:rPr lang="en-US" smtClean="0"/>
              <a:t>Click to edit Master title style</a:t>
            </a:r>
            <a:endParaRPr lang="pl-PL"/>
          </a:p>
        </p:txBody>
      </p:sp>
      <p:sp>
        <p:nvSpPr>
          <p:cNvPr id="3" name="Content Placeholder 2"/>
          <p:cNvSpPr>
            <a:spLocks noGrp="1"/>
          </p:cNvSpPr>
          <p:nvPr>
            <p:ph sz="half" idx="1"/>
          </p:nvPr>
        </p:nvSpPr>
        <p:spPr>
          <a:xfrm>
            <a:off x="3278321" y="1425451"/>
            <a:ext cx="2613154" cy="4485132"/>
          </a:xfrm>
          <a:prstGeom prst="rect">
            <a:avLst/>
          </a:prstGeom>
        </p:spPr>
        <p:txBody>
          <a:bodyPr lIns="0" tIns="0" rIns="0" bIns="0"/>
          <a:lstStyle>
            <a:lvl1pPr algn="l" defTabSz="831783" rtl="0" eaLnBrk="0" fontAlgn="base" hangingPunct="0">
              <a:lnSpc>
                <a:spcPct val="100000"/>
              </a:lnSpc>
              <a:spcBef>
                <a:spcPts val="0"/>
              </a:spcBef>
              <a:spcAft>
                <a:spcPts val="513"/>
              </a:spcAft>
              <a:buClr>
                <a:srgbClr val="FFD200"/>
              </a:buClr>
              <a:buFont typeface="Arial" charset="0"/>
              <a:defRPr lang="en-US" sz="1112" b="1" i="0" dirty="0" smtClean="0">
                <a:solidFill>
                  <a:schemeClr val="tx1">
                    <a:lumMod val="75000"/>
                  </a:schemeClr>
                </a:solidFill>
                <a:latin typeface="EYInterstate Light" pitchFamily="2" charset="0"/>
                <a:ea typeface="+mn-ea"/>
                <a:cs typeface="+mn-cs"/>
              </a:defRPr>
            </a:lvl1pPr>
            <a:lvl2pPr marL="144592" indent="-143267"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855" b="0" i="0" dirty="0" smtClean="0">
                <a:solidFill>
                  <a:schemeClr val="tx1">
                    <a:lumMod val="75000"/>
                  </a:schemeClr>
                </a:solidFill>
                <a:latin typeface="EYInterstate Light" pitchFamily="2" charset="0"/>
                <a:ea typeface="+mn-ea"/>
                <a:cs typeface="+mn-cs"/>
              </a:defRPr>
            </a:lvl2pPr>
            <a:lvl3pPr marL="299799" indent="-143267"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3pPr>
            <a:lvl4pPr marL="451032" indent="-150380"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4pPr>
            <a:lvl5pPr algn="l" defTabSz="831783" rtl="0" eaLnBrk="0" fontAlgn="base" hangingPunct="0">
              <a:spcAft>
                <a:spcPts val="513"/>
              </a:spcAft>
              <a:buClr>
                <a:srgbClr val="FFD200"/>
              </a:buClr>
              <a:buFont typeface="Arial" charset="0"/>
              <a:defRPr lang="pl-PL" sz="855" b="0" i="0" dirty="0">
                <a:solidFill>
                  <a:srgbClr val="646464"/>
                </a:solidFill>
                <a:latin typeface="+mn-lt"/>
                <a:ea typeface="+mn-ea"/>
                <a:cs typeface="+mn-cs"/>
              </a:defRPr>
            </a:lvl5pPr>
            <a:lvl6pPr>
              <a:defRPr sz="1625"/>
            </a:lvl6pPr>
            <a:lvl7pPr>
              <a:defRPr sz="1625"/>
            </a:lvl7pPr>
            <a:lvl8pPr>
              <a:defRPr sz="1625"/>
            </a:lvl8pPr>
            <a:lvl9pPr>
              <a:defRPr sz="16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6021963" y="1425451"/>
            <a:ext cx="2614511" cy="4485132"/>
          </a:xfrm>
          <a:prstGeom prst="rect">
            <a:avLst/>
          </a:prstGeom>
        </p:spPr>
        <p:txBody>
          <a:bodyPr lIns="0" tIns="0" rIns="0" bIns="0"/>
          <a:lstStyle>
            <a:lvl1pPr algn="l" defTabSz="831783" rtl="0" eaLnBrk="0" fontAlgn="base" hangingPunct="0">
              <a:lnSpc>
                <a:spcPct val="100000"/>
              </a:lnSpc>
              <a:spcBef>
                <a:spcPts val="0"/>
              </a:spcBef>
              <a:spcAft>
                <a:spcPts val="513"/>
              </a:spcAft>
              <a:buClr>
                <a:srgbClr val="FFD200"/>
              </a:buClr>
              <a:buFont typeface="Arial" charset="0"/>
              <a:defRPr lang="en-US" sz="1112" b="1" i="0" smtClean="0">
                <a:solidFill>
                  <a:schemeClr val="tx1">
                    <a:lumMod val="75000"/>
                  </a:schemeClr>
                </a:solidFill>
                <a:latin typeface="EYInterstate Light" pitchFamily="2" charset="0"/>
                <a:ea typeface="+mn-ea"/>
                <a:cs typeface="+mn-cs"/>
              </a:defRPr>
            </a:lvl1pPr>
            <a:lvl2pPr marL="144592" indent="-143267"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855" b="0" i="0" dirty="0" smtClean="0">
                <a:solidFill>
                  <a:schemeClr val="tx1">
                    <a:lumMod val="75000"/>
                  </a:schemeClr>
                </a:solidFill>
                <a:latin typeface="EYInterstate Light" pitchFamily="2" charset="0"/>
                <a:ea typeface="+mn-ea"/>
                <a:cs typeface="+mn-cs"/>
              </a:defRPr>
            </a:lvl2pPr>
            <a:lvl3pPr marL="299799" indent="-143267"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3pPr>
            <a:lvl4pPr marL="451032" indent="-150380"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4pPr>
            <a:lvl5pPr algn="l" defTabSz="831783" rtl="0" eaLnBrk="0" fontAlgn="base" hangingPunct="0">
              <a:spcAft>
                <a:spcPts val="513"/>
              </a:spcAft>
              <a:buClr>
                <a:srgbClr val="FFD200"/>
              </a:buClr>
              <a:buFont typeface="Arial" charset="0"/>
              <a:defRPr lang="pl-PL" sz="855" b="0" i="0" dirty="0">
                <a:solidFill>
                  <a:srgbClr val="646464"/>
                </a:solidFill>
                <a:latin typeface="+mn-lt"/>
                <a:ea typeface="+mn-ea"/>
                <a:cs typeface="+mn-cs"/>
              </a:defRPr>
            </a:lvl5pPr>
            <a:lvl6pPr>
              <a:defRPr sz="1625"/>
            </a:lvl6pPr>
            <a:lvl7pPr>
              <a:defRPr sz="1625"/>
            </a:lvl7pPr>
            <a:lvl8pPr>
              <a:defRPr sz="1625"/>
            </a:lvl8pPr>
            <a:lvl9pPr>
              <a:defRPr sz="1625"/>
            </a:lvl9pPr>
          </a:lstStyle>
          <a:p>
            <a:pPr lvl="0" algn="l" defTabSz="831783" rtl="0" eaLnBrk="0" fontAlgn="base" hangingPunct="0">
              <a:lnSpc>
                <a:spcPct val="100000"/>
              </a:lnSpc>
              <a:spcBef>
                <a:spcPts val="0"/>
              </a:spcBef>
              <a:spcAft>
                <a:spcPts val="513"/>
              </a:spcAft>
              <a:buClr>
                <a:srgbClr val="FFD200"/>
              </a:buClr>
              <a:buFont typeface="Arial" charset="0"/>
            </a:pPr>
            <a:r>
              <a:rPr lang="en-US" smtClean="0"/>
              <a:t>Click to edit Master text styles</a:t>
            </a:r>
          </a:p>
          <a:p>
            <a:pPr lvl="1" algn="l" defTabSz="831783" rtl="0" eaLnBrk="0" fontAlgn="base" hangingPunct="0">
              <a:lnSpc>
                <a:spcPct val="100000"/>
              </a:lnSpc>
              <a:spcBef>
                <a:spcPts val="0"/>
              </a:spcBef>
              <a:spcAft>
                <a:spcPts val="513"/>
              </a:spcAft>
              <a:buClr>
                <a:srgbClr val="FFD200"/>
              </a:buClr>
              <a:buFont typeface="Arial" charset="0"/>
            </a:pPr>
            <a:r>
              <a:rPr lang="en-US" smtClean="0"/>
              <a:t>Second level</a:t>
            </a:r>
          </a:p>
          <a:p>
            <a:pPr lvl="2" algn="l" defTabSz="831783" rtl="0" eaLnBrk="0" fontAlgn="base" hangingPunct="0">
              <a:lnSpc>
                <a:spcPct val="100000"/>
              </a:lnSpc>
              <a:spcBef>
                <a:spcPts val="0"/>
              </a:spcBef>
              <a:spcAft>
                <a:spcPts val="513"/>
              </a:spcAft>
              <a:buClr>
                <a:srgbClr val="FFD200"/>
              </a:buClr>
              <a:buFont typeface="Arial" charset="0"/>
            </a:pPr>
            <a:r>
              <a:rPr lang="en-US" smtClean="0"/>
              <a:t>Third level</a:t>
            </a:r>
          </a:p>
          <a:p>
            <a:pPr lvl="3" algn="l" defTabSz="831783" rtl="0" eaLnBrk="0" fontAlgn="base" hangingPunct="0">
              <a:lnSpc>
                <a:spcPct val="100000"/>
              </a:lnSpc>
              <a:spcBef>
                <a:spcPts val="0"/>
              </a:spcBef>
              <a:spcAft>
                <a:spcPts val="513"/>
              </a:spcAft>
              <a:buClr>
                <a:srgbClr val="FFD200"/>
              </a:buClr>
              <a:buFont typeface="Arial" charset="0"/>
            </a:pPr>
            <a:r>
              <a:rPr lang="en-US" smtClean="0"/>
              <a:t>Fourth level</a:t>
            </a:r>
          </a:p>
        </p:txBody>
      </p:sp>
    </p:spTree>
    <p:extLst>
      <p:ext uri="{BB962C8B-B14F-4D97-AF65-F5344CB8AC3E}">
        <p14:creationId xmlns:p14="http://schemas.microsoft.com/office/powerpoint/2010/main" val="1601030662"/>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rzy kolumny">
    <p:spTree>
      <p:nvGrpSpPr>
        <p:cNvPr id="1" name=""/>
        <p:cNvGrpSpPr/>
        <p:nvPr/>
      </p:nvGrpSpPr>
      <p:grpSpPr>
        <a:xfrm>
          <a:off x="0" y="0"/>
          <a:ext cx="0" cy="0"/>
          <a:chOff x="0" y="0"/>
          <a:chExt cx="0" cy="0"/>
        </a:xfrm>
      </p:grpSpPr>
      <p:sp>
        <p:nvSpPr>
          <p:cNvPr id="2" name="Title 1"/>
          <p:cNvSpPr>
            <a:spLocks noGrp="1"/>
          </p:cNvSpPr>
          <p:nvPr>
            <p:ph type="title"/>
          </p:nvPr>
        </p:nvSpPr>
        <p:spPr>
          <a:xfrm>
            <a:off x="523877" y="368601"/>
            <a:ext cx="8104282" cy="783278"/>
          </a:xfrm>
        </p:spPr>
        <p:txBody>
          <a:bodyPr>
            <a:noAutofit/>
          </a:bodyPr>
          <a:lstStyle>
            <a:lvl1pPr>
              <a:defRPr>
                <a:solidFill>
                  <a:schemeClr val="tx1">
                    <a:lumMod val="75000"/>
                  </a:schemeClr>
                </a:solidFill>
              </a:defRPr>
            </a:lvl1pPr>
          </a:lstStyle>
          <a:p>
            <a:r>
              <a:rPr lang="en-US" smtClean="0"/>
              <a:t>Click to edit Master title style</a:t>
            </a:r>
            <a:endParaRPr lang="pl-PL" dirty="0"/>
          </a:p>
        </p:txBody>
      </p:sp>
      <p:sp>
        <p:nvSpPr>
          <p:cNvPr id="3" name="Content Placeholder 2"/>
          <p:cNvSpPr>
            <a:spLocks noGrp="1"/>
          </p:cNvSpPr>
          <p:nvPr>
            <p:ph sz="half" idx="1"/>
          </p:nvPr>
        </p:nvSpPr>
        <p:spPr>
          <a:xfrm>
            <a:off x="3291982" y="1425451"/>
            <a:ext cx="2595488" cy="4485132"/>
          </a:xfrm>
          <a:prstGeom prst="rect">
            <a:avLst/>
          </a:prstGeom>
        </p:spPr>
        <p:txBody>
          <a:bodyPr lIns="0" tIns="0" rIns="0" bIns="0"/>
          <a:lstStyle>
            <a:lvl1pPr algn="l" defTabSz="831783" rtl="0" eaLnBrk="0" fontAlgn="base" hangingPunct="0">
              <a:lnSpc>
                <a:spcPct val="100000"/>
              </a:lnSpc>
              <a:spcBef>
                <a:spcPts val="0"/>
              </a:spcBef>
              <a:spcAft>
                <a:spcPts val="513"/>
              </a:spcAft>
              <a:buClr>
                <a:srgbClr val="FFD200"/>
              </a:buClr>
              <a:buFont typeface="Arial" charset="0"/>
              <a:defRPr lang="en-US" sz="770" b="0" i="0" dirty="0" smtClean="0">
                <a:solidFill>
                  <a:schemeClr val="tx1">
                    <a:lumMod val="75000"/>
                  </a:schemeClr>
                </a:solidFill>
                <a:latin typeface="EYInterstate Light" pitchFamily="2" charset="0"/>
                <a:ea typeface="+mn-ea"/>
                <a:cs typeface="+mn-cs"/>
              </a:defRPr>
            </a:lvl1pPr>
            <a:lvl2pPr marL="144592" indent="-143267"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2pPr>
            <a:lvl3pPr marL="299799" indent="-143267"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3pPr>
            <a:lvl4pPr marL="451032" indent="-150380"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4pPr>
            <a:lvl5pPr algn="l" defTabSz="831783" rtl="0" eaLnBrk="0" fontAlgn="base" hangingPunct="0">
              <a:spcAft>
                <a:spcPts val="513"/>
              </a:spcAft>
              <a:buClr>
                <a:srgbClr val="FFD200"/>
              </a:buClr>
              <a:buFont typeface="Arial" charset="0"/>
              <a:defRPr lang="pl-PL" sz="855" b="0" i="0" dirty="0">
                <a:solidFill>
                  <a:srgbClr val="646464"/>
                </a:solidFill>
                <a:latin typeface="+mn-lt"/>
                <a:ea typeface="+mn-ea"/>
                <a:cs typeface="+mn-cs"/>
              </a:defRPr>
            </a:lvl5pPr>
            <a:lvl6pPr>
              <a:defRPr sz="1625"/>
            </a:lvl6pPr>
            <a:lvl7pPr>
              <a:defRPr sz="1625"/>
            </a:lvl7pPr>
            <a:lvl8pPr>
              <a:defRPr sz="1625"/>
            </a:lvl8pPr>
            <a:lvl9pPr>
              <a:defRPr sz="16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6016589" y="1425451"/>
            <a:ext cx="2614511" cy="4485132"/>
          </a:xfrm>
          <a:prstGeom prst="rect">
            <a:avLst/>
          </a:prstGeom>
        </p:spPr>
        <p:txBody>
          <a:bodyPr lIns="0" tIns="0" rIns="0" bIns="0"/>
          <a:lstStyle>
            <a:lvl1pPr algn="l" defTabSz="831783" rtl="0" eaLnBrk="0" fontAlgn="base" hangingPunct="0">
              <a:lnSpc>
                <a:spcPct val="100000"/>
              </a:lnSpc>
              <a:spcBef>
                <a:spcPts val="0"/>
              </a:spcBef>
              <a:spcAft>
                <a:spcPts val="513"/>
              </a:spcAft>
              <a:buClr>
                <a:srgbClr val="FFD200"/>
              </a:buClr>
              <a:buFont typeface="Arial" charset="0"/>
              <a:defRPr lang="en-US" sz="770" b="0" i="0" dirty="0" smtClean="0">
                <a:solidFill>
                  <a:schemeClr val="tx1">
                    <a:lumMod val="75000"/>
                  </a:schemeClr>
                </a:solidFill>
                <a:latin typeface="EYInterstate Light" pitchFamily="2" charset="0"/>
                <a:ea typeface="+mn-ea"/>
                <a:cs typeface="+mn-cs"/>
              </a:defRPr>
            </a:lvl1pPr>
            <a:lvl2pPr marL="144592" indent="-143267"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2pPr>
            <a:lvl3pPr marL="299799" indent="-143267"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3pPr>
            <a:lvl4pPr marL="451032" indent="-150380"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4pPr>
            <a:lvl5pPr algn="l" defTabSz="831783" rtl="0" eaLnBrk="0" fontAlgn="base" hangingPunct="0">
              <a:spcAft>
                <a:spcPts val="513"/>
              </a:spcAft>
              <a:buClr>
                <a:srgbClr val="FFD200"/>
              </a:buClr>
              <a:buFont typeface="Arial" charset="0"/>
              <a:defRPr lang="pl-PL" sz="855" b="0" i="0" dirty="0">
                <a:solidFill>
                  <a:srgbClr val="646464"/>
                </a:solidFill>
                <a:latin typeface="+mn-lt"/>
                <a:ea typeface="+mn-ea"/>
                <a:cs typeface="+mn-cs"/>
              </a:defRPr>
            </a:lvl5pPr>
            <a:lvl6pPr>
              <a:defRPr sz="1625"/>
            </a:lvl6pPr>
            <a:lvl7pPr>
              <a:defRPr sz="1625"/>
            </a:lvl7pPr>
            <a:lvl8pPr>
              <a:defRPr sz="1625"/>
            </a:lvl8pPr>
            <a:lvl9pPr>
              <a:defRPr sz="16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Content Placeholder 2"/>
          <p:cNvSpPr>
            <a:spLocks noGrp="1"/>
          </p:cNvSpPr>
          <p:nvPr>
            <p:ph sz="half" idx="10"/>
          </p:nvPr>
        </p:nvSpPr>
        <p:spPr>
          <a:xfrm>
            <a:off x="523970" y="1425451"/>
            <a:ext cx="2613154" cy="4485132"/>
          </a:xfrm>
          <a:prstGeom prst="rect">
            <a:avLst/>
          </a:prstGeom>
        </p:spPr>
        <p:txBody>
          <a:bodyPr lIns="0" tIns="0" rIns="0" bIns="0"/>
          <a:lstStyle>
            <a:lvl1pPr algn="l" defTabSz="831783" rtl="0" eaLnBrk="0" fontAlgn="base" hangingPunct="0">
              <a:lnSpc>
                <a:spcPct val="100000"/>
              </a:lnSpc>
              <a:spcBef>
                <a:spcPts val="0"/>
              </a:spcBef>
              <a:spcAft>
                <a:spcPts val="513"/>
              </a:spcAft>
              <a:buClr>
                <a:srgbClr val="FFD200"/>
              </a:buClr>
              <a:buFont typeface="Arial" charset="0"/>
              <a:defRPr lang="en-US" sz="770" b="0" i="0" dirty="0" smtClean="0">
                <a:solidFill>
                  <a:schemeClr val="tx1">
                    <a:lumMod val="75000"/>
                  </a:schemeClr>
                </a:solidFill>
                <a:latin typeface="EYInterstate Light" pitchFamily="2" charset="0"/>
                <a:ea typeface="+mn-ea"/>
                <a:cs typeface="+mn-cs"/>
              </a:defRPr>
            </a:lvl1pPr>
            <a:lvl2pPr marL="144592" indent="-143267"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2pPr>
            <a:lvl3pPr marL="299799" indent="-143267"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3pPr>
            <a:lvl4pPr marL="451032" indent="-150380" algn="l" defTabSz="831783" rtl="0" eaLnBrk="0" fontAlgn="base" hangingPunct="0">
              <a:lnSpc>
                <a:spcPct val="100000"/>
              </a:lnSpc>
              <a:spcBef>
                <a:spcPts val="0"/>
              </a:spcBef>
              <a:spcAft>
                <a:spcPts val="513"/>
              </a:spcAft>
              <a:buClr>
                <a:schemeClr val="accent2"/>
              </a:buClr>
              <a:buSzPct val="100000"/>
              <a:buFont typeface="EYInterstate" panose="02000503020000020004" pitchFamily="2" charset="0"/>
              <a:buChar char="•"/>
              <a:defRPr lang="en-US" sz="770" b="0" i="0" dirty="0" smtClean="0">
                <a:solidFill>
                  <a:schemeClr val="tx1">
                    <a:lumMod val="75000"/>
                  </a:schemeClr>
                </a:solidFill>
                <a:latin typeface="EYInterstate Light" pitchFamily="2" charset="0"/>
                <a:ea typeface="+mn-ea"/>
                <a:cs typeface="+mn-cs"/>
              </a:defRPr>
            </a:lvl4pPr>
            <a:lvl5pPr algn="l" defTabSz="831783" rtl="0" eaLnBrk="0" fontAlgn="base" hangingPunct="0">
              <a:spcAft>
                <a:spcPts val="513"/>
              </a:spcAft>
              <a:buClr>
                <a:srgbClr val="FFD200"/>
              </a:buClr>
              <a:buFont typeface="Arial" charset="0"/>
              <a:defRPr lang="pl-PL" sz="855" b="0" i="0" dirty="0">
                <a:solidFill>
                  <a:srgbClr val="646464"/>
                </a:solidFill>
                <a:latin typeface="+mn-lt"/>
                <a:ea typeface="+mn-ea"/>
                <a:cs typeface="+mn-cs"/>
              </a:defRPr>
            </a:lvl5pPr>
            <a:lvl6pPr>
              <a:defRPr sz="1625"/>
            </a:lvl6pPr>
            <a:lvl7pPr>
              <a:defRPr sz="1625"/>
            </a:lvl7pPr>
            <a:lvl8pPr>
              <a:defRPr sz="1625"/>
            </a:lvl8pPr>
            <a:lvl9pPr>
              <a:defRPr sz="16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6" name="Straight Connector 5"/>
          <p:cNvCxnSpPr/>
          <p:nvPr/>
        </p:nvCxnSpPr>
        <p:spPr bwMode="auto">
          <a:xfrm>
            <a:off x="464647" y="1132359"/>
            <a:ext cx="8219287" cy="0"/>
          </a:xfrm>
          <a:prstGeom prst="line">
            <a:avLst/>
          </a:prstGeom>
          <a:noFill/>
          <a:ln w="12700"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67125924"/>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3877" y="370049"/>
            <a:ext cx="8104282" cy="32060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en-GB" dirty="0"/>
            </a:lvl1pPr>
          </a:lstStyle>
          <a:p>
            <a:pPr lvl="0"/>
            <a:r>
              <a:rPr lang="en-US" smtClean="0"/>
              <a:t>Click to edit Master title style</a:t>
            </a:r>
            <a:endParaRPr lang="en-GB" dirty="0"/>
          </a:p>
        </p:txBody>
      </p:sp>
    </p:spTree>
    <p:extLst>
      <p:ext uri="{BB962C8B-B14F-4D97-AF65-F5344CB8AC3E}">
        <p14:creationId xmlns:p14="http://schemas.microsoft.com/office/powerpoint/2010/main" val="289445350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3877" y="370049"/>
            <a:ext cx="8104282" cy="32060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en-GB" dirty="0"/>
            </a:lvl1pPr>
          </a:lstStyle>
          <a:p>
            <a:pPr lvl="0"/>
            <a:r>
              <a:rPr lang="en-US" smtClean="0"/>
              <a:t>Click to edit Master title style</a:t>
            </a:r>
            <a:endParaRPr lang="en-GB" dirty="0"/>
          </a:p>
        </p:txBody>
      </p:sp>
      <p:sp>
        <p:nvSpPr>
          <p:cNvPr id="5" name="Text Box 16"/>
          <p:cNvSpPr txBox="1">
            <a:spLocks noChangeArrowheads="1"/>
          </p:cNvSpPr>
          <p:nvPr/>
        </p:nvSpPr>
        <p:spPr bwMode="auto">
          <a:xfrm>
            <a:off x="517203" y="6436070"/>
            <a:ext cx="4054798" cy="9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algn="l" defTabSz="995363">
              <a:defRPr sz="2400">
                <a:solidFill>
                  <a:schemeClr val="tx1"/>
                </a:solidFill>
                <a:latin typeface="Times New Roman" pitchFamily="18" charset="0"/>
              </a:defRPr>
            </a:lvl1pPr>
            <a:lvl2pPr marL="498475" algn="l" defTabSz="995363">
              <a:defRPr sz="2400">
                <a:solidFill>
                  <a:schemeClr val="tx1"/>
                </a:solidFill>
                <a:latin typeface="Times New Roman" pitchFamily="18" charset="0"/>
              </a:defRPr>
            </a:lvl2pPr>
            <a:lvl3pPr marL="995363" algn="l" defTabSz="995363">
              <a:defRPr sz="2400">
                <a:solidFill>
                  <a:schemeClr val="tx1"/>
                </a:solidFill>
                <a:latin typeface="Times New Roman" pitchFamily="18" charset="0"/>
              </a:defRPr>
            </a:lvl3pPr>
            <a:lvl4pPr marL="1493838" algn="l" defTabSz="995363">
              <a:defRPr sz="2400">
                <a:solidFill>
                  <a:schemeClr val="tx1"/>
                </a:solidFill>
                <a:latin typeface="Times New Roman" pitchFamily="18" charset="0"/>
              </a:defRPr>
            </a:lvl4pPr>
            <a:lvl5pPr marL="1990725" algn="l" defTabSz="995363">
              <a:defRPr sz="2400">
                <a:solidFill>
                  <a:schemeClr val="tx1"/>
                </a:solidFill>
                <a:latin typeface="Times New Roman" pitchFamily="18" charset="0"/>
              </a:defRPr>
            </a:lvl5pPr>
            <a:lvl6pPr marL="2447925" defTabSz="995363" fontAlgn="base">
              <a:spcBef>
                <a:spcPct val="0"/>
              </a:spcBef>
              <a:spcAft>
                <a:spcPct val="0"/>
              </a:spcAft>
              <a:defRPr sz="2400">
                <a:solidFill>
                  <a:schemeClr val="tx1"/>
                </a:solidFill>
                <a:latin typeface="Times New Roman" pitchFamily="18" charset="0"/>
              </a:defRPr>
            </a:lvl6pPr>
            <a:lvl7pPr marL="2905125" defTabSz="995363" fontAlgn="base">
              <a:spcBef>
                <a:spcPct val="0"/>
              </a:spcBef>
              <a:spcAft>
                <a:spcPct val="0"/>
              </a:spcAft>
              <a:defRPr sz="2400">
                <a:solidFill>
                  <a:schemeClr val="tx1"/>
                </a:solidFill>
                <a:latin typeface="Times New Roman" pitchFamily="18" charset="0"/>
              </a:defRPr>
            </a:lvl7pPr>
            <a:lvl8pPr marL="3362325" defTabSz="995363" fontAlgn="base">
              <a:spcBef>
                <a:spcPct val="0"/>
              </a:spcBef>
              <a:spcAft>
                <a:spcPct val="0"/>
              </a:spcAft>
              <a:defRPr sz="2400">
                <a:solidFill>
                  <a:schemeClr val="tx1"/>
                </a:solidFill>
                <a:latin typeface="Times New Roman" pitchFamily="18" charset="0"/>
              </a:defRPr>
            </a:lvl8pPr>
            <a:lvl9pPr marL="3819525" defTabSz="995363"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pl-PL" sz="599" dirty="0" smtClean="0">
                <a:solidFill>
                  <a:srgbClr val="FFFFFF"/>
                </a:solidFill>
                <a:latin typeface="EYInterstate Regular" pitchFamily="2" charset="0"/>
              </a:rPr>
              <a:t>Poufne </a:t>
            </a:r>
            <a:r>
              <a:rPr lang="en-GB" sz="599" dirty="0" smtClean="0">
                <a:solidFill>
                  <a:srgbClr val="FFFFFF"/>
                </a:solidFill>
                <a:latin typeface="EYInterstate Light" pitchFamily="2" charset="0"/>
              </a:rPr>
              <a:t>– </a:t>
            </a:r>
            <a:r>
              <a:rPr lang="pl-PL" sz="599" dirty="0" smtClean="0">
                <a:solidFill>
                  <a:srgbClr val="FFFFFF"/>
                </a:solidFill>
                <a:latin typeface="EYInterstate Light" pitchFamily="2" charset="0"/>
              </a:rPr>
              <a:t>Wszelkie prawa zastrzeżone </a:t>
            </a:r>
            <a:r>
              <a:rPr lang="en-GB" sz="599" dirty="0" smtClean="0">
                <a:solidFill>
                  <a:srgbClr val="FFFFFF"/>
                </a:solidFill>
                <a:latin typeface="EYInterstate Light" pitchFamily="2" charset="0"/>
              </a:rPr>
              <a:t>– </a:t>
            </a:r>
            <a:r>
              <a:rPr lang="pl-PL" sz="599" dirty="0" smtClean="0">
                <a:solidFill>
                  <a:srgbClr val="FFFFFF"/>
                </a:solidFill>
                <a:latin typeface="EYInterstate Light" pitchFamily="2" charset="0"/>
              </a:rPr>
              <a:t>EY 2016</a:t>
            </a:r>
            <a:endParaRPr lang="en-GB" sz="599" dirty="0">
              <a:solidFill>
                <a:srgbClr val="FFFFFF"/>
              </a:solidFill>
              <a:latin typeface="EYInterstate Light" pitchFamily="2" charset="0"/>
            </a:endParaRPr>
          </a:p>
        </p:txBody>
      </p:sp>
      <p:sp>
        <p:nvSpPr>
          <p:cNvPr id="7" name="Text Box 14"/>
          <p:cNvSpPr txBox="1">
            <a:spLocks noChangeArrowheads="1"/>
          </p:cNvSpPr>
          <p:nvPr/>
        </p:nvSpPr>
        <p:spPr bwMode="auto">
          <a:xfrm>
            <a:off x="4750029" y="6430571"/>
            <a:ext cx="3890544" cy="97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lgn="l" defTabSz="995363">
              <a:defRPr sz="2400">
                <a:solidFill>
                  <a:schemeClr val="tx1"/>
                </a:solidFill>
                <a:latin typeface="Times New Roman" pitchFamily="18" charset="0"/>
              </a:defRPr>
            </a:lvl1pPr>
            <a:lvl2pPr marL="498475" algn="l" defTabSz="995363">
              <a:defRPr sz="2400">
                <a:solidFill>
                  <a:schemeClr val="tx1"/>
                </a:solidFill>
                <a:latin typeface="Times New Roman" pitchFamily="18" charset="0"/>
              </a:defRPr>
            </a:lvl2pPr>
            <a:lvl3pPr marL="995363" algn="l" defTabSz="995363">
              <a:defRPr sz="2400">
                <a:solidFill>
                  <a:schemeClr val="tx1"/>
                </a:solidFill>
                <a:latin typeface="Times New Roman" pitchFamily="18" charset="0"/>
              </a:defRPr>
            </a:lvl3pPr>
            <a:lvl4pPr marL="1493838" algn="l" defTabSz="995363">
              <a:defRPr sz="2400">
                <a:solidFill>
                  <a:schemeClr val="tx1"/>
                </a:solidFill>
                <a:latin typeface="Times New Roman" pitchFamily="18" charset="0"/>
              </a:defRPr>
            </a:lvl4pPr>
            <a:lvl5pPr marL="1990725" algn="l" defTabSz="995363">
              <a:defRPr sz="2400">
                <a:solidFill>
                  <a:schemeClr val="tx1"/>
                </a:solidFill>
                <a:latin typeface="Times New Roman" pitchFamily="18" charset="0"/>
              </a:defRPr>
            </a:lvl5pPr>
            <a:lvl6pPr marL="2447925" defTabSz="995363" fontAlgn="base">
              <a:spcBef>
                <a:spcPct val="0"/>
              </a:spcBef>
              <a:spcAft>
                <a:spcPct val="0"/>
              </a:spcAft>
              <a:defRPr sz="2400">
                <a:solidFill>
                  <a:schemeClr val="tx1"/>
                </a:solidFill>
                <a:latin typeface="Times New Roman" pitchFamily="18" charset="0"/>
              </a:defRPr>
            </a:lvl6pPr>
            <a:lvl7pPr marL="2905125" defTabSz="995363" fontAlgn="base">
              <a:spcBef>
                <a:spcPct val="0"/>
              </a:spcBef>
              <a:spcAft>
                <a:spcPct val="0"/>
              </a:spcAft>
              <a:defRPr sz="2400">
                <a:solidFill>
                  <a:schemeClr val="tx1"/>
                </a:solidFill>
                <a:latin typeface="Times New Roman" pitchFamily="18" charset="0"/>
              </a:defRPr>
            </a:lvl7pPr>
            <a:lvl8pPr marL="3362325" defTabSz="995363" fontAlgn="base">
              <a:spcBef>
                <a:spcPct val="0"/>
              </a:spcBef>
              <a:spcAft>
                <a:spcPct val="0"/>
              </a:spcAft>
              <a:defRPr sz="2400">
                <a:solidFill>
                  <a:schemeClr val="tx1"/>
                </a:solidFill>
                <a:latin typeface="Times New Roman" pitchFamily="18" charset="0"/>
              </a:defRPr>
            </a:lvl8pPr>
            <a:lvl9pPr marL="3819525" defTabSz="995363" fontAlgn="base">
              <a:spcBef>
                <a:spcPct val="0"/>
              </a:spcBef>
              <a:spcAft>
                <a:spcPct val="0"/>
              </a:spcAft>
              <a:defRPr sz="2400">
                <a:solidFill>
                  <a:schemeClr val="tx1"/>
                </a:solidFill>
                <a:latin typeface="Times New Roman" pitchFamily="18" charset="0"/>
              </a:defRPr>
            </a:lvl9pPr>
          </a:lstStyle>
          <a:p>
            <a:pPr algn="r" fontAlgn="base">
              <a:spcBef>
                <a:spcPct val="0"/>
              </a:spcBef>
              <a:spcAft>
                <a:spcPct val="0"/>
              </a:spcAft>
            </a:pPr>
            <a:r>
              <a:rPr lang="pl-PL" sz="599" dirty="0" smtClean="0">
                <a:solidFill>
                  <a:srgbClr val="FFFFFF"/>
                </a:solidFill>
                <a:latin typeface="EYInterstate Regular" pitchFamily="2" charset="0"/>
              </a:rPr>
              <a:t>Grupa PZU |  </a:t>
            </a:r>
            <a:fld id="{E98D8E64-FB2B-414D-B53B-7EC5722471EE}" type="slidenum">
              <a:rPr lang="pl-PL" sz="599" smtClean="0">
                <a:solidFill>
                  <a:srgbClr val="FFFFFF"/>
                </a:solidFill>
                <a:latin typeface="EYInterstate Regular" pitchFamily="2" charset="0"/>
              </a:rPr>
              <a:pPr algn="r" fontAlgn="base">
                <a:spcBef>
                  <a:spcPct val="0"/>
                </a:spcBef>
                <a:spcAft>
                  <a:spcPct val="0"/>
                </a:spcAft>
              </a:pPr>
              <a:t>‹#›</a:t>
            </a:fld>
            <a:endParaRPr lang="en-GB" sz="599" dirty="0">
              <a:solidFill>
                <a:srgbClr val="FFFFFF"/>
              </a:solidFill>
              <a:latin typeface="EYInterstate Regular" pitchFamily="2" charset="0"/>
            </a:endParaRPr>
          </a:p>
        </p:txBody>
      </p:sp>
    </p:spTree>
    <p:extLst>
      <p:ext uri="{BB962C8B-B14F-4D97-AF65-F5344CB8AC3E}">
        <p14:creationId xmlns:p14="http://schemas.microsoft.com/office/powerpoint/2010/main" val="1471804615"/>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3_3CV">
    <p:spTree>
      <p:nvGrpSpPr>
        <p:cNvPr id="1" name=""/>
        <p:cNvGrpSpPr/>
        <p:nvPr/>
      </p:nvGrpSpPr>
      <p:grpSpPr>
        <a:xfrm>
          <a:off x="0" y="0"/>
          <a:ext cx="0" cy="0"/>
          <a:chOff x="0" y="0"/>
          <a:chExt cx="0" cy="0"/>
        </a:xfrm>
      </p:grpSpPr>
      <p:sp>
        <p:nvSpPr>
          <p:cNvPr id="5" name="Content Placeholder 2"/>
          <p:cNvSpPr>
            <a:spLocks noGrp="1"/>
          </p:cNvSpPr>
          <p:nvPr>
            <p:ph idx="1"/>
          </p:nvPr>
        </p:nvSpPr>
        <p:spPr>
          <a:xfrm>
            <a:off x="3326666" y="2451688"/>
            <a:ext cx="2628000" cy="3850985"/>
          </a:xfrm>
          <a:prstGeom prst="rect">
            <a:avLst/>
          </a:prstGeom>
        </p:spPr>
        <p:txBody>
          <a:bodyPr lIns="40102" tIns="50982" rIns="40102" bIns="50982"/>
          <a:lstStyle>
            <a:lvl1pPr>
              <a:lnSpc>
                <a:spcPct val="100000"/>
              </a:lnSpc>
              <a:spcBef>
                <a:spcPts val="1171"/>
              </a:spcBef>
              <a:spcAft>
                <a:spcPts val="585"/>
              </a:spcAft>
              <a:defRPr lang="en-US" sz="941" b="1" noProof="0" smtClean="0">
                <a:solidFill>
                  <a:srgbClr val="000000"/>
                </a:solidFill>
                <a:latin typeface="EYInterstate" pitchFamily="2" charset="0"/>
                <a:ea typeface="+mn-ea"/>
                <a:cs typeface="+mn-cs"/>
              </a:defRPr>
            </a:lvl1pPr>
            <a:lvl2pPr marL="164891"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2pPr>
            <a:lvl3pPr marL="340620"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3pPr>
            <a:lvl4pPr marL="471270" indent="-72268">
              <a:defRPr sz="684"/>
            </a:lvl4pPr>
            <a:lvl5pPr marL="708993" indent="-83425">
              <a:defRPr sz="684"/>
            </a:lvl5pPr>
          </a:lstStyle>
          <a:p>
            <a:pPr lvl="0" algn="l" defTabSz="831981" rtl="0" eaLnBrk="1" fontAlgn="base" hangingPunct="1">
              <a:lnSpc>
                <a:spcPct val="100000"/>
              </a:lnSpc>
              <a:spcBef>
                <a:spcPts val="1171"/>
              </a:spcBef>
              <a:spcAft>
                <a:spcPts val="585"/>
              </a:spcAft>
            </a:pPr>
            <a:r>
              <a:rPr lang="en-US" noProof="0" smtClean="0"/>
              <a:t>Click to edit Master text styles</a:t>
            </a:r>
          </a:p>
          <a:p>
            <a:pPr lvl="1" algn="l" defTabSz="831981" rtl="0" eaLnBrk="1" fontAlgn="base" hangingPunct="1">
              <a:lnSpc>
                <a:spcPct val="100000"/>
              </a:lnSpc>
              <a:spcBef>
                <a:spcPts val="1171"/>
              </a:spcBef>
              <a:spcAft>
                <a:spcPts val="585"/>
              </a:spcAft>
            </a:pPr>
            <a:r>
              <a:rPr lang="en-US" noProof="0" smtClean="0"/>
              <a:t>Second level</a:t>
            </a:r>
          </a:p>
          <a:p>
            <a:pPr lvl="2" algn="l" defTabSz="831981" rtl="0" eaLnBrk="1" fontAlgn="base" hangingPunct="1">
              <a:lnSpc>
                <a:spcPct val="100000"/>
              </a:lnSpc>
              <a:spcBef>
                <a:spcPts val="1171"/>
              </a:spcBef>
              <a:spcAft>
                <a:spcPts val="585"/>
              </a:spcAft>
            </a:pPr>
            <a:r>
              <a:rPr lang="en-US" noProof="0" smtClean="0"/>
              <a:t>Third level</a:t>
            </a:r>
          </a:p>
        </p:txBody>
      </p:sp>
      <p:sp>
        <p:nvSpPr>
          <p:cNvPr id="6" name="Content Placeholder 2"/>
          <p:cNvSpPr>
            <a:spLocks noGrp="1"/>
          </p:cNvSpPr>
          <p:nvPr>
            <p:ph idx="10"/>
          </p:nvPr>
        </p:nvSpPr>
        <p:spPr>
          <a:xfrm>
            <a:off x="6111385" y="2451688"/>
            <a:ext cx="2628000" cy="3850985"/>
          </a:xfrm>
          <a:prstGeom prst="rect">
            <a:avLst/>
          </a:prstGeom>
        </p:spPr>
        <p:txBody>
          <a:bodyPr lIns="40102" tIns="50982" rIns="40102" bIns="50982"/>
          <a:lstStyle>
            <a:lvl1pPr>
              <a:defRPr lang="en-US" sz="941" b="1" noProof="0" smtClean="0">
                <a:solidFill>
                  <a:srgbClr val="000000"/>
                </a:solidFill>
                <a:latin typeface="EYInterstate" pitchFamily="2" charset="0"/>
                <a:ea typeface="+mn-ea"/>
                <a:cs typeface="+mn-cs"/>
              </a:defRPr>
            </a:lvl1pPr>
            <a:lvl2pPr marL="164891" marR="0" indent="-163503" algn="l" defTabSz="831981" rtl="0" eaLnBrk="1" fontAlgn="base" latinLnBrk="0" hangingPunct="1">
              <a:lnSpc>
                <a:spcPct val="100000"/>
              </a:lnSpc>
              <a:spcBef>
                <a:spcPts val="0"/>
              </a:spcBef>
              <a:spcAft>
                <a:spcPts val="292"/>
              </a:spcAft>
              <a:buClr>
                <a:srgbClr val="FAE600"/>
              </a:buClr>
              <a:buSzPct val="70000"/>
              <a:buFont typeface="Arial" pitchFamily="34" charset="0"/>
              <a:buChar char="►"/>
              <a:tabLst/>
              <a:defRPr lang="en-US" sz="770" noProof="0" smtClean="0">
                <a:solidFill>
                  <a:srgbClr val="646464"/>
                </a:solidFill>
                <a:latin typeface="EYInterstate Light" pitchFamily="2" charset="0"/>
              </a:defRPr>
            </a:lvl2pPr>
            <a:lvl3pPr marL="392050" indent="-158477">
              <a:lnSpc>
                <a:spcPct val="100000"/>
              </a:lnSpc>
              <a:spcBef>
                <a:spcPts val="0"/>
              </a:spcBef>
              <a:spcAft>
                <a:spcPts val="292"/>
              </a:spcAft>
              <a:defRPr lang="pl-PL" sz="770" noProof="0" smtClean="0">
                <a:solidFill>
                  <a:srgbClr val="646464"/>
                </a:solidFill>
                <a:latin typeface="EYInterstate Light" pitchFamily="2" charset="0"/>
              </a:defRPr>
            </a:lvl3pPr>
            <a:lvl4pPr marL="471270" indent="-72268">
              <a:defRPr sz="684"/>
            </a:lvl4pPr>
            <a:lvl5pPr marL="708993" indent="-83425">
              <a:defRPr sz="684"/>
            </a:lvl5pPr>
          </a:lstStyle>
          <a:p>
            <a:pPr lvl="0" algn="l" defTabSz="831981" rtl="0" eaLnBrk="1" fontAlgn="base" hangingPunct="1">
              <a:lnSpc>
                <a:spcPct val="100000"/>
              </a:lnSpc>
              <a:spcBef>
                <a:spcPts val="1171"/>
              </a:spcBef>
              <a:spcAft>
                <a:spcPts val="585"/>
              </a:spcAft>
            </a:pPr>
            <a:r>
              <a:rPr lang="en-US" noProof="0" smtClean="0"/>
              <a:t>Click to edit Master text styles</a:t>
            </a:r>
          </a:p>
          <a:p>
            <a:pPr lvl="1" algn="l" defTabSz="831981" rtl="0" eaLnBrk="1" fontAlgn="base" hangingPunct="1">
              <a:lnSpc>
                <a:spcPct val="100000"/>
              </a:lnSpc>
              <a:spcBef>
                <a:spcPts val="1171"/>
              </a:spcBef>
              <a:spcAft>
                <a:spcPts val="585"/>
              </a:spcAft>
            </a:pPr>
            <a:r>
              <a:rPr lang="en-US" noProof="0" smtClean="0"/>
              <a:t>Second level</a:t>
            </a:r>
          </a:p>
          <a:p>
            <a:pPr lvl="2" algn="l" defTabSz="831981" rtl="0" eaLnBrk="1" fontAlgn="base" hangingPunct="1">
              <a:lnSpc>
                <a:spcPct val="100000"/>
              </a:lnSpc>
              <a:spcBef>
                <a:spcPts val="1171"/>
              </a:spcBef>
              <a:spcAft>
                <a:spcPts val="585"/>
              </a:spcAft>
            </a:pPr>
            <a:r>
              <a:rPr lang="en-US" noProof="0" smtClean="0"/>
              <a:t>Third level</a:t>
            </a:r>
          </a:p>
          <a:p>
            <a:pPr lvl="3" algn="l" defTabSz="831981" rtl="0" eaLnBrk="1" fontAlgn="base" hangingPunct="1">
              <a:lnSpc>
                <a:spcPct val="100000"/>
              </a:lnSpc>
              <a:spcBef>
                <a:spcPts val="1171"/>
              </a:spcBef>
              <a:spcAft>
                <a:spcPts val="585"/>
              </a:spcAft>
            </a:pPr>
            <a:r>
              <a:rPr lang="en-US" noProof="0" smtClean="0"/>
              <a:t>Fourth level</a:t>
            </a:r>
          </a:p>
        </p:txBody>
      </p:sp>
      <p:sp>
        <p:nvSpPr>
          <p:cNvPr id="8" name="Title 1"/>
          <p:cNvSpPr>
            <a:spLocks noGrp="1"/>
          </p:cNvSpPr>
          <p:nvPr>
            <p:ph type="title"/>
          </p:nvPr>
        </p:nvSpPr>
        <p:spPr>
          <a:xfrm>
            <a:off x="539754" y="554343"/>
            <a:ext cx="8218724" cy="320601"/>
          </a:xfrm>
        </p:spPr>
        <p:txBody>
          <a:bodyPr/>
          <a:lstStyle/>
          <a:p>
            <a:r>
              <a:rPr lang="en-US" smtClean="0"/>
              <a:t>Click to edit Master title style</a:t>
            </a:r>
            <a:endParaRPr lang="pl-PL" dirty="0"/>
          </a:p>
        </p:txBody>
      </p:sp>
      <p:sp>
        <p:nvSpPr>
          <p:cNvPr id="9" name="Rectangle 2"/>
          <p:cNvSpPr>
            <a:spLocks noChangeArrowheads="1"/>
          </p:cNvSpPr>
          <p:nvPr/>
        </p:nvSpPr>
        <p:spPr bwMode="auto">
          <a:xfrm>
            <a:off x="507700" y="1233665"/>
            <a:ext cx="8241014" cy="600689"/>
          </a:xfrm>
          <a:prstGeom prst="rect">
            <a:avLst/>
          </a:prstGeom>
          <a:solidFill>
            <a:srgbClr val="FAE600"/>
          </a:solidFill>
          <a:ln w="12700">
            <a:noFill/>
            <a:miter lim="800000"/>
            <a:headEnd type="none" w="sm" len="sm"/>
            <a:tailEnd type="none" w="sm" len="sm"/>
          </a:ln>
          <a:effectLst/>
        </p:spPr>
        <p:txBody>
          <a:bodyPr wrap="none" lIns="70130" tIns="35033" rIns="70130" bIns="35033" anchor="ctr"/>
          <a:lstStyle/>
          <a:p>
            <a:pPr fontAlgn="base">
              <a:lnSpc>
                <a:spcPts val="1197"/>
              </a:lnSpc>
              <a:spcBef>
                <a:spcPct val="50000"/>
              </a:spcBef>
              <a:spcAft>
                <a:spcPct val="0"/>
              </a:spcAft>
              <a:buClr>
                <a:srgbClr val="FFE600"/>
              </a:buClr>
              <a:buSzPct val="80000"/>
              <a:buFont typeface="Arial" charset="0"/>
              <a:buNone/>
              <a:defRPr/>
            </a:pPr>
            <a:endParaRPr lang="en-GB" sz="684" dirty="0">
              <a:solidFill>
                <a:srgbClr val="646464"/>
              </a:solidFill>
              <a:latin typeface="EYInterstate Light"/>
            </a:endParaRPr>
          </a:p>
        </p:txBody>
      </p:sp>
      <p:sp>
        <p:nvSpPr>
          <p:cNvPr id="3" name="Text Placeholder 2"/>
          <p:cNvSpPr>
            <a:spLocks noGrp="1"/>
          </p:cNvSpPr>
          <p:nvPr>
            <p:ph type="body" sz="quarter" idx="12"/>
          </p:nvPr>
        </p:nvSpPr>
        <p:spPr>
          <a:xfrm>
            <a:off x="4072700" y="1382182"/>
            <a:ext cx="2592388" cy="287338"/>
          </a:xfrm>
          <a:prstGeom prst="rect">
            <a:avLst/>
          </a:prstGeom>
        </p:spPr>
        <p:txBody>
          <a:bodyPr lIns="101969" tIns="0" rIns="101969" bIns="50982"/>
          <a:lstStyle>
            <a:lvl1pPr>
              <a:defRPr sz="1197" b="1">
                <a:latin typeface="EYInterstate" pitchFamily="2" charset="0"/>
              </a:defRPr>
            </a:lvl1pPr>
          </a:lstStyle>
          <a:p>
            <a:pPr lvl="0"/>
            <a:r>
              <a:rPr lang="en-US" smtClean="0"/>
              <a:t>Click to edit Master text styles</a:t>
            </a:r>
          </a:p>
          <a:p>
            <a:pPr lvl="1"/>
            <a:r>
              <a:rPr lang="en-US" smtClean="0"/>
              <a:t>Second level</a:t>
            </a:r>
          </a:p>
        </p:txBody>
      </p:sp>
      <p:cxnSp>
        <p:nvCxnSpPr>
          <p:cNvPr id="10" name="Straight Connector 9"/>
          <p:cNvCxnSpPr/>
          <p:nvPr/>
        </p:nvCxnSpPr>
        <p:spPr bwMode="auto">
          <a:xfrm>
            <a:off x="507700" y="2362688"/>
            <a:ext cx="8241014" cy="0"/>
          </a:xfrm>
          <a:prstGeom prst="line">
            <a:avLst/>
          </a:prstGeom>
          <a:noFill/>
          <a:ln w="12700" cap="flat" cmpd="sng" algn="ctr">
            <a:solidFill>
              <a:srgbClr val="FFF27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 Placeholder 11"/>
          <p:cNvSpPr>
            <a:spLocks noGrp="1"/>
          </p:cNvSpPr>
          <p:nvPr>
            <p:ph type="body" sz="quarter" idx="13"/>
          </p:nvPr>
        </p:nvSpPr>
        <p:spPr>
          <a:xfrm>
            <a:off x="4072701" y="1900914"/>
            <a:ext cx="1872506" cy="360362"/>
          </a:xfrm>
          <a:prstGeom prst="rect">
            <a:avLst/>
          </a:prstGeom>
        </p:spPr>
        <p:txBody>
          <a:bodyPr lIns="100374" tIns="0" rIns="80280" bIns="0"/>
          <a:lstStyle>
            <a:lvl1pPr>
              <a:lnSpc>
                <a:spcPct val="100000"/>
              </a:lnSpc>
              <a:tabLst>
                <a:tab pos="428433" algn="l"/>
              </a:tabLst>
              <a:defRPr sz="684">
                <a:latin typeface="EYInterstate Light" pitchFamily="2" charset="0"/>
              </a:defRPr>
            </a:lvl1pPr>
          </a:lstStyle>
          <a:p>
            <a:pPr lvl="0"/>
            <a:r>
              <a:rPr lang="en-US" smtClean="0"/>
              <a:t>Click to edit Master text styles</a:t>
            </a:r>
          </a:p>
        </p:txBody>
      </p:sp>
      <p:sp>
        <p:nvSpPr>
          <p:cNvPr id="14" name="Text Placeholder 2"/>
          <p:cNvSpPr>
            <a:spLocks noGrp="1"/>
          </p:cNvSpPr>
          <p:nvPr>
            <p:ph type="body" sz="quarter" idx="14"/>
          </p:nvPr>
        </p:nvSpPr>
        <p:spPr>
          <a:xfrm>
            <a:off x="6771769" y="1382182"/>
            <a:ext cx="2592388" cy="287338"/>
          </a:xfrm>
          <a:prstGeom prst="rect">
            <a:avLst/>
          </a:prstGeom>
        </p:spPr>
        <p:txBody>
          <a:bodyPr lIns="101969" tIns="0" rIns="101969" bIns="50982"/>
          <a:lstStyle>
            <a:lvl1pPr>
              <a:defRPr sz="1197" b="1">
                <a:latin typeface="EYInterstate" pitchFamily="2" charset="0"/>
              </a:defRPr>
            </a:lvl1pPr>
          </a:lstStyle>
          <a:p>
            <a:pPr lvl="0"/>
            <a:r>
              <a:rPr lang="en-US" smtClean="0"/>
              <a:t>Click to edit Master text styles</a:t>
            </a:r>
          </a:p>
          <a:p>
            <a:pPr lvl="1"/>
            <a:r>
              <a:rPr lang="en-US" smtClean="0"/>
              <a:t>Second level</a:t>
            </a:r>
          </a:p>
        </p:txBody>
      </p:sp>
      <p:sp>
        <p:nvSpPr>
          <p:cNvPr id="15" name="Text Placeholder 11"/>
          <p:cNvSpPr>
            <a:spLocks noGrp="1"/>
          </p:cNvSpPr>
          <p:nvPr>
            <p:ph type="body" sz="quarter" idx="15"/>
          </p:nvPr>
        </p:nvSpPr>
        <p:spPr>
          <a:xfrm>
            <a:off x="6771769" y="1900914"/>
            <a:ext cx="1872506" cy="360362"/>
          </a:xfrm>
          <a:prstGeom prst="rect">
            <a:avLst/>
          </a:prstGeom>
        </p:spPr>
        <p:txBody>
          <a:bodyPr lIns="100374" tIns="0" rIns="80280" bIns="0"/>
          <a:lstStyle>
            <a:lvl1pPr>
              <a:lnSpc>
                <a:spcPct val="100000"/>
              </a:lnSpc>
              <a:tabLst>
                <a:tab pos="428433" algn="l"/>
              </a:tabLst>
              <a:defRPr sz="684">
                <a:latin typeface="EYInterstate Light" pitchFamily="2" charset="0"/>
              </a:defRPr>
            </a:lvl1pPr>
          </a:lstStyle>
          <a:p>
            <a:pPr lvl="0"/>
            <a:r>
              <a:rPr lang="en-US" smtClean="0"/>
              <a:t>Click to edit Master text styles</a:t>
            </a:r>
          </a:p>
        </p:txBody>
      </p:sp>
      <p:sp>
        <p:nvSpPr>
          <p:cNvPr id="13" name="Text Placeholder 2"/>
          <p:cNvSpPr>
            <a:spLocks noGrp="1"/>
          </p:cNvSpPr>
          <p:nvPr>
            <p:ph type="body" sz="quarter" idx="16"/>
          </p:nvPr>
        </p:nvSpPr>
        <p:spPr>
          <a:xfrm>
            <a:off x="1259632" y="1383775"/>
            <a:ext cx="2592388" cy="287338"/>
          </a:xfrm>
          <a:prstGeom prst="rect">
            <a:avLst/>
          </a:prstGeom>
        </p:spPr>
        <p:txBody>
          <a:bodyPr lIns="101969" tIns="0" rIns="101969" bIns="50982"/>
          <a:lstStyle>
            <a:lvl1pPr>
              <a:defRPr sz="1197" b="1">
                <a:latin typeface="EYInterstate" pitchFamily="2" charset="0"/>
              </a:defRPr>
            </a:lvl1pPr>
          </a:lstStyle>
          <a:p>
            <a:pPr lvl="0"/>
            <a:r>
              <a:rPr lang="en-US" smtClean="0"/>
              <a:t>Click to edit Master text styles</a:t>
            </a:r>
          </a:p>
          <a:p>
            <a:pPr lvl="1"/>
            <a:r>
              <a:rPr lang="en-US" smtClean="0"/>
              <a:t>Second level</a:t>
            </a:r>
          </a:p>
        </p:txBody>
      </p:sp>
      <p:sp>
        <p:nvSpPr>
          <p:cNvPr id="16" name="Text Placeholder 11"/>
          <p:cNvSpPr>
            <a:spLocks noGrp="1"/>
          </p:cNvSpPr>
          <p:nvPr>
            <p:ph type="body" sz="quarter" idx="17"/>
          </p:nvPr>
        </p:nvSpPr>
        <p:spPr>
          <a:xfrm>
            <a:off x="1259633" y="1902508"/>
            <a:ext cx="1872506" cy="360362"/>
          </a:xfrm>
          <a:prstGeom prst="rect">
            <a:avLst/>
          </a:prstGeom>
        </p:spPr>
        <p:txBody>
          <a:bodyPr lIns="100374" tIns="0" rIns="80280" bIns="0"/>
          <a:lstStyle>
            <a:lvl1pPr>
              <a:lnSpc>
                <a:spcPct val="100000"/>
              </a:lnSpc>
              <a:tabLst>
                <a:tab pos="428433" algn="l"/>
              </a:tabLst>
              <a:defRPr sz="684">
                <a:latin typeface="EYInterstate Light" pitchFamily="2" charset="0"/>
              </a:defRPr>
            </a:lvl1pPr>
          </a:lstStyle>
          <a:p>
            <a:pPr lvl="0"/>
            <a:r>
              <a:rPr lang="en-US" smtClean="0"/>
              <a:t>Click to edit Master text styles</a:t>
            </a:r>
          </a:p>
        </p:txBody>
      </p:sp>
      <p:sp>
        <p:nvSpPr>
          <p:cNvPr id="17" name="Content Placeholder 2"/>
          <p:cNvSpPr>
            <a:spLocks noGrp="1"/>
          </p:cNvSpPr>
          <p:nvPr>
            <p:ph idx="18"/>
          </p:nvPr>
        </p:nvSpPr>
        <p:spPr>
          <a:xfrm>
            <a:off x="507699" y="2482757"/>
            <a:ext cx="2628000" cy="3850985"/>
          </a:xfrm>
          <a:prstGeom prst="rect">
            <a:avLst/>
          </a:prstGeom>
        </p:spPr>
        <p:txBody>
          <a:bodyPr lIns="40102" tIns="50982" rIns="40102" bIns="50982"/>
          <a:lstStyle>
            <a:lvl1pPr>
              <a:lnSpc>
                <a:spcPct val="100000"/>
              </a:lnSpc>
              <a:spcBef>
                <a:spcPts val="1171"/>
              </a:spcBef>
              <a:spcAft>
                <a:spcPts val="585"/>
              </a:spcAft>
              <a:defRPr lang="en-US" sz="941" b="1" noProof="0" smtClean="0">
                <a:solidFill>
                  <a:srgbClr val="000000"/>
                </a:solidFill>
                <a:latin typeface="EYInterstate" pitchFamily="2" charset="0"/>
                <a:ea typeface="+mn-ea"/>
                <a:cs typeface="+mn-cs"/>
              </a:defRPr>
            </a:lvl1pPr>
            <a:lvl2pPr marL="164891"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2pPr>
            <a:lvl3pPr marL="340620" indent="-163503">
              <a:lnSpc>
                <a:spcPct val="100000"/>
              </a:lnSpc>
              <a:spcBef>
                <a:spcPts val="0"/>
              </a:spcBef>
              <a:spcAft>
                <a:spcPts val="292"/>
              </a:spcAft>
              <a:buClr>
                <a:srgbClr val="FAE600"/>
              </a:buClr>
              <a:buSzPct val="70000"/>
              <a:buFont typeface="Arial" pitchFamily="34" charset="0"/>
              <a:buChar char="►"/>
              <a:defRPr lang="en-US" sz="770" noProof="0" smtClean="0">
                <a:solidFill>
                  <a:srgbClr val="646464"/>
                </a:solidFill>
                <a:latin typeface="EYInterstate Light" pitchFamily="2" charset="0"/>
              </a:defRPr>
            </a:lvl3pPr>
            <a:lvl4pPr marL="471270" indent="-72268">
              <a:defRPr sz="684"/>
            </a:lvl4pPr>
            <a:lvl5pPr marL="708993" indent="-83425">
              <a:defRPr sz="684"/>
            </a:lvl5pPr>
          </a:lstStyle>
          <a:p>
            <a:pPr lvl="0" algn="l" defTabSz="831981" rtl="0" eaLnBrk="1" fontAlgn="base" hangingPunct="1">
              <a:lnSpc>
                <a:spcPct val="100000"/>
              </a:lnSpc>
              <a:spcBef>
                <a:spcPts val="1171"/>
              </a:spcBef>
              <a:spcAft>
                <a:spcPts val="585"/>
              </a:spcAft>
            </a:pPr>
            <a:r>
              <a:rPr lang="en-US" noProof="0" smtClean="0"/>
              <a:t>Click to edit Master text styles</a:t>
            </a:r>
          </a:p>
          <a:p>
            <a:pPr lvl="1" algn="l" defTabSz="831981" rtl="0" eaLnBrk="1" fontAlgn="base" hangingPunct="1">
              <a:lnSpc>
                <a:spcPct val="100000"/>
              </a:lnSpc>
              <a:spcBef>
                <a:spcPts val="1171"/>
              </a:spcBef>
              <a:spcAft>
                <a:spcPts val="585"/>
              </a:spcAft>
            </a:pPr>
            <a:r>
              <a:rPr lang="en-US" noProof="0" smtClean="0"/>
              <a:t>Second level</a:t>
            </a:r>
          </a:p>
          <a:p>
            <a:pPr lvl="2" algn="l" defTabSz="831981" rtl="0" eaLnBrk="1" fontAlgn="base" hangingPunct="1">
              <a:lnSpc>
                <a:spcPct val="100000"/>
              </a:lnSpc>
              <a:spcBef>
                <a:spcPts val="1171"/>
              </a:spcBef>
              <a:spcAft>
                <a:spcPts val="585"/>
              </a:spcAft>
            </a:pPr>
            <a:r>
              <a:rPr lang="en-US" noProof="0" smtClean="0"/>
              <a:t>Third level</a:t>
            </a:r>
          </a:p>
        </p:txBody>
      </p:sp>
    </p:spTree>
    <p:extLst>
      <p:ext uri="{BB962C8B-B14F-4D97-AF65-F5344CB8AC3E}">
        <p14:creationId xmlns:p14="http://schemas.microsoft.com/office/powerpoint/2010/main" val="30021246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7.wmf"/><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3.xml"/><Relationship Id="rId1"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9" Type="http://schemas.openxmlformats.org/officeDocument/2006/relationships/slideLayout" Target="../slideLayouts/slideLayout74.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42" Type="http://schemas.openxmlformats.org/officeDocument/2006/relationships/slideLayout" Target="../slideLayouts/slideLayout77.xml"/><Relationship Id="rId47" Type="http://schemas.openxmlformats.org/officeDocument/2006/relationships/tags" Target="../tags/tag7.xml"/><Relationship Id="rId50" Type="http://schemas.openxmlformats.org/officeDocument/2006/relationships/image" Target="../media/image12.emf"/><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38" Type="http://schemas.openxmlformats.org/officeDocument/2006/relationships/slideLayout" Target="../slideLayouts/slideLayout73.xml"/><Relationship Id="rId46" Type="http://schemas.openxmlformats.org/officeDocument/2006/relationships/vmlDrawing" Target="../drawings/vmlDrawing6.v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41" Type="http://schemas.openxmlformats.org/officeDocument/2006/relationships/slideLayout" Target="../slideLayouts/slideLayout76.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37" Type="http://schemas.openxmlformats.org/officeDocument/2006/relationships/slideLayout" Target="../slideLayouts/slideLayout72.xml"/><Relationship Id="rId40" Type="http://schemas.openxmlformats.org/officeDocument/2006/relationships/slideLayout" Target="../slideLayouts/slideLayout75.xml"/><Relationship Id="rId45" Type="http://schemas.openxmlformats.org/officeDocument/2006/relationships/theme" Target="../theme/theme4.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slideLayout" Target="../slideLayouts/slideLayout71.xml"/><Relationship Id="rId49" Type="http://schemas.openxmlformats.org/officeDocument/2006/relationships/oleObject" Target="../embeddings/oleObject6.bin"/><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4" Type="http://schemas.openxmlformats.org/officeDocument/2006/relationships/slideLayout" Target="../slideLayouts/slideLayout79.xml"/><Relationship Id="rId52" Type="http://schemas.openxmlformats.org/officeDocument/2006/relationships/image" Target="../media/image13.emf"/><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 Id="rId43" Type="http://schemas.openxmlformats.org/officeDocument/2006/relationships/slideLayout" Target="../slideLayouts/slideLayout78.xml"/><Relationship Id="rId48" Type="http://schemas.openxmlformats.org/officeDocument/2006/relationships/tags" Target="../tags/tag8.xml"/><Relationship Id="rId8" Type="http://schemas.openxmlformats.org/officeDocument/2006/relationships/slideLayout" Target="../slideLayouts/slideLayout43.xml"/><Relationship Id="rId51" Type="http://schemas.openxmlformats.org/officeDocument/2006/relationships/oleObject" Target="../embeddings/oleObject7.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image" Target="../media/image21.emf"/><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oleObject" Target="../embeddings/oleObject8.bin"/><Relationship Id="rId2" Type="http://schemas.openxmlformats.org/officeDocument/2006/relationships/slideLayout" Target="../slideLayouts/slideLayout81.xml"/><Relationship Id="rId16" Type="http://schemas.openxmlformats.org/officeDocument/2006/relationships/tags" Target="../tags/tag1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vmlDrawing" Target="../drawings/vmlDrawing7.vml"/><Relationship Id="rId10" Type="http://schemas.openxmlformats.org/officeDocument/2006/relationships/slideLayout" Target="../slideLayouts/slideLayout89.xml"/><Relationship Id="rId19" Type="http://schemas.openxmlformats.org/officeDocument/2006/relationships/image" Target="../media/image2.wmf"/><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26" Type="http://schemas.openxmlformats.org/officeDocument/2006/relationships/theme" Target="../theme/theme6.xml"/><Relationship Id="rId3" Type="http://schemas.openxmlformats.org/officeDocument/2006/relationships/slideLayout" Target="../slideLayouts/slideLayout95.xml"/><Relationship Id="rId21" Type="http://schemas.openxmlformats.org/officeDocument/2006/relationships/slideLayout" Target="../slideLayouts/slideLayout113.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5" Type="http://schemas.openxmlformats.org/officeDocument/2006/relationships/slideLayout" Target="../slideLayouts/slideLayout117.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slideLayout" Target="../slideLayouts/slideLayout112.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24" Type="http://schemas.openxmlformats.org/officeDocument/2006/relationships/slideLayout" Target="../slideLayouts/slideLayout116.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23" Type="http://schemas.openxmlformats.org/officeDocument/2006/relationships/slideLayout" Target="../slideLayouts/slideLayout115.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slideLayout" Target="../slideLayouts/slideLayout11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3" Type="http://schemas.openxmlformats.org/officeDocument/2006/relationships/slideLayout" Target="../slideLayouts/slideLayout120.xml"/><Relationship Id="rId21" Type="http://schemas.openxmlformats.org/officeDocument/2006/relationships/slideLayout" Target="../slideLayouts/slideLayout138.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5" Type="http://schemas.openxmlformats.org/officeDocument/2006/relationships/theme" Target="../theme/theme7.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24" Type="http://schemas.openxmlformats.org/officeDocument/2006/relationships/slideLayout" Target="../slideLayouts/slideLayout141.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23" Type="http://schemas.openxmlformats.org/officeDocument/2006/relationships/slideLayout" Target="../slideLayouts/slideLayout140.xml"/><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slideLayout" Target="../slideLayouts/slideLayout13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slideLayout" Target="../slideLayouts/slideLayout154.xml"/><Relationship Id="rId18" Type="http://schemas.openxmlformats.org/officeDocument/2006/relationships/image" Target="../media/image2.wmf"/><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17" Type="http://schemas.openxmlformats.org/officeDocument/2006/relationships/theme" Target="../theme/theme8.xml"/><Relationship Id="rId2" Type="http://schemas.openxmlformats.org/officeDocument/2006/relationships/slideLayout" Target="../slideLayouts/slideLayout143.xml"/><Relationship Id="rId16" Type="http://schemas.openxmlformats.org/officeDocument/2006/relationships/slideLayout" Target="../slideLayouts/slideLayout157.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5" Type="http://schemas.openxmlformats.org/officeDocument/2006/relationships/slideLayout" Target="../slideLayouts/slideLayout15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slideLayout" Target="../slideLayouts/slideLayout15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vmlDrawing" Target="../drawings/vmlDrawing21.v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9.xml"/><Relationship Id="rId2" Type="http://schemas.openxmlformats.org/officeDocument/2006/relationships/slideLayout" Target="../slideLayouts/slideLayout159.xml"/><Relationship Id="rId16" Type="http://schemas.openxmlformats.org/officeDocument/2006/relationships/image" Target="../media/image1.emf"/><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5" Type="http://schemas.openxmlformats.org/officeDocument/2006/relationships/oleObject" Target="../embeddings/oleObject22.bin"/><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tags" Target="../tags/tag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9"/>
            </p:custDataLst>
            <p:extLst>
              <p:ext uri="{D42A27DB-BD31-4B8C-83A1-F6EECF244321}">
                <p14:modId xmlns:p14="http://schemas.microsoft.com/office/powerpoint/2010/main" val="41156256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795" name="think-cell Slide" r:id="rId20" imgW="270" imgH="270" progId="TCLayout.ActiveDocument.1">
                  <p:embed/>
                </p:oleObj>
              </mc:Choice>
              <mc:Fallback>
                <p:oleObj name="think-cell Slide" r:id="rId20" imgW="270" imgH="270" progId="TCLayout.ActiveDocument.1">
                  <p:embed/>
                  <p:pic>
                    <p:nvPicPr>
                      <p:cNvPr id="0" name=""/>
                      <p:cNvPicPr/>
                      <p:nvPr/>
                    </p:nvPicPr>
                    <p:blipFill>
                      <a:blip r:embed="rId21"/>
                      <a:stretch>
                        <a:fillRect/>
                      </a:stretch>
                    </p:blipFill>
                    <p:spPr>
                      <a:xfrm>
                        <a:off x="1588" y="1588"/>
                        <a:ext cx="1587" cy="1587"/>
                      </a:xfrm>
                      <a:prstGeom prst="rect">
                        <a:avLst/>
                      </a:prstGeom>
                    </p:spPr>
                  </p:pic>
                </p:oleObj>
              </mc:Fallback>
            </mc:AlternateContent>
          </a:graphicData>
        </a:graphic>
      </p:graphicFrame>
      <p:sp>
        <p:nvSpPr>
          <p:cNvPr id="12" name="Title Placeholder 1"/>
          <p:cNvSpPr>
            <a:spLocks noGrp="1"/>
          </p:cNvSpPr>
          <p:nvPr>
            <p:ph type="title"/>
          </p:nvPr>
        </p:nvSpPr>
        <p:spPr>
          <a:xfrm>
            <a:off x="457200"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r>
              <a:rPr lang="en-GB" smtClean="0"/>
              <a:t>Presentation title</a:t>
            </a:r>
            <a:endParaRPr lang="en-GB" dirty="0"/>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fld id="{9AE4D82F-B047-469B-AC52-A46321747EAF}" type="slidenum">
              <a:rPr lang="en-GB" sz="1100" smtClean="0">
                <a:solidFill>
                  <a:schemeClr val="bg1"/>
                </a:solidFill>
                <a:latin typeface="+mn-lt"/>
                <a:cs typeface="Arial" pitchFamily="34" charset="0"/>
              </a:rPr>
              <a:pPr/>
              <a:t>‹#›</a:t>
            </a:fld>
            <a:endParaRPr lang="en-GB" sz="1100" dirty="0">
              <a:solidFill>
                <a:schemeClr val="bg1"/>
              </a:solidFill>
              <a:latin typeface="+mn-lt"/>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fld id="{67DDB471-FFC9-46BD-BD18-79C247C5CE16}" type="datetime1">
              <a:rPr lang="en-US" smtClean="0"/>
              <a:t>10/11/2018</a:t>
            </a:fld>
            <a:endParaRPr lang="en-US" dirty="0"/>
          </a:p>
        </p:txBody>
      </p:sp>
      <p:pic>
        <p:nvPicPr>
          <p:cNvPr id="17" name="Picture 1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284464" y="6327648"/>
            <a:ext cx="399919" cy="408838"/>
          </a:xfrm>
          <a:prstGeom prst="rect">
            <a:avLst/>
          </a:prstGeom>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748" r:id="rId3"/>
    <p:sldLayoutId id="2147483749" r:id="rId4"/>
    <p:sldLayoutId id="2147483669" r:id="rId5"/>
    <p:sldLayoutId id="2147483780" r:id="rId6"/>
    <p:sldLayoutId id="2147483670" r:id="rId7"/>
    <p:sldLayoutId id="2147483671" r:id="rId8"/>
    <p:sldLayoutId id="2147483672" r:id="rId9"/>
    <p:sldLayoutId id="2147483673" r:id="rId10"/>
    <p:sldLayoutId id="2147483674" r:id="rId11"/>
    <p:sldLayoutId id="2147483726" r:id="rId12"/>
    <p:sldLayoutId id="2147483677" r:id="rId13"/>
    <p:sldLayoutId id="2147483678" r:id="rId14"/>
    <p:sldLayoutId id="2147483679" r:id="rId15"/>
    <p:sldLayoutId id="2147483785" r:id="rId16"/>
  </p:sldLayoutIdLst>
  <p:timing>
    <p:tnLst>
      <p:par>
        <p:cTn id="1" dur="indefinite" restart="never" nodeType="tmRoot"/>
      </p:par>
    </p:tnLst>
  </p:timing>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15" name="Text Placeholder 2"/>
          <p:cNvSpPr>
            <a:spLocks noGrp="1"/>
          </p:cNvSpPr>
          <p:nvPr>
            <p:ph type="body" idx="1"/>
          </p:nvPr>
        </p:nvSpPr>
        <p:spPr>
          <a:xfrm>
            <a:off x="457200" y="1425600"/>
            <a:ext cx="8229600" cy="4698975"/>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Footer Placeholder 4"/>
          <p:cNvSpPr>
            <a:spLocks noGrp="1"/>
          </p:cNvSpPr>
          <p:nvPr>
            <p:ph type="ftr" sz="quarter" idx="3"/>
          </p:nvPr>
        </p:nvSpPr>
        <p:spPr>
          <a:xfrm>
            <a:off x="2588400" y="6492240"/>
            <a:ext cx="3434400" cy="201168"/>
          </a:xfrm>
          <a:prstGeom prst="rect">
            <a:avLst/>
          </a:prstGeom>
        </p:spPr>
        <p:txBody>
          <a:bodyPr vert="horz" wrap="square" lIns="0" tIns="0" rIns="0" bIns="0" rtlCol="0" anchor="t" anchorCtr="0">
            <a:noAutofit/>
          </a:bodyPr>
          <a:lstStyle>
            <a:lvl1pPr algn="l">
              <a:defRPr sz="1100">
                <a:solidFill>
                  <a:schemeClr val="bg1"/>
                </a:solidFill>
                <a:latin typeface="+mn-lt"/>
              </a:defRPr>
            </a:lvl1pPr>
          </a:lstStyle>
          <a:p>
            <a:r>
              <a:rPr lang="en-GB" dirty="0" smtClean="0"/>
              <a:t>Presentation title</a:t>
            </a:r>
            <a:endParaRPr lang="en-GB" dirty="0"/>
          </a:p>
        </p:txBody>
      </p:sp>
      <p:sp>
        <p:nvSpPr>
          <p:cNvPr id="18" name="TextBox 17"/>
          <p:cNvSpPr txBox="1"/>
          <p:nvPr/>
        </p:nvSpPr>
        <p:spPr>
          <a:xfrm>
            <a:off x="457200" y="6492240"/>
            <a:ext cx="720000" cy="201168"/>
          </a:xfrm>
          <a:prstGeom prst="rect">
            <a:avLst/>
          </a:prstGeom>
          <a:noFill/>
        </p:spPr>
        <p:txBody>
          <a:bodyPr vert="horz" wrap="square" lIns="0" tIns="0" rIns="0" bIns="0" rtlCol="0" anchor="t" anchorCtr="0">
            <a:noAutofit/>
          </a:bodyPr>
          <a:lstStyle/>
          <a:p>
            <a:r>
              <a:rPr lang="en-GB" sz="1100" dirty="0" smtClean="0">
                <a:solidFill>
                  <a:schemeClr val="bg1"/>
                </a:solidFill>
                <a:latin typeface="+mn-lt"/>
              </a:rPr>
              <a:t>Page </a:t>
            </a:r>
            <a:fld id="{9AE4D82F-B047-469B-AC52-A46321747EAF}" type="slidenum">
              <a:rPr lang="en-GB" sz="1100" smtClean="0">
                <a:solidFill>
                  <a:schemeClr val="bg1"/>
                </a:solidFill>
                <a:latin typeface="+mn-lt"/>
              </a:rPr>
              <a:pPr/>
              <a:t>‹#›</a:t>
            </a:fld>
            <a:endParaRPr lang="en-GB" sz="1100" dirty="0">
              <a:solidFill>
                <a:schemeClr val="bg1"/>
              </a:solidFill>
              <a:latin typeface="+mn-lt"/>
            </a:endParaRPr>
          </a:p>
        </p:txBody>
      </p:sp>
      <p:sp>
        <p:nvSpPr>
          <p:cNvPr id="19" name="Date Placeholder 2"/>
          <p:cNvSpPr>
            <a:spLocks noGrp="1"/>
          </p:cNvSpPr>
          <p:nvPr>
            <p:ph type="dt" sz="half" idx="2"/>
          </p:nvPr>
        </p:nvSpPr>
        <p:spPr>
          <a:xfrm>
            <a:off x="1217792" y="6492240"/>
            <a:ext cx="1188720" cy="201168"/>
          </a:xfrm>
          <a:prstGeom prst="rect">
            <a:avLst/>
          </a:prstGeom>
        </p:spPr>
        <p:txBody>
          <a:bodyPr vert="horz" wrap="square" lIns="0" tIns="0" rIns="0" bIns="0" anchor="t" anchorCtr="0"/>
          <a:lstStyle>
            <a:lvl1pPr>
              <a:defRPr sz="1100">
                <a:solidFill>
                  <a:schemeClr val="bg1"/>
                </a:solidFill>
                <a:latin typeface="+mn-lt"/>
                <a:cs typeface="Arial" pitchFamily="34" charset="0"/>
              </a:defRPr>
            </a:lvl1pPr>
          </a:lstStyle>
          <a:p>
            <a:fld id="{73DFBABB-9C07-4AA3-A82F-F168EC34451D}" type="datetime1">
              <a:rPr lang="en-US" smtClean="0"/>
              <a:t>10/11/2018</a:t>
            </a:fld>
            <a:endParaRPr lang="en-US" dirty="0"/>
          </a:p>
        </p:txBody>
      </p:sp>
      <p:pic>
        <p:nvPicPr>
          <p:cNvPr id="20" name="Picture 1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Tree>
    <p:extLst>
      <p:ext uri="{BB962C8B-B14F-4D97-AF65-F5344CB8AC3E}">
        <p14:creationId xmlns:p14="http://schemas.microsoft.com/office/powerpoint/2010/main" val="2074791551"/>
      </p:ext>
    </p:extLst>
  </p:cSld>
  <p:clrMap bg1="lt1" tx1="dk1" bg2="lt2" tx2="dk2" accent1="accent1" accent2="accent2" accent3="accent3" accent4="accent4" accent5="accent5" accent6="accent6" hlink="hlink" folHlink="folHlink"/>
  <p:sldLayoutIdLst>
    <p:sldLayoutId id="2147483709" r:id="rId1"/>
    <p:sldLayoutId id="2147483777" r:id="rId2"/>
    <p:sldLayoutId id="2147483763" r:id="rId3"/>
    <p:sldLayoutId id="2147483765" r:id="rId4"/>
    <p:sldLayoutId id="2147483710" r:id="rId5"/>
    <p:sldLayoutId id="2147483750" r:id="rId6"/>
    <p:sldLayoutId id="2147483751" r:id="rId7"/>
    <p:sldLayoutId id="2147483711" r:id="rId8"/>
    <p:sldLayoutId id="2147483783" r:id="rId9"/>
    <p:sldLayoutId id="2147483712" r:id="rId10"/>
    <p:sldLayoutId id="2147483713" r:id="rId11"/>
    <p:sldLayoutId id="2147483714" r:id="rId12"/>
    <p:sldLayoutId id="2147483715" r:id="rId13"/>
    <p:sldLayoutId id="2147483716" r:id="rId14"/>
    <p:sldLayoutId id="2147483727" r:id="rId15"/>
    <p:sldLayoutId id="2147483719" r:id="rId16"/>
    <p:sldLayoutId id="2147483720" r:id="rId17"/>
    <p:sldLayoutId id="2147483721" r:id="rId18"/>
  </p:sldLayoutIdLst>
  <p:timing>
    <p:tnLst>
      <p:par>
        <p:cTn id="1" dur="indefinite" restart="never" nodeType="tmRoot"/>
      </p:par>
    </p:tnLst>
  </p:timing>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1168"/>
            <a:ext cx="8229600" cy="859536"/>
          </a:xfrm>
          <a:prstGeom prst="rect">
            <a:avLst/>
          </a:prstGeom>
        </p:spPr>
        <p:txBody>
          <a:bodyPr vert="horz" lIns="91440" tIns="45720" rIns="91440" bIns="45720" rtlCol="0" anchor="t">
            <a:normAutofit/>
          </a:bodyPr>
          <a:lstStyle/>
          <a:p>
            <a:r>
              <a:rPr lang="en-US" dirty="0" smtClean="0"/>
              <a:t>Click to edit Master title style</a:t>
            </a:r>
            <a:endParaRPr lang="pl-PL" dirty="0"/>
          </a:p>
        </p:txBody>
      </p:sp>
      <p:sp>
        <p:nvSpPr>
          <p:cNvPr id="7" name="Line 10"/>
          <p:cNvSpPr>
            <a:spLocks noChangeShapeType="1"/>
          </p:cNvSpPr>
          <p:nvPr userDrawn="1"/>
        </p:nvSpPr>
        <p:spPr bwMode="auto">
          <a:xfrm>
            <a:off x="457200" y="1044000"/>
            <a:ext cx="8229600" cy="0"/>
          </a:xfrm>
          <a:prstGeom prst="line">
            <a:avLst/>
          </a:prstGeom>
          <a:noFill/>
          <a:ln w="19050">
            <a:solidFill>
              <a:srgbClr val="FFD2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Freeform 5"/>
          <p:cNvSpPr>
            <a:spLocks/>
          </p:cNvSpPr>
          <p:nvPr userDrawn="1"/>
        </p:nvSpPr>
        <p:spPr bwMode="gray">
          <a:xfrm>
            <a:off x="496293"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a:blip r:embed="rId3"/>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cs typeface="Arial" pitchFamily="34" charset="0"/>
            </a:endParaRPr>
          </a:p>
        </p:txBody>
      </p:sp>
    </p:spTree>
    <p:extLst>
      <p:ext uri="{BB962C8B-B14F-4D97-AF65-F5344CB8AC3E}">
        <p14:creationId xmlns:p14="http://schemas.microsoft.com/office/powerpoint/2010/main" val="3578449172"/>
      </p:ext>
    </p:extLst>
  </p:cSld>
  <p:clrMap bg1="lt1" tx1="dk1" bg2="lt2" tx2="dk2" accent1="accent1" accent2="accent2" accent3="accent3" accent4="accent4" accent5="accent5" accent6="accent6" hlink="hlink" folHlink="folHlink"/>
  <p:sldLayoutIdLst>
    <p:sldLayoutId id="2147484015"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2400" kern="1200">
          <a:solidFill>
            <a:srgbClr val="646464"/>
          </a:solidFill>
          <a:latin typeface="EYInterstate Light" panose="0200050600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16" name="Text Box 16"/>
          <p:cNvSpPr txBox="1">
            <a:spLocks noChangeArrowheads="1"/>
          </p:cNvSpPr>
          <p:nvPr/>
        </p:nvSpPr>
        <p:spPr bwMode="auto">
          <a:xfrm>
            <a:off x="366048" y="6446960"/>
            <a:ext cx="4054798" cy="8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algn="l" defTabSz="995363">
              <a:defRPr sz="2400">
                <a:solidFill>
                  <a:schemeClr val="tx1"/>
                </a:solidFill>
                <a:latin typeface="Times New Roman" pitchFamily="18" charset="0"/>
              </a:defRPr>
            </a:lvl1pPr>
            <a:lvl2pPr marL="498475" algn="l" defTabSz="995363">
              <a:defRPr sz="2400">
                <a:solidFill>
                  <a:schemeClr val="tx1"/>
                </a:solidFill>
                <a:latin typeface="Times New Roman" pitchFamily="18" charset="0"/>
              </a:defRPr>
            </a:lvl2pPr>
            <a:lvl3pPr marL="995363" algn="l" defTabSz="995363">
              <a:defRPr sz="2400">
                <a:solidFill>
                  <a:schemeClr val="tx1"/>
                </a:solidFill>
                <a:latin typeface="Times New Roman" pitchFamily="18" charset="0"/>
              </a:defRPr>
            </a:lvl3pPr>
            <a:lvl4pPr marL="1493838" algn="l" defTabSz="995363">
              <a:defRPr sz="2400">
                <a:solidFill>
                  <a:schemeClr val="tx1"/>
                </a:solidFill>
                <a:latin typeface="Times New Roman" pitchFamily="18" charset="0"/>
              </a:defRPr>
            </a:lvl4pPr>
            <a:lvl5pPr marL="1990725" algn="l" defTabSz="995363">
              <a:defRPr sz="2400">
                <a:solidFill>
                  <a:schemeClr val="tx1"/>
                </a:solidFill>
                <a:latin typeface="Times New Roman" pitchFamily="18" charset="0"/>
              </a:defRPr>
            </a:lvl5pPr>
            <a:lvl6pPr marL="2447925" defTabSz="995363" fontAlgn="base">
              <a:spcBef>
                <a:spcPct val="0"/>
              </a:spcBef>
              <a:spcAft>
                <a:spcPct val="0"/>
              </a:spcAft>
              <a:defRPr sz="2400">
                <a:solidFill>
                  <a:schemeClr val="tx1"/>
                </a:solidFill>
                <a:latin typeface="Times New Roman" pitchFamily="18" charset="0"/>
              </a:defRPr>
            </a:lvl6pPr>
            <a:lvl7pPr marL="2905125" defTabSz="995363" fontAlgn="base">
              <a:spcBef>
                <a:spcPct val="0"/>
              </a:spcBef>
              <a:spcAft>
                <a:spcPct val="0"/>
              </a:spcAft>
              <a:defRPr sz="2400">
                <a:solidFill>
                  <a:schemeClr val="tx1"/>
                </a:solidFill>
                <a:latin typeface="Times New Roman" pitchFamily="18" charset="0"/>
              </a:defRPr>
            </a:lvl7pPr>
            <a:lvl8pPr marL="3362325" defTabSz="995363" fontAlgn="base">
              <a:spcBef>
                <a:spcPct val="0"/>
              </a:spcBef>
              <a:spcAft>
                <a:spcPct val="0"/>
              </a:spcAft>
              <a:defRPr sz="2400">
                <a:solidFill>
                  <a:schemeClr val="tx1"/>
                </a:solidFill>
                <a:latin typeface="Times New Roman" pitchFamily="18" charset="0"/>
              </a:defRPr>
            </a:lvl8pPr>
            <a:lvl9pPr marL="3819525" defTabSz="995363" fontAlgn="base">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en-GB" sz="566" dirty="0">
                <a:solidFill>
                  <a:srgbClr val="58595B"/>
                </a:solidFill>
                <a:latin typeface="EYInterstate Regular" pitchFamily="2" charset="0"/>
              </a:rPr>
              <a:t>Confidential </a:t>
            </a:r>
            <a:r>
              <a:rPr lang="en-GB" sz="566" dirty="0">
                <a:solidFill>
                  <a:srgbClr val="58595B"/>
                </a:solidFill>
                <a:latin typeface="EYInterstate Light" pitchFamily="2" charset="0"/>
              </a:rPr>
              <a:t>– All Rights Reserved </a:t>
            </a:r>
            <a:r>
              <a:rPr lang="pl-PL" sz="566" dirty="0" smtClean="0">
                <a:solidFill>
                  <a:srgbClr val="58595B"/>
                </a:solidFill>
                <a:latin typeface="EYInterstate Light" pitchFamily="2" charset="0"/>
              </a:rPr>
              <a:t>– EY 2017</a:t>
            </a:r>
          </a:p>
        </p:txBody>
      </p:sp>
      <p:sp>
        <p:nvSpPr>
          <p:cNvPr id="102412" name="Rectangle 12"/>
          <p:cNvSpPr>
            <a:spLocks noGrp="1" noChangeArrowheads="1"/>
          </p:cNvSpPr>
          <p:nvPr>
            <p:ph type="title"/>
          </p:nvPr>
        </p:nvSpPr>
        <p:spPr bwMode="auto">
          <a:xfrm>
            <a:off x="385527" y="476591"/>
            <a:ext cx="8198705" cy="36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GB" dirty="0" smtClean="0"/>
              <a:t>Headline 1</a:t>
            </a:r>
          </a:p>
        </p:txBody>
      </p:sp>
      <p:sp>
        <p:nvSpPr>
          <p:cNvPr id="102413" name="Text Box 13"/>
          <p:cNvSpPr txBox="1">
            <a:spLocks noChangeArrowheads="1"/>
          </p:cNvSpPr>
          <p:nvPr/>
        </p:nvSpPr>
        <p:spPr bwMode="auto">
          <a:xfrm>
            <a:off x="8627544" y="6436332"/>
            <a:ext cx="169686" cy="97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lgn="l" defTabSz="995363">
              <a:defRPr sz="2400">
                <a:solidFill>
                  <a:schemeClr val="tx1"/>
                </a:solidFill>
                <a:latin typeface="Times New Roman" pitchFamily="18" charset="0"/>
              </a:defRPr>
            </a:lvl1pPr>
            <a:lvl2pPr marL="498475" algn="l" defTabSz="995363">
              <a:defRPr sz="2400">
                <a:solidFill>
                  <a:schemeClr val="tx1"/>
                </a:solidFill>
                <a:latin typeface="Times New Roman" pitchFamily="18" charset="0"/>
              </a:defRPr>
            </a:lvl2pPr>
            <a:lvl3pPr marL="995363" algn="l" defTabSz="995363">
              <a:defRPr sz="2400">
                <a:solidFill>
                  <a:schemeClr val="tx1"/>
                </a:solidFill>
                <a:latin typeface="Times New Roman" pitchFamily="18" charset="0"/>
              </a:defRPr>
            </a:lvl3pPr>
            <a:lvl4pPr marL="1493838" algn="l" defTabSz="995363">
              <a:defRPr sz="2400">
                <a:solidFill>
                  <a:schemeClr val="tx1"/>
                </a:solidFill>
                <a:latin typeface="Times New Roman" pitchFamily="18" charset="0"/>
              </a:defRPr>
            </a:lvl4pPr>
            <a:lvl5pPr marL="1990725" algn="l" defTabSz="995363">
              <a:defRPr sz="2400">
                <a:solidFill>
                  <a:schemeClr val="tx1"/>
                </a:solidFill>
                <a:latin typeface="Times New Roman" pitchFamily="18" charset="0"/>
              </a:defRPr>
            </a:lvl5pPr>
            <a:lvl6pPr marL="2447925" defTabSz="995363" fontAlgn="base">
              <a:spcBef>
                <a:spcPct val="0"/>
              </a:spcBef>
              <a:spcAft>
                <a:spcPct val="0"/>
              </a:spcAft>
              <a:defRPr sz="2400">
                <a:solidFill>
                  <a:schemeClr val="tx1"/>
                </a:solidFill>
                <a:latin typeface="Times New Roman" pitchFamily="18" charset="0"/>
              </a:defRPr>
            </a:lvl6pPr>
            <a:lvl7pPr marL="2905125" defTabSz="995363" fontAlgn="base">
              <a:spcBef>
                <a:spcPct val="0"/>
              </a:spcBef>
              <a:spcAft>
                <a:spcPct val="0"/>
              </a:spcAft>
              <a:defRPr sz="2400">
                <a:solidFill>
                  <a:schemeClr val="tx1"/>
                </a:solidFill>
                <a:latin typeface="Times New Roman" pitchFamily="18" charset="0"/>
              </a:defRPr>
            </a:lvl7pPr>
            <a:lvl8pPr marL="3362325" defTabSz="995363" fontAlgn="base">
              <a:spcBef>
                <a:spcPct val="0"/>
              </a:spcBef>
              <a:spcAft>
                <a:spcPct val="0"/>
              </a:spcAft>
              <a:defRPr sz="2400">
                <a:solidFill>
                  <a:schemeClr val="tx1"/>
                </a:solidFill>
                <a:latin typeface="Times New Roman" pitchFamily="18" charset="0"/>
              </a:defRPr>
            </a:lvl8pPr>
            <a:lvl9pPr marL="3819525" defTabSz="995363" fontAlgn="base">
              <a:spcBef>
                <a:spcPct val="0"/>
              </a:spcBef>
              <a:spcAft>
                <a:spcPct val="0"/>
              </a:spcAft>
              <a:defRPr sz="2400">
                <a:solidFill>
                  <a:schemeClr val="tx1"/>
                </a:solidFill>
                <a:latin typeface="Times New Roman" pitchFamily="18" charset="0"/>
              </a:defRPr>
            </a:lvl9pPr>
          </a:lstStyle>
          <a:p>
            <a:pPr algn="r" eaLnBrk="0" fontAlgn="base" hangingPunct="0">
              <a:spcBef>
                <a:spcPct val="50000"/>
              </a:spcBef>
              <a:spcAft>
                <a:spcPct val="0"/>
              </a:spcAft>
            </a:pPr>
            <a:fld id="{F1D8A122-693B-4700-A7C3-BC99B2F8B8C8}" type="slidenum">
              <a:rPr lang="en-GB" sz="566">
                <a:solidFill>
                  <a:srgbClr val="58595B"/>
                </a:solidFill>
                <a:latin typeface="EYInterstate Regular" pitchFamily="2" charset="0"/>
              </a:rPr>
              <a:pPr algn="r" eaLnBrk="0" fontAlgn="base" hangingPunct="0">
                <a:spcBef>
                  <a:spcPct val="50000"/>
                </a:spcBef>
                <a:spcAft>
                  <a:spcPct val="0"/>
                </a:spcAft>
              </a:pPr>
              <a:t>‹#›</a:t>
            </a:fld>
            <a:endParaRPr lang="en-GB" sz="566" dirty="0">
              <a:solidFill>
                <a:srgbClr val="58595B"/>
              </a:solidFill>
              <a:latin typeface="EYInterstate Regular" pitchFamily="2" charset="0"/>
            </a:endParaRPr>
          </a:p>
        </p:txBody>
      </p:sp>
      <p:graphicFrame>
        <p:nvGraphicFramePr>
          <p:cNvPr id="7" name="Object 6" hidden="1"/>
          <p:cNvGraphicFramePr>
            <a:graphicFrameLocks noChangeAspect="1"/>
          </p:cNvGraphicFramePr>
          <p:nvPr>
            <p:custDataLst>
              <p:tags r:id="rId47"/>
            </p:custDataLst>
            <p:extLst/>
          </p:nvPr>
        </p:nvGraphicFramePr>
        <p:xfrm>
          <a:off x="1359" y="1442"/>
          <a:ext cx="1357" cy="1439"/>
        </p:xfrm>
        <a:graphic>
          <a:graphicData uri="http://schemas.openxmlformats.org/presentationml/2006/ole">
            <mc:AlternateContent xmlns:mc="http://schemas.openxmlformats.org/markup-compatibility/2006">
              <mc:Choice xmlns:v="urn:schemas-microsoft-com:vml" Requires="v">
                <p:oleObj spid="_x0000_s26684" name="think-cell Slide" r:id="rId49" imgW="216" imgH="216" progId="TCLayout.ActiveDocument.1">
                  <p:embed/>
                </p:oleObj>
              </mc:Choice>
              <mc:Fallback>
                <p:oleObj name="think-cell Slide" r:id="rId49" imgW="216" imgH="216" progId="TCLayout.ActiveDocument.1">
                  <p:embed/>
                  <p:pic>
                    <p:nvPicPr>
                      <p:cNvPr id="0" name=""/>
                      <p:cNvPicPr/>
                      <p:nvPr/>
                    </p:nvPicPr>
                    <p:blipFill>
                      <a:blip r:embed="rId50"/>
                      <a:stretch>
                        <a:fillRect/>
                      </a:stretch>
                    </p:blipFill>
                    <p:spPr>
                      <a:xfrm>
                        <a:off x="1359" y="1442"/>
                        <a:ext cx="1357" cy="1439"/>
                      </a:xfrm>
                      <a:prstGeom prst="rect">
                        <a:avLst/>
                      </a:prstGeom>
                    </p:spPr>
                  </p:pic>
                </p:oleObj>
              </mc:Fallback>
            </mc:AlternateContent>
          </a:graphicData>
        </a:graphic>
      </p:graphicFrame>
      <p:graphicFrame>
        <p:nvGraphicFramePr>
          <p:cNvPr id="8" name="Object 7" hidden="1"/>
          <p:cNvGraphicFramePr>
            <a:graphicFrameLocks noChangeAspect="1"/>
          </p:cNvGraphicFramePr>
          <p:nvPr userDrawn="1">
            <p:custDataLst>
              <p:tags r:id="rId48"/>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26685" name="think-cell Slide" r:id="rId51" imgW="270" imgH="270" progId="TCLayout.ActiveDocument.1">
                  <p:embed/>
                </p:oleObj>
              </mc:Choice>
              <mc:Fallback>
                <p:oleObj name="think-cell Slide" r:id="rId51" imgW="270" imgH="270" progId="TCLayout.ActiveDocument.1">
                  <p:embed/>
                  <p:pic>
                    <p:nvPicPr>
                      <p:cNvPr id="0" name=""/>
                      <p:cNvPicPr/>
                      <p:nvPr/>
                    </p:nvPicPr>
                    <p:blipFill>
                      <a:blip r:embed="rId52"/>
                      <a:stretch>
                        <a:fillRect/>
                      </a:stretch>
                    </p:blipFill>
                    <p:spPr>
                      <a:xfrm>
                        <a:off x="1358" y="1441"/>
                        <a:ext cx="1357" cy="1439"/>
                      </a:xfrm>
                      <a:prstGeom prst="rect">
                        <a:avLst/>
                      </a:prstGeom>
                    </p:spPr>
                  </p:pic>
                </p:oleObj>
              </mc:Fallback>
            </mc:AlternateContent>
          </a:graphicData>
        </a:graphic>
      </p:graphicFrame>
    </p:spTree>
    <p:extLst>
      <p:ext uri="{BB962C8B-B14F-4D97-AF65-F5344CB8AC3E}">
        <p14:creationId xmlns:p14="http://schemas.microsoft.com/office/powerpoint/2010/main" val="852015434"/>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 id="2147483805" r:id="rId19"/>
    <p:sldLayoutId id="2147483806" r:id="rId20"/>
    <p:sldLayoutId id="2147483807" r:id="rId21"/>
    <p:sldLayoutId id="2147483808" r:id="rId22"/>
    <p:sldLayoutId id="2147483809" r:id="rId23"/>
    <p:sldLayoutId id="2147483810" r:id="rId24"/>
    <p:sldLayoutId id="2147483811" r:id="rId25"/>
    <p:sldLayoutId id="2147483812" r:id="rId26"/>
    <p:sldLayoutId id="2147483813" r:id="rId27"/>
    <p:sldLayoutId id="2147483814" r:id="rId28"/>
    <p:sldLayoutId id="2147483815" r:id="rId29"/>
    <p:sldLayoutId id="2147483816" r:id="rId30"/>
    <p:sldLayoutId id="2147483817" r:id="rId31"/>
    <p:sldLayoutId id="2147483818" r:id="rId32"/>
    <p:sldLayoutId id="2147483819" r:id="rId33"/>
    <p:sldLayoutId id="2147483820" r:id="rId34"/>
    <p:sldLayoutId id="2147483821" r:id="rId35"/>
    <p:sldLayoutId id="2147483822" r:id="rId36"/>
    <p:sldLayoutId id="2147483823" r:id="rId37"/>
    <p:sldLayoutId id="2147483824" r:id="rId38"/>
    <p:sldLayoutId id="2147483825" r:id="rId39"/>
    <p:sldLayoutId id="2147483826" r:id="rId40"/>
    <p:sldLayoutId id="2147483827" r:id="rId41"/>
    <p:sldLayoutId id="2147483828" r:id="rId42"/>
    <p:sldLayoutId id="2147483829" r:id="rId43"/>
    <p:sldLayoutId id="2147483830" r:id="rId44"/>
  </p:sldLayoutIdLst>
  <p:timing>
    <p:tnLst>
      <p:par>
        <p:cTn id="1" dur="indefinite" restart="never" nodeType="tmRoot"/>
      </p:par>
    </p:tnLst>
  </p:timing>
  <p:hf hdr="0" ftr="0"/>
  <p:txStyles>
    <p:titleStyle>
      <a:lvl1pPr algn="l" defTabSz="822487" rtl="0" eaLnBrk="1" fontAlgn="base" hangingPunct="1">
        <a:lnSpc>
          <a:spcPct val="100000"/>
        </a:lnSpc>
        <a:spcBef>
          <a:spcPct val="0"/>
        </a:spcBef>
        <a:spcAft>
          <a:spcPct val="0"/>
        </a:spcAft>
        <a:defRPr sz="2394" b="1">
          <a:solidFill>
            <a:srgbClr val="000000"/>
          </a:solidFill>
          <a:latin typeface="+mj-lt"/>
          <a:ea typeface="+mj-ea"/>
          <a:cs typeface="+mj-cs"/>
        </a:defRPr>
      </a:lvl1pPr>
      <a:lvl2pPr algn="l" defTabSz="822487" rtl="0" eaLnBrk="1" fontAlgn="base" hangingPunct="1">
        <a:lnSpc>
          <a:spcPts val="2428"/>
        </a:lnSpc>
        <a:spcBef>
          <a:spcPct val="0"/>
        </a:spcBef>
        <a:spcAft>
          <a:spcPct val="0"/>
        </a:spcAft>
        <a:defRPr sz="1980">
          <a:solidFill>
            <a:schemeClr val="tx1"/>
          </a:solidFill>
          <a:latin typeface="EYInterstate" pitchFamily="2" charset="0"/>
        </a:defRPr>
      </a:lvl2pPr>
      <a:lvl3pPr algn="l" defTabSz="822487" rtl="0" eaLnBrk="1" fontAlgn="base" hangingPunct="1">
        <a:lnSpc>
          <a:spcPts val="2428"/>
        </a:lnSpc>
        <a:spcBef>
          <a:spcPct val="0"/>
        </a:spcBef>
        <a:spcAft>
          <a:spcPct val="0"/>
        </a:spcAft>
        <a:defRPr sz="1980">
          <a:solidFill>
            <a:schemeClr val="tx1"/>
          </a:solidFill>
          <a:latin typeface="EYInterstate" pitchFamily="2" charset="0"/>
        </a:defRPr>
      </a:lvl3pPr>
      <a:lvl4pPr algn="l" defTabSz="822487" rtl="0" eaLnBrk="1" fontAlgn="base" hangingPunct="1">
        <a:lnSpc>
          <a:spcPts val="2428"/>
        </a:lnSpc>
        <a:spcBef>
          <a:spcPct val="0"/>
        </a:spcBef>
        <a:spcAft>
          <a:spcPct val="0"/>
        </a:spcAft>
        <a:defRPr sz="1980">
          <a:solidFill>
            <a:schemeClr val="tx1"/>
          </a:solidFill>
          <a:latin typeface="EYInterstate" pitchFamily="2" charset="0"/>
        </a:defRPr>
      </a:lvl4pPr>
      <a:lvl5pPr algn="l" defTabSz="822487" rtl="0" eaLnBrk="1" fontAlgn="base" hangingPunct="1">
        <a:lnSpc>
          <a:spcPts val="2428"/>
        </a:lnSpc>
        <a:spcBef>
          <a:spcPct val="0"/>
        </a:spcBef>
        <a:spcAft>
          <a:spcPct val="0"/>
        </a:spcAft>
        <a:defRPr sz="1980">
          <a:solidFill>
            <a:schemeClr val="tx1"/>
          </a:solidFill>
          <a:latin typeface="EYInterstate" pitchFamily="2" charset="0"/>
        </a:defRPr>
      </a:lvl5pPr>
      <a:lvl6pPr marL="377793" algn="l" defTabSz="822487" rtl="0" eaLnBrk="1" fontAlgn="base" hangingPunct="1">
        <a:lnSpc>
          <a:spcPts val="2428"/>
        </a:lnSpc>
        <a:spcBef>
          <a:spcPct val="0"/>
        </a:spcBef>
        <a:spcAft>
          <a:spcPct val="0"/>
        </a:spcAft>
        <a:defRPr sz="1980">
          <a:solidFill>
            <a:schemeClr val="tx1"/>
          </a:solidFill>
          <a:latin typeface="EYInterstate" pitchFamily="2" charset="0"/>
        </a:defRPr>
      </a:lvl6pPr>
      <a:lvl7pPr marL="755586" algn="l" defTabSz="822487" rtl="0" eaLnBrk="1" fontAlgn="base" hangingPunct="1">
        <a:lnSpc>
          <a:spcPts val="2428"/>
        </a:lnSpc>
        <a:spcBef>
          <a:spcPct val="0"/>
        </a:spcBef>
        <a:spcAft>
          <a:spcPct val="0"/>
        </a:spcAft>
        <a:defRPr sz="1980">
          <a:solidFill>
            <a:schemeClr val="tx1"/>
          </a:solidFill>
          <a:latin typeface="EYInterstate" pitchFamily="2" charset="0"/>
        </a:defRPr>
      </a:lvl7pPr>
      <a:lvl8pPr marL="1133378" algn="l" defTabSz="822487" rtl="0" eaLnBrk="1" fontAlgn="base" hangingPunct="1">
        <a:lnSpc>
          <a:spcPts val="2428"/>
        </a:lnSpc>
        <a:spcBef>
          <a:spcPct val="0"/>
        </a:spcBef>
        <a:spcAft>
          <a:spcPct val="0"/>
        </a:spcAft>
        <a:defRPr sz="1980">
          <a:solidFill>
            <a:schemeClr val="tx1"/>
          </a:solidFill>
          <a:latin typeface="EYInterstate" pitchFamily="2" charset="0"/>
        </a:defRPr>
      </a:lvl8pPr>
      <a:lvl9pPr marL="1511171" algn="l" defTabSz="822487" rtl="0" eaLnBrk="1" fontAlgn="base" hangingPunct="1">
        <a:lnSpc>
          <a:spcPts val="2428"/>
        </a:lnSpc>
        <a:spcBef>
          <a:spcPct val="0"/>
        </a:spcBef>
        <a:spcAft>
          <a:spcPct val="0"/>
        </a:spcAft>
        <a:defRPr sz="1980">
          <a:solidFill>
            <a:schemeClr val="tx1"/>
          </a:solidFill>
          <a:latin typeface="EYInterstate" pitchFamily="2" charset="0"/>
        </a:defRPr>
      </a:lvl9pPr>
    </p:titleStyle>
    <p:bodyStyle>
      <a:lvl1pPr algn="l" defTabSz="822487" rtl="0" eaLnBrk="1" fontAlgn="base" hangingPunct="1">
        <a:lnSpc>
          <a:spcPts val="1405"/>
        </a:lnSpc>
        <a:spcBef>
          <a:spcPct val="0"/>
        </a:spcBef>
        <a:spcAft>
          <a:spcPct val="0"/>
        </a:spcAft>
        <a:defRPr sz="1508">
          <a:solidFill>
            <a:srgbClr val="000000"/>
          </a:solidFill>
          <a:latin typeface="EYInterstate Regular" pitchFamily="2" charset="0"/>
          <a:ea typeface="+mn-ea"/>
          <a:cs typeface="+mn-cs"/>
        </a:defRPr>
      </a:lvl1pPr>
      <a:lvl2pPr marL="1313" marR="0" indent="0" algn="l" defTabSz="822487" rtl="0" eaLnBrk="1" fontAlgn="base" latinLnBrk="0" hangingPunct="1">
        <a:lnSpc>
          <a:spcPts val="1157"/>
        </a:lnSpc>
        <a:spcBef>
          <a:spcPct val="0"/>
        </a:spcBef>
        <a:spcAft>
          <a:spcPct val="0"/>
        </a:spcAft>
        <a:buClrTx/>
        <a:buSzPct val="30000"/>
        <a:buFont typeface="Arial" charset="0"/>
        <a:buNone/>
        <a:tabLst/>
        <a:defRPr sz="943">
          <a:solidFill>
            <a:srgbClr val="000000"/>
          </a:solidFill>
          <a:latin typeface="+mj-lt"/>
        </a:defRPr>
      </a:lvl2pPr>
      <a:lvl3pPr marL="2623" algn="l" defTabSz="822487" rtl="0" eaLnBrk="1" fontAlgn="base" hangingPunct="1">
        <a:lnSpc>
          <a:spcPts val="1488"/>
        </a:lnSpc>
        <a:spcBef>
          <a:spcPts val="496"/>
        </a:spcBef>
        <a:spcAft>
          <a:spcPct val="0"/>
        </a:spcAft>
        <a:buSzPct val="30000"/>
        <a:buFont typeface="Arial" charset="0"/>
        <a:defRPr sz="1131">
          <a:solidFill>
            <a:srgbClr val="808080"/>
          </a:solidFill>
          <a:latin typeface="EYInterstate Light" pitchFamily="2" charset="0"/>
        </a:defRPr>
      </a:lvl3pPr>
      <a:lvl4pPr marL="3936" algn="l" defTabSz="822487" rtl="0" eaLnBrk="1" fontAlgn="base" hangingPunct="1">
        <a:lnSpc>
          <a:spcPts val="992"/>
        </a:lnSpc>
        <a:spcBef>
          <a:spcPts val="496"/>
        </a:spcBef>
        <a:spcAft>
          <a:spcPct val="0"/>
        </a:spcAft>
        <a:buSzPct val="30000"/>
        <a:buFont typeface="Arial" charset="0"/>
        <a:defRPr sz="754">
          <a:solidFill>
            <a:srgbClr val="000000"/>
          </a:solidFill>
          <a:latin typeface="EYInterstate" pitchFamily="2" charset="0"/>
        </a:defRPr>
      </a:lvl4pPr>
      <a:lvl5pPr marL="93137" indent="-86577" algn="l" defTabSz="822487" rtl="0" eaLnBrk="1" fontAlgn="base" hangingPunct="1">
        <a:lnSpc>
          <a:spcPct val="130000"/>
        </a:lnSpc>
        <a:spcBef>
          <a:spcPts val="496"/>
        </a:spcBef>
        <a:spcAft>
          <a:spcPct val="0"/>
        </a:spcAft>
        <a:buClr>
          <a:srgbClr val="58595B"/>
        </a:buClr>
        <a:buSzPct val="100000"/>
        <a:buFont typeface="EYInterstate Light" pitchFamily="2" charset="0"/>
        <a:buChar char="•"/>
        <a:tabLst>
          <a:tab pos="93137" algn="l"/>
        </a:tabLst>
        <a:defRPr sz="754">
          <a:solidFill>
            <a:srgbClr val="000000"/>
          </a:solidFill>
          <a:latin typeface="EYInterstate Light" pitchFamily="2" charset="0"/>
        </a:defRPr>
      </a:lvl5pPr>
      <a:lvl6pPr marL="451253" indent="-66901" algn="l" defTabSz="822487" rtl="0" eaLnBrk="1" fontAlgn="base" hangingPunct="1">
        <a:lnSpc>
          <a:spcPct val="130000"/>
        </a:lnSpc>
        <a:spcBef>
          <a:spcPts val="496"/>
        </a:spcBef>
        <a:spcAft>
          <a:spcPct val="0"/>
        </a:spcAft>
        <a:buSzPct val="30000"/>
        <a:buFont typeface="Arial" charset="0"/>
        <a:buChar char="►"/>
        <a:defRPr sz="754">
          <a:solidFill>
            <a:schemeClr val="tx1"/>
          </a:solidFill>
          <a:latin typeface="EYInterstate Light" pitchFamily="2" charset="0"/>
        </a:defRPr>
      </a:lvl6pPr>
      <a:lvl7pPr marL="829045" indent="-66901" algn="l" defTabSz="822487" rtl="0" eaLnBrk="1" fontAlgn="base" hangingPunct="1">
        <a:lnSpc>
          <a:spcPct val="130000"/>
        </a:lnSpc>
        <a:spcBef>
          <a:spcPts val="496"/>
        </a:spcBef>
        <a:spcAft>
          <a:spcPct val="0"/>
        </a:spcAft>
        <a:buSzPct val="30000"/>
        <a:buFont typeface="Arial" charset="0"/>
        <a:buChar char="►"/>
        <a:defRPr sz="754">
          <a:solidFill>
            <a:schemeClr val="tx1"/>
          </a:solidFill>
          <a:latin typeface="EYInterstate Light" pitchFamily="2" charset="0"/>
        </a:defRPr>
      </a:lvl7pPr>
      <a:lvl8pPr marL="1206838" indent="-66901" algn="l" defTabSz="822487" rtl="0" eaLnBrk="1" fontAlgn="base" hangingPunct="1">
        <a:lnSpc>
          <a:spcPct val="130000"/>
        </a:lnSpc>
        <a:spcBef>
          <a:spcPts val="496"/>
        </a:spcBef>
        <a:spcAft>
          <a:spcPct val="0"/>
        </a:spcAft>
        <a:buSzPct val="30000"/>
        <a:buFont typeface="Arial" charset="0"/>
        <a:buChar char="►"/>
        <a:defRPr sz="754">
          <a:solidFill>
            <a:schemeClr val="tx1"/>
          </a:solidFill>
          <a:latin typeface="EYInterstate Light" pitchFamily="2" charset="0"/>
        </a:defRPr>
      </a:lvl8pPr>
      <a:lvl9pPr marL="1584631" indent="-66901" algn="l" defTabSz="822487" rtl="0" eaLnBrk="1" fontAlgn="base" hangingPunct="1">
        <a:lnSpc>
          <a:spcPct val="130000"/>
        </a:lnSpc>
        <a:spcBef>
          <a:spcPts val="496"/>
        </a:spcBef>
        <a:spcAft>
          <a:spcPct val="0"/>
        </a:spcAft>
        <a:buSzPct val="30000"/>
        <a:buFont typeface="Arial" charset="0"/>
        <a:buChar char="►"/>
        <a:defRPr sz="754">
          <a:solidFill>
            <a:schemeClr val="tx1"/>
          </a:solidFill>
          <a:latin typeface="EYInterstate Light" pitchFamily="2" charset="0"/>
        </a:defRPr>
      </a:lvl9pPr>
    </p:bodyStyle>
    <p:otherStyle>
      <a:defPPr>
        <a:defRPr lang="en-US"/>
      </a:defPPr>
      <a:lvl1pPr marL="0" algn="l" defTabSz="755586" rtl="0" eaLnBrk="1" latinLnBrk="0" hangingPunct="1">
        <a:defRPr sz="1508" kern="1200">
          <a:solidFill>
            <a:schemeClr val="tx1"/>
          </a:solidFill>
          <a:latin typeface="+mn-lt"/>
          <a:ea typeface="+mn-ea"/>
          <a:cs typeface="+mn-cs"/>
        </a:defRPr>
      </a:lvl1pPr>
      <a:lvl2pPr marL="377793" algn="l" defTabSz="755586" rtl="0" eaLnBrk="1" latinLnBrk="0" hangingPunct="1">
        <a:defRPr sz="1508" kern="1200">
          <a:solidFill>
            <a:schemeClr val="tx1"/>
          </a:solidFill>
          <a:latin typeface="+mn-lt"/>
          <a:ea typeface="+mn-ea"/>
          <a:cs typeface="+mn-cs"/>
        </a:defRPr>
      </a:lvl2pPr>
      <a:lvl3pPr marL="755586" algn="l" defTabSz="755586" rtl="0" eaLnBrk="1" latinLnBrk="0" hangingPunct="1">
        <a:defRPr sz="1508" kern="1200">
          <a:solidFill>
            <a:schemeClr val="tx1"/>
          </a:solidFill>
          <a:latin typeface="+mn-lt"/>
          <a:ea typeface="+mn-ea"/>
          <a:cs typeface="+mn-cs"/>
        </a:defRPr>
      </a:lvl3pPr>
      <a:lvl4pPr marL="1133378" algn="l" defTabSz="755586" rtl="0" eaLnBrk="1" latinLnBrk="0" hangingPunct="1">
        <a:defRPr sz="1508" kern="1200">
          <a:solidFill>
            <a:schemeClr val="tx1"/>
          </a:solidFill>
          <a:latin typeface="+mn-lt"/>
          <a:ea typeface="+mn-ea"/>
          <a:cs typeface="+mn-cs"/>
        </a:defRPr>
      </a:lvl4pPr>
      <a:lvl5pPr marL="1511171" algn="l" defTabSz="755586" rtl="0" eaLnBrk="1" latinLnBrk="0" hangingPunct="1">
        <a:defRPr sz="1508" kern="1200">
          <a:solidFill>
            <a:schemeClr val="tx1"/>
          </a:solidFill>
          <a:latin typeface="+mn-lt"/>
          <a:ea typeface="+mn-ea"/>
          <a:cs typeface="+mn-cs"/>
        </a:defRPr>
      </a:lvl5pPr>
      <a:lvl6pPr marL="1888964" algn="l" defTabSz="755586" rtl="0" eaLnBrk="1" latinLnBrk="0" hangingPunct="1">
        <a:defRPr sz="1508" kern="1200">
          <a:solidFill>
            <a:schemeClr val="tx1"/>
          </a:solidFill>
          <a:latin typeface="+mn-lt"/>
          <a:ea typeface="+mn-ea"/>
          <a:cs typeface="+mn-cs"/>
        </a:defRPr>
      </a:lvl6pPr>
      <a:lvl7pPr marL="2266757" algn="l" defTabSz="755586" rtl="0" eaLnBrk="1" latinLnBrk="0" hangingPunct="1">
        <a:defRPr sz="1508" kern="1200">
          <a:solidFill>
            <a:schemeClr val="tx1"/>
          </a:solidFill>
          <a:latin typeface="+mn-lt"/>
          <a:ea typeface="+mn-ea"/>
          <a:cs typeface="+mn-cs"/>
        </a:defRPr>
      </a:lvl7pPr>
      <a:lvl8pPr marL="2644550" algn="l" defTabSz="755586" rtl="0" eaLnBrk="1" latinLnBrk="0" hangingPunct="1">
        <a:defRPr sz="1508" kern="1200">
          <a:solidFill>
            <a:schemeClr val="tx1"/>
          </a:solidFill>
          <a:latin typeface="+mn-lt"/>
          <a:ea typeface="+mn-ea"/>
          <a:cs typeface="+mn-cs"/>
        </a:defRPr>
      </a:lvl8pPr>
      <a:lvl9pPr marL="3022342" algn="l" defTabSz="755586" rtl="0" eaLnBrk="1" latinLnBrk="0" hangingPunct="1">
        <a:defRPr sz="150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446">
          <p15:clr>
            <a:srgbClr val="F26B43"/>
          </p15:clr>
        </p15:guide>
        <p15:guide id="2" pos="383">
          <p15:clr>
            <a:srgbClr val="F26B43"/>
          </p15:clr>
        </p15:guide>
        <p15:guide id="3" orient="horz" pos="1073">
          <p15:clr>
            <a:srgbClr val="F26B43"/>
          </p15:clr>
        </p15:guide>
        <p15:guide id="4" pos="6475">
          <p15:clr>
            <a:srgbClr val="F26B43"/>
          </p15:clr>
        </p15:guide>
        <p15:guide id="5" pos="816">
          <p15:clr>
            <a:srgbClr val="F26B43"/>
          </p15:clr>
        </p15:guide>
        <p15:guide id="6" pos="885">
          <p15:clr>
            <a:srgbClr val="F26B43"/>
          </p15:clr>
        </p15:guide>
        <p15:guide id="7" pos="1320">
          <p15:clr>
            <a:srgbClr val="F26B43"/>
          </p15:clr>
        </p15:guide>
        <p15:guide id="8" pos="1386">
          <p15:clr>
            <a:srgbClr val="F26B43"/>
          </p15:clr>
        </p15:guide>
        <p15:guide id="9" pos="1820">
          <p15:clr>
            <a:srgbClr val="F26B43"/>
          </p15:clr>
        </p15:guide>
        <p15:guide id="10" pos="1887">
          <p15:clr>
            <a:srgbClr val="F26B43"/>
          </p15:clr>
        </p15:guide>
        <p15:guide id="11" pos="2322">
          <p15:clr>
            <a:srgbClr val="F26B43"/>
          </p15:clr>
        </p15:guide>
        <p15:guide id="12" pos="2388">
          <p15:clr>
            <a:srgbClr val="F26B43"/>
          </p15:clr>
        </p15:guide>
        <p15:guide id="13" pos="2825">
          <p15:clr>
            <a:srgbClr val="F26B43"/>
          </p15:clr>
        </p15:guide>
        <p15:guide id="14" pos="2896">
          <p15:clr>
            <a:srgbClr val="F26B43"/>
          </p15:clr>
        </p15:guide>
        <p15:guide id="15" pos="3333">
          <p15:clr>
            <a:srgbClr val="F26B43"/>
          </p15:clr>
        </p15:guide>
        <p15:guide id="16" pos="3402">
          <p15:clr>
            <a:srgbClr val="F26B43"/>
          </p15:clr>
        </p15:guide>
        <p15:guide id="17" pos="3838">
          <p15:clr>
            <a:srgbClr val="F26B43"/>
          </p15:clr>
        </p15:guide>
        <p15:guide id="18" pos="3909">
          <p15:clr>
            <a:srgbClr val="F26B43"/>
          </p15:clr>
        </p15:guide>
        <p15:guide id="19" pos="4344">
          <p15:clr>
            <a:srgbClr val="F26B43"/>
          </p15:clr>
        </p15:guide>
        <p15:guide id="20" pos="4410">
          <p15:clr>
            <a:srgbClr val="F26B43"/>
          </p15:clr>
        </p15:guide>
        <p15:guide id="21" pos="4844">
          <p15:clr>
            <a:srgbClr val="F26B43"/>
          </p15:clr>
        </p15:guide>
        <p15:guide id="22" pos="4912">
          <p15:clr>
            <a:srgbClr val="F26B43"/>
          </p15:clr>
        </p15:guide>
        <p15:guide id="23" pos="5346">
          <p15:clr>
            <a:srgbClr val="F26B43"/>
          </p15:clr>
        </p15:guide>
        <p15:guide id="24" pos="5412">
          <p15:clr>
            <a:srgbClr val="F26B43"/>
          </p15:clr>
        </p15:guide>
        <p15:guide id="25" pos="5846">
          <p15:clr>
            <a:srgbClr val="F26B43"/>
          </p15:clr>
        </p15:guide>
        <p15:guide id="26" pos="591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6"/>
            </p:custDataLst>
            <p:ext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spid="_x0000_s27679" name="think-cell Slide" r:id="rId17" imgW="270" imgH="270" progId="TCLayout.ActiveDocument.1">
                  <p:embed/>
                </p:oleObj>
              </mc:Choice>
              <mc:Fallback>
                <p:oleObj name="think-cell Slide" r:id="rId17" imgW="270" imgH="270" progId="TCLayout.ActiveDocument.1">
                  <p:embed/>
                  <p:pic>
                    <p:nvPicPr>
                      <p:cNvPr id="0" name=""/>
                      <p:cNvPicPr/>
                      <p:nvPr/>
                    </p:nvPicPr>
                    <p:blipFill>
                      <a:blip r:embed="rId18"/>
                      <a:stretch>
                        <a:fillRect/>
                      </a:stretch>
                    </p:blipFill>
                    <p:spPr>
                      <a:xfrm>
                        <a:off x="1589"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57200" y="274638"/>
            <a:ext cx="8229600"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425600"/>
            <a:ext cx="8229600" cy="4698000"/>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TextBox 6"/>
          <p:cNvSpPr txBox="1"/>
          <p:nvPr/>
        </p:nvSpPr>
        <p:spPr>
          <a:xfrm>
            <a:off x="457200" y="6415200"/>
            <a:ext cx="720000" cy="198000"/>
          </a:xfrm>
          <a:prstGeom prst="rect">
            <a:avLst/>
          </a:prstGeom>
          <a:noFill/>
        </p:spPr>
        <p:txBody>
          <a:bodyPr wrap="square" lIns="0" tIns="0" rIns="0" bIns="0" rtlCol="0">
            <a:noAutofit/>
          </a:bodyPr>
          <a:lstStyle/>
          <a:p>
            <a:pPr defTabSz="914239"/>
            <a:fld id="{9AE4D82F-B047-469B-AC52-A46321747EAF}" type="slidenum">
              <a:rPr lang="en-GB" sz="1100" smtClean="0">
                <a:solidFill>
                  <a:srgbClr val="000000"/>
                </a:solidFill>
                <a:latin typeface="EYInterstate Light"/>
                <a:sym typeface="EYInterstate Light"/>
              </a:rPr>
              <a:pPr defTabSz="914239"/>
              <a:t>‹#›</a:t>
            </a:fld>
            <a:endParaRPr lang="en-GB" sz="1100" dirty="0">
              <a:solidFill>
                <a:srgbClr val="000000"/>
              </a:solidFill>
              <a:latin typeface="EYInterstate Light"/>
              <a:sym typeface="EYInterstate Light"/>
            </a:endParaRPr>
          </a:p>
        </p:txBody>
      </p:sp>
      <p:pic>
        <p:nvPicPr>
          <p:cNvPr id="9" name="Picture 8"/>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8284466" y="6327649"/>
            <a:ext cx="399919" cy="408838"/>
          </a:xfrm>
          <a:prstGeom prst="rect">
            <a:avLst/>
          </a:prstGeom>
        </p:spPr>
      </p:pic>
      <p:cxnSp>
        <p:nvCxnSpPr>
          <p:cNvPr id="8" name="Straight Connector 7"/>
          <p:cNvCxnSpPr/>
          <p:nvPr userDrawn="1"/>
        </p:nvCxnSpPr>
        <p:spPr>
          <a:xfrm>
            <a:off x="718967" y="6449251"/>
            <a:ext cx="0" cy="123732"/>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2465798" y="6415200"/>
            <a:ext cx="3143892" cy="141577"/>
          </a:xfrm>
          <a:prstGeom prst="rect">
            <a:avLst/>
          </a:prstGeom>
          <a:noFill/>
        </p:spPr>
        <p:txBody>
          <a:bodyPr wrap="square" lIns="0" tIns="36576" rIns="0" bIns="0" rtlCol="0">
            <a:spAutoFit/>
          </a:bodyPr>
          <a:lstStyle/>
          <a:p>
            <a:pPr defTabSz="914239">
              <a:lnSpc>
                <a:spcPct val="85000"/>
              </a:lnSpc>
              <a:spcAft>
                <a:spcPts val="600"/>
              </a:spcAft>
              <a:buClr>
                <a:srgbClr val="FFE600"/>
              </a:buClr>
              <a:buSzPct val="70000"/>
              <a:buFont typeface="Arial" pitchFamily="34" charset="0"/>
              <a:buNone/>
            </a:pPr>
            <a:r>
              <a:rPr lang="pl-PL" sz="800" dirty="0" smtClean="0">
                <a:solidFill>
                  <a:srgbClr val="000000"/>
                </a:solidFill>
                <a:latin typeface="EYInterstate Light" panose="02000506000000020004" pitchFamily="2" charset="0"/>
              </a:rPr>
              <a:t>Poufne – wszelkie prawa zastrzeżone – EY 2017</a:t>
            </a:r>
          </a:p>
        </p:txBody>
      </p:sp>
      <p:sp>
        <p:nvSpPr>
          <p:cNvPr id="10" name="TextBox 9"/>
          <p:cNvSpPr txBox="1"/>
          <p:nvPr userDrawn="1"/>
        </p:nvSpPr>
        <p:spPr>
          <a:xfrm>
            <a:off x="4684496" y="6391118"/>
            <a:ext cx="2842064" cy="215444"/>
          </a:xfrm>
          <a:prstGeom prst="rect">
            <a:avLst/>
          </a:prstGeom>
          <a:noFill/>
        </p:spPr>
        <p:txBody>
          <a:bodyPr wrap="square" rtlCol="0">
            <a:spAutoFit/>
          </a:bodyPr>
          <a:lstStyle/>
          <a:p>
            <a:pPr algn="ctr" defTabSz="914239"/>
            <a:r>
              <a:rPr lang="pl-PL" sz="800" b="1" dirty="0" smtClean="0">
                <a:solidFill>
                  <a:srgbClr val="FF0000"/>
                </a:solidFill>
                <a:latin typeface="EYInterstate Light" panose="02000506000000020004" pitchFamily="2" charset="0"/>
              </a:rPr>
              <a:t>|        EXECUTIVE SUMMARY – WERSJA WSTĘPNA</a:t>
            </a:r>
          </a:p>
        </p:txBody>
      </p:sp>
    </p:spTree>
    <p:extLst>
      <p:ext uri="{BB962C8B-B14F-4D97-AF65-F5344CB8AC3E}">
        <p14:creationId xmlns:p14="http://schemas.microsoft.com/office/powerpoint/2010/main" val="3415381975"/>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Lst>
  <p:timing>
    <p:tnLst>
      <p:par>
        <p:cTn id="1" dur="indefinite" restart="never" nodeType="tmRoot"/>
      </p:par>
    </p:tnLst>
  </p:timing>
  <p:hf sldNum="0" hdr="0" dt="0"/>
  <p:txStyles>
    <p:titleStyle>
      <a:lvl1pPr algn="l" defTabSz="914239" rtl="0" eaLnBrk="1" latinLnBrk="0" hangingPunct="1">
        <a:lnSpc>
          <a:spcPct val="85000"/>
        </a:lnSpc>
        <a:spcBef>
          <a:spcPct val="0"/>
        </a:spcBef>
        <a:buNone/>
        <a:defRPr sz="1800" b="1" kern="1200">
          <a:solidFill>
            <a:schemeClr val="bg1"/>
          </a:solidFill>
          <a:latin typeface="EYInterstate" panose="02000503020000020004" pitchFamily="2" charset="0"/>
          <a:ea typeface="+mj-ea"/>
          <a:cs typeface="Arial" pitchFamily="34" charset="0"/>
          <a:sym typeface="EYInterstate Light"/>
        </a:defRPr>
      </a:lvl1pPr>
    </p:titleStyle>
    <p:bodyStyle>
      <a:lvl1pPr marL="342839" indent="-342839" algn="l" defTabSz="914239" rtl="0" eaLnBrk="1" latinLnBrk="0" hangingPunct="1">
        <a:spcBef>
          <a:spcPct val="20000"/>
        </a:spcBef>
        <a:buClr>
          <a:schemeClr val="accent2"/>
        </a:buClr>
        <a:buSzPct val="70000"/>
        <a:buFont typeface="Arial" pitchFamily="34" charset="0"/>
        <a:buChar char="►"/>
        <a:defRPr sz="2400" kern="1200">
          <a:solidFill>
            <a:schemeClr val="bg1"/>
          </a:solidFill>
          <a:latin typeface="EYInterstate Light"/>
          <a:ea typeface="+mn-ea"/>
          <a:cs typeface="+mn-cs"/>
          <a:sym typeface="EYInterstate Light"/>
        </a:defRPr>
      </a:lvl1pPr>
      <a:lvl2pPr marL="709488" indent="-353951" algn="l" defTabSz="914239" rtl="0" eaLnBrk="1" latinLnBrk="0" hangingPunct="1">
        <a:spcBef>
          <a:spcPct val="20000"/>
        </a:spcBef>
        <a:buClr>
          <a:schemeClr val="accent2"/>
        </a:buClr>
        <a:buSzPct val="70000"/>
        <a:buFont typeface="Arial" pitchFamily="34" charset="0"/>
        <a:buChar char="►"/>
        <a:defRPr sz="2000" kern="1200">
          <a:solidFill>
            <a:schemeClr val="bg1"/>
          </a:solidFill>
          <a:latin typeface="EYInterstate Light"/>
          <a:ea typeface="+mn-ea"/>
          <a:cs typeface="+mn-cs"/>
          <a:sym typeface="EYInterstate Light"/>
        </a:defRPr>
      </a:lvl2pPr>
      <a:lvl3pPr marL="1077722" indent="-353951" algn="l" defTabSz="914239" rtl="0" eaLnBrk="1" latinLnBrk="0" hangingPunct="1">
        <a:spcBef>
          <a:spcPct val="20000"/>
        </a:spcBef>
        <a:buClr>
          <a:schemeClr val="accent2"/>
        </a:buClr>
        <a:buSzPct val="70000"/>
        <a:buFont typeface="Arial" pitchFamily="34" charset="0"/>
        <a:buChar char="►"/>
        <a:defRPr sz="1800" kern="1200">
          <a:solidFill>
            <a:schemeClr val="bg1"/>
          </a:solidFill>
          <a:latin typeface="EYInterstate Light"/>
          <a:ea typeface="+mn-ea"/>
          <a:cs typeface="+mn-cs"/>
          <a:sym typeface="EYInterstate Light"/>
        </a:defRPr>
      </a:lvl3pPr>
      <a:lvl4pPr marL="1433260" indent="-355537" algn="l" defTabSz="914239" rtl="0" eaLnBrk="1" latinLnBrk="0" hangingPunct="1">
        <a:spcBef>
          <a:spcPct val="20000"/>
        </a:spcBef>
        <a:buClr>
          <a:schemeClr val="accent2"/>
        </a:buClr>
        <a:buSzPct val="70000"/>
        <a:buFont typeface="Arial" pitchFamily="34" charset="0"/>
        <a:buChar char="►"/>
        <a:defRPr sz="1600" kern="1200">
          <a:solidFill>
            <a:schemeClr val="bg1"/>
          </a:solidFill>
          <a:latin typeface="EYInterstate Light"/>
          <a:ea typeface="+mn-ea"/>
          <a:cs typeface="+mn-cs"/>
          <a:sym typeface="EYInterstate Light"/>
        </a:defRPr>
      </a:lvl4pPr>
      <a:lvl5pPr marL="1787210" indent="-353951" algn="l" defTabSz="914239" rtl="0" eaLnBrk="1" latinLnBrk="0" hangingPunct="1">
        <a:spcBef>
          <a:spcPct val="20000"/>
        </a:spcBef>
        <a:buClr>
          <a:schemeClr val="accent2"/>
        </a:buClr>
        <a:buSzPct val="70000"/>
        <a:buFont typeface="Arial" pitchFamily="34" charset="0"/>
        <a:buChar char="►"/>
        <a:defRPr sz="1600" kern="1200">
          <a:solidFill>
            <a:schemeClr val="bg1"/>
          </a:solidFill>
          <a:latin typeface="EYInterstate Light"/>
          <a:ea typeface="+mn-ea"/>
          <a:cs typeface="+mn-cs"/>
          <a:sym typeface="EYInterstate Light"/>
        </a:defRPr>
      </a:lvl5pPr>
      <a:lvl6pPr marL="2514156"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12" name="Rectangle 12"/>
          <p:cNvSpPr>
            <a:spLocks noGrp="1" noChangeArrowheads="1"/>
          </p:cNvSpPr>
          <p:nvPr>
            <p:ph type="title"/>
          </p:nvPr>
        </p:nvSpPr>
        <p:spPr bwMode="auto">
          <a:xfrm>
            <a:off x="532018" y="293729"/>
            <a:ext cx="8104282" cy="32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GB" dirty="0" smtClean="0"/>
              <a:t>Headline 1</a:t>
            </a:r>
          </a:p>
        </p:txBody>
      </p:sp>
    </p:spTree>
    <p:extLst>
      <p:ext uri="{BB962C8B-B14F-4D97-AF65-F5344CB8AC3E}">
        <p14:creationId xmlns:p14="http://schemas.microsoft.com/office/powerpoint/2010/main" val="3554675592"/>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 id="2147483863" r:id="rId18"/>
    <p:sldLayoutId id="2147483864" r:id="rId19"/>
    <p:sldLayoutId id="2147483865" r:id="rId20"/>
    <p:sldLayoutId id="2147483866" r:id="rId21"/>
    <p:sldLayoutId id="2147483867" r:id="rId22"/>
    <p:sldLayoutId id="2147483868" r:id="rId23"/>
    <p:sldLayoutId id="2147483869" r:id="rId24"/>
    <p:sldLayoutId id="2147483870" r:id="rId25"/>
  </p:sldLayoutIdLst>
  <p:timing>
    <p:tnLst>
      <p:par>
        <p:cTn id="1" dur="indefinite" restart="never" nodeType="tmRoot"/>
      </p:par>
    </p:tnLst>
  </p:timing>
  <p:hf hdr="0" ftr="0" dt="0"/>
  <p:txStyles>
    <p:titleStyle>
      <a:lvl1pPr algn="l" defTabSz="831783" rtl="0" eaLnBrk="1" fontAlgn="base" hangingPunct="1">
        <a:lnSpc>
          <a:spcPts val="2510"/>
        </a:lnSpc>
        <a:spcBef>
          <a:spcPct val="0"/>
        </a:spcBef>
        <a:spcAft>
          <a:spcPct val="0"/>
        </a:spcAft>
        <a:defRPr sz="2052" b="1">
          <a:solidFill>
            <a:srgbClr val="000000"/>
          </a:solidFill>
          <a:latin typeface="EYInterstate" pitchFamily="2" charset="0"/>
          <a:ea typeface="+mj-ea"/>
          <a:cs typeface="+mj-cs"/>
        </a:defRPr>
      </a:lvl1pPr>
      <a:lvl2pPr algn="l" defTabSz="831783" rtl="0" eaLnBrk="1" fontAlgn="base" hangingPunct="1">
        <a:lnSpc>
          <a:spcPts val="2510"/>
        </a:lnSpc>
        <a:spcBef>
          <a:spcPct val="0"/>
        </a:spcBef>
        <a:spcAft>
          <a:spcPct val="0"/>
        </a:spcAft>
        <a:defRPr sz="2052">
          <a:solidFill>
            <a:schemeClr val="tx1"/>
          </a:solidFill>
          <a:latin typeface="EYInterstate" pitchFamily="2" charset="0"/>
        </a:defRPr>
      </a:lvl2pPr>
      <a:lvl3pPr algn="l" defTabSz="831783" rtl="0" eaLnBrk="1" fontAlgn="base" hangingPunct="1">
        <a:lnSpc>
          <a:spcPts val="2510"/>
        </a:lnSpc>
        <a:spcBef>
          <a:spcPct val="0"/>
        </a:spcBef>
        <a:spcAft>
          <a:spcPct val="0"/>
        </a:spcAft>
        <a:defRPr sz="2052">
          <a:solidFill>
            <a:schemeClr val="tx1"/>
          </a:solidFill>
          <a:latin typeface="EYInterstate" pitchFamily="2" charset="0"/>
        </a:defRPr>
      </a:lvl3pPr>
      <a:lvl4pPr algn="l" defTabSz="831783" rtl="0" eaLnBrk="1" fontAlgn="base" hangingPunct="1">
        <a:lnSpc>
          <a:spcPts val="2510"/>
        </a:lnSpc>
        <a:spcBef>
          <a:spcPct val="0"/>
        </a:spcBef>
        <a:spcAft>
          <a:spcPct val="0"/>
        </a:spcAft>
        <a:defRPr sz="2052">
          <a:solidFill>
            <a:schemeClr val="tx1"/>
          </a:solidFill>
          <a:latin typeface="EYInterstate" pitchFamily="2" charset="0"/>
        </a:defRPr>
      </a:lvl4pPr>
      <a:lvl5pPr algn="l" defTabSz="831783" rtl="0" eaLnBrk="1" fontAlgn="base" hangingPunct="1">
        <a:lnSpc>
          <a:spcPts val="2510"/>
        </a:lnSpc>
        <a:spcBef>
          <a:spcPct val="0"/>
        </a:spcBef>
        <a:spcAft>
          <a:spcPct val="0"/>
        </a:spcAft>
        <a:defRPr sz="2052">
          <a:solidFill>
            <a:schemeClr val="tx1"/>
          </a:solidFill>
          <a:latin typeface="EYInterstate" pitchFamily="2" charset="0"/>
        </a:defRPr>
      </a:lvl5pPr>
      <a:lvl6pPr marL="382035" algn="l" defTabSz="831783" rtl="0" eaLnBrk="1" fontAlgn="base" hangingPunct="1">
        <a:lnSpc>
          <a:spcPts val="2510"/>
        </a:lnSpc>
        <a:spcBef>
          <a:spcPct val="0"/>
        </a:spcBef>
        <a:spcAft>
          <a:spcPct val="0"/>
        </a:spcAft>
        <a:defRPr sz="2052">
          <a:solidFill>
            <a:schemeClr val="tx1"/>
          </a:solidFill>
          <a:latin typeface="EYInterstate" pitchFamily="2" charset="0"/>
        </a:defRPr>
      </a:lvl6pPr>
      <a:lvl7pPr marL="764093" algn="l" defTabSz="831783" rtl="0" eaLnBrk="1" fontAlgn="base" hangingPunct="1">
        <a:lnSpc>
          <a:spcPts val="2510"/>
        </a:lnSpc>
        <a:spcBef>
          <a:spcPct val="0"/>
        </a:spcBef>
        <a:spcAft>
          <a:spcPct val="0"/>
        </a:spcAft>
        <a:defRPr sz="2052">
          <a:solidFill>
            <a:schemeClr val="tx1"/>
          </a:solidFill>
          <a:latin typeface="EYInterstate" pitchFamily="2" charset="0"/>
        </a:defRPr>
      </a:lvl7pPr>
      <a:lvl8pPr marL="1146164" algn="l" defTabSz="831783" rtl="0" eaLnBrk="1" fontAlgn="base" hangingPunct="1">
        <a:lnSpc>
          <a:spcPts val="2510"/>
        </a:lnSpc>
        <a:spcBef>
          <a:spcPct val="0"/>
        </a:spcBef>
        <a:spcAft>
          <a:spcPct val="0"/>
        </a:spcAft>
        <a:defRPr sz="2052">
          <a:solidFill>
            <a:schemeClr val="tx1"/>
          </a:solidFill>
          <a:latin typeface="EYInterstate" pitchFamily="2" charset="0"/>
        </a:defRPr>
      </a:lvl8pPr>
      <a:lvl9pPr marL="1528210" algn="l" defTabSz="831783" rtl="0" eaLnBrk="1" fontAlgn="base" hangingPunct="1">
        <a:lnSpc>
          <a:spcPts val="2510"/>
        </a:lnSpc>
        <a:spcBef>
          <a:spcPct val="0"/>
        </a:spcBef>
        <a:spcAft>
          <a:spcPct val="0"/>
        </a:spcAft>
        <a:defRPr sz="2052">
          <a:solidFill>
            <a:schemeClr val="tx1"/>
          </a:solidFill>
          <a:latin typeface="EYInterstate" pitchFamily="2" charset="0"/>
        </a:defRPr>
      </a:lvl9pPr>
    </p:titleStyle>
    <p:bodyStyle>
      <a:lvl1pPr algn="l" defTabSz="831783" rtl="0" eaLnBrk="1" fontAlgn="base" hangingPunct="1">
        <a:lnSpc>
          <a:spcPts val="1454"/>
        </a:lnSpc>
        <a:spcBef>
          <a:spcPct val="0"/>
        </a:spcBef>
        <a:spcAft>
          <a:spcPct val="0"/>
        </a:spcAft>
        <a:defRPr sz="1625">
          <a:solidFill>
            <a:srgbClr val="000000"/>
          </a:solidFill>
          <a:latin typeface="EYInterstate Regular" pitchFamily="2" charset="0"/>
          <a:ea typeface="+mn-ea"/>
          <a:cs typeface="+mn-cs"/>
        </a:defRPr>
      </a:lvl1pPr>
      <a:lvl2pPr marL="1358" marR="0" indent="0" algn="l" defTabSz="831783" rtl="0" eaLnBrk="1" fontAlgn="base" latinLnBrk="0" hangingPunct="1">
        <a:lnSpc>
          <a:spcPts val="1197"/>
        </a:lnSpc>
        <a:spcBef>
          <a:spcPct val="0"/>
        </a:spcBef>
        <a:spcAft>
          <a:spcPct val="0"/>
        </a:spcAft>
        <a:buClrTx/>
        <a:buSzPct val="30000"/>
        <a:buFont typeface="Arial" charset="0"/>
        <a:buNone/>
        <a:tabLst/>
        <a:defRPr sz="941">
          <a:solidFill>
            <a:srgbClr val="000000"/>
          </a:solidFill>
          <a:latin typeface="+mj-lt"/>
        </a:defRPr>
      </a:lvl2pPr>
      <a:lvl3pPr marL="2715" algn="l" defTabSz="831783" rtl="0" eaLnBrk="1" fontAlgn="base" hangingPunct="1">
        <a:lnSpc>
          <a:spcPts val="1539"/>
        </a:lnSpc>
        <a:spcBef>
          <a:spcPts val="513"/>
        </a:spcBef>
        <a:spcAft>
          <a:spcPct val="0"/>
        </a:spcAft>
        <a:buSzPct val="30000"/>
        <a:buFont typeface="Arial" charset="0"/>
        <a:defRPr sz="1197">
          <a:solidFill>
            <a:srgbClr val="808080"/>
          </a:solidFill>
          <a:latin typeface="EYInterstate Light" pitchFamily="2" charset="0"/>
        </a:defRPr>
      </a:lvl3pPr>
      <a:lvl4pPr marL="4060" algn="l" defTabSz="831783" rtl="0" eaLnBrk="1" fontAlgn="base" hangingPunct="1">
        <a:lnSpc>
          <a:spcPts val="1026"/>
        </a:lnSpc>
        <a:spcBef>
          <a:spcPts val="513"/>
        </a:spcBef>
        <a:spcAft>
          <a:spcPct val="0"/>
        </a:spcAft>
        <a:buSzPct val="30000"/>
        <a:buFont typeface="Arial" charset="0"/>
        <a:defRPr sz="770">
          <a:solidFill>
            <a:srgbClr val="000000"/>
          </a:solidFill>
          <a:latin typeface="EYInterstate" pitchFamily="2" charset="0"/>
        </a:defRPr>
      </a:lvl4pPr>
      <a:lvl5pPr marL="94184" indent="-87554" algn="l" defTabSz="831783" rtl="0" eaLnBrk="1" fontAlgn="base" hangingPunct="1">
        <a:lnSpc>
          <a:spcPct val="130000"/>
        </a:lnSpc>
        <a:spcBef>
          <a:spcPts val="513"/>
        </a:spcBef>
        <a:spcAft>
          <a:spcPct val="0"/>
        </a:spcAft>
        <a:buClr>
          <a:srgbClr val="58595B"/>
        </a:buClr>
        <a:buSzPct val="100000"/>
        <a:buFont typeface="EYInterstate Light" pitchFamily="2" charset="0"/>
        <a:buChar char="•"/>
        <a:tabLst>
          <a:tab pos="94184" algn="l"/>
        </a:tabLst>
        <a:defRPr sz="770">
          <a:solidFill>
            <a:srgbClr val="000000"/>
          </a:solidFill>
          <a:latin typeface="EYInterstate Light" pitchFamily="2" charset="0"/>
        </a:defRPr>
      </a:lvl5pPr>
      <a:lvl6pPr marL="456334" indent="-67648" algn="l" defTabSz="831783" rtl="0" eaLnBrk="1" fontAlgn="base" hangingPunct="1">
        <a:lnSpc>
          <a:spcPct val="130000"/>
        </a:lnSpc>
        <a:spcBef>
          <a:spcPts val="513"/>
        </a:spcBef>
        <a:spcAft>
          <a:spcPct val="0"/>
        </a:spcAft>
        <a:buSzPct val="30000"/>
        <a:buFont typeface="Arial" charset="0"/>
        <a:buChar char="►"/>
        <a:defRPr sz="770">
          <a:solidFill>
            <a:schemeClr val="tx1"/>
          </a:solidFill>
          <a:latin typeface="EYInterstate Light" pitchFamily="2" charset="0"/>
        </a:defRPr>
      </a:lvl6pPr>
      <a:lvl7pPr marL="838399" indent="-67648" algn="l" defTabSz="831783" rtl="0" eaLnBrk="1" fontAlgn="base" hangingPunct="1">
        <a:lnSpc>
          <a:spcPct val="130000"/>
        </a:lnSpc>
        <a:spcBef>
          <a:spcPts val="513"/>
        </a:spcBef>
        <a:spcAft>
          <a:spcPct val="0"/>
        </a:spcAft>
        <a:buSzPct val="30000"/>
        <a:buFont typeface="Arial" charset="0"/>
        <a:buChar char="►"/>
        <a:defRPr sz="770">
          <a:solidFill>
            <a:schemeClr val="tx1"/>
          </a:solidFill>
          <a:latin typeface="EYInterstate Light" pitchFamily="2" charset="0"/>
        </a:defRPr>
      </a:lvl7pPr>
      <a:lvl8pPr marL="1220449" indent="-67648" algn="l" defTabSz="831783" rtl="0" eaLnBrk="1" fontAlgn="base" hangingPunct="1">
        <a:lnSpc>
          <a:spcPct val="130000"/>
        </a:lnSpc>
        <a:spcBef>
          <a:spcPts val="513"/>
        </a:spcBef>
        <a:spcAft>
          <a:spcPct val="0"/>
        </a:spcAft>
        <a:buSzPct val="30000"/>
        <a:buFont typeface="Arial" charset="0"/>
        <a:buChar char="►"/>
        <a:defRPr sz="770">
          <a:solidFill>
            <a:schemeClr val="tx1"/>
          </a:solidFill>
          <a:latin typeface="EYInterstate Light" pitchFamily="2" charset="0"/>
        </a:defRPr>
      </a:lvl8pPr>
      <a:lvl9pPr marL="1602507" indent="-67648" algn="l" defTabSz="831783" rtl="0" eaLnBrk="1" fontAlgn="base" hangingPunct="1">
        <a:lnSpc>
          <a:spcPct val="130000"/>
        </a:lnSpc>
        <a:spcBef>
          <a:spcPts val="513"/>
        </a:spcBef>
        <a:spcAft>
          <a:spcPct val="0"/>
        </a:spcAft>
        <a:buSzPct val="30000"/>
        <a:buFont typeface="Arial" charset="0"/>
        <a:buChar char="►"/>
        <a:defRPr sz="770">
          <a:solidFill>
            <a:schemeClr val="tx1"/>
          </a:solidFill>
          <a:latin typeface="EYInterstate Light" pitchFamily="2" charset="0"/>
        </a:defRPr>
      </a:lvl9pPr>
    </p:bodyStyle>
    <p:otherStyle>
      <a:defPPr>
        <a:defRPr lang="en-US"/>
      </a:defPPr>
      <a:lvl1pPr marL="0" algn="l" defTabSz="764093" rtl="0" eaLnBrk="1" latinLnBrk="0" hangingPunct="1">
        <a:defRPr sz="1625" kern="1200">
          <a:solidFill>
            <a:schemeClr val="tx1"/>
          </a:solidFill>
          <a:latin typeface="+mn-lt"/>
          <a:ea typeface="+mn-ea"/>
          <a:cs typeface="+mn-cs"/>
        </a:defRPr>
      </a:lvl1pPr>
      <a:lvl2pPr marL="382035" algn="l" defTabSz="764093" rtl="0" eaLnBrk="1" latinLnBrk="0" hangingPunct="1">
        <a:defRPr sz="1625" kern="1200">
          <a:solidFill>
            <a:schemeClr val="tx1"/>
          </a:solidFill>
          <a:latin typeface="+mn-lt"/>
          <a:ea typeface="+mn-ea"/>
          <a:cs typeface="+mn-cs"/>
        </a:defRPr>
      </a:lvl2pPr>
      <a:lvl3pPr marL="764093" algn="l" defTabSz="764093" rtl="0" eaLnBrk="1" latinLnBrk="0" hangingPunct="1">
        <a:defRPr sz="1625" kern="1200">
          <a:solidFill>
            <a:schemeClr val="tx1"/>
          </a:solidFill>
          <a:latin typeface="+mn-lt"/>
          <a:ea typeface="+mn-ea"/>
          <a:cs typeface="+mn-cs"/>
        </a:defRPr>
      </a:lvl3pPr>
      <a:lvl4pPr marL="1146164" algn="l" defTabSz="764093" rtl="0" eaLnBrk="1" latinLnBrk="0" hangingPunct="1">
        <a:defRPr sz="1625" kern="1200">
          <a:solidFill>
            <a:schemeClr val="tx1"/>
          </a:solidFill>
          <a:latin typeface="+mn-lt"/>
          <a:ea typeface="+mn-ea"/>
          <a:cs typeface="+mn-cs"/>
        </a:defRPr>
      </a:lvl4pPr>
      <a:lvl5pPr marL="1528210" algn="l" defTabSz="764093" rtl="0" eaLnBrk="1" latinLnBrk="0" hangingPunct="1">
        <a:defRPr sz="1625" kern="1200">
          <a:solidFill>
            <a:schemeClr val="tx1"/>
          </a:solidFill>
          <a:latin typeface="+mn-lt"/>
          <a:ea typeface="+mn-ea"/>
          <a:cs typeface="+mn-cs"/>
        </a:defRPr>
      </a:lvl5pPr>
      <a:lvl6pPr marL="1910268" algn="l" defTabSz="764093" rtl="0" eaLnBrk="1" latinLnBrk="0" hangingPunct="1">
        <a:defRPr sz="1625" kern="1200">
          <a:solidFill>
            <a:schemeClr val="tx1"/>
          </a:solidFill>
          <a:latin typeface="+mn-lt"/>
          <a:ea typeface="+mn-ea"/>
          <a:cs typeface="+mn-cs"/>
        </a:defRPr>
      </a:lvl6pPr>
      <a:lvl7pPr marL="2292323" algn="l" defTabSz="764093" rtl="0" eaLnBrk="1" latinLnBrk="0" hangingPunct="1">
        <a:defRPr sz="1625" kern="1200">
          <a:solidFill>
            <a:schemeClr val="tx1"/>
          </a:solidFill>
          <a:latin typeface="+mn-lt"/>
          <a:ea typeface="+mn-ea"/>
          <a:cs typeface="+mn-cs"/>
        </a:defRPr>
      </a:lvl7pPr>
      <a:lvl8pPr marL="2674377" algn="l" defTabSz="764093" rtl="0" eaLnBrk="1" latinLnBrk="0" hangingPunct="1">
        <a:defRPr sz="1625" kern="1200">
          <a:solidFill>
            <a:schemeClr val="tx1"/>
          </a:solidFill>
          <a:latin typeface="+mn-lt"/>
          <a:ea typeface="+mn-ea"/>
          <a:cs typeface="+mn-cs"/>
        </a:defRPr>
      </a:lvl8pPr>
      <a:lvl9pPr marL="3056418" algn="l" defTabSz="764093" rtl="0" eaLnBrk="1" latinLnBrk="0" hangingPunct="1">
        <a:defRPr sz="1625"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16" name="Text Box 16"/>
          <p:cNvSpPr txBox="1">
            <a:spLocks noChangeArrowheads="1"/>
          </p:cNvSpPr>
          <p:nvPr/>
        </p:nvSpPr>
        <p:spPr bwMode="auto">
          <a:xfrm>
            <a:off x="517204" y="6624297"/>
            <a:ext cx="2089163" cy="9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algn="l" defTabSz="995363">
              <a:defRPr sz="2400">
                <a:solidFill>
                  <a:schemeClr val="tx1"/>
                </a:solidFill>
                <a:latin typeface="Times New Roman" pitchFamily="18" charset="0"/>
              </a:defRPr>
            </a:lvl1pPr>
            <a:lvl2pPr marL="498475" algn="l" defTabSz="995363">
              <a:defRPr sz="2400">
                <a:solidFill>
                  <a:schemeClr val="tx1"/>
                </a:solidFill>
                <a:latin typeface="Times New Roman" pitchFamily="18" charset="0"/>
              </a:defRPr>
            </a:lvl2pPr>
            <a:lvl3pPr marL="995363" algn="l" defTabSz="995363">
              <a:defRPr sz="2400">
                <a:solidFill>
                  <a:schemeClr val="tx1"/>
                </a:solidFill>
                <a:latin typeface="Times New Roman" pitchFamily="18" charset="0"/>
              </a:defRPr>
            </a:lvl3pPr>
            <a:lvl4pPr marL="1493838" algn="l" defTabSz="995363">
              <a:defRPr sz="2400">
                <a:solidFill>
                  <a:schemeClr val="tx1"/>
                </a:solidFill>
                <a:latin typeface="Times New Roman" pitchFamily="18" charset="0"/>
              </a:defRPr>
            </a:lvl4pPr>
            <a:lvl5pPr marL="1990725" algn="l" defTabSz="995363">
              <a:defRPr sz="2400">
                <a:solidFill>
                  <a:schemeClr val="tx1"/>
                </a:solidFill>
                <a:latin typeface="Times New Roman" pitchFamily="18" charset="0"/>
              </a:defRPr>
            </a:lvl5pPr>
            <a:lvl6pPr marL="2447925" defTabSz="995363" fontAlgn="base">
              <a:spcBef>
                <a:spcPct val="0"/>
              </a:spcBef>
              <a:spcAft>
                <a:spcPct val="0"/>
              </a:spcAft>
              <a:defRPr sz="2400">
                <a:solidFill>
                  <a:schemeClr val="tx1"/>
                </a:solidFill>
                <a:latin typeface="Times New Roman" pitchFamily="18" charset="0"/>
              </a:defRPr>
            </a:lvl6pPr>
            <a:lvl7pPr marL="2905125" defTabSz="995363" fontAlgn="base">
              <a:spcBef>
                <a:spcPct val="0"/>
              </a:spcBef>
              <a:spcAft>
                <a:spcPct val="0"/>
              </a:spcAft>
              <a:defRPr sz="2400">
                <a:solidFill>
                  <a:schemeClr val="tx1"/>
                </a:solidFill>
                <a:latin typeface="Times New Roman" pitchFamily="18" charset="0"/>
              </a:defRPr>
            </a:lvl7pPr>
            <a:lvl8pPr marL="3362325" defTabSz="995363" fontAlgn="base">
              <a:spcBef>
                <a:spcPct val="0"/>
              </a:spcBef>
              <a:spcAft>
                <a:spcPct val="0"/>
              </a:spcAft>
              <a:defRPr sz="2400">
                <a:solidFill>
                  <a:schemeClr val="tx1"/>
                </a:solidFill>
                <a:latin typeface="Times New Roman" pitchFamily="18" charset="0"/>
              </a:defRPr>
            </a:lvl8pPr>
            <a:lvl9pPr marL="3819525" defTabSz="995363"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pl-PL" sz="599" dirty="0" smtClean="0">
                <a:solidFill>
                  <a:srgbClr val="333333"/>
                </a:solidFill>
                <a:latin typeface="EYInterstate Regular" pitchFamily="2" charset="0"/>
              </a:rPr>
              <a:t>Poufne </a:t>
            </a:r>
            <a:r>
              <a:rPr lang="en-GB" sz="599" dirty="0" smtClean="0">
                <a:solidFill>
                  <a:srgbClr val="333333"/>
                </a:solidFill>
                <a:latin typeface="EYInterstate Light" pitchFamily="2" charset="0"/>
              </a:rPr>
              <a:t>– </a:t>
            </a:r>
            <a:r>
              <a:rPr lang="pl-PL" sz="599" dirty="0" smtClean="0">
                <a:solidFill>
                  <a:srgbClr val="333333"/>
                </a:solidFill>
                <a:latin typeface="EYInterstate Light" pitchFamily="2" charset="0"/>
              </a:rPr>
              <a:t>Wszelkie prawa zastrzeżone </a:t>
            </a:r>
            <a:r>
              <a:rPr lang="en-GB" sz="599" dirty="0" smtClean="0">
                <a:solidFill>
                  <a:srgbClr val="333333"/>
                </a:solidFill>
                <a:latin typeface="EYInterstate Light" pitchFamily="2" charset="0"/>
              </a:rPr>
              <a:t>– </a:t>
            </a:r>
            <a:r>
              <a:rPr lang="pl-PL" sz="599" dirty="0" smtClean="0">
                <a:solidFill>
                  <a:srgbClr val="333333"/>
                </a:solidFill>
                <a:latin typeface="EYInterstate Light" pitchFamily="2" charset="0"/>
              </a:rPr>
              <a:t>EY 2017</a:t>
            </a:r>
            <a:endParaRPr lang="en-GB" sz="599" dirty="0">
              <a:solidFill>
                <a:srgbClr val="333333"/>
              </a:solidFill>
              <a:latin typeface="EYInterstate Light" pitchFamily="2" charset="0"/>
            </a:endParaRPr>
          </a:p>
        </p:txBody>
      </p:sp>
      <p:sp>
        <p:nvSpPr>
          <p:cNvPr id="102412" name="Rectangle 12"/>
          <p:cNvSpPr>
            <a:spLocks noGrp="1" noChangeArrowheads="1"/>
          </p:cNvSpPr>
          <p:nvPr>
            <p:ph type="title"/>
          </p:nvPr>
        </p:nvSpPr>
        <p:spPr bwMode="auto">
          <a:xfrm>
            <a:off x="532018" y="293729"/>
            <a:ext cx="8104282" cy="32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GB" dirty="0" smtClean="0"/>
              <a:t>Headline 1</a:t>
            </a:r>
          </a:p>
        </p:txBody>
      </p:sp>
      <p:sp>
        <p:nvSpPr>
          <p:cNvPr id="4" name="Text Box 14"/>
          <p:cNvSpPr txBox="1">
            <a:spLocks noChangeArrowheads="1"/>
          </p:cNvSpPr>
          <p:nvPr userDrawn="1"/>
        </p:nvSpPr>
        <p:spPr bwMode="auto">
          <a:xfrm>
            <a:off x="3127638" y="6618799"/>
            <a:ext cx="5508662" cy="97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lgn="l" defTabSz="995363">
              <a:defRPr sz="2400">
                <a:solidFill>
                  <a:schemeClr val="tx1"/>
                </a:solidFill>
                <a:latin typeface="Times New Roman" pitchFamily="18" charset="0"/>
              </a:defRPr>
            </a:lvl1pPr>
            <a:lvl2pPr marL="498475" algn="l" defTabSz="995363">
              <a:defRPr sz="2400">
                <a:solidFill>
                  <a:schemeClr val="tx1"/>
                </a:solidFill>
                <a:latin typeface="Times New Roman" pitchFamily="18" charset="0"/>
              </a:defRPr>
            </a:lvl2pPr>
            <a:lvl3pPr marL="995363" algn="l" defTabSz="995363">
              <a:defRPr sz="2400">
                <a:solidFill>
                  <a:schemeClr val="tx1"/>
                </a:solidFill>
                <a:latin typeface="Times New Roman" pitchFamily="18" charset="0"/>
              </a:defRPr>
            </a:lvl3pPr>
            <a:lvl4pPr marL="1493838" algn="l" defTabSz="995363">
              <a:defRPr sz="2400">
                <a:solidFill>
                  <a:schemeClr val="tx1"/>
                </a:solidFill>
                <a:latin typeface="Times New Roman" pitchFamily="18" charset="0"/>
              </a:defRPr>
            </a:lvl4pPr>
            <a:lvl5pPr marL="1990725" algn="l" defTabSz="995363">
              <a:defRPr sz="2400">
                <a:solidFill>
                  <a:schemeClr val="tx1"/>
                </a:solidFill>
                <a:latin typeface="Times New Roman" pitchFamily="18" charset="0"/>
              </a:defRPr>
            </a:lvl5pPr>
            <a:lvl6pPr marL="2447925" defTabSz="995363" fontAlgn="base">
              <a:spcBef>
                <a:spcPct val="0"/>
              </a:spcBef>
              <a:spcAft>
                <a:spcPct val="0"/>
              </a:spcAft>
              <a:defRPr sz="2400">
                <a:solidFill>
                  <a:schemeClr val="tx1"/>
                </a:solidFill>
                <a:latin typeface="Times New Roman" pitchFamily="18" charset="0"/>
              </a:defRPr>
            </a:lvl6pPr>
            <a:lvl7pPr marL="2905125" defTabSz="995363" fontAlgn="base">
              <a:spcBef>
                <a:spcPct val="0"/>
              </a:spcBef>
              <a:spcAft>
                <a:spcPct val="0"/>
              </a:spcAft>
              <a:defRPr sz="2400">
                <a:solidFill>
                  <a:schemeClr val="tx1"/>
                </a:solidFill>
                <a:latin typeface="Times New Roman" pitchFamily="18" charset="0"/>
              </a:defRPr>
            </a:lvl7pPr>
            <a:lvl8pPr marL="3362325" defTabSz="995363" fontAlgn="base">
              <a:spcBef>
                <a:spcPct val="0"/>
              </a:spcBef>
              <a:spcAft>
                <a:spcPct val="0"/>
              </a:spcAft>
              <a:defRPr sz="2400">
                <a:solidFill>
                  <a:schemeClr val="tx1"/>
                </a:solidFill>
                <a:latin typeface="Times New Roman" pitchFamily="18" charset="0"/>
              </a:defRPr>
            </a:lvl8pPr>
            <a:lvl9pPr marL="3819525" defTabSz="995363"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pl-PL" sz="599" dirty="0" smtClean="0">
                <a:solidFill>
                  <a:srgbClr val="333333"/>
                </a:solidFill>
                <a:latin typeface="EYInterstate Light" pitchFamily="2" charset="0"/>
              </a:rPr>
              <a:t>Oferta na wdrożenie systemu zapewnienia zgodności (</a:t>
            </a:r>
            <a:r>
              <a:rPr lang="pl-PL" sz="599" dirty="0" err="1" smtClean="0">
                <a:solidFill>
                  <a:srgbClr val="333333"/>
                </a:solidFill>
                <a:latin typeface="EYInterstate Light" pitchFamily="2" charset="0"/>
              </a:rPr>
              <a:t>compliance</a:t>
            </a:r>
            <a:r>
              <a:rPr lang="pl-PL" sz="599" dirty="0" smtClean="0">
                <a:solidFill>
                  <a:srgbClr val="333333"/>
                </a:solidFill>
                <a:latin typeface="EYInterstate Light" pitchFamily="2" charset="0"/>
              </a:rPr>
              <a:t>)	 			</a:t>
            </a:r>
            <a:r>
              <a:rPr lang="pl-PL" sz="599" dirty="0" smtClean="0">
                <a:solidFill>
                  <a:srgbClr val="333333"/>
                </a:solidFill>
                <a:latin typeface="EYInterstate Regular" pitchFamily="2" charset="0"/>
              </a:rPr>
              <a:t>|  </a:t>
            </a:r>
            <a:fld id="{E98D8E64-FB2B-414D-B53B-7EC5722471EE}" type="slidenum">
              <a:rPr lang="pl-PL" sz="599" smtClean="0">
                <a:solidFill>
                  <a:srgbClr val="333333"/>
                </a:solidFill>
                <a:latin typeface="EYInterstate Regular" pitchFamily="2" charset="0"/>
              </a:rPr>
              <a:pPr algn="ctr" fontAlgn="base">
                <a:spcBef>
                  <a:spcPct val="0"/>
                </a:spcBef>
                <a:spcAft>
                  <a:spcPct val="0"/>
                </a:spcAft>
              </a:pPr>
              <a:t>‹#›</a:t>
            </a:fld>
            <a:endParaRPr lang="en-GB" sz="599" dirty="0">
              <a:solidFill>
                <a:srgbClr val="333333"/>
              </a:solidFill>
              <a:latin typeface="EYInterstate Regular" pitchFamily="2" charset="0"/>
            </a:endParaRPr>
          </a:p>
        </p:txBody>
      </p:sp>
    </p:spTree>
    <p:extLst>
      <p:ext uri="{BB962C8B-B14F-4D97-AF65-F5344CB8AC3E}">
        <p14:creationId xmlns:p14="http://schemas.microsoft.com/office/powerpoint/2010/main" val="2705406117"/>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 id="2147483888" r:id="rId17"/>
    <p:sldLayoutId id="2147483889" r:id="rId18"/>
    <p:sldLayoutId id="2147483890" r:id="rId19"/>
    <p:sldLayoutId id="2147483892" r:id="rId20"/>
    <p:sldLayoutId id="2147483893" r:id="rId21"/>
    <p:sldLayoutId id="2147483894" r:id="rId22"/>
    <p:sldLayoutId id="2147483895" r:id="rId23"/>
    <p:sldLayoutId id="2147483896" r:id="rId24"/>
  </p:sldLayoutIdLst>
  <p:timing>
    <p:tnLst>
      <p:par>
        <p:cTn id="1" dur="indefinite" restart="never" nodeType="tmRoot"/>
      </p:par>
    </p:tnLst>
  </p:timing>
  <p:hf sldNum="0" hdr="0" dt="0"/>
  <p:txStyles>
    <p:titleStyle>
      <a:lvl1pPr algn="l" defTabSz="831783" rtl="0" eaLnBrk="1" fontAlgn="base" hangingPunct="1">
        <a:lnSpc>
          <a:spcPts val="2510"/>
        </a:lnSpc>
        <a:spcBef>
          <a:spcPct val="0"/>
        </a:spcBef>
        <a:spcAft>
          <a:spcPct val="0"/>
        </a:spcAft>
        <a:defRPr sz="2052" b="1">
          <a:solidFill>
            <a:srgbClr val="000000"/>
          </a:solidFill>
          <a:latin typeface="EYInterstate" pitchFamily="2" charset="0"/>
          <a:ea typeface="+mj-ea"/>
          <a:cs typeface="+mj-cs"/>
        </a:defRPr>
      </a:lvl1pPr>
      <a:lvl2pPr algn="l" defTabSz="831783" rtl="0" eaLnBrk="1" fontAlgn="base" hangingPunct="1">
        <a:lnSpc>
          <a:spcPts val="2510"/>
        </a:lnSpc>
        <a:spcBef>
          <a:spcPct val="0"/>
        </a:spcBef>
        <a:spcAft>
          <a:spcPct val="0"/>
        </a:spcAft>
        <a:defRPr sz="2052">
          <a:solidFill>
            <a:schemeClr val="tx1"/>
          </a:solidFill>
          <a:latin typeface="EYInterstate" pitchFamily="2" charset="0"/>
        </a:defRPr>
      </a:lvl2pPr>
      <a:lvl3pPr algn="l" defTabSz="831783" rtl="0" eaLnBrk="1" fontAlgn="base" hangingPunct="1">
        <a:lnSpc>
          <a:spcPts val="2510"/>
        </a:lnSpc>
        <a:spcBef>
          <a:spcPct val="0"/>
        </a:spcBef>
        <a:spcAft>
          <a:spcPct val="0"/>
        </a:spcAft>
        <a:defRPr sz="2052">
          <a:solidFill>
            <a:schemeClr val="tx1"/>
          </a:solidFill>
          <a:latin typeface="EYInterstate" pitchFamily="2" charset="0"/>
        </a:defRPr>
      </a:lvl3pPr>
      <a:lvl4pPr algn="l" defTabSz="831783" rtl="0" eaLnBrk="1" fontAlgn="base" hangingPunct="1">
        <a:lnSpc>
          <a:spcPts val="2510"/>
        </a:lnSpc>
        <a:spcBef>
          <a:spcPct val="0"/>
        </a:spcBef>
        <a:spcAft>
          <a:spcPct val="0"/>
        </a:spcAft>
        <a:defRPr sz="2052">
          <a:solidFill>
            <a:schemeClr val="tx1"/>
          </a:solidFill>
          <a:latin typeface="EYInterstate" pitchFamily="2" charset="0"/>
        </a:defRPr>
      </a:lvl4pPr>
      <a:lvl5pPr algn="l" defTabSz="831783" rtl="0" eaLnBrk="1" fontAlgn="base" hangingPunct="1">
        <a:lnSpc>
          <a:spcPts val="2510"/>
        </a:lnSpc>
        <a:spcBef>
          <a:spcPct val="0"/>
        </a:spcBef>
        <a:spcAft>
          <a:spcPct val="0"/>
        </a:spcAft>
        <a:defRPr sz="2052">
          <a:solidFill>
            <a:schemeClr val="tx1"/>
          </a:solidFill>
          <a:latin typeface="EYInterstate" pitchFamily="2" charset="0"/>
        </a:defRPr>
      </a:lvl5pPr>
      <a:lvl6pPr marL="382035" algn="l" defTabSz="831783" rtl="0" eaLnBrk="1" fontAlgn="base" hangingPunct="1">
        <a:lnSpc>
          <a:spcPts val="2510"/>
        </a:lnSpc>
        <a:spcBef>
          <a:spcPct val="0"/>
        </a:spcBef>
        <a:spcAft>
          <a:spcPct val="0"/>
        </a:spcAft>
        <a:defRPr sz="2052">
          <a:solidFill>
            <a:schemeClr val="tx1"/>
          </a:solidFill>
          <a:latin typeface="EYInterstate" pitchFamily="2" charset="0"/>
        </a:defRPr>
      </a:lvl6pPr>
      <a:lvl7pPr marL="764093" algn="l" defTabSz="831783" rtl="0" eaLnBrk="1" fontAlgn="base" hangingPunct="1">
        <a:lnSpc>
          <a:spcPts val="2510"/>
        </a:lnSpc>
        <a:spcBef>
          <a:spcPct val="0"/>
        </a:spcBef>
        <a:spcAft>
          <a:spcPct val="0"/>
        </a:spcAft>
        <a:defRPr sz="2052">
          <a:solidFill>
            <a:schemeClr val="tx1"/>
          </a:solidFill>
          <a:latin typeface="EYInterstate" pitchFamily="2" charset="0"/>
        </a:defRPr>
      </a:lvl7pPr>
      <a:lvl8pPr marL="1146164" algn="l" defTabSz="831783" rtl="0" eaLnBrk="1" fontAlgn="base" hangingPunct="1">
        <a:lnSpc>
          <a:spcPts val="2510"/>
        </a:lnSpc>
        <a:spcBef>
          <a:spcPct val="0"/>
        </a:spcBef>
        <a:spcAft>
          <a:spcPct val="0"/>
        </a:spcAft>
        <a:defRPr sz="2052">
          <a:solidFill>
            <a:schemeClr val="tx1"/>
          </a:solidFill>
          <a:latin typeface="EYInterstate" pitchFamily="2" charset="0"/>
        </a:defRPr>
      </a:lvl8pPr>
      <a:lvl9pPr marL="1528210" algn="l" defTabSz="831783" rtl="0" eaLnBrk="1" fontAlgn="base" hangingPunct="1">
        <a:lnSpc>
          <a:spcPts val="2510"/>
        </a:lnSpc>
        <a:spcBef>
          <a:spcPct val="0"/>
        </a:spcBef>
        <a:spcAft>
          <a:spcPct val="0"/>
        </a:spcAft>
        <a:defRPr sz="2052">
          <a:solidFill>
            <a:schemeClr val="tx1"/>
          </a:solidFill>
          <a:latin typeface="EYInterstate" pitchFamily="2" charset="0"/>
        </a:defRPr>
      </a:lvl9pPr>
    </p:titleStyle>
    <p:bodyStyle>
      <a:lvl1pPr algn="l" defTabSz="831783" rtl="0" eaLnBrk="1" fontAlgn="base" hangingPunct="1">
        <a:lnSpc>
          <a:spcPts val="1454"/>
        </a:lnSpc>
        <a:spcBef>
          <a:spcPct val="0"/>
        </a:spcBef>
        <a:spcAft>
          <a:spcPct val="0"/>
        </a:spcAft>
        <a:defRPr sz="1625">
          <a:solidFill>
            <a:srgbClr val="000000"/>
          </a:solidFill>
          <a:latin typeface="EYInterstate Regular" pitchFamily="2" charset="0"/>
          <a:ea typeface="+mn-ea"/>
          <a:cs typeface="+mn-cs"/>
        </a:defRPr>
      </a:lvl1pPr>
      <a:lvl2pPr marL="1358" marR="0" indent="0" algn="l" defTabSz="831783" rtl="0" eaLnBrk="1" fontAlgn="base" latinLnBrk="0" hangingPunct="1">
        <a:lnSpc>
          <a:spcPts val="1197"/>
        </a:lnSpc>
        <a:spcBef>
          <a:spcPct val="0"/>
        </a:spcBef>
        <a:spcAft>
          <a:spcPct val="0"/>
        </a:spcAft>
        <a:buClrTx/>
        <a:buSzPct val="30000"/>
        <a:buFont typeface="Arial" charset="0"/>
        <a:buNone/>
        <a:tabLst/>
        <a:defRPr sz="941">
          <a:solidFill>
            <a:srgbClr val="000000"/>
          </a:solidFill>
          <a:latin typeface="+mj-lt"/>
        </a:defRPr>
      </a:lvl2pPr>
      <a:lvl3pPr marL="2715" algn="l" defTabSz="831783" rtl="0" eaLnBrk="1" fontAlgn="base" hangingPunct="1">
        <a:lnSpc>
          <a:spcPts val="1539"/>
        </a:lnSpc>
        <a:spcBef>
          <a:spcPts val="513"/>
        </a:spcBef>
        <a:spcAft>
          <a:spcPct val="0"/>
        </a:spcAft>
        <a:buSzPct val="30000"/>
        <a:buFont typeface="Arial" charset="0"/>
        <a:defRPr sz="1197">
          <a:solidFill>
            <a:srgbClr val="808080"/>
          </a:solidFill>
          <a:latin typeface="EYInterstate Light" pitchFamily="2" charset="0"/>
        </a:defRPr>
      </a:lvl3pPr>
      <a:lvl4pPr marL="4060" algn="l" defTabSz="831783" rtl="0" eaLnBrk="1" fontAlgn="base" hangingPunct="1">
        <a:lnSpc>
          <a:spcPts val="1026"/>
        </a:lnSpc>
        <a:spcBef>
          <a:spcPts val="513"/>
        </a:spcBef>
        <a:spcAft>
          <a:spcPct val="0"/>
        </a:spcAft>
        <a:buSzPct val="30000"/>
        <a:buFont typeface="Arial" charset="0"/>
        <a:defRPr sz="770">
          <a:solidFill>
            <a:srgbClr val="000000"/>
          </a:solidFill>
          <a:latin typeface="EYInterstate" pitchFamily="2" charset="0"/>
        </a:defRPr>
      </a:lvl4pPr>
      <a:lvl5pPr marL="94184" indent="-87554" algn="l" defTabSz="831783" rtl="0" eaLnBrk="1" fontAlgn="base" hangingPunct="1">
        <a:lnSpc>
          <a:spcPct val="130000"/>
        </a:lnSpc>
        <a:spcBef>
          <a:spcPts val="513"/>
        </a:spcBef>
        <a:spcAft>
          <a:spcPct val="0"/>
        </a:spcAft>
        <a:buClr>
          <a:srgbClr val="58595B"/>
        </a:buClr>
        <a:buSzPct val="100000"/>
        <a:buFont typeface="EYInterstate Light" pitchFamily="2" charset="0"/>
        <a:buChar char="•"/>
        <a:tabLst>
          <a:tab pos="94184" algn="l"/>
        </a:tabLst>
        <a:defRPr sz="770">
          <a:solidFill>
            <a:srgbClr val="000000"/>
          </a:solidFill>
          <a:latin typeface="EYInterstate Light" pitchFamily="2" charset="0"/>
        </a:defRPr>
      </a:lvl5pPr>
      <a:lvl6pPr marL="456334" indent="-67648" algn="l" defTabSz="831783" rtl="0" eaLnBrk="1" fontAlgn="base" hangingPunct="1">
        <a:lnSpc>
          <a:spcPct val="130000"/>
        </a:lnSpc>
        <a:spcBef>
          <a:spcPts val="513"/>
        </a:spcBef>
        <a:spcAft>
          <a:spcPct val="0"/>
        </a:spcAft>
        <a:buSzPct val="30000"/>
        <a:buFont typeface="Arial" charset="0"/>
        <a:buChar char="►"/>
        <a:defRPr sz="770">
          <a:solidFill>
            <a:schemeClr val="tx1"/>
          </a:solidFill>
          <a:latin typeface="EYInterstate Light" pitchFamily="2" charset="0"/>
        </a:defRPr>
      </a:lvl6pPr>
      <a:lvl7pPr marL="838399" indent="-67648" algn="l" defTabSz="831783" rtl="0" eaLnBrk="1" fontAlgn="base" hangingPunct="1">
        <a:lnSpc>
          <a:spcPct val="130000"/>
        </a:lnSpc>
        <a:spcBef>
          <a:spcPts val="513"/>
        </a:spcBef>
        <a:spcAft>
          <a:spcPct val="0"/>
        </a:spcAft>
        <a:buSzPct val="30000"/>
        <a:buFont typeface="Arial" charset="0"/>
        <a:buChar char="►"/>
        <a:defRPr sz="770">
          <a:solidFill>
            <a:schemeClr val="tx1"/>
          </a:solidFill>
          <a:latin typeface="EYInterstate Light" pitchFamily="2" charset="0"/>
        </a:defRPr>
      </a:lvl7pPr>
      <a:lvl8pPr marL="1220449" indent="-67648" algn="l" defTabSz="831783" rtl="0" eaLnBrk="1" fontAlgn="base" hangingPunct="1">
        <a:lnSpc>
          <a:spcPct val="130000"/>
        </a:lnSpc>
        <a:spcBef>
          <a:spcPts val="513"/>
        </a:spcBef>
        <a:spcAft>
          <a:spcPct val="0"/>
        </a:spcAft>
        <a:buSzPct val="30000"/>
        <a:buFont typeface="Arial" charset="0"/>
        <a:buChar char="►"/>
        <a:defRPr sz="770">
          <a:solidFill>
            <a:schemeClr val="tx1"/>
          </a:solidFill>
          <a:latin typeface="EYInterstate Light" pitchFamily="2" charset="0"/>
        </a:defRPr>
      </a:lvl8pPr>
      <a:lvl9pPr marL="1602507" indent="-67648" algn="l" defTabSz="831783" rtl="0" eaLnBrk="1" fontAlgn="base" hangingPunct="1">
        <a:lnSpc>
          <a:spcPct val="130000"/>
        </a:lnSpc>
        <a:spcBef>
          <a:spcPts val="513"/>
        </a:spcBef>
        <a:spcAft>
          <a:spcPct val="0"/>
        </a:spcAft>
        <a:buSzPct val="30000"/>
        <a:buFont typeface="Arial" charset="0"/>
        <a:buChar char="►"/>
        <a:defRPr sz="770">
          <a:solidFill>
            <a:schemeClr val="tx1"/>
          </a:solidFill>
          <a:latin typeface="EYInterstate Light" pitchFamily="2" charset="0"/>
        </a:defRPr>
      </a:lvl9pPr>
    </p:bodyStyle>
    <p:otherStyle>
      <a:defPPr>
        <a:defRPr lang="en-US"/>
      </a:defPPr>
      <a:lvl1pPr marL="0" algn="l" defTabSz="764093" rtl="0" eaLnBrk="1" latinLnBrk="0" hangingPunct="1">
        <a:defRPr sz="1625" kern="1200">
          <a:solidFill>
            <a:schemeClr val="tx1"/>
          </a:solidFill>
          <a:latin typeface="+mn-lt"/>
          <a:ea typeface="+mn-ea"/>
          <a:cs typeface="+mn-cs"/>
        </a:defRPr>
      </a:lvl1pPr>
      <a:lvl2pPr marL="382035" algn="l" defTabSz="764093" rtl="0" eaLnBrk="1" latinLnBrk="0" hangingPunct="1">
        <a:defRPr sz="1625" kern="1200">
          <a:solidFill>
            <a:schemeClr val="tx1"/>
          </a:solidFill>
          <a:latin typeface="+mn-lt"/>
          <a:ea typeface="+mn-ea"/>
          <a:cs typeface="+mn-cs"/>
        </a:defRPr>
      </a:lvl2pPr>
      <a:lvl3pPr marL="764093" algn="l" defTabSz="764093" rtl="0" eaLnBrk="1" latinLnBrk="0" hangingPunct="1">
        <a:defRPr sz="1625" kern="1200">
          <a:solidFill>
            <a:schemeClr val="tx1"/>
          </a:solidFill>
          <a:latin typeface="+mn-lt"/>
          <a:ea typeface="+mn-ea"/>
          <a:cs typeface="+mn-cs"/>
        </a:defRPr>
      </a:lvl3pPr>
      <a:lvl4pPr marL="1146164" algn="l" defTabSz="764093" rtl="0" eaLnBrk="1" latinLnBrk="0" hangingPunct="1">
        <a:defRPr sz="1625" kern="1200">
          <a:solidFill>
            <a:schemeClr val="tx1"/>
          </a:solidFill>
          <a:latin typeface="+mn-lt"/>
          <a:ea typeface="+mn-ea"/>
          <a:cs typeface="+mn-cs"/>
        </a:defRPr>
      </a:lvl4pPr>
      <a:lvl5pPr marL="1528210" algn="l" defTabSz="764093" rtl="0" eaLnBrk="1" latinLnBrk="0" hangingPunct="1">
        <a:defRPr sz="1625" kern="1200">
          <a:solidFill>
            <a:schemeClr val="tx1"/>
          </a:solidFill>
          <a:latin typeface="+mn-lt"/>
          <a:ea typeface="+mn-ea"/>
          <a:cs typeface="+mn-cs"/>
        </a:defRPr>
      </a:lvl5pPr>
      <a:lvl6pPr marL="1910268" algn="l" defTabSz="764093" rtl="0" eaLnBrk="1" latinLnBrk="0" hangingPunct="1">
        <a:defRPr sz="1625" kern="1200">
          <a:solidFill>
            <a:schemeClr val="tx1"/>
          </a:solidFill>
          <a:latin typeface="+mn-lt"/>
          <a:ea typeface="+mn-ea"/>
          <a:cs typeface="+mn-cs"/>
        </a:defRPr>
      </a:lvl6pPr>
      <a:lvl7pPr marL="2292323" algn="l" defTabSz="764093" rtl="0" eaLnBrk="1" latinLnBrk="0" hangingPunct="1">
        <a:defRPr sz="1625" kern="1200">
          <a:solidFill>
            <a:schemeClr val="tx1"/>
          </a:solidFill>
          <a:latin typeface="+mn-lt"/>
          <a:ea typeface="+mn-ea"/>
          <a:cs typeface="+mn-cs"/>
        </a:defRPr>
      </a:lvl7pPr>
      <a:lvl8pPr marL="2674377" algn="l" defTabSz="764093" rtl="0" eaLnBrk="1" latinLnBrk="0" hangingPunct="1">
        <a:defRPr sz="1625" kern="1200">
          <a:solidFill>
            <a:schemeClr val="tx1"/>
          </a:solidFill>
          <a:latin typeface="+mn-lt"/>
          <a:ea typeface="+mn-ea"/>
          <a:cs typeface="+mn-cs"/>
        </a:defRPr>
      </a:lvl8pPr>
      <a:lvl9pPr marL="3056418" algn="l" defTabSz="764093" rtl="0" eaLnBrk="1" latinLnBrk="0" hangingPunct="1">
        <a:defRPr sz="1625"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00"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r>
              <a:rPr lang="en-GB"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fld id="{9AE4D82F-B047-469B-AC52-A46321747EAF}" type="slidenum">
              <a:rPr lang="en-GB" sz="1100" smtClean="0">
                <a:solidFill>
                  <a:srgbClr val="646464"/>
                </a:solidFill>
                <a:cs typeface="Arial" pitchFamily="34" charset="0"/>
              </a:rPr>
              <a:pPr/>
              <a:t>‹#›</a:t>
            </a:fld>
            <a:endParaRPr lang="en-GB" sz="1100" dirty="0">
              <a:solidFill>
                <a:srgbClr val="646464"/>
              </a:solidFil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fld id="{67DDB471-FFC9-46BD-BD18-79C247C5CE16}" type="datetime1">
              <a:rPr lang="en-US" smtClean="0">
                <a:solidFill>
                  <a:srgbClr val="646464"/>
                </a:solidFill>
              </a:rPr>
              <a:pPr/>
              <a:t>10/11/2018</a:t>
            </a:fld>
            <a:endParaRPr lang="en-US" dirty="0">
              <a:solidFill>
                <a:srgbClr val="646464"/>
              </a:solidFill>
            </a:endParaRPr>
          </a:p>
        </p:txBody>
      </p:sp>
      <p:pic>
        <p:nvPicPr>
          <p:cNvPr id="17" name="Picture 1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284464" y="6327648"/>
            <a:ext cx="399919" cy="408838"/>
          </a:xfrm>
          <a:prstGeom prst="rect">
            <a:avLst/>
          </a:prstGeom>
        </p:spPr>
      </p:pic>
    </p:spTree>
    <p:extLst>
      <p:ext uri="{BB962C8B-B14F-4D97-AF65-F5344CB8AC3E}">
        <p14:creationId xmlns:p14="http://schemas.microsoft.com/office/powerpoint/2010/main" val="4096510861"/>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pl-PL"/>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7DDB471-FFC9-46BD-BD18-79C247C5CE16}" type="datetime1">
              <a:rPr lang="en-US" smtClean="0"/>
              <a:t>10/11/2018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smtClean="0"/>
              <a:t>Presentation title</a:t>
            </a:r>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0238F78-1DE9-49D0-985D-FA1DA041A1C6}" type="slidenum">
              <a:rPr lang="pl-PL" smtClean="0"/>
              <a:t>‹#›</a:t>
            </a:fld>
            <a:endParaRPr lang="pl-PL"/>
          </a:p>
        </p:txBody>
      </p:sp>
      <p:graphicFrame>
        <p:nvGraphicFramePr>
          <p:cNvPr id="7" name="Object 6" hidden="1"/>
          <p:cNvGraphicFramePr>
            <a:graphicFrameLocks noChangeAspect="1"/>
          </p:cNvGraphicFramePr>
          <p:nvPr userDrawn="1">
            <p:custDataLst>
              <p:tags r:id="rId14"/>
            </p:custDataLst>
            <p:extLst>
              <p:ext uri="{D42A27DB-BD31-4B8C-83A1-F6EECF244321}">
                <p14:modId xmlns:p14="http://schemas.microsoft.com/office/powerpoint/2010/main" val="41156256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51"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844557658"/>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hf sldNum="0"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l-P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59.xml"/><Relationship Id="rId2" Type="http://schemas.openxmlformats.org/officeDocument/2006/relationships/tags" Target="../tags/tag27.xml"/><Relationship Id="rId1" Type="http://schemas.openxmlformats.org/officeDocument/2006/relationships/vmlDrawing" Target="../drawings/vmlDrawing23.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59.xml"/><Relationship Id="rId2" Type="http://schemas.openxmlformats.org/officeDocument/2006/relationships/tags" Target="../tags/tag28.xml"/><Relationship Id="rId1" Type="http://schemas.openxmlformats.org/officeDocument/2006/relationships/vmlDrawing" Target="../drawings/vmlDrawing24.vml"/><Relationship Id="rId5" Type="http://schemas.openxmlformats.org/officeDocument/2006/relationships/image" Target="../media/image32.emf"/><Relationship Id="rId4" Type="http://schemas.openxmlformats.org/officeDocument/2006/relationships/oleObject" Target="../embeddings/oleObject25.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59.xml"/><Relationship Id="rId2" Type="http://schemas.openxmlformats.org/officeDocument/2006/relationships/tags" Target="../tags/tag29.xml"/><Relationship Id="rId1" Type="http://schemas.openxmlformats.org/officeDocument/2006/relationships/vmlDrawing" Target="../drawings/vmlDrawing25.vml"/><Relationship Id="rId6" Type="http://schemas.openxmlformats.org/officeDocument/2006/relationships/image" Target="../media/image33.jpeg"/><Relationship Id="rId5" Type="http://schemas.openxmlformats.org/officeDocument/2006/relationships/image" Target="../media/image32.emf"/><Relationship Id="rId4" Type="http://schemas.openxmlformats.org/officeDocument/2006/relationships/oleObject" Target="../embeddings/oleObject26.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59.xml"/><Relationship Id="rId2" Type="http://schemas.openxmlformats.org/officeDocument/2006/relationships/tags" Target="../tags/tag30.xml"/><Relationship Id="rId1" Type="http://schemas.openxmlformats.org/officeDocument/2006/relationships/vmlDrawing" Target="../drawings/vmlDrawing26.vml"/><Relationship Id="rId5" Type="http://schemas.openxmlformats.org/officeDocument/2006/relationships/image" Target="../media/image32.emf"/><Relationship Id="rId4" Type="http://schemas.openxmlformats.org/officeDocument/2006/relationships/oleObject" Target="../embeddings/oleObject27.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59.xml"/><Relationship Id="rId2" Type="http://schemas.openxmlformats.org/officeDocument/2006/relationships/tags" Target="../tags/tag31.xml"/><Relationship Id="rId1" Type="http://schemas.openxmlformats.org/officeDocument/2006/relationships/vmlDrawing" Target="../drawings/vmlDrawing27.vml"/><Relationship Id="rId5" Type="http://schemas.openxmlformats.org/officeDocument/2006/relationships/image" Target="../media/image32.emf"/><Relationship Id="rId4" Type="http://schemas.openxmlformats.org/officeDocument/2006/relationships/oleObject" Target="../embeddings/oleObject28.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59.xml"/><Relationship Id="rId2" Type="http://schemas.openxmlformats.org/officeDocument/2006/relationships/tags" Target="../tags/tag32.xml"/><Relationship Id="rId1" Type="http://schemas.openxmlformats.org/officeDocument/2006/relationships/vmlDrawing" Target="../drawings/vmlDrawing28.vml"/><Relationship Id="rId5" Type="http://schemas.openxmlformats.org/officeDocument/2006/relationships/image" Target="../media/image32.emf"/><Relationship Id="rId4" Type="http://schemas.openxmlformats.org/officeDocument/2006/relationships/oleObject" Target="../embeddings/oleObject29.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59.xml"/><Relationship Id="rId2" Type="http://schemas.openxmlformats.org/officeDocument/2006/relationships/tags" Target="../tags/tag33.xml"/><Relationship Id="rId1" Type="http://schemas.openxmlformats.org/officeDocument/2006/relationships/vmlDrawing" Target="../drawings/vmlDrawing29.vml"/><Relationship Id="rId5" Type="http://schemas.openxmlformats.org/officeDocument/2006/relationships/image" Target="../media/image32.emf"/><Relationship Id="rId4" Type="http://schemas.openxmlformats.org/officeDocument/2006/relationships/oleObject" Target="../embeddings/oleObject30.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59.xml"/><Relationship Id="rId2" Type="http://schemas.openxmlformats.org/officeDocument/2006/relationships/tags" Target="../tags/tag34.xml"/><Relationship Id="rId1" Type="http://schemas.openxmlformats.org/officeDocument/2006/relationships/vmlDrawing" Target="../drawings/vmlDrawing30.vml"/><Relationship Id="rId5" Type="http://schemas.openxmlformats.org/officeDocument/2006/relationships/image" Target="../media/image32.emf"/><Relationship Id="rId4" Type="http://schemas.openxmlformats.org/officeDocument/2006/relationships/oleObject" Target="../embeddings/oleObject3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91226" y="981076"/>
            <a:ext cx="7580598" cy="3366328"/>
          </a:xfrm>
        </p:spPr>
        <p:txBody>
          <a:bodyPr>
            <a:normAutofit/>
          </a:bodyPr>
          <a:lstStyle/>
          <a:p>
            <a:pPr algn="ctr">
              <a:lnSpc>
                <a:spcPct val="100000"/>
              </a:lnSpc>
            </a:pPr>
            <a:r>
              <a:rPr lang="pl-PL" sz="4400" dirty="0" smtClean="0">
                <a:ln w="0"/>
                <a:solidFill>
                  <a:schemeClr val="tx1"/>
                </a:solidFill>
                <a:effectLst>
                  <a:outerShdw blurRad="38100" dist="19050" dir="2700000" algn="tl" rotWithShape="0">
                    <a:schemeClr val="dk1">
                      <a:alpha val="40000"/>
                    </a:schemeClr>
                  </a:outerShdw>
                </a:effectLst>
              </a:rPr>
              <a:t>Podstawy Prawa Międzynarodowego i Europejskiego</a:t>
            </a:r>
            <a:br>
              <a:rPr lang="pl-PL" sz="4400" dirty="0" smtClean="0">
                <a:ln w="0"/>
                <a:solidFill>
                  <a:schemeClr val="tx1"/>
                </a:solidFill>
                <a:effectLst>
                  <a:outerShdw blurRad="38100" dist="19050" dir="2700000" algn="tl" rotWithShape="0">
                    <a:schemeClr val="dk1">
                      <a:alpha val="40000"/>
                    </a:schemeClr>
                  </a:outerShdw>
                </a:effectLst>
              </a:rPr>
            </a:br>
            <a:r>
              <a:rPr lang="pl-PL" sz="4400" dirty="0" smtClean="0">
                <a:ln w="0"/>
                <a:solidFill>
                  <a:schemeClr val="tx1"/>
                </a:solidFill>
                <a:effectLst>
                  <a:outerShdw blurRad="38100" dist="19050" dir="2700000" algn="tl" rotWithShape="0">
                    <a:schemeClr val="dk1">
                      <a:alpha val="40000"/>
                    </a:schemeClr>
                  </a:outerShdw>
                </a:effectLst>
              </a:rPr>
              <a:t/>
            </a:r>
            <a:br>
              <a:rPr lang="pl-PL" sz="4400" dirty="0" smtClean="0">
                <a:ln w="0"/>
                <a:solidFill>
                  <a:schemeClr val="tx1"/>
                </a:solidFill>
                <a:effectLst>
                  <a:outerShdw blurRad="38100" dist="19050" dir="2700000" algn="tl" rotWithShape="0">
                    <a:schemeClr val="dk1">
                      <a:alpha val="40000"/>
                    </a:schemeClr>
                  </a:outerShdw>
                </a:effectLst>
              </a:rPr>
            </a:br>
            <a:r>
              <a:rPr lang="pl-PL" sz="3600" dirty="0" smtClean="0">
                <a:ln w="0"/>
                <a:solidFill>
                  <a:schemeClr val="tx1"/>
                </a:solidFill>
                <a:effectLst>
                  <a:outerShdw blurRad="38100" dist="19050" dir="2700000" algn="tl" rotWithShape="0">
                    <a:schemeClr val="dk1">
                      <a:alpha val="40000"/>
                    </a:schemeClr>
                  </a:outerShdw>
                </a:effectLst>
              </a:rPr>
              <a:t>semestr II – prawo UE</a:t>
            </a:r>
            <a:endParaRPr lang="pl-PL" sz="4400" dirty="0">
              <a:ln w="0"/>
              <a:solidFill>
                <a:schemeClr val="tx1"/>
              </a:solidFill>
              <a:effectLst>
                <a:outerShdw blurRad="38100" dist="19050" dir="2700000" algn="tl" rotWithShape="0">
                  <a:schemeClr val="dk1">
                    <a:alpha val="40000"/>
                  </a:schemeClr>
                </a:outerShdw>
              </a:effectLst>
            </a:endParaRPr>
          </a:p>
        </p:txBody>
      </p:sp>
      <p:sp>
        <p:nvSpPr>
          <p:cNvPr id="5" name="Text Placeholder 4"/>
          <p:cNvSpPr>
            <a:spLocks noGrp="1"/>
          </p:cNvSpPr>
          <p:nvPr>
            <p:ph type="body" sz="quarter" idx="10"/>
          </p:nvPr>
        </p:nvSpPr>
        <p:spPr>
          <a:xfrm>
            <a:off x="4795838" y="4680396"/>
            <a:ext cx="3674783" cy="1091837"/>
          </a:xfrm>
        </p:spPr>
        <p:txBody>
          <a:bodyPr/>
          <a:lstStyle/>
          <a:p>
            <a:pPr marL="0" indent="0">
              <a:buNone/>
            </a:pPr>
            <a:r>
              <a:rPr lang="pl-PL" dirty="0" smtClean="0"/>
              <a:t>Aleksandra Pawłowicz</a:t>
            </a:r>
          </a:p>
          <a:p>
            <a:pPr marL="0" indent="0">
              <a:buNone/>
            </a:pPr>
            <a:r>
              <a:rPr lang="pl-PL" dirty="0" smtClean="0"/>
              <a:t>Katedra Prawa Międzynarodowego i Europejskiego</a:t>
            </a:r>
          </a:p>
          <a:p>
            <a:pPr marL="0" indent="0">
              <a:buNone/>
            </a:pPr>
            <a:r>
              <a:rPr lang="pl-PL" dirty="0" smtClean="0"/>
              <a:t>Email: aleksandra.pawlowicz@uwr.edu.pl</a:t>
            </a:r>
            <a:endParaRPr lang="pl-PL" dirty="0"/>
          </a:p>
        </p:txBody>
      </p:sp>
    </p:spTree>
    <p:extLst>
      <p:ext uri="{BB962C8B-B14F-4D97-AF65-F5344CB8AC3E}">
        <p14:creationId xmlns:p14="http://schemas.microsoft.com/office/powerpoint/2010/main" val="2109505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ext uri="{D42A27DB-BD31-4B8C-83A1-F6EECF244321}">
                <p14:modId xmlns:p14="http://schemas.microsoft.com/office/powerpoint/2010/main" val="3977986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40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smtClean="0">
                <a:solidFill>
                  <a:schemeClr val="tx1"/>
                </a:solidFill>
                <a:latin typeface="EYInterstate" panose="02000503020000020004" pitchFamily="2" charset="0"/>
                <a:sym typeface="EYInterstate Light"/>
              </a:rPr>
              <a:t>Zasady zaliczenia przedmiotu</a:t>
            </a:r>
            <a:endParaRPr lang="pl-PL" sz="2000" dirty="0">
              <a:solidFill>
                <a:schemeClr val="tx1"/>
              </a:solidFill>
              <a:latin typeface="EYInterstate" panose="02000503020000020004" pitchFamily="2" charset="0"/>
              <a:sym typeface="EYInterstate Light"/>
            </a:endParaRPr>
          </a:p>
        </p:txBody>
      </p:sp>
      <p:sp>
        <p:nvSpPr>
          <p:cNvPr id="4" name="Date Placeholder 3"/>
          <p:cNvSpPr>
            <a:spLocks noGrp="1"/>
          </p:cNvSpPr>
          <p:nvPr>
            <p:ph type="dt" sz="half" idx="10"/>
          </p:nvPr>
        </p:nvSpPr>
        <p:spPr/>
        <p:txBody>
          <a:bodyPr/>
          <a:lstStyle/>
          <a:p>
            <a:fld id="{6C3A1F65-A43C-406F-9DCA-0607A2063CB0}" type="datetime1">
              <a:rPr lang="en-US" smtClean="0"/>
              <a:t>10/11/2018</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1126540"/>
            <a:ext cx="4118497" cy="180819"/>
          </a:xfrm>
          <a:prstGeom prst="rect">
            <a:avLst/>
          </a:prstGeom>
          <a:noFill/>
        </p:spPr>
        <p:txBody>
          <a:bodyPr wrap="square" lIns="0" tIns="36576" rIns="0" bIns="0" rtlCol="0">
            <a:spAutoFit/>
          </a:bodyPr>
          <a:lstStyle/>
          <a:p>
            <a:pPr defTabSz="914239">
              <a:lnSpc>
                <a:spcPct val="85000"/>
              </a:lnSpc>
              <a:spcAft>
                <a:spcPts val="600"/>
              </a:spcAft>
              <a:buClr>
                <a:srgbClr val="FFE600"/>
              </a:buClr>
              <a:buSzPct val="70000"/>
            </a:pPr>
            <a:r>
              <a:rPr lang="pl-PL" sz="1100" b="1" dirty="0" smtClean="0">
                <a:solidFill>
                  <a:srgbClr val="000000"/>
                </a:solidFill>
                <a:latin typeface="EYInterstate Light" panose="02000506000000020004" pitchFamily="2" charset="0"/>
              </a:rPr>
              <a:t>Ocena pracy studenta</a:t>
            </a:r>
          </a:p>
        </p:txBody>
      </p:sp>
      <p:grpSp>
        <p:nvGrpSpPr>
          <p:cNvPr id="88" name="Group 87"/>
          <p:cNvGrpSpPr/>
          <p:nvPr/>
        </p:nvGrpSpPr>
        <p:grpSpPr>
          <a:xfrm>
            <a:off x="463550" y="1090444"/>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16" name="Rectangle 15"/>
          <p:cNvSpPr/>
          <p:nvPr/>
        </p:nvSpPr>
        <p:spPr>
          <a:xfrm>
            <a:off x="746386" y="1471809"/>
            <a:ext cx="7038975" cy="3126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31800" y="1552221"/>
            <a:ext cx="8255000" cy="3970318"/>
          </a:xfrm>
          <a:prstGeom prst="rect">
            <a:avLst/>
          </a:prstGeom>
        </p:spPr>
        <p:txBody>
          <a:bodyPr wrap="square">
            <a:spAutoFit/>
          </a:bodyPr>
          <a:lstStyle/>
          <a:p>
            <a:r>
              <a:rPr lang="pl-PL" dirty="0" smtClean="0"/>
              <a:t>Obecność na zajęciach - zajęcia </a:t>
            </a:r>
            <a:r>
              <a:rPr lang="pl-PL" dirty="0"/>
              <a:t>odbywają się zgodnie z planem udostępnionym w systemie USOS, </a:t>
            </a:r>
            <a:r>
              <a:rPr lang="pl-PL" dirty="0" smtClean="0"/>
              <a:t>student </a:t>
            </a:r>
            <a:r>
              <a:rPr lang="pl-PL" dirty="0"/>
              <a:t>może być nieobecnych bez konsekwencji na 1 zajęciach. Wszystkie dodatkowe nieobecności należy odrobić na zajęciach o tym samym temacie z inną grupą prowadzącego bądź napisaniem i przesłaniem drogą mailową pracy zaliczeniowej. W sprawie zaliczenia nieobecności należy skontaktować się z prowadzącym </a:t>
            </a:r>
            <a:r>
              <a:rPr lang="pl-PL" dirty="0" smtClean="0"/>
              <a:t>drogą </a:t>
            </a:r>
            <a:r>
              <a:rPr lang="pl-PL" dirty="0"/>
              <a:t>mailową</a:t>
            </a:r>
            <a:r>
              <a:rPr lang="pl-PL" dirty="0" smtClean="0"/>
              <a:t>.</a:t>
            </a:r>
          </a:p>
          <a:p>
            <a:endParaRPr lang="pl-PL" dirty="0"/>
          </a:p>
          <a:p>
            <a:r>
              <a:rPr lang="pl-PL" dirty="0" smtClean="0"/>
              <a:t>Warunkiem zaliczenia przedmiotu jest wykazanie się wiedzą merytoryczną na tematy wskazane w sylabusie na każdych zajęciach przez aktywne uczestnictwo w nich </a:t>
            </a:r>
            <a:r>
              <a:rPr lang="pl-PL" u="sng" dirty="0" smtClean="0"/>
              <a:t>albo</a:t>
            </a:r>
            <a:r>
              <a:rPr lang="pl-PL" dirty="0" smtClean="0"/>
              <a:t> przez napisanie kolokwium zaliczeniowego na ostatnich zajęciach.</a:t>
            </a:r>
          </a:p>
          <a:p>
            <a:endParaRPr lang="pl-PL" dirty="0"/>
          </a:p>
          <a:p>
            <a:r>
              <a:rPr lang="pl-PL" dirty="0" smtClean="0"/>
              <a:t>Obecność na zajęciach i uczestnictwo w nich jest podstawą do zaliczenia przedmiotu na ocenę 3. Przygotowanie zadanych zadań dodatkowych (opracowanie orzeczenia, mini prezentacja) podnosi ocenę </a:t>
            </a:r>
            <a:r>
              <a:rPr lang="pl-PL" smtClean="0"/>
              <a:t>o </a:t>
            </a:r>
            <a:r>
              <a:rPr lang="pl-PL" smtClean="0"/>
              <a:t>0,5. </a:t>
            </a:r>
            <a:endParaRPr lang="pl-PL" dirty="0"/>
          </a:p>
        </p:txBody>
      </p:sp>
    </p:spTree>
    <p:extLst>
      <p:ext uri="{BB962C8B-B14F-4D97-AF65-F5344CB8AC3E}">
        <p14:creationId xmlns:p14="http://schemas.microsoft.com/office/powerpoint/2010/main" val="930191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ext uri="{D42A27DB-BD31-4B8C-83A1-F6EECF244321}">
                <p14:modId xmlns:p14="http://schemas.microsoft.com/office/powerpoint/2010/main" val="3977986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2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smtClean="0">
                <a:solidFill>
                  <a:schemeClr val="tx1"/>
                </a:solidFill>
                <a:latin typeface="EYInterstate" panose="02000503020000020004" pitchFamily="2" charset="0"/>
                <a:sym typeface="EYInterstate Light"/>
              </a:rPr>
              <a:t>Zasady zaliczenia przedmiotu</a:t>
            </a:r>
            <a:endParaRPr lang="pl-PL" sz="2000" dirty="0">
              <a:solidFill>
                <a:schemeClr val="tx1"/>
              </a:solidFill>
              <a:latin typeface="EYInterstate" panose="02000503020000020004" pitchFamily="2" charset="0"/>
              <a:sym typeface="EYInterstate Light"/>
            </a:endParaRPr>
          </a:p>
        </p:txBody>
      </p:sp>
      <p:sp>
        <p:nvSpPr>
          <p:cNvPr id="4" name="Date Placeholder 3"/>
          <p:cNvSpPr>
            <a:spLocks noGrp="1"/>
          </p:cNvSpPr>
          <p:nvPr>
            <p:ph type="dt" sz="half" idx="10"/>
          </p:nvPr>
        </p:nvSpPr>
        <p:spPr/>
        <p:txBody>
          <a:bodyPr/>
          <a:lstStyle/>
          <a:p>
            <a:fld id="{6C3A1F65-A43C-406F-9DCA-0607A2063CB0}" type="datetime1">
              <a:rPr lang="en-US" smtClean="0"/>
              <a:t>10/11/2018</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1126540"/>
            <a:ext cx="4118497" cy="180819"/>
          </a:xfrm>
          <a:prstGeom prst="rect">
            <a:avLst/>
          </a:prstGeom>
          <a:noFill/>
        </p:spPr>
        <p:txBody>
          <a:bodyPr wrap="square" lIns="0" tIns="36576" rIns="0" bIns="0" rtlCol="0">
            <a:spAutoFit/>
          </a:bodyPr>
          <a:lstStyle/>
          <a:p>
            <a:pPr defTabSz="914239">
              <a:lnSpc>
                <a:spcPct val="85000"/>
              </a:lnSpc>
              <a:spcAft>
                <a:spcPts val="600"/>
              </a:spcAft>
              <a:buClr>
                <a:srgbClr val="FFE600"/>
              </a:buClr>
              <a:buSzPct val="70000"/>
            </a:pPr>
            <a:r>
              <a:rPr lang="pl-PL" sz="1100" b="1" dirty="0" smtClean="0">
                <a:solidFill>
                  <a:srgbClr val="000000"/>
                </a:solidFill>
                <a:latin typeface="EYInterstate Light" panose="02000506000000020004" pitchFamily="2" charset="0"/>
              </a:rPr>
              <a:t>Sylabus</a:t>
            </a:r>
          </a:p>
        </p:txBody>
      </p:sp>
      <p:grpSp>
        <p:nvGrpSpPr>
          <p:cNvPr id="88" name="Group 87"/>
          <p:cNvGrpSpPr/>
          <p:nvPr/>
        </p:nvGrpSpPr>
        <p:grpSpPr>
          <a:xfrm>
            <a:off x="463550" y="1090444"/>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2" name="Rectangle 1"/>
          <p:cNvSpPr/>
          <p:nvPr/>
        </p:nvSpPr>
        <p:spPr>
          <a:xfrm>
            <a:off x="746386" y="1471809"/>
            <a:ext cx="7038975" cy="4653197"/>
          </a:xfrm>
          <a:prstGeom prst="rect">
            <a:avLst/>
          </a:prstGeom>
        </p:spPr>
        <p:txBody>
          <a:bodyPr wrap="square">
            <a:spAutoFit/>
          </a:bodyPr>
          <a:lstStyle/>
          <a:p>
            <a:pPr algn="just">
              <a:lnSpc>
                <a:spcPct val="107000"/>
              </a:lnSpc>
              <a:spcAft>
                <a:spcPts val="800"/>
              </a:spcAft>
            </a:pPr>
            <a:r>
              <a:rPr lang="pl-PL" sz="1400" dirty="0" smtClean="0">
                <a:latin typeface="Calibri" panose="020F0502020204030204" pitchFamily="34" charset="0"/>
                <a:ea typeface="Calibri" panose="020F0502020204030204" pitchFamily="34" charset="0"/>
                <a:cs typeface="Times New Roman" panose="02020603050405020304" pitchFamily="18" charset="0"/>
              </a:rPr>
              <a:t>Istota </a:t>
            </a:r>
            <a:r>
              <a:rPr lang="pl-PL" sz="1400" dirty="0">
                <a:latin typeface="Calibri" panose="020F0502020204030204" pitchFamily="34" charset="0"/>
                <a:ea typeface="Calibri" panose="020F0502020204030204" pitchFamily="34" charset="0"/>
                <a:cs typeface="Times New Roman" panose="02020603050405020304" pitchFamily="18" charset="0"/>
              </a:rPr>
              <a:t>i charakter prawny Unii Europejskiej po Traktacie </a:t>
            </a:r>
            <a:r>
              <a:rPr lang="pl-PL" sz="1400" dirty="0" smtClean="0">
                <a:latin typeface="Calibri" panose="020F0502020204030204" pitchFamily="34" charset="0"/>
                <a:ea typeface="Calibri" panose="020F0502020204030204" pitchFamily="34" charset="0"/>
                <a:cs typeface="Times New Roman" panose="02020603050405020304" pitchFamily="18" charset="0"/>
              </a:rPr>
              <a:t>Lizbońskim</a:t>
            </a:r>
          </a:p>
          <a:p>
            <a:pPr algn="just">
              <a:lnSpc>
                <a:spcPct val="107000"/>
              </a:lnSpc>
              <a:spcAft>
                <a:spcPts val="800"/>
              </a:spcAft>
            </a:pPr>
            <a:r>
              <a:rPr lang="pl-PL" sz="1400" dirty="0" smtClean="0">
                <a:latin typeface="Calibri" panose="020F0502020204030204" pitchFamily="34" charset="0"/>
                <a:ea typeface="Calibri" panose="020F0502020204030204" pitchFamily="34" charset="0"/>
                <a:cs typeface="Times New Roman" panose="02020603050405020304" pitchFamily="18" charset="0"/>
              </a:rPr>
              <a:t>Zasady prawa UE</a:t>
            </a:r>
          </a:p>
          <a:p>
            <a:pPr algn="just">
              <a:lnSpc>
                <a:spcPct val="107000"/>
              </a:lnSpc>
              <a:spcAft>
                <a:spcPts val="800"/>
              </a:spcAft>
            </a:pPr>
            <a:r>
              <a:rPr lang="pl-PL" sz="1400" dirty="0">
                <a:latin typeface="Calibri" panose="020F0502020204030204" pitchFamily="34" charset="0"/>
                <a:ea typeface="Calibri" panose="020F0502020204030204" pitchFamily="34" charset="0"/>
                <a:cs typeface="Times New Roman" panose="02020603050405020304" pitchFamily="18" charset="0"/>
              </a:rPr>
              <a:t>Pierwszeństwo prawa UE</a:t>
            </a:r>
          </a:p>
          <a:p>
            <a:pPr algn="just">
              <a:lnSpc>
                <a:spcPct val="107000"/>
              </a:lnSpc>
              <a:spcAft>
                <a:spcPts val="800"/>
              </a:spcAft>
            </a:pPr>
            <a:r>
              <a:rPr lang="pl-PL" sz="1400" dirty="0">
                <a:latin typeface="Calibri" panose="020F0502020204030204" pitchFamily="34" charset="0"/>
                <a:ea typeface="Calibri" panose="020F0502020204030204" pitchFamily="34" charset="0"/>
                <a:cs typeface="Times New Roman" panose="02020603050405020304" pitchFamily="18" charset="0"/>
              </a:rPr>
              <a:t>Bezpośrednie obowiązywanie</a:t>
            </a:r>
          </a:p>
          <a:p>
            <a:pPr algn="just">
              <a:lnSpc>
                <a:spcPct val="107000"/>
              </a:lnSpc>
              <a:spcAft>
                <a:spcPts val="800"/>
              </a:spcAft>
            </a:pPr>
            <a:r>
              <a:rPr lang="pl-PL" sz="1400" dirty="0">
                <a:latin typeface="Calibri" panose="020F0502020204030204" pitchFamily="34" charset="0"/>
                <a:ea typeface="Calibri" panose="020F0502020204030204" pitchFamily="34" charset="0"/>
                <a:cs typeface="Times New Roman" panose="02020603050405020304" pitchFamily="18" charset="0"/>
              </a:rPr>
              <a:t>Zasada skutku bezpośredniego</a:t>
            </a:r>
          </a:p>
          <a:p>
            <a:pPr algn="just">
              <a:lnSpc>
                <a:spcPct val="107000"/>
              </a:lnSpc>
              <a:spcAft>
                <a:spcPts val="800"/>
              </a:spcAft>
            </a:pPr>
            <a:r>
              <a:rPr lang="pl-PL" sz="1400" dirty="0" smtClean="0">
                <a:latin typeface="Calibri" panose="020F0502020204030204" pitchFamily="34" charset="0"/>
                <a:ea typeface="Calibri" panose="020F0502020204030204" pitchFamily="34" charset="0"/>
                <a:cs typeface="Times New Roman" panose="02020603050405020304" pitchFamily="18" charset="0"/>
              </a:rPr>
              <a:t>Instytucje </a:t>
            </a:r>
            <a:r>
              <a:rPr lang="pl-PL" sz="1400" dirty="0">
                <a:latin typeface="Calibri" panose="020F0502020204030204" pitchFamily="34" charset="0"/>
                <a:ea typeface="Calibri" panose="020F0502020204030204" pitchFamily="34" charset="0"/>
                <a:cs typeface="Times New Roman" panose="02020603050405020304" pitchFamily="18" charset="0"/>
              </a:rPr>
              <a:t>i organy </a:t>
            </a:r>
            <a:r>
              <a:rPr lang="pl-PL" sz="1400" dirty="0" smtClean="0">
                <a:latin typeface="Calibri" panose="020F0502020204030204" pitchFamily="34" charset="0"/>
                <a:ea typeface="Calibri" panose="020F0502020204030204" pitchFamily="34" charset="0"/>
                <a:cs typeface="Times New Roman" panose="02020603050405020304" pitchFamily="18" charset="0"/>
              </a:rPr>
              <a:t>UE</a:t>
            </a:r>
            <a:endParaRPr lang="pl-PL"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l-PL" sz="1400" dirty="0" smtClean="0">
                <a:latin typeface="Calibri" panose="020F0502020204030204" pitchFamily="34" charset="0"/>
                <a:ea typeface="Calibri" panose="020F0502020204030204" pitchFamily="34" charset="0"/>
                <a:cs typeface="Times New Roman" panose="02020603050405020304" pitchFamily="18" charset="0"/>
              </a:rPr>
              <a:t>Procedura </a:t>
            </a:r>
            <a:r>
              <a:rPr lang="pl-PL" sz="1400" dirty="0">
                <a:latin typeface="Calibri" panose="020F0502020204030204" pitchFamily="34" charset="0"/>
                <a:ea typeface="Calibri" panose="020F0502020204030204" pitchFamily="34" charset="0"/>
                <a:cs typeface="Times New Roman" panose="02020603050405020304" pitchFamily="18" charset="0"/>
              </a:rPr>
              <a:t>tworzenia prawa </a:t>
            </a:r>
            <a:r>
              <a:rPr lang="pl-PL" sz="1400" dirty="0" smtClean="0">
                <a:latin typeface="Calibri" panose="020F0502020204030204" pitchFamily="34" charset="0"/>
                <a:ea typeface="Calibri" panose="020F0502020204030204" pitchFamily="34" charset="0"/>
                <a:cs typeface="Times New Roman" panose="02020603050405020304" pitchFamily="18" charset="0"/>
              </a:rPr>
              <a:t>UE</a:t>
            </a:r>
            <a:endParaRPr lang="pl-PL"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l-PL" sz="1400" dirty="0" smtClean="0">
                <a:latin typeface="Calibri" panose="020F0502020204030204" pitchFamily="34" charset="0"/>
                <a:ea typeface="Calibri" panose="020F0502020204030204" pitchFamily="34" charset="0"/>
                <a:cs typeface="Times New Roman" panose="02020603050405020304" pitchFamily="18" charset="0"/>
              </a:rPr>
              <a:t>Źródła </a:t>
            </a:r>
            <a:r>
              <a:rPr lang="pl-PL" sz="1400" dirty="0">
                <a:latin typeface="Calibri" panose="020F0502020204030204" pitchFamily="34" charset="0"/>
                <a:ea typeface="Calibri" panose="020F0502020204030204" pitchFamily="34" charset="0"/>
                <a:cs typeface="Times New Roman" panose="02020603050405020304" pitchFamily="18" charset="0"/>
              </a:rPr>
              <a:t>prawa </a:t>
            </a:r>
            <a:r>
              <a:rPr lang="pl-PL" sz="1400" dirty="0" smtClean="0">
                <a:latin typeface="Calibri" panose="020F0502020204030204" pitchFamily="34" charset="0"/>
                <a:ea typeface="Calibri" panose="020F0502020204030204" pitchFamily="34" charset="0"/>
                <a:cs typeface="Times New Roman" panose="02020603050405020304" pitchFamily="18" charset="0"/>
              </a:rPr>
              <a:t>UE</a:t>
            </a:r>
            <a:endParaRPr lang="pl-PL"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l-PL" sz="1400" dirty="0" smtClean="0">
                <a:latin typeface="Calibri" panose="020F0502020204030204" pitchFamily="34" charset="0"/>
                <a:ea typeface="Calibri" panose="020F0502020204030204" pitchFamily="34" charset="0"/>
                <a:cs typeface="Times New Roman" panose="02020603050405020304" pitchFamily="18" charset="0"/>
              </a:rPr>
              <a:t>Rola </a:t>
            </a:r>
            <a:r>
              <a:rPr lang="pl-PL" sz="1400" dirty="0">
                <a:latin typeface="Calibri" panose="020F0502020204030204" pitchFamily="34" charset="0"/>
                <a:ea typeface="Calibri" panose="020F0502020204030204" pitchFamily="34" charset="0"/>
                <a:cs typeface="Times New Roman" panose="02020603050405020304" pitchFamily="18" charset="0"/>
              </a:rPr>
              <a:t>orzecznictwa oraz zasad ogólnych </a:t>
            </a:r>
            <a:r>
              <a:rPr lang="pl-PL" sz="1400" dirty="0" smtClean="0">
                <a:latin typeface="Calibri" panose="020F0502020204030204" pitchFamily="34" charset="0"/>
                <a:ea typeface="Calibri" panose="020F0502020204030204" pitchFamily="34" charset="0"/>
                <a:cs typeface="Times New Roman" panose="02020603050405020304" pitchFamily="18" charset="0"/>
              </a:rPr>
              <a:t>w </a:t>
            </a:r>
            <a:r>
              <a:rPr lang="pl-PL" sz="1400" dirty="0">
                <a:latin typeface="Calibri" panose="020F0502020204030204" pitchFamily="34" charset="0"/>
                <a:ea typeface="Calibri" panose="020F0502020204030204" pitchFamily="34" charset="0"/>
                <a:cs typeface="Times New Roman" panose="02020603050405020304" pitchFamily="18" charset="0"/>
              </a:rPr>
              <a:t>stosowaniu </a:t>
            </a:r>
            <a:r>
              <a:rPr lang="pl-PL" sz="1400" dirty="0" smtClean="0">
                <a:latin typeface="Calibri" panose="020F0502020204030204" pitchFamily="34" charset="0"/>
                <a:ea typeface="Calibri" panose="020F0502020204030204" pitchFamily="34" charset="0"/>
                <a:cs typeface="Times New Roman" panose="02020603050405020304" pitchFamily="18" charset="0"/>
              </a:rPr>
              <a:t>prawa</a:t>
            </a:r>
            <a:endParaRPr lang="pl-PL"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l-PL" sz="1400" dirty="0" smtClean="0">
                <a:latin typeface="Calibri" panose="020F0502020204030204" pitchFamily="34" charset="0"/>
                <a:ea typeface="Calibri" panose="020F0502020204030204" pitchFamily="34" charset="0"/>
                <a:cs typeface="Times New Roman" panose="02020603050405020304" pitchFamily="18" charset="0"/>
              </a:rPr>
              <a:t>Ochrona sądowa w UE </a:t>
            </a:r>
          </a:p>
          <a:p>
            <a:pPr algn="just">
              <a:lnSpc>
                <a:spcPct val="107000"/>
              </a:lnSpc>
              <a:spcAft>
                <a:spcPts val="800"/>
              </a:spcAft>
            </a:pPr>
            <a:r>
              <a:rPr lang="pl-PL" sz="1400" dirty="0" smtClean="0">
                <a:latin typeface="Calibri" panose="020F0502020204030204" pitchFamily="34" charset="0"/>
                <a:ea typeface="Calibri" panose="020F0502020204030204" pitchFamily="34" charset="0"/>
                <a:cs typeface="Times New Roman" panose="02020603050405020304" pitchFamily="18" charset="0"/>
              </a:rPr>
              <a:t>Swoboda </a:t>
            </a:r>
            <a:r>
              <a:rPr lang="pl-PL" sz="1400" dirty="0">
                <a:latin typeface="Calibri" panose="020F0502020204030204" pitchFamily="34" charset="0"/>
                <a:ea typeface="Calibri" panose="020F0502020204030204" pitchFamily="34" charset="0"/>
                <a:cs typeface="Times New Roman" panose="02020603050405020304" pitchFamily="18" charset="0"/>
              </a:rPr>
              <a:t>przepływu </a:t>
            </a:r>
            <a:r>
              <a:rPr lang="pl-PL" sz="1400" dirty="0" smtClean="0">
                <a:latin typeface="Calibri" panose="020F0502020204030204" pitchFamily="34" charset="0"/>
                <a:ea typeface="Calibri" panose="020F0502020204030204" pitchFamily="34" charset="0"/>
                <a:cs typeface="Times New Roman" panose="02020603050405020304" pitchFamily="18" charset="0"/>
              </a:rPr>
              <a:t>osób</a:t>
            </a:r>
            <a:endParaRPr lang="pl-PL"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l-PL" sz="1400" dirty="0" smtClean="0">
                <a:latin typeface="Calibri" panose="020F0502020204030204" pitchFamily="34" charset="0"/>
                <a:ea typeface="Calibri" panose="020F0502020204030204" pitchFamily="34" charset="0"/>
                <a:cs typeface="Times New Roman" panose="02020603050405020304" pitchFamily="18" charset="0"/>
              </a:rPr>
              <a:t>Swobodny </a:t>
            </a:r>
            <a:r>
              <a:rPr lang="pl-PL" sz="1400" dirty="0">
                <a:latin typeface="Calibri" panose="020F0502020204030204" pitchFamily="34" charset="0"/>
                <a:ea typeface="Calibri" panose="020F0502020204030204" pitchFamily="34" charset="0"/>
                <a:cs typeface="Times New Roman" panose="02020603050405020304" pitchFamily="18" charset="0"/>
              </a:rPr>
              <a:t>przepływ towarów</a:t>
            </a:r>
          </a:p>
          <a:p>
            <a:pPr algn="just">
              <a:lnSpc>
                <a:spcPct val="107000"/>
              </a:lnSpc>
              <a:spcAft>
                <a:spcPts val="800"/>
              </a:spcAft>
            </a:pPr>
            <a:r>
              <a:rPr lang="pl-PL" sz="1400" dirty="0" smtClean="0">
                <a:latin typeface="Calibri" panose="020F0502020204030204" pitchFamily="34" charset="0"/>
                <a:ea typeface="Calibri" panose="020F0502020204030204" pitchFamily="34" charset="0"/>
                <a:cs typeface="Times New Roman" panose="02020603050405020304" pitchFamily="18" charset="0"/>
              </a:rPr>
              <a:t>Swoboda </a:t>
            </a:r>
            <a:r>
              <a:rPr lang="pl-PL" sz="1400" dirty="0">
                <a:latin typeface="Calibri" panose="020F0502020204030204" pitchFamily="34" charset="0"/>
                <a:ea typeface="Calibri" panose="020F0502020204030204" pitchFamily="34" charset="0"/>
                <a:cs typeface="Times New Roman" panose="02020603050405020304" pitchFamily="18" charset="0"/>
              </a:rPr>
              <a:t>świadczenia usług</a:t>
            </a:r>
          </a:p>
          <a:p>
            <a:pPr algn="just">
              <a:lnSpc>
                <a:spcPct val="107000"/>
              </a:lnSpc>
              <a:spcAft>
                <a:spcPts val="800"/>
              </a:spcAft>
            </a:pPr>
            <a:r>
              <a:rPr lang="pl-PL" sz="1400" dirty="0" smtClean="0">
                <a:latin typeface="Calibri" panose="020F0502020204030204" pitchFamily="34" charset="0"/>
                <a:ea typeface="Calibri" panose="020F0502020204030204" pitchFamily="34" charset="0"/>
                <a:cs typeface="Times New Roman" panose="02020603050405020304" pitchFamily="18" charset="0"/>
              </a:rPr>
              <a:t>Swoboda </a:t>
            </a:r>
            <a:r>
              <a:rPr lang="pl-PL" sz="1400" dirty="0">
                <a:latin typeface="Calibri" panose="020F0502020204030204" pitchFamily="34" charset="0"/>
                <a:ea typeface="Calibri" panose="020F0502020204030204" pitchFamily="34" charset="0"/>
                <a:cs typeface="Times New Roman" panose="02020603050405020304" pitchFamily="18" charset="0"/>
              </a:rPr>
              <a:t>przepływu kapitału i płatności</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311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ext uri="{D42A27DB-BD31-4B8C-83A1-F6EECF244321}">
                <p14:modId xmlns:p14="http://schemas.microsoft.com/office/powerpoint/2010/main" val="3977986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93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smtClean="0">
                <a:solidFill>
                  <a:schemeClr val="tx1"/>
                </a:solidFill>
                <a:latin typeface="EYInterstate" panose="02000503020000020004" pitchFamily="2" charset="0"/>
                <a:sym typeface="EYInterstate Light"/>
              </a:rPr>
              <a:t>CHARAKTER PRAWNY UNII EUROPEJSKIEJ</a:t>
            </a:r>
            <a:endParaRPr lang="pl-PL" sz="2000" dirty="0">
              <a:solidFill>
                <a:schemeClr val="tx1"/>
              </a:solidFill>
              <a:latin typeface="EYInterstate" panose="02000503020000020004" pitchFamily="2" charset="0"/>
              <a:sym typeface="EYInterstate Light"/>
            </a:endParaRPr>
          </a:p>
        </p:txBody>
      </p:sp>
      <p:sp>
        <p:nvSpPr>
          <p:cNvPr id="2" name="Content Placeholder 1"/>
          <p:cNvSpPr>
            <a:spLocks noGrp="1"/>
          </p:cNvSpPr>
          <p:nvPr>
            <p:ph idx="1"/>
          </p:nvPr>
        </p:nvSpPr>
        <p:spPr>
          <a:xfrm>
            <a:off x="685800" y="2121408"/>
            <a:ext cx="3647209" cy="4050792"/>
          </a:xfrm>
        </p:spPr>
        <p:txBody>
          <a:bodyPr>
            <a:normAutofit/>
          </a:bodyPr>
          <a:lstStyle/>
          <a:p>
            <a:pPr marL="388620">
              <a:lnSpc>
                <a:spcPct val="85000"/>
              </a:lnSpc>
              <a:spcAft>
                <a:spcPts val="600"/>
              </a:spcAft>
            </a:pPr>
            <a:r>
              <a:rPr lang="pl-PL" sz="1400" dirty="0">
                <a:latin typeface="Calibri" panose="020F0502020204030204" pitchFamily="34" charset="0"/>
                <a:cs typeface="Calibri" panose="020F0502020204030204" pitchFamily="34" charset="0"/>
              </a:rPr>
              <a:t>Struktura filarowa</a:t>
            </a:r>
          </a:p>
          <a:p>
            <a:pPr marL="388620">
              <a:lnSpc>
                <a:spcPct val="85000"/>
              </a:lnSpc>
              <a:spcAft>
                <a:spcPts val="600"/>
              </a:spcAft>
            </a:pPr>
            <a:r>
              <a:rPr lang="pl-PL" sz="1400" dirty="0">
                <a:latin typeface="Calibri" panose="020F0502020204030204" pitchFamily="34" charset="0"/>
                <a:cs typeface="Calibri" panose="020F0502020204030204" pitchFamily="34" charset="0"/>
              </a:rPr>
              <a:t>Niepewność co do podmiotowości prawnej UE</a:t>
            </a:r>
            <a:endParaRPr lang="en-US" sz="1400" dirty="0">
              <a:latin typeface="Calibri" panose="020F0502020204030204" pitchFamily="34" charset="0"/>
              <a:cs typeface="Calibri" panose="020F0502020204030204" pitchFamily="34" charset="0"/>
            </a:endParaRPr>
          </a:p>
        </p:txBody>
      </p:sp>
      <p:sp>
        <p:nvSpPr>
          <p:cNvPr id="4" name="Date Placeholder 3"/>
          <p:cNvSpPr>
            <a:spLocks noGrp="1"/>
          </p:cNvSpPr>
          <p:nvPr>
            <p:ph type="dt" sz="half" idx="10"/>
          </p:nvPr>
        </p:nvSpPr>
        <p:spPr/>
        <p:txBody>
          <a:bodyPr/>
          <a:lstStyle/>
          <a:p>
            <a:fld id="{6C3A1F65-A43C-406F-9DCA-0607A2063CB0}" type="datetime1">
              <a:rPr lang="en-US" smtClean="0"/>
              <a:t>10/11/2018</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1126540"/>
            <a:ext cx="4118497" cy="180819"/>
          </a:xfrm>
          <a:prstGeom prst="rect">
            <a:avLst/>
          </a:prstGeom>
          <a:noFill/>
        </p:spPr>
        <p:txBody>
          <a:bodyPr wrap="square" lIns="0" tIns="36576" rIns="0" bIns="0" rtlCol="0">
            <a:spAutoFit/>
          </a:bodyPr>
          <a:lstStyle/>
          <a:p>
            <a:pPr defTabSz="914239">
              <a:lnSpc>
                <a:spcPct val="85000"/>
              </a:lnSpc>
              <a:spcAft>
                <a:spcPts val="600"/>
              </a:spcAft>
              <a:buClr>
                <a:srgbClr val="FFE600"/>
              </a:buClr>
              <a:buSzPct val="70000"/>
            </a:pPr>
            <a:r>
              <a:rPr lang="pl-PL" sz="1100" b="1" dirty="0" smtClean="0">
                <a:solidFill>
                  <a:srgbClr val="000000"/>
                </a:solidFill>
                <a:latin typeface="EYInterstate Light" panose="02000506000000020004" pitchFamily="2" charset="0"/>
              </a:rPr>
              <a:t>Podmiotowość prawna Unii Europejskiej</a:t>
            </a:r>
          </a:p>
        </p:txBody>
      </p:sp>
      <p:grpSp>
        <p:nvGrpSpPr>
          <p:cNvPr id="88" name="Group 87"/>
          <p:cNvGrpSpPr/>
          <p:nvPr/>
        </p:nvGrpSpPr>
        <p:grpSpPr>
          <a:xfrm>
            <a:off x="463550" y="1090444"/>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
        <p:nvSpPr>
          <p:cNvPr id="83" name="Chevron 82"/>
          <p:cNvSpPr/>
          <p:nvPr/>
        </p:nvSpPr>
        <p:spPr bwMode="auto">
          <a:xfrm>
            <a:off x="864994" y="1549411"/>
            <a:ext cx="3176575" cy="434612"/>
          </a:xfrm>
          <a:prstGeom prst="chevron">
            <a:avLst>
              <a:gd name="adj" fmla="val 22771"/>
            </a:avLst>
          </a:prstGeom>
          <a:solidFill>
            <a:srgbClr val="808080"/>
          </a:solidFill>
          <a:ln w="19050" cap="flat" cmpd="sng" algn="ctr">
            <a:solidFill>
              <a:schemeClr val="accent1">
                <a:lumMod val="75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lvl="0" algn="ctr">
              <a:lnSpc>
                <a:spcPct val="93000"/>
              </a:lnSpc>
            </a:pPr>
            <a:r>
              <a:rPr lang="pl-PL" sz="1200" dirty="0" smtClean="0">
                <a:solidFill>
                  <a:schemeClr val="accent2"/>
                </a:solidFill>
                <a:effectLst>
                  <a:outerShdw blurRad="38100" dist="38100" dir="2700000" algn="tl">
                    <a:srgbClr val="000000">
                      <a:alpha val="43137"/>
                    </a:srgbClr>
                  </a:outerShdw>
                </a:effectLst>
                <a:ea typeface="ＭＳ Ｐゴシック" pitchFamily="-107" charset="-128"/>
              </a:rPr>
              <a:t>Traktat z </a:t>
            </a:r>
            <a:r>
              <a:rPr lang="pl-PL" sz="1200" dirty="0" err="1" smtClean="0">
                <a:solidFill>
                  <a:schemeClr val="accent2"/>
                </a:solidFill>
                <a:effectLst>
                  <a:outerShdw blurRad="38100" dist="38100" dir="2700000" algn="tl">
                    <a:srgbClr val="000000">
                      <a:alpha val="43137"/>
                    </a:srgbClr>
                  </a:outerShdw>
                </a:effectLst>
                <a:ea typeface="ＭＳ Ｐゴシック" pitchFamily="-107" charset="-128"/>
              </a:rPr>
              <a:t>Maastrich</a:t>
            </a:r>
            <a:r>
              <a:rPr lang="pl-PL" sz="1200" dirty="0" smtClean="0">
                <a:solidFill>
                  <a:schemeClr val="accent2"/>
                </a:solidFill>
                <a:effectLst>
                  <a:outerShdw blurRad="38100" dist="38100" dir="2700000" algn="tl">
                    <a:srgbClr val="000000">
                      <a:alpha val="43137"/>
                    </a:srgbClr>
                  </a:outerShdw>
                </a:effectLst>
                <a:ea typeface="ＭＳ Ｐゴシック" pitchFamily="-107" charset="-128"/>
              </a:rPr>
              <a:t> (1993)</a:t>
            </a:r>
            <a:endParaRPr lang="pl-PL" sz="1200" dirty="0">
              <a:solidFill>
                <a:schemeClr val="accent2"/>
              </a:solidFill>
            </a:endParaRPr>
          </a:p>
        </p:txBody>
      </p:sp>
      <p:sp>
        <p:nvSpPr>
          <p:cNvPr id="85" name="Chevron 84"/>
          <p:cNvSpPr/>
          <p:nvPr/>
        </p:nvSpPr>
        <p:spPr bwMode="auto">
          <a:xfrm>
            <a:off x="4655127" y="1544531"/>
            <a:ext cx="3179972" cy="471776"/>
          </a:xfrm>
          <a:prstGeom prst="chevron">
            <a:avLst>
              <a:gd name="adj" fmla="val 22771"/>
            </a:avLst>
          </a:prstGeom>
          <a:solidFill>
            <a:srgbClr val="808080"/>
          </a:solidFill>
          <a:ln w="19050" cap="flat" cmpd="sng" algn="ctr">
            <a:solidFill>
              <a:schemeClr val="accent1">
                <a:lumMod val="75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lvl="0" algn="ctr">
              <a:lnSpc>
                <a:spcPct val="93000"/>
              </a:lnSpc>
            </a:pPr>
            <a:r>
              <a:rPr lang="pl-PL" sz="1200" dirty="0" smtClean="0">
                <a:solidFill>
                  <a:srgbClr val="FFE600"/>
                </a:solidFill>
                <a:effectLst>
                  <a:outerShdw blurRad="38100" dist="38100" dir="2700000" algn="tl">
                    <a:srgbClr val="000000">
                      <a:alpha val="43137"/>
                    </a:srgbClr>
                  </a:outerShdw>
                </a:effectLst>
                <a:ea typeface="ＭＳ Ｐゴシック" pitchFamily="-107" charset="-128"/>
              </a:rPr>
              <a:t>Traktat Lizboński (2009)</a:t>
            </a:r>
            <a:endParaRPr lang="pl-PL" sz="1200" dirty="0">
              <a:solidFill>
                <a:srgbClr val="FFFFFF"/>
              </a:solidFill>
            </a:endParaRPr>
          </a:p>
        </p:txBody>
      </p:sp>
      <p:sp>
        <p:nvSpPr>
          <p:cNvPr id="6" name="TextBox 5"/>
          <p:cNvSpPr txBox="1"/>
          <p:nvPr/>
        </p:nvSpPr>
        <p:spPr>
          <a:xfrm>
            <a:off x="4652162" y="2275609"/>
            <a:ext cx="4034638" cy="3754874"/>
          </a:xfrm>
          <a:prstGeom prst="rect">
            <a:avLst/>
          </a:prstGeom>
          <a:noFill/>
        </p:spPr>
        <p:txBody>
          <a:bodyPr wrap="square" rtlCol="0">
            <a:spAutoFit/>
          </a:bodyPr>
          <a:lstStyle/>
          <a:p>
            <a:pPr marL="388620" indent="-182880">
              <a:buClr>
                <a:schemeClr val="accent1">
                  <a:lumMod val="75000"/>
                </a:schemeClr>
              </a:buClr>
              <a:buSzPct val="85000"/>
              <a:buFont typeface="Wingdings" pitchFamily="2" charset="2"/>
              <a:buChar char="§"/>
            </a:pPr>
            <a:r>
              <a:rPr lang="pl-PL" sz="1400" dirty="0">
                <a:latin typeface="Calibri" panose="020F0502020204030204" pitchFamily="34" charset="0"/>
                <a:cs typeface="Calibri" panose="020F0502020204030204" pitchFamily="34" charset="0"/>
              </a:rPr>
              <a:t>Likwidacja filarów, spójna </a:t>
            </a:r>
            <a:r>
              <a:rPr lang="pl-PL" sz="1400" dirty="0" smtClean="0">
                <a:latin typeface="Calibri" panose="020F0502020204030204" pitchFamily="34" charset="0"/>
                <a:cs typeface="Calibri" panose="020F0502020204030204" pitchFamily="34" charset="0"/>
              </a:rPr>
              <a:t>polityka państw</a:t>
            </a:r>
            <a:endParaRPr lang="pl-PL" sz="1400" dirty="0">
              <a:latin typeface="Calibri" panose="020F0502020204030204" pitchFamily="34" charset="0"/>
              <a:cs typeface="Calibri" panose="020F0502020204030204" pitchFamily="34" charset="0"/>
            </a:endParaRPr>
          </a:p>
          <a:p>
            <a:pPr marL="388620" indent="-182880">
              <a:buClr>
                <a:schemeClr val="accent1">
                  <a:lumMod val="75000"/>
                </a:schemeClr>
              </a:buClr>
              <a:buSzPct val="85000"/>
              <a:buFont typeface="Wingdings" pitchFamily="2" charset="2"/>
              <a:buChar char="§"/>
            </a:pPr>
            <a:r>
              <a:rPr lang="pl-PL" sz="1400" dirty="0">
                <a:latin typeface="Calibri" panose="020F0502020204030204" pitchFamily="34" charset="0"/>
                <a:cs typeface="Calibri" panose="020F0502020204030204" pitchFamily="34" charset="0"/>
              </a:rPr>
              <a:t>Wprowadzenie wprost w TUE regulacji dot. podmiotowości prawnej UE</a:t>
            </a:r>
          </a:p>
          <a:p>
            <a:pPr marL="388620" indent="-182880">
              <a:buClr>
                <a:schemeClr val="accent1">
                  <a:lumMod val="75000"/>
                </a:schemeClr>
              </a:buClr>
              <a:buSzPct val="85000"/>
              <a:buFont typeface="Wingdings" pitchFamily="2" charset="2"/>
              <a:buChar char="§"/>
            </a:pPr>
            <a:r>
              <a:rPr lang="pl-PL" sz="1400" dirty="0">
                <a:latin typeface="Calibri" panose="020F0502020204030204" pitchFamily="34" charset="0"/>
                <a:cs typeface="Calibri" panose="020F0502020204030204" pitchFamily="34" charset="0"/>
              </a:rPr>
              <a:t>Art. 47 TUE „Unia ma osobowość prawną”.</a:t>
            </a:r>
          </a:p>
          <a:p>
            <a:pPr marL="388620" indent="-182880">
              <a:buClr>
                <a:schemeClr val="accent1">
                  <a:lumMod val="75000"/>
                </a:schemeClr>
              </a:buClr>
              <a:buSzPct val="85000"/>
              <a:buFont typeface="Wingdings" pitchFamily="2" charset="2"/>
              <a:buChar char="§"/>
            </a:pPr>
            <a:r>
              <a:rPr lang="pl-PL" sz="1400" dirty="0">
                <a:latin typeface="Calibri" panose="020F0502020204030204" pitchFamily="34" charset="0"/>
                <a:cs typeface="Calibri" panose="020F0502020204030204" pitchFamily="34" charset="0"/>
              </a:rPr>
              <a:t>Charakter ponadnarodowy</a:t>
            </a:r>
          </a:p>
          <a:p>
            <a:pPr marL="388620" indent="-182880">
              <a:buClr>
                <a:schemeClr val="accent1">
                  <a:lumMod val="75000"/>
                </a:schemeClr>
              </a:buClr>
              <a:buSzPct val="85000"/>
              <a:buFont typeface="Wingdings" pitchFamily="2" charset="2"/>
              <a:buChar char="§"/>
            </a:pPr>
            <a:r>
              <a:rPr lang="pl-PL" sz="1400" dirty="0">
                <a:latin typeface="Calibri" panose="020F0502020204030204" pitchFamily="34" charset="0"/>
                <a:cs typeface="Calibri" panose="020F0502020204030204" pitchFamily="34" charset="0"/>
              </a:rPr>
              <a:t>Art. 1 TUE „Niniejszym Traktatem Wysokie Umawiające się Strony ustanawiają między sobą Unię Europejską, zwaną dalej "Unią", której Państwa Członkowskie przyznają kompetencje do osiągnięcia ich wspólnych celów. […]. Podstawę Unii stanowi niniejszy Traktat oraz Traktat o funkcjonowaniu Unii Europejskiej (zwane dalej "Traktatami"). Oba te Traktaty mają taką samą moc prawną. Unia zastępuje Wspólnotę Europejską i jest jej następcą prawnym</a:t>
            </a:r>
            <a:r>
              <a:rPr lang="pl-PL" sz="1400" dirty="0" smtClean="0">
                <a:latin typeface="Calibri" panose="020F0502020204030204" pitchFamily="34" charset="0"/>
                <a:cs typeface="Calibri" panose="020F0502020204030204" pitchFamily="34" charset="0"/>
              </a:rPr>
              <a:t>.”</a:t>
            </a:r>
            <a:endParaRPr lang="pl-PL" sz="1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pl-PL" sz="1400" b="1" dirty="0">
              <a:solidFill>
                <a:srgbClr val="000000"/>
              </a:solidFill>
              <a:latin typeface="EYInterstate Light" panose="02000506000000020004" pitchFamily="2" charset="0"/>
            </a:endParaRPr>
          </a:p>
        </p:txBody>
      </p:sp>
      <p:pic>
        <p:nvPicPr>
          <p:cNvPr id="11925" name="Picture 661" descr="Podobny obraz"/>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981" y="3305331"/>
            <a:ext cx="4348019" cy="2949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67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ext uri="{D42A27DB-BD31-4B8C-83A1-F6EECF244321}">
                <p14:modId xmlns:p14="http://schemas.microsoft.com/office/powerpoint/2010/main" val="3977986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30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smtClean="0">
                <a:solidFill>
                  <a:schemeClr val="tx1"/>
                </a:solidFill>
                <a:latin typeface="EYInterstate" panose="02000503020000020004" pitchFamily="2" charset="0"/>
                <a:sym typeface="EYInterstate Light"/>
              </a:rPr>
              <a:t>Charakter prawny Unii Europejskiej</a:t>
            </a:r>
            <a:endParaRPr lang="pl-PL" sz="2000" dirty="0">
              <a:solidFill>
                <a:schemeClr val="tx1"/>
              </a:solidFill>
              <a:latin typeface="EYInterstate" panose="02000503020000020004" pitchFamily="2" charset="0"/>
              <a:sym typeface="EYInterstate Light"/>
            </a:endParaRPr>
          </a:p>
        </p:txBody>
      </p:sp>
      <p:sp>
        <p:nvSpPr>
          <p:cNvPr id="3" name="Content Placeholder 2"/>
          <p:cNvSpPr>
            <a:spLocks noGrp="1"/>
          </p:cNvSpPr>
          <p:nvPr>
            <p:ph idx="1"/>
          </p:nvPr>
        </p:nvSpPr>
        <p:spPr>
          <a:xfrm>
            <a:off x="582158" y="1707655"/>
            <a:ext cx="7772400" cy="4565130"/>
          </a:xfrm>
        </p:spPr>
        <p:txBody>
          <a:bodyPr>
            <a:normAutofit/>
          </a:bodyPr>
          <a:lstStyle/>
          <a:p>
            <a:pPr lvl="0" algn="just"/>
            <a:r>
              <a:rPr lang="pl-PL" sz="2600" dirty="0" smtClean="0">
                <a:latin typeface="Calibri" panose="020F0502020204030204" pitchFamily="34" charset="0"/>
                <a:cs typeface="Calibri" panose="020F0502020204030204" pitchFamily="34" charset="0"/>
              </a:rPr>
              <a:t>Wyrok </a:t>
            </a:r>
            <a:r>
              <a:rPr lang="pl-PL" sz="2600" dirty="0">
                <a:latin typeface="Calibri" panose="020F0502020204030204" pitchFamily="34" charset="0"/>
                <a:cs typeface="Calibri" panose="020F0502020204030204" pitchFamily="34" charset="0"/>
              </a:rPr>
              <a:t>TSUE z dnia 15 lipca 1964 r. w sprawie </a:t>
            </a:r>
            <a:r>
              <a:rPr lang="pl-PL" sz="2600" b="1" dirty="0" err="1">
                <a:latin typeface="Calibri" panose="020F0502020204030204" pitchFamily="34" charset="0"/>
                <a:cs typeface="Calibri" panose="020F0502020204030204" pitchFamily="34" charset="0"/>
              </a:rPr>
              <a:t>Flaminio</a:t>
            </a:r>
            <a:r>
              <a:rPr lang="pl-PL" sz="2600" b="1" dirty="0">
                <a:latin typeface="Calibri" panose="020F0502020204030204" pitchFamily="34" charset="0"/>
                <a:cs typeface="Calibri" panose="020F0502020204030204" pitchFamily="34" charset="0"/>
              </a:rPr>
              <a:t> Costa v. ENEL </a:t>
            </a:r>
            <a:r>
              <a:rPr lang="pl-PL" sz="2600" dirty="0">
                <a:latin typeface="Calibri" panose="020F0502020204030204" pitchFamily="34" charset="0"/>
                <a:cs typeface="Calibri" panose="020F0502020204030204" pitchFamily="34" charset="0"/>
              </a:rPr>
              <a:t>– Trybunał stwierdził, że państwa członkowskie, ustanawiając WE utworzyły „samodzielną, europejską władzę publiczną”. W odróżnieniu od zwykłych umów międzynarodowych „Traktat ustanawiający EWG stworzył własny porządek </a:t>
            </a:r>
            <a:r>
              <a:rPr lang="pl-PL" sz="2600" dirty="0" smtClean="0">
                <a:latin typeface="Calibri" panose="020F0502020204030204" pitchFamily="34" charset="0"/>
                <a:cs typeface="Calibri" panose="020F0502020204030204" pitchFamily="34" charset="0"/>
              </a:rPr>
              <a:t>prawny, który został włączony do systemu prawnego państw członkowskich po jego wejściu w życie i który ma charakter wiążący dla sądów krajowych”. </a:t>
            </a:r>
          </a:p>
          <a:p>
            <a:pPr lvl="0" algn="just"/>
            <a:r>
              <a:rPr lang="pl-PL" sz="2600" dirty="0" smtClean="0">
                <a:latin typeface="Calibri" panose="020F0502020204030204" pitchFamily="34" charset="0"/>
                <a:cs typeface="Calibri" panose="020F0502020204030204" pitchFamily="34" charset="0"/>
              </a:rPr>
              <a:t>Prawo wywodzące się z traktatów nie może być podważone przez prawo krajowe.</a:t>
            </a:r>
            <a:endParaRPr lang="en-US" sz="2600" dirty="0">
              <a:latin typeface="Calibri" panose="020F0502020204030204" pitchFamily="34" charset="0"/>
              <a:cs typeface="Calibri" panose="020F0502020204030204" pitchFamily="34" charset="0"/>
            </a:endParaRPr>
          </a:p>
          <a:p>
            <a:endParaRPr lang="en-US" dirty="0"/>
          </a:p>
        </p:txBody>
      </p:sp>
      <p:sp>
        <p:nvSpPr>
          <p:cNvPr id="4" name="Date Placeholder 3"/>
          <p:cNvSpPr>
            <a:spLocks noGrp="1"/>
          </p:cNvSpPr>
          <p:nvPr>
            <p:ph type="dt" sz="half" idx="10"/>
          </p:nvPr>
        </p:nvSpPr>
        <p:spPr/>
        <p:txBody>
          <a:bodyPr/>
          <a:lstStyle/>
          <a:p>
            <a:fld id="{6C3A1F65-A43C-406F-9DCA-0607A2063CB0}" type="datetime1">
              <a:rPr lang="en-US" smtClean="0"/>
              <a:t>10/11/2018</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1126540"/>
            <a:ext cx="4118497" cy="180819"/>
          </a:xfrm>
          <a:prstGeom prst="rect">
            <a:avLst/>
          </a:prstGeom>
          <a:noFill/>
        </p:spPr>
        <p:txBody>
          <a:bodyPr wrap="square" lIns="0" tIns="36576" rIns="0" bIns="0" rtlCol="0">
            <a:spAutoFit/>
          </a:bodyPr>
          <a:lstStyle/>
          <a:p>
            <a:pPr defTabSz="914239">
              <a:lnSpc>
                <a:spcPct val="85000"/>
              </a:lnSpc>
              <a:spcAft>
                <a:spcPts val="600"/>
              </a:spcAft>
              <a:buClr>
                <a:srgbClr val="FFE600"/>
              </a:buClr>
              <a:buSzPct val="70000"/>
            </a:pPr>
            <a:r>
              <a:rPr lang="pl-PL" sz="1100" b="1" dirty="0" smtClean="0">
                <a:solidFill>
                  <a:srgbClr val="000000"/>
                </a:solidFill>
                <a:latin typeface="EYInterstate Light" panose="02000506000000020004" pitchFamily="2" charset="0"/>
              </a:rPr>
              <a:t>Pierwszeństwo prawa wspólnotowego</a:t>
            </a:r>
          </a:p>
        </p:txBody>
      </p:sp>
      <p:grpSp>
        <p:nvGrpSpPr>
          <p:cNvPr id="88" name="Group 87"/>
          <p:cNvGrpSpPr/>
          <p:nvPr/>
        </p:nvGrpSpPr>
        <p:grpSpPr>
          <a:xfrm>
            <a:off x="463550" y="1090444"/>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Tree>
    <p:extLst>
      <p:ext uri="{BB962C8B-B14F-4D97-AF65-F5344CB8AC3E}">
        <p14:creationId xmlns:p14="http://schemas.microsoft.com/office/powerpoint/2010/main" val="1150427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ext uri="{D42A27DB-BD31-4B8C-83A1-F6EECF244321}">
                <p14:modId xmlns:p14="http://schemas.microsoft.com/office/powerpoint/2010/main" val="3977986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3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smtClean="0">
                <a:solidFill>
                  <a:schemeClr val="tx1"/>
                </a:solidFill>
                <a:latin typeface="EYInterstate" panose="02000503020000020004" pitchFamily="2" charset="0"/>
                <a:sym typeface="EYInterstate Light"/>
              </a:rPr>
              <a:t>Kompetencje Unii Europejskiej</a:t>
            </a:r>
            <a:endParaRPr lang="pl-PL" sz="2000" dirty="0">
              <a:solidFill>
                <a:schemeClr val="tx1"/>
              </a:solidFill>
              <a:latin typeface="EYInterstate" panose="02000503020000020004" pitchFamily="2" charset="0"/>
              <a:sym typeface="EYInterstate Light"/>
            </a:endParaRPr>
          </a:p>
        </p:txBody>
      </p:sp>
      <p:sp>
        <p:nvSpPr>
          <p:cNvPr id="3" name="Content Placeholder 2"/>
          <p:cNvSpPr>
            <a:spLocks noGrp="1"/>
          </p:cNvSpPr>
          <p:nvPr>
            <p:ph idx="1"/>
          </p:nvPr>
        </p:nvSpPr>
        <p:spPr>
          <a:xfrm>
            <a:off x="582158" y="1433513"/>
            <a:ext cx="7772400" cy="4922838"/>
          </a:xfrm>
        </p:spPr>
        <p:txBody>
          <a:bodyPr>
            <a:normAutofit fontScale="32500" lnSpcReduction="20000"/>
          </a:bodyPr>
          <a:lstStyle/>
          <a:p>
            <a:pPr lvl="0" algn="just"/>
            <a:r>
              <a:rPr lang="pl-PL" sz="4300" b="1" dirty="0">
                <a:latin typeface="Calibri" panose="020F0502020204030204" pitchFamily="34" charset="0"/>
                <a:cs typeface="Calibri" panose="020F0502020204030204" pitchFamily="34" charset="0"/>
              </a:rPr>
              <a:t>Kompetencje wyłączne UE </a:t>
            </a:r>
            <a:r>
              <a:rPr lang="pl-PL" sz="4300" dirty="0">
                <a:latin typeface="Calibri" panose="020F0502020204030204" pitchFamily="34" charset="0"/>
                <a:cs typeface="Calibri" panose="020F0502020204030204" pitchFamily="34" charset="0"/>
              </a:rPr>
              <a:t>(art. 3 TFUE)</a:t>
            </a:r>
            <a:endParaRPr lang="en-US" sz="4300" dirty="0">
              <a:latin typeface="Calibri" panose="020F0502020204030204" pitchFamily="34" charset="0"/>
              <a:cs typeface="Calibri" panose="020F0502020204030204" pitchFamily="34" charset="0"/>
            </a:endParaRPr>
          </a:p>
          <a:p>
            <a:pPr lvl="1" algn="just"/>
            <a:r>
              <a:rPr lang="pl-PL" sz="4300" dirty="0">
                <a:latin typeface="Calibri" panose="020F0502020204030204" pitchFamily="34" charset="0"/>
                <a:cs typeface="Calibri" panose="020F0502020204030204" pitchFamily="34" charset="0"/>
              </a:rPr>
              <a:t>Unia celna, ustanawianie reguł konkurencji niezbędnych do funkcjonowania rynku wewnętrznego, polityka pieniężna w odniesieniu do państw członkowskich, których walutą jest euro, zachowanie morskich zasobów biologicznych w ramach wspólnej polityki rybołówstwa, wspólna polityka handlowa. </a:t>
            </a:r>
            <a:endParaRPr lang="en-US" sz="4300" dirty="0">
              <a:latin typeface="Calibri" panose="020F0502020204030204" pitchFamily="34" charset="0"/>
              <a:cs typeface="Calibri" panose="020F0502020204030204" pitchFamily="34" charset="0"/>
            </a:endParaRPr>
          </a:p>
          <a:p>
            <a:pPr lvl="1" algn="just"/>
            <a:r>
              <a:rPr lang="pl-PL" sz="4300" dirty="0">
                <a:latin typeface="Calibri" panose="020F0502020204030204" pitchFamily="34" charset="0"/>
                <a:cs typeface="Calibri" panose="020F0502020204030204" pitchFamily="34" charset="0"/>
              </a:rPr>
              <a:t>Jest to katalog zamknięty. </a:t>
            </a:r>
            <a:endParaRPr lang="en-US" sz="4300" dirty="0">
              <a:latin typeface="Calibri" panose="020F0502020204030204" pitchFamily="34" charset="0"/>
              <a:cs typeface="Calibri" panose="020F0502020204030204" pitchFamily="34" charset="0"/>
            </a:endParaRPr>
          </a:p>
          <a:p>
            <a:pPr lvl="1" algn="just"/>
            <a:r>
              <a:rPr lang="pl-PL" sz="4300" dirty="0">
                <a:latin typeface="Calibri" panose="020F0502020204030204" pitchFamily="34" charset="0"/>
                <a:cs typeface="Calibri" panose="020F0502020204030204" pitchFamily="34" charset="0"/>
              </a:rPr>
              <a:t>Kompetencja wyłączna oznacza, że w tym zakresie tylko instytucje UE mogą stanowić prawo i przyjmować akty wiążące w danej dziedzinie. Państwa członkowskie mogą to czynić wyłącznie z upoważnienia Unii lub w celu wykonania aktów Unii.</a:t>
            </a:r>
            <a:endParaRPr lang="en-US" sz="4300" dirty="0">
              <a:latin typeface="Calibri" panose="020F0502020204030204" pitchFamily="34" charset="0"/>
              <a:cs typeface="Calibri" panose="020F0502020204030204" pitchFamily="34" charset="0"/>
            </a:endParaRPr>
          </a:p>
          <a:p>
            <a:pPr lvl="0" algn="just"/>
            <a:r>
              <a:rPr lang="pl-PL" sz="4300" b="1" dirty="0">
                <a:latin typeface="Calibri" panose="020F0502020204030204" pitchFamily="34" charset="0"/>
                <a:cs typeface="Calibri" panose="020F0502020204030204" pitchFamily="34" charset="0"/>
              </a:rPr>
              <a:t>Kompetencje UE dzielone z państwami członkowskimi </a:t>
            </a:r>
            <a:r>
              <a:rPr lang="pl-PL" sz="4300" dirty="0">
                <a:latin typeface="Calibri" panose="020F0502020204030204" pitchFamily="34" charset="0"/>
                <a:cs typeface="Calibri" panose="020F0502020204030204" pitchFamily="34" charset="0"/>
              </a:rPr>
              <a:t>(art. 4 TFUE)</a:t>
            </a:r>
            <a:endParaRPr lang="en-US" sz="4300" dirty="0">
              <a:latin typeface="Calibri" panose="020F0502020204030204" pitchFamily="34" charset="0"/>
              <a:cs typeface="Calibri" panose="020F0502020204030204" pitchFamily="34" charset="0"/>
            </a:endParaRPr>
          </a:p>
          <a:p>
            <a:pPr lvl="1" algn="just"/>
            <a:r>
              <a:rPr lang="pl-PL" sz="4300" dirty="0">
                <a:latin typeface="Calibri" panose="020F0502020204030204" pitchFamily="34" charset="0"/>
                <a:cs typeface="Calibri" panose="020F0502020204030204" pitchFamily="34" charset="0"/>
              </a:rPr>
              <a:t>Rynek wewnętrzny, polityka społeczna w odniesieniu do aspektów określonych w TFUE, spójność gospodarcza, społeczna, terytorialna, rolnictwo, rybołówstwo (z wyłączeniem zachowania morskich zasobów biologicznych), środowisko naturalne, ochrona konsumentów, transport, sieci europejskie, energia, przestrzeń wolności, bezpieczeństwa i sprawiedliwości, wspólne problemy bezpieczeństwa w zakresie zdrowia publicznego w odniesieniu do aspektów określonych w TFUE</a:t>
            </a:r>
            <a:endParaRPr lang="en-US" sz="4300" dirty="0">
              <a:latin typeface="Calibri" panose="020F0502020204030204" pitchFamily="34" charset="0"/>
              <a:cs typeface="Calibri" panose="020F0502020204030204" pitchFamily="34" charset="0"/>
            </a:endParaRPr>
          </a:p>
          <a:p>
            <a:pPr lvl="1" algn="just"/>
            <a:r>
              <a:rPr lang="pl-PL" sz="4300" dirty="0">
                <a:latin typeface="Calibri" panose="020F0502020204030204" pitchFamily="34" charset="0"/>
                <a:cs typeface="Calibri" panose="020F0502020204030204" pitchFamily="34" charset="0"/>
              </a:rPr>
              <a:t>Wykonywanie tych kompetencji polega na tym, że zarówno państwa członkowskie jak i UE mogą stanowić prawo i przyjmować akty prawnie wiążące w określonej dziedzinie. Państwa członkowskie mogą jednak działać tylko w takim zakresie w jakim nie podjęła jeszcze działań UE lub zaprzestała swojej działalności. Może to nastąpić np.: w przypadku gdy instytucja UE uchyli swój akt prawodawczy w celu lepszego zagwarantowania zasady pomocniczości i proporcjonalności.</a:t>
            </a:r>
            <a:endParaRPr lang="en-US" sz="4300" dirty="0">
              <a:latin typeface="Calibri" panose="020F0502020204030204" pitchFamily="34" charset="0"/>
              <a:cs typeface="Calibri" panose="020F0502020204030204" pitchFamily="34" charset="0"/>
            </a:endParaRPr>
          </a:p>
          <a:p>
            <a:pPr lvl="0" algn="just"/>
            <a:r>
              <a:rPr lang="pl-PL" sz="4300" b="1" dirty="0">
                <a:latin typeface="Calibri" panose="020F0502020204030204" pitchFamily="34" charset="0"/>
                <a:cs typeface="Calibri" panose="020F0502020204030204" pitchFamily="34" charset="0"/>
              </a:rPr>
              <a:t>Kompetencje wspierające, uzupełniające, </a:t>
            </a:r>
            <a:r>
              <a:rPr lang="pl-PL" sz="4300" b="1" dirty="0" smtClean="0">
                <a:latin typeface="Calibri" panose="020F0502020204030204" pitchFamily="34" charset="0"/>
                <a:cs typeface="Calibri" panose="020F0502020204030204" pitchFamily="34" charset="0"/>
              </a:rPr>
              <a:t>harmonizujące </a:t>
            </a:r>
            <a:r>
              <a:rPr lang="pl-PL" sz="4300" dirty="0" smtClean="0">
                <a:latin typeface="Calibri" panose="020F0502020204030204" pitchFamily="34" charset="0"/>
                <a:cs typeface="Calibri" panose="020F0502020204030204" pitchFamily="34" charset="0"/>
              </a:rPr>
              <a:t>(art. 6 TFUE)</a:t>
            </a:r>
            <a:endParaRPr lang="en-US" sz="4300" dirty="0">
              <a:latin typeface="Calibri" panose="020F0502020204030204" pitchFamily="34" charset="0"/>
              <a:cs typeface="Calibri" panose="020F0502020204030204" pitchFamily="34" charset="0"/>
            </a:endParaRPr>
          </a:p>
          <a:p>
            <a:pPr lvl="1" algn="just"/>
            <a:r>
              <a:rPr lang="pl-PL" sz="4300" dirty="0">
                <a:latin typeface="Calibri" panose="020F0502020204030204" pitchFamily="34" charset="0"/>
                <a:cs typeface="Calibri" panose="020F0502020204030204" pitchFamily="34" charset="0"/>
              </a:rPr>
              <a:t>Ochrona i poprawa zdrowia ludzkiego, przemysł, kultura, turystyka, edukacja, kształcenie zawodowe, młodzież i sport, ochrona ludności, współpraca administracyjna.</a:t>
            </a:r>
            <a:endParaRPr lang="en-US" sz="4300" dirty="0">
              <a:latin typeface="Calibri" panose="020F0502020204030204" pitchFamily="34" charset="0"/>
              <a:cs typeface="Calibri" panose="020F0502020204030204" pitchFamily="34" charset="0"/>
            </a:endParaRPr>
          </a:p>
          <a:p>
            <a:pPr lvl="1" algn="just"/>
            <a:r>
              <a:rPr lang="pl-PL" sz="4300" dirty="0">
                <a:latin typeface="Calibri" panose="020F0502020204030204" pitchFamily="34" charset="0"/>
                <a:cs typeface="Calibri" panose="020F0502020204030204" pitchFamily="34" charset="0"/>
              </a:rPr>
              <a:t>Jest to katalog zamknięty.</a:t>
            </a:r>
            <a:endParaRPr lang="en-US" sz="4300" dirty="0">
              <a:latin typeface="Calibri" panose="020F0502020204030204" pitchFamily="34" charset="0"/>
              <a:cs typeface="Calibri" panose="020F0502020204030204" pitchFamily="34" charset="0"/>
            </a:endParaRPr>
          </a:p>
          <a:p>
            <a:pPr lvl="1" algn="just"/>
            <a:r>
              <a:rPr lang="pl-PL" sz="4300" dirty="0">
                <a:latin typeface="Calibri" panose="020F0502020204030204" pitchFamily="34" charset="0"/>
                <a:cs typeface="Calibri" panose="020F0502020204030204" pitchFamily="34" charset="0"/>
              </a:rPr>
              <a:t>Środki prawne UE nie mogą zastępować kompetencji państw członkowskich w powyższych dziedzinach ani dążyć do harmonizacji przepisów w państwach  członkowskich.</a:t>
            </a:r>
            <a:endParaRPr lang="en-US" sz="4300" dirty="0">
              <a:latin typeface="Calibri" panose="020F0502020204030204" pitchFamily="34" charset="0"/>
              <a:cs typeface="Calibri" panose="020F0502020204030204" pitchFamily="34" charset="0"/>
            </a:endParaRPr>
          </a:p>
          <a:p>
            <a:endParaRPr lang="en-US" dirty="0"/>
          </a:p>
        </p:txBody>
      </p:sp>
      <p:sp>
        <p:nvSpPr>
          <p:cNvPr id="4" name="Date Placeholder 3"/>
          <p:cNvSpPr>
            <a:spLocks noGrp="1"/>
          </p:cNvSpPr>
          <p:nvPr>
            <p:ph type="dt" sz="half" idx="10"/>
          </p:nvPr>
        </p:nvSpPr>
        <p:spPr/>
        <p:txBody>
          <a:bodyPr/>
          <a:lstStyle/>
          <a:p>
            <a:fld id="{6C3A1F65-A43C-406F-9DCA-0607A2063CB0}" type="datetime1">
              <a:rPr lang="en-US" smtClean="0"/>
              <a:t>10/11/2018</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1126540"/>
            <a:ext cx="4118497" cy="180819"/>
          </a:xfrm>
          <a:prstGeom prst="rect">
            <a:avLst/>
          </a:prstGeom>
          <a:noFill/>
        </p:spPr>
        <p:txBody>
          <a:bodyPr wrap="square" lIns="0" tIns="36576" rIns="0" bIns="0" rtlCol="0">
            <a:spAutoFit/>
          </a:bodyPr>
          <a:lstStyle/>
          <a:p>
            <a:pPr defTabSz="914239">
              <a:lnSpc>
                <a:spcPct val="85000"/>
              </a:lnSpc>
              <a:spcAft>
                <a:spcPts val="600"/>
              </a:spcAft>
              <a:buClr>
                <a:srgbClr val="FFE600"/>
              </a:buClr>
              <a:buSzPct val="70000"/>
            </a:pPr>
            <a:r>
              <a:rPr lang="pl-PL" sz="1100" b="1" dirty="0" smtClean="0">
                <a:solidFill>
                  <a:srgbClr val="000000"/>
                </a:solidFill>
                <a:latin typeface="EYInterstate Light" panose="02000506000000020004" pitchFamily="2" charset="0"/>
              </a:rPr>
              <a:t>Podział kompetencji między UE a państwa członkowskie </a:t>
            </a:r>
          </a:p>
        </p:txBody>
      </p:sp>
      <p:grpSp>
        <p:nvGrpSpPr>
          <p:cNvPr id="88" name="Group 87"/>
          <p:cNvGrpSpPr/>
          <p:nvPr/>
        </p:nvGrpSpPr>
        <p:grpSpPr>
          <a:xfrm>
            <a:off x="463550" y="1090444"/>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Tree>
    <p:extLst>
      <p:ext uri="{BB962C8B-B14F-4D97-AF65-F5344CB8AC3E}">
        <p14:creationId xmlns:p14="http://schemas.microsoft.com/office/powerpoint/2010/main" val="3390391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ext uri="{D42A27DB-BD31-4B8C-83A1-F6EECF244321}">
                <p14:modId xmlns:p14="http://schemas.microsoft.com/office/powerpoint/2010/main" val="3977986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6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smtClean="0">
                <a:solidFill>
                  <a:schemeClr val="tx1"/>
                </a:solidFill>
                <a:latin typeface="EYInterstate" panose="02000503020000020004" pitchFamily="2" charset="0"/>
                <a:sym typeface="EYInterstate Light"/>
              </a:rPr>
              <a:t>Kompetencje Unii Europejskiej</a:t>
            </a:r>
            <a:endParaRPr lang="pl-PL" sz="2000" dirty="0">
              <a:solidFill>
                <a:schemeClr val="tx1"/>
              </a:solidFill>
              <a:latin typeface="EYInterstate" panose="02000503020000020004" pitchFamily="2" charset="0"/>
              <a:sym typeface="EYInterstate Light"/>
            </a:endParaRPr>
          </a:p>
        </p:txBody>
      </p:sp>
      <p:sp>
        <p:nvSpPr>
          <p:cNvPr id="3" name="Content Placeholder 2"/>
          <p:cNvSpPr>
            <a:spLocks noGrp="1"/>
          </p:cNvSpPr>
          <p:nvPr>
            <p:ph idx="1"/>
          </p:nvPr>
        </p:nvSpPr>
        <p:spPr>
          <a:xfrm>
            <a:off x="582158" y="1707655"/>
            <a:ext cx="7772400" cy="4050792"/>
          </a:xfrm>
        </p:spPr>
        <p:txBody>
          <a:bodyPr>
            <a:normAutofit/>
          </a:bodyPr>
          <a:lstStyle/>
          <a:p>
            <a:pPr algn="just"/>
            <a:r>
              <a:rPr lang="pl-PL" sz="1800" dirty="0">
                <a:latin typeface="Calibri" panose="020F0502020204030204" pitchFamily="34" charset="0"/>
                <a:cs typeface="Calibri" panose="020F0502020204030204" pitchFamily="34" charset="0"/>
              </a:rPr>
              <a:t>To taka kompetencja, która nie została zawarta expressis verbis w przepisach, ale da się wyprowadzić z innych elementów w drodze wnioskowania</a:t>
            </a:r>
            <a:r>
              <a:rPr lang="pl-PL" sz="1800" dirty="0" smtClean="0">
                <a:latin typeface="Calibri" panose="020F0502020204030204" pitchFamily="34" charset="0"/>
                <a:cs typeface="Calibri" panose="020F0502020204030204" pitchFamily="34" charset="0"/>
              </a:rPr>
              <a:t>.</a:t>
            </a:r>
          </a:p>
          <a:p>
            <a:pPr algn="just"/>
            <a:r>
              <a:rPr lang="pl-PL" sz="1800" dirty="0">
                <a:latin typeface="Calibri" panose="020F0502020204030204" pitchFamily="34" charset="0"/>
                <a:cs typeface="Calibri" panose="020F0502020204030204" pitchFamily="34" charset="0"/>
              </a:rPr>
              <a:t>D</a:t>
            </a:r>
            <a:r>
              <a:rPr lang="pl-PL" sz="1800" dirty="0" smtClean="0">
                <a:latin typeface="Calibri" panose="020F0502020204030204" pitchFamily="34" charset="0"/>
                <a:cs typeface="Calibri" panose="020F0502020204030204" pitchFamily="34" charset="0"/>
              </a:rPr>
              <a:t>ynamiczna </a:t>
            </a:r>
            <a:r>
              <a:rPr lang="pl-PL" sz="1800" dirty="0">
                <a:latin typeface="Calibri" panose="020F0502020204030204" pitchFamily="34" charset="0"/>
                <a:cs typeface="Calibri" panose="020F0502020204030204" pitchFamily="34" charset="0"/>
              </a:rPr>
              <a:t>interpretacja </a:t>
            </a:r>
            <a:r>
              <a:rPr lang="pl-PL" sz="1800" dirty="0" smtClean="0">
                <a:latin typeface="Calibri" panose="020F0502020204030204" pitchFamily="34" charset="0"/>
                <a:cs typeface="Calibri" panose="020F0502020204030204" pitchFamily="34" charset="0"/>
              </a:rPr>
              <a:t>kompetencji przyznanych.</a:t>
            </a:r>
            <a:endParaRPr lang="pl-PL" sz="1800" dirty="0">
              <a:latin typeface="Calibri" panose="020F0502020204030204" pitchFamily="34" charset="0"/>
              <a:cs typeface="Calibri" panose="020F0502020204030204" pitchFamily="34" charset="0"/>
            </a:endParaRPr>
          </a:p>
          <a:p>
            <a:pPr algn="just"/>
            <a:r>
              <a:rPr lang="pl-PL" sz="1800" dirty="0">
                <a:latin typeface="Calibri" panose="020F0502020204030204" pitchFamily="34" charset="0"/>
                <a:cs typeface="Calibri" panose="020F0502020204030204" pitchFamily="34" charset="0"/>
              </a:rPr>
              <a:t>Zasadę tę należy jednak interpretować zawężająco.</a:t>
            </a:r>
          </a:p>
          <a:p>
            <a:pPr algn="just"/>
            <a:r>
              <a:rPr lang="pl-PL" sz="1800" dirty="0">
                <a:latin typeface="Calibri" panose="020F0502020204030204" pitchFamily="34" charset="0"/>
                <a:cs typeface="Calibri" panose="020F0502020204030204" pitchFamily="34" charset="0"/>
              </a:rPr>
              <a:t>„Jeśli artykuł Traktatu (…) stawia przed Komisją określone zadanie, to, aby przepis ten nie pozostał zupełnie bezskuteczny, trzeba uznać, że przyznaje on Komisji kompetencje niezbędne dla realizacji tych zadań”. (Wyrok TSUE z dnia 9 lipca 1987 r. w sprawach 281,283-285/85 Niemcy i in. v. Komisja Europejska</a:t>
            </a:r>
            <a:r>
              <a:rPr lang="pl-PL" sz="1800" dirty="0" smtClean="0">
                <a:latin typeface="Calibri" panose="020F0502020204030204" pitchFamily="34" charset="0"/>
                <a:cs typeface="Calibri" panose="020F0502020204030204" pitchFamily="34" charset="0"/>
              </a:rPr>
              <a:t>).</a:t>
            </a:r>
          </a:p>
          <a:p>
            <a:endParaRPr lang="en-US" dirty="0"/>
          </a:p>
        </p:txBody>
      </p:sp>
      <p:sp>
        <p:nvSpPr>
          <p:cNvPr id="4" name="Date Placeholder 3"/>
          <p:cNvSpPr>
            <a:spLocks noGrp="1"/>
          </p:cNvSpPr>
          <p:nvPr>
            <p:ph type="dt" sz="half" idx="10"/>
          </p:nvPr>
        </p:nvSpPr>
        <p:spPr/>
        <p:txBody>
          <a:bodyPr/>
          <a:lstStyle/>
          <a:p>
            <a:fld id="{6C3A1F65-A43C-406F-9DCA-0607A2063CB0}" type="datetime1">
              <a:rPr lang="en-US" smtClean="0"/>
              <a:t>10/11/2018</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1126540"/>
            <a:ext cx="4118497" cy="180819"/>
          </a:xfrm>
          <a:prstGeom prst="rect">
            <a:avLst/>
          </a:prstGeom>
          <a:noFill/>
        </p:spPr>
        <p:txBody>
          <a:bodyPr wrap="square" lIns="0" tIns="36576" rIns="0" bIns="0" rtlCol="0">
            <a:spAutoFit/>
          </a:bodyPr>
          <a:lstStyle/>
          <a:p>
            <a:pPr defTabSz="914239">
              <a:lnSpc>
                <a:spcPct val="85000"/>
              </a:lnSpc>
              <a:spcAft>
                <a:spcPts val="600"/>
              </a:spcAft>
              <a:buClr>
                <a:srgbClr val="FFE600"/>
              </a:buClr>
              <a:buSzPct val="70000"/>
            </a:pPr>
            <a:r>
              <a:rPr lang="pl-PL" sz="1100" b="1" dirty="0" smtClean="0">
                <a:solidFill>
                  <a:srgbClr val="000000"/>
                </a:solidFill>
                <a:latin typeface="EYInterstate Light" panose="02000506000000020004" pitchFamily="2" charset="0"/>
              </a:rPr>
              <a:t>Klauzula kompetencji dorozumianych</a:t>
            </a:r>
          </a:p>
        </p:txBody>
      </p:sp>
      <p:grpSp>
        <p:nvGrpSpPr>
          <p:cNvPr id="88" name="Group 87"/>
          <p:cNvGrpSpPr/>
          <p:nvPr/>
        </p:nvGrpSpPr>
        <p:grpSpPr>
          <a:xfrm>
            <a:off x="463550" y="1090444"/>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Tree>
    <p:extLst>
      <p:ext uri="{BB962C8B-B14F-4D97-AF65-F5344CB8AC3E}">
        <p14:creationId xmlns:p14="http://schemas.microsoft.com/office/powerpoint/2010/main" val="7497245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ext uri="{D42A27DB-BD31-4B8C-83A1-F6EECF244321}">
                <p14:modId xmlns:p14="http://schemas.microsoft.com/office/powerpoint/2010/main" val="3977986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28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smtClean="0">
                <a:solidFill>
                  <a:schemeClr val="tx1"/>
                </a:solidFill>
                <a:latin typeface="EYInterstate" panose="02000503020000020004" pitchFamily="2" charset="0"/>
                <a:sym typeface="EYInterstate Light"/>
              </a:rPr>
              <a:t>Kompetencje Unii Europejskiej</a:t>
            </a:r>
            <a:endParaRPr lang="pl-PL" sz="2000" dirty="0">
              <a:solidFill>
                <a:schemeClr val="tx1"/>
              </a:solidFill>
              <a:latin typeface="EYInterstate" panose="02000503020000020004" pitchFamily="2" charset="0"/>
              <a:sym typeface="EYInterstate Light"/>
            </a:endParaRPr>
          </a:p>
        </p:txBody>
      </p:sp>
      <p:sp>
        <p:nvSpPr>
          <p:cNvPr id="3" name="Content Placeholder 2"/>
          <p:cNvSpPr>
            <a:spLocks noGrp="1"/>
          </p:cNvSpPr>
          <p:nvPr>
            <p:ph idx="1"/>
          </p:nvPr>
        </p:nvSpPr>
        <p:spPr>
          <a:xfrm>
            <a:off x="582158" y="1707655"/>
            <a:ext cx="7772400" cy="4648696"/>
          </a:xfrm>
        </p:spPr>
        <p:txBody>
          <a:bodyPr>
            <a:normAutofit/>
          </a:bodyPr>
          <a:lstStyle/>
          <a:p>
            <a:pPr marL="342900" indent="-342900" algn="just">
              <a:buFont typeface="+mj-lt"/>
              <a:buAutoNum type="arabicPeriod"/>
            </a:pPr>
            <a:r>
              <a:rPr lang="pl-PL" sz="1800" dirty="0">
                <a:latin typeface="Calibri" panose="020F0502020204030204" pitchFamily="34" charset="0"/>
                <a:cs typeface="Calibri" panose="020F0502020204030204" pitchFamily="34" charset="0"/>
              </a:rPr>
              <a:t>Unia może działać tylko w zakresie swoich </a:t>
            </a:r>
            <a:r>
              <a:rPr lang="pl-PL" sz="1800" dirty="0" smtClean="0">
                <a:latin typeface="Calibri" panose="020F0502020204030204" pitchFamily="34" charset="0"/>
                <a:cs typeface="Calibri" panose="020F0502020204030204" pitchFamily="34" charset="0"/>
              </a:rPr>
              <a:t>kompetencji </a:t>
            </a:r>
            <a:r>
              <a:rPr lang="pl-PL" sz="1800" dirty="0">
                <a:latin typeface="Calibri" panose="020F0502020204030204" pitchFamily="34" charset="0"/>
                <a:cs typeface="Calibri" panose="020F0502020204030204" pitchFamily="34" charset="0"/>
              </a:rPr>
              <a:t>i ma ich tylko tyle, ile powierzyły jej </a:t>
            </a:r>
            <a:r>
              <a:rPr lang="pl-PL" sz="1800" dirty="0" smtClean="0">
                <a:latin typeface="Calibri" panose="020F0502020204030204" pitchFamily="34" charset="0"/>
                <a:cs typeface="Calibri" panose="020F0502020204030204" pitchFamily="34" charset="0"/>
              </a:rPr>
              <a:t>państwa </a:t>
            </a:r>
            <a:r>
              <a:rPr lang="pl-PL" sz="1800" dirty="0">
                <a:latin typeface="Calibri" panose="020F0502020204030204" pitchFamily="34" charset="0"/>
                <a:cs typeface="Calibri" panose="020F0502020204030204" pitchFamily="34" charset="0"/>
              </a:rPr>
              <a:t>członkowskie.</a:t>
            </a:r>
          </a:p>
          <a:p>
            <a:pPr marL="342900" indent="-342900" algn="just">
              <a:buFont typeface="+mj-lt"/>
              <a:buAutoNum type="arabicPeriod"/>
            </a:pPr>
            <a:r>
              <a:rPr lang="pl-PL" sz="1800" dirty="0" smtClean="0">
                <a:latin typeface="Calibri" panose="020F0502020204030204" pitchFamily="34" charset="0"/>
                <a:cs typeface="Calibri" panose="020F0502020204030204" pitchFamily="34" charset="0"/>
              </a:rPr>
              <a:t>Art. 4 TUE </a:t>
            </a:r>
          </a:p>
          <a:p>
            <a:pPr marL="342900" indent="-342900" algn="just">
              <a:buFont typeface="+mj-lt"/>
              <a:buAutoNum type="arabicPeriod"/>
            </a:pPr>
            <a:r>
              <a:rPr lang="pl-PL" sz="1800" dirty="0" smtClean="0">
                <a:latin typeface="Calibri" panose="020F0502020204030204" pitchFamily="34" charset="0"/>
                <a:cs typeface="Calibri" panose="020F0502020204030204" pitchFamily="34" charset="0"/>
              </a:rPr>
              <a:t>Art. </a:t>
            </a:r>
            <a:r>
              <a:rPr lang="pl-PL" sz="1800" dirty="0">
                <a:latin typeface="Calibri" panose="020F0502020204030204" pitchFamily="34" charset="0"/>
                <a:cs typeface="Calibri" panose="020F0502020204030204" pitchFamily="34" charset="0"/>
              </a:rPr>
              <a:t>5</a:t>
            </a:r>
            <a:r>
              <a:rPr lang="pl-PL" sz="1800" dirty="0" smtClean="0">
                <a:latin typeface="Calibri" panose="020F0502020204030204" pitchFamily="34" charset="0"/>
                <a:cs typeface="Calibri" panose="020F0502020204030204" pitchFamily="34" charset="0"/>
              </a:rPr>
              <a:t> TUE „Granice </a:t>
            </a:r>
            <a:r>
              <a:rPr lang="pl-PL" sz="1800" dirty="0">
                <a:latin typeface="Calibri" panose="020F0502020204030204" pitchFamily="34" charset="0"/>
                <a:cs typeface="Calibri" panose="020F0502020204030204" pitchFamily="34" charset="0"/>
              </a:rPr>
              <a:t>kompetencji Unii wyznacza zasada przyznania. Wykonywanie tych kompetencji podlega zasadom pomocniczości i proporcjonalności. </a:t>
            </a:r>
            <a:r>
              <a:rPr lang="pl-PL" sz="1800" dirty="0" smtClean="0">
                <a:latin typeface="Calibri" panose="020F0502020204030204" pitchFamily="34" charset="0"/>
                <a:cs typeface="Calibri" panose="020F0502020204030204" pitchFamily="34" charset="0"/>
              </a:rPr>
              <a:t>Zgodnie </a:t>
            </a:r>
            <a:r>
              <a:rPr lang="pl-PL" sz="1800" dirty="0">
                <a:latin typeface="Calibri" panose="020F0502020204030204" pitchFamily="34" charset="0"/>
                <a:cs typeface="Calibri" panose="020F0502020204030204" pitchFamily="34" charset="0"/>
              </a:rPr>
              <a:t>z zasadą przyznania Unia działa wyłącznie w granicach kompetencji przyznanych jej przez Państwa Członkowskie w Traktatach do osiągnięcia określonych w nich celów. Wszelkie kompetencje nieprzyznane Unii w Traktatach należą do Państw Członkowskich</a:t>
            </a:r>
            <a:r>
              <a:rPr lang="pl-PL" sz="1800" dirty="0" smtClean="0">
                <a:latin typeface="Calibri" panose="020F0502020204030204" pitchFamily="34" charset="0"/>
                <a:cs typeface="Calibri" panose="020F0502020204030204" pitchFamily="34" charset="0"/>
              </a:rPr>
              <a:t>.”</a:t>
            </a:r>
          </a:p>
          <a:p>
            <a:pPr marL="0" indent="0" algn="just">
              <a:buNone/>
            </a:pPr>
            <a:r>
              <a:rPr lang="pl-PL" sz="1800" dirty="0" smtClean="0">
                <a:latin typeface="Calibri" panose="020F0502020204030204" pitchFamily="34" charset="0"/>
                <a:cs typeface="Calibri" panose="020F0502020204030204" pitchFamily="34" charset="0"/>
              </a:rPr>
              <a:t>Np: Artykuł  113 TFUE „</a:t>
            </a:r>
            <a:r>
              <a:rPr lang="pl-PL" sz="1800" dirty="0" smtClean="0">
                <a:solidFill>
                  <a:schemeClr val="accent1"/>
                </a:solidFill>
                <a:latin typeface="Calibri" panose="020F0502020204030204" pitchFamily="34" charset="0"/>
                <a:cs typeface="Calibri" panose="020F0502020204030204" pitchFamily="34" charset="0"/>
              </a:rPr>
              <a:t>Rada</a:t>
            </a:r>
            <a:r>
              <a:rPr lang="pl-PL" sz="1800" dirty="0">
                <a:latin typeface="Calibri" panose="020F0502020204030204" pitchFamily="34" charset="0"/>
                <a:cs typeface="Calibri" panose="020F0502020204030204" pitchFamily="34" charset="0"/>
              </a:rPr>
              <a:t>, </a:t>
            </a:r>
            <a:r>
              <a:rPr lang="pl-PL" sz="1800" dirty="0">
                <a:solidFill>
                  <a:srgbClr val="00B050"/>
                </a:solidFill>
                <a:latin typeface="Calibri" panose="020F0502020204030204" pitchFamily="34" charset="0"/>
                <a:cs typeface="Calibri" panose="020F0502020204030204" pitchFamily="34" charset="0"/>
              </a:rPr>
              <a:t>stanowiąc jednomyślnie zgodnie ze specjalną procedurą </a:t>
            </a:r>
            <a:r>
              <a:rPr lang="pl-PL" sz="1800" dirty="0">
                <a:solidFill>
                  <a:srgbClr val="0070C0"/>
                </a:solidFill>
                <a:latin typeface="Calibri" panose="020F0502020204030204" pitchFamily="34" charset="0"/>
                <a:cs typeface="Calibri" panose="020F0502020204030204" pitchFamily="34" charset="0"/>
              </a:rPr>
              <a:t>ustawodawczą</a:t>
            </a:r>
            <a:r>
              <a:rPr lang="pl-PL" sz="1800" dirty="0">
                <a:solidFill>
                  <a:srgbClr val="00B050"/>
                </a:solidFill>
                <a:latin typeface="Calibri" panose="020F0502020204030204" pitchFamily="34" charset="0"/>
                <a:cs typeface="Calibri" panose="020F0502020204030204" pitchFamily="34" charset="0"/>
              </a:rPr>
              <a:t> </a:t>
            </a:r>
            <a:r>
              <a:rPr lang="pl-PL" sz="1800" dirty="0">
                <a:latin typeface="Calibri" panose="020F0502020204030204" pitchFamily="34" charset="0"/>
                <a:cs typeface="Calibri" panose="020F0502020204030204" pitchFamily="34" charset="0"/>
              </a:rPr>
              <a:t>i </a:t>
            </a:r>
            <a:r>
              <a:rPr lang="pl-PL" sz="1800" dirty="0">
                <a:solidFill>
                  <a:srgbClr val="002060"/>
                </a:solidFill>
                <a:latin typeface="Calibri" panose="020F0502020204030204" pitchFamily="34" charset="0"/>
                <a:cs typeface="Calibri" panose="020F0502020204030204" pitchFamily="34" charset="0"/>
              </a:rPr>
              <a:t>po konsultacji z Parlamentem Europejskim oraz Komitetem Ekonomiczno-Społecznym</a:t>
            </a:r>
            <a:r>
              <a:rPr lang="pl-PL" sz="1800" dirty="0">
                <a:latin typeface="Calibri" panose="020F0502020204030204" pitchFamily="34" charset="0"/>
                <a:cs typeface="Calibri" panose="020F0502020204030204" pitchFamily="34" charset="0"/>
              </a:rPr>
              <a:t>, uchwala </a:t>
            </a:r>
            <a:r>
              <a:rPr lang="pl-PL" sz="1800" dirty="0">
                <a:solidFill>
                  <a:srgbClr val="FF9600"/>
                </a:solidFill>
                <a:latin typeface="Calibri" panose="020F0502020204030204" pitchFamily="34" charset="0"/>
                <a:cs typeface="Calibri" panose="020F0502020204030204" pitchFamily="34" charset="0"/>
              </a:rPr>
              <a:t>przepisy dotyczące harmonizacji ustawodawstw odnoszących się do podatków obrotowych, akcyzy i innych podatków pośrednich </a:t>
            </a:r>
            <a:r>
              <a:rPr lang="pl-PL" sz="1800" dirty="0">
                <a:latin typeface="Calibri" panose="020F0502020204030204" pitchFamily="34" charset="0"/>
                <a:cs typeface="Calibri" panose="020F0502020204030204" pitchFamily="34" charset="0"/>
              </a:rPr>
              <a:t>w zakresie, w jakim harmonizacja ta jest niezbędna do zapewnienia ustanowienia i funkcjonowania rynku wewnętrznego oraz uniknięcia zakłóceń konkurencji</a:t>
            </a:r>
            <a:r>
              <a:rPr lang="pl-PL" sz="1800" dirty="0" smtClean="0">
                <a:latin typeface="Calibri" panose="020F0502020204030204" pitchFamily="34" charset="0"/>
                <a:cs typeface="Calibri" panose="020F0502020204030204" pitchFamily="34" charset="0"/>
              </a:rPr>
              <a:t>.”</a:t>
            </a:r>
            <a:endParaRPr lang="en-US" sz="1800" dirty="0">
              <a:latin typeface="Calibri" panose="020F0502020204030204" pitchFamily="34" charset="0"/>
              <a:cs typeface="Calibri" panose="020F0502020204030204" pitchFamily="34" charset="0"/>
            </a:endParaRPr>
          </a:p>
        </p:txBody>
      </p:sp>
      <p:sp>
        <p:nvSpPr>
          <p:cNvPr id="4" name="Date Placeholder 3"/>
          <p:cNvSpPr>
            <a:spLocks noGrp="1"/>
          </p:cNvSpPr>
          <p:nvPr>
            <p:ph type="dt" sz="half" idx="10"/>
          </p:nvPr>
        </p:nvSpPr>
        <p:spPr/>
        <p:txBody>
          <a:bodyPr/>
          <a:lstStyle/>
          <a:p>
            <a:fld id="{6C3A1F65-A43C-406F-9DCA-0607A2063CB0}" type="datetime1">
              <a:rPr lang="en-US" smtClean="0"/>
              <a:t>10/11/2018</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1126540"/>
            <a:ext cx="4118497" cy="180819"/>
          </a:xfrm>
          <a:prstGeom prst="rect">
            <a:avLst/>
          </a:prstGeom>
          <a:noFill/>
        </p:spPr>
        <p:txBody>
          <a:bodyPr wrap="square" lIns="0" tIns="36576" rIns="0" bIns="0" rtlCol="0">
            <a:spAutoFit/>
          </a:bodyPr>
          <a:lstStyle/>
          <a:p>
            <a:pPr defTabSz="914239">
              <a:lnSpc>
                <a:spcPct val="85000"/>
              </a:lnSpc>
              <a:spcAft>
                <a:spcPts val="600"/>
              </a:spcAft>
              <a:buClr>
                <a:srgbClr val="FFE600"/>
              </a:buClr>
              <a:buSzPct val="70000"/>
            </a:pPr>
            <a:r>
              <a:rPr lang="pl-PL" sz="1100" b="1" dirty="0" smtClean="0">
                <a:solidFill>
                  <a:srgbClr val="000000"/>
                </a:solidFill>
                <a:latin typeface="EYInterstate Light" panose="02000506000000020004" pitchFamily="2" charset="0"/>
              </a:rPr>
              <a:t>Zasada przyznania</a:t>
            </a:r>
          </a:p>
        </p:txBody>
      </p:sp>
      <p:grpSp>
        <p:nvGrpSpPr>
          <p:cNvPr id="88" name="Group 87"/>
          <p:cNvGrpSpPr/>
          <p:nvPr/>
        </p:nvGrpSpPr>
        <p:grpSpPr>
          <a:xfrm>
            <a:off x="463550" y="1090444"/>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Tree>
    <p:extLst>
      <p:ext uri="{BB962C8B-B14F-4D97-AF65-F5344CB8AC3E}">
        <p14:creationId xmlns:p14="http://schemas.microsoft.com/office/powerpoint/2010/main" val="2871052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ext uri="{D42A27DB-BD31-4B8C-83A1-F6EECF244321}">
                <p14:modId xmlns:p14="http://schemas.microsoft.com/office/powerpoint/2010/main" val="3977986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633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6" name="Title 1"/>
          <p:cNvSpPr>
            <a:spLocks noGrp="1"/>
          </p:cNvSpPr>
          <p:nvPr>
            <p:ph type="title"/>
          </p:nvPr>
        </p:nvSpPr>
        <p:spPr>
          <a:xfrm>
            <a:off x="457200" y="274638"/>
            <a:ext cx="8229600" cy="525462"/>
          </a:xfrm>
        </p:spPr>
        <p:txBody>
          <a:bodyPr vert="horz" lIns="0" tIns="0" rIns="0" bIns="0" rtlCol="0" anchor="t" anchorCtr="0">
            <a:noAutofit/>
          </a:bodyPr>
          <a:lstStyle/>
          <a:p>
            <a:r>
              <a:rPr lang="pl-PL" sz="2000" dirty="0" smtClean="0">
                <a:solidFill>
                  <a:schemeClr val="tx1"/>
                </a:solidFill>
                <a:latin typeface="EYInterstate" panose="02000503020000020004" pitchFamily="2" charset="0"/>
                <a:sym typeface="EYInterstate Light"/>
              </a:rPr>
              <a:t>Na następne zajęcia</a:t>
            </a:r>
            <a:endParaRPr lang="pl-PL" sz="2000" dirty="0">
              <a:solidFill>
                <a:schemeClr val="tx1"/>
              </a:solidFill>
              <a:latin typeface="EYInterstate" panose="02000503020000020004" pitchFamily="2" charset="0"/>
              <a:sym typeface="EYInterstate Light"/>
            </a:endParaRPr>
          </a:p>
        </p:txBody>
      </p:sp>
      <p:sp>
        <p:nvSpPr>
          <p:cNvPr id="3" name="Content Placeholder 2"/>
          <p:cNvSpPr>
            <a:spLocks noGrp="1"/>
          </p:cNvSpPr>
          <p:nvPr>
            <p:ph idx="1"/>
          </p:nvPr>
        </p:nvSpPr>
        <p:spPr>
          <a:xfrm>
            <a:off x="582158" y="1633800"/>
            <a:ext cx="7772400" cy="4686454"/>
          </a:xfrm>
        </p:spPr>
        <p:txBody>
          <a:bodyPr>
            <a:normAutofit fontScale="92500" lnSpcReduction="20000"/>
          </a:bodyPr>
          <a:lstStyle/>
          <a:p>
            <a:pPr marL="342900" indent="-342900" algn="just">
              <a:buFont typeface="+mj-lt"/>
              <a:buAutoNum type="arabicPeriod"/>
            </a:pPr>
            <a:r>
              <a:rPr lang="pl-PL" sz="1600" b="1" dirty="0" smtClean="0">
                <a:latin typeface="Calibri" panose="020F0502020204030204" pitchFamily="34" charset="0"/>
                <a:cs typeface="Calibri" panose="020F0502020204030204" pitchFamily="34" charset="0"/>
              </a:rPr>
              <a:t>Orzeczenia</a:t>
            </a:r>
            <a:r>
              <a:rPr lang="pl-PL" sz="1600" dirty="0" smtClean="0">
                <a:latin typeface="Calibri" panose="020F0502020204030204" pitchFamily="34" charset="0"/>
                <a:cs typeface="Calibri" panose="020F0502020204030204" pitchFamily="34" charset="0"/>
              </a:rPr>
              <a:t>: </a:t>
            </a:r>
          </a:p>
          <a:p>
            <a:pPr marL="617220" lvl="1" indent="-342900" algn="just">
              <a:buFont typeface="+mj-lt"/>
              <a:buAutoNum type="arabicPeriod"/>
            </a:pPr>
            <a:r>
              <a:rPr lang="pl-PL" sz="1600" dirty="0">
                <a:latin typeface="Calibri" panose="020F0502020204030204" pitchFamily="34" charset="0"/>
                <a:cs typeface="Calibri" panose="020F0502020204030204" pitchFamily="34" charset="0"/>
              </a:rPr>
              <a:t>Zadanie „na plusa” – przeczytać i opracować ciekawe orzeczenie prezentujące </a:t>
            </a:r>
            <a:r>
              <a:rPr lang="pl-PL" sz="1600" dirty="0" smtClean="0">
                <a:latin typeface="Calibri" panose="020F0502020204030204" pitchFamily="34" charset="0"/>
                <a:cs typeface="Calibri" panose="020F0502020204030204" pitchFamily="34" charset="0"/>
              </a:rPr>
              <a:t>1 poniższe zagadnienie </a:t>
            </a:r>
            <a:r>
              <a:rPr lang="pl-PL" sz="1600" dirty="0">
                <a:latin typeface="Calibri" panose="020F0502020204030204" pitchFamily="34" charset="0"/>
                <a:cs typeface="Calibri" panose="020F0502020204030204" pitchFamily="34" charset="0"/>
              </a:rPr>
              <a:t>(stan faktyczny, problem prawny, rozstrzygnięcie, </a:t>
            </a:r>
            <a:r>
              <a:rPr lang="pl-PL" sz="1600" dirty="0" smtClean="0">
                <a:latin typeface="Calibri" panose="020F0502020204030204" pitchFamily="34" charset="0"/>
                <a:cs typeface="Calibri" panose="020F0502020204030204" pitchFamily="34" charset="0"/>
              </a:rPr>
              <a:t>uzasadnienie + ilustracja kojarząca się z orzeczeniem) – przygotowany slajd należy wysłać drogą mailową do czwartku (tj. 18 października)</a:t>
            </a:r>
            <a:endParaRPr lang="pl-PL" sz="1600" dirty="0">
              <a:latin typeface="Calibri" panose="020F0502020204030204" pitchFamily="34" charset="0"/>
              <a:cs typeface="Calibri" panose="020F0502020204030204" pitchFamily="34" charset="0"/>
            </a:endParaRPr>
          </a:p>
          <a:p>
            <a:pPr marL="617220" lvl="1" indent="-342900" algn="just">
              <a:buFont typeface="+mj-lt"/>
              <a:buAutoNum type="arabicPeriod"/>
            </a:pPr>
            <a:endParaRPr lang="pl-PL" sz="1600" dirty="0" smtClean="0">
              <a:latin typeface="Calibri" panose="020F0502020204030204" pitchFamily="34" charset="0"/>
              <a:cs typeface="Calibri" panose="020F0502020204030204" pitchFamily="34" charset="0"/>
            </a:endParaRPr>
          </a:p>
          <a:p>
            <a:pPr marL="342900" indent="-342900" algn="just">
              <a:buFont typeface="+mj-lt"/>
              <a:buAutoNum type="arabicPeriod"/>
            </a:pPr>
            <a:r>
              <a:rPr lang="pl-PL" sz="1600" b="1" dirty="0" smtClean="0">
                <a:latin typeface="Calibri" panose="020F0502020204030204" pitchFamily="34" charset="0"/>
                <a:cs typeface="Calibri" panose="020F0502020204030204" pitchFamily="34" charset="0"/>
              </a:rPr>
              <a:t>Zagadnienia do przygotowania:</a:t>
            </a:r>
          </a:p>
          <a:p>
            <a:pPr marL="617220" lvl="1" indent="-342900" algn="just">
              <a:buFont typeface="+mj-lt"/>
              <a:buAutoNum type="arabicPeriod"/>
            </a:pPr>
            <a:r>
              <a:rPr lang="pl-PL" sz="1600" strike="sngStrike" dirty="0" smtClean="0">
                <a:latin typeface="Calibri" panose="020F0502020204030204" pitchFamily="34" charset="0"/>
                <a:cs typeface="Calibri" panose="020F0502020204030204" pitchFamily="34" charset="0"/>
              </a:rPr>
              <a:t>przyznanie </a:t>
            </a:r>
            <a:r>
              <a:rPr lang="pl-PL" sz="1600" strike="sngStrike" dirty="0">
                <a:latin typeface="Calibri" panose="020F0502020204030204" pitchFamily="34" charset="0"/>
                <a:cs typeface="Calibri" panose="020F0502020204030204" pitchFamily="34" charset="0"/>
              </a:rPr>
              <a:t>kompetencji</a:t>
            </a:r>
            <a:r>
              <a:rPr lang="pl-PL" sz="1600" strike="sngStrike" dirty="0" smtClean="0">
                <a:latin typeface="Calibri" panose="020F0502020204030204" pitchFamily="34" charset="0"/>
                <a:cs typeface="Calibri" panose="020F0502020204030204" pitchFamily="34" charset="0"/>
              </a:rPr>
              <a:t>,</a:t>
            </a:r>
          </a:p>
          <a:p>
            <a:pPr marL="617220" lvl="1" indent="-342900" algn="just">
              <a:buFont typeface="+mj-lt"/>
              <a:buAutoNum type="arabicPeriod"/>
            </a:pPr>
            <a:r>
              <a:rPr lang="pl-PL" sz="1600" dirty="0">
                <a:latin typeface="Calibri" panose="020F0502020204030204" pitchFamily="34" charset="0"/>
                <a:cs typeface="Calibri" panose="020F0502020204030204" pitchFamily="34" charset="0"/>
              </a:rPr>
              <a:t>Pierwszeństwo prawa </a:t>
            </a:r>
            <a:r>
              <a:rPr lang="pl-PL" sz="1600" dirty="0" smtClean="0">
                <a:latin typeface="Calibri" panose="020F0502020204030204" pitchFamily="34" charset="0"/>
                <a:cs typeface="Calibri" panose="020F0502020204030204" pitchFamily="34" charset="0"/>
              </a:rPr>
              <a:t>UE,</a:t>
            </a:r>
            <a:endParaRPr lang="pl-PL" sz="1600" dirty="0">
              <a:latin typeface="Calibri" panose="020F0502020204030204" pitchFamily="34" charset="0"/>
              <a:cs typeface="Calibri" panose="020F0502020204030204" pitchFamily="34" charset="0"/>
            </a:endParaRPr>
          </a:p>
          <a:p>
            <a:pPr marL="617220" lvl="1" indent="-342900" algn="just">
              <a:buFont typeface="+mj-lt"/>
              <a:buAutoNum type="arabicPeriod"/>
            </a:pPr>
            <a:r>
              <a:rPr lang="pl-PL" sz="1600" dirty="0">
                <a:latin typeface="Calibri" panose="020F0502020204030204" pitchFamily="34" charset="0"/>
                <a:cs typeface="Calibri" panose="020F0502020204030204" pitchFamily="34" charset="0"/>
              </a:rPr>
              <a:t>Bezpośrednie </a:t>
            </a:r>
            <a:r>
              <a:rPr lang="pl-PL" sz="1600" dirty="0" smtClean="0">
                <a:latin typeface="Calibri" panose="020F0502020204030204" pitchFamily="34" charset="0"/>
                <a:cs typeface="Calibri" panose="020F0502020204030204" pitchFamily="34" charset="0"/>
              </a:rPr>
              <a:t>obowiązywanie,</a:t>
            </a:r>
            <a:endParaRPr lang="pl-PL" sz="1600" dirty="0">
              <a:latin typeface="Calibri" panose="020F0502020204030204" pitchFamily="34" charset="0"/>
              <a:cs typeface="Calibri" panose="020F0502020204030204" pitchFamily="34" charset="0"/>
            </a:endParaRPr>
          </a:p>
          <a:p>
            <a:pPr marL="617220" lvl="1" indent="-342900" algn="just">
              <a:buFont typeface="+mj-lt"/>
              <a:buAutoNum type="arabicPeriod"/>
            </a:pPr>
            <a:r>
              <a:rPr lang="pl-PL" sz="1600" dirty="0">
                <a:latin typeface="Calibri" panose="020F0502020204030204" pitchFamily="34" charset="0"/>
                <a:cs typeface="Calibri" panose="020F0502020204030204" pitchFamily="34" charset="0"/>
              </a:rPr>
              <a:t>Zasada skutku </a:t>
            </a:r>
            <a:r>
              <a:rPr lang="pl-PL" sz="1600" dirty="0" smtClean="0">
                <a:latin typeface="Calibri" panose="020F0502020204030204" pitchFamily="34" charset="0"/>
                <a:cs typeface="Calibri" panose="020F0502020204030204" pitchFamily="34" charset="0"/>
              </a:rPr>
              <a:t>bezpośredniego,</a:t>
            </a:r>
          </a:p>
          <a:p>
            <a:pPr marL="617220" lvl="1" indent="-342900" algn="just">
              <a:buFont typeface="+mj-lt"/>
              <a:buAutoNum type="arabicPeriod"/>
            </a:pPr>
            <a:r>
              <a:rPr lang="pl-PL" sz="1600" dirty="0">
                <a:latin typeface="Calibri" panose="020F0502020204030204" pitchFamily="34" charset="0"/>
                <a:cs typeface="Calibri" panose="020F0502020204030204" pitchFamily="34" charset="0"/>
              </a:rPr>
              <a:t>Zasada skutku pośredniego</a:t>
            </a:r>
          </a:p>
          <a:p>
            <a:pPr marL="617220" lvl="1" indent="-342900" algn="just">
              <a:buFont typeface="+mj-lt"/>
              <a:buAutoNum type="arabicPeriod"/>
            </a:pPr>
            <a:r>
              <a:rPr lang="pl-PL" sz="1600" dirty="0">
                <a:latin typeface="Calibri" panose="020F0502020204030204" pitchFamily="34" charset="0"/>
                <a:cs typeface="Calibri" panose="020F0502020204030204" pitchFamily="34" charset="0"/>
              </a:rPr>
              <a:t>Odpowiedzialność państwa za szkody powstałe wskutek naruszenia prawa UE</a:t>
            </a:r>
          </a:p>
          <a:p>
            <a:pPr marL="617220" lvl="1" indent="-342900" algn="just">
              <a:buFont typeface="+mj-lt"/>
              <a:buAutoNum type="arabicPeriod"/>
            </a:pPr>
            <a:r>
              <a:rPr lang="pl-PL" sz="1600" dirty="0" smtClean="0">
                <a:latin typeface="Calibri" panose="020F0502020204030204" pitchFamily="34" charset="0"/>
                <a:cs typeface="Calibri" panose="020F0502020204030204" pitchFamily="34" charset="0"/>
              </a:rPr>
              <a:t>pomocniczość</a:t>
            </a:r>
            <a:r>
              <a:rPr lang="pl-PL" sz="1600" dirty="0">
                <a:latin typeface="Calibri" panose="020F0502020204030204" pitchFamily="34" charset="0"/>
                <a:cs typeface="Calibri" panose="020F0502020204030204" pitchFamily="34" charset="0"/>
              </a:rPr>
              <a:t>,</a:t>
            </a:r>
          </a:p>
          <a:p>
            <a:pPr marL="617220" lvl="1" indent="-342900" algn="just">
              <a:buFont typeface="+mj-lt"/>
              <a:buAutoNum type="arabicPeriod"/>
            </a:pPr>
            <a:r>
              <a:rPr lang="pl-PL" sz="1600" dirty="0" smtClean="0">
                <a:latin typeface="Calibri" panose="020F0502020204030204" pitchFamily="34" charset="0"/>
                <a:cs typeface="Calibri" panose="020F0502020204030204" pitchFamily="34" charset="0"/>
              </a:rPr>
              <a:t>proporcjonalność</a:t>
            </a:r>
            <a:r>
              <a:rPr lang="pl-PL" sz="1600" dirty="0">
                <a:latin typeface="Calibri" panose="020F0502020204030204" pitchFamily="34" charset="0"/>
                <a:cs typeface="Calibri" panose="020F0502020204030204" pitchFamily="34" charset="0"/>
              </a:rPr>
              <a:t>,</a:t>
            </a:r>
          </a:p>
          <a:p>
            <a:pPr marL="617220" lvl="1" indent="-342900" algn="just">
              <a:buFont typeface="+mj-lt"/>
              <a:buAutoNum type="arabicPeriod"/>
            </a:pPr>
            <a:r>
              <a:rPr lang="pl-PL" sz="1600" dirty="0" smtClean="0">
                <a:latin typeface="Calibri" panose="020F0502020204030204" pitchFamily="34" charset="0"/>
                <a:cs typeface="Calibri" panose="020F0502020204030204" pitchFamily="34" charset="0"/>
              </a:rPr>
              <a:t>poszanowanie </a:t>
            </a:r>
            <a:r>
              <a:rPr lang="pl-PL" sz="1600" dirty="0">
                <a:latin typeface="Calibri" panose="020F0502020204030204" pitchFamily="34" charset="0"/>
                <a:cs typeface="Calibri" panose="020F0502020204030204" pitchFamily="34" charset="0"/>
              </a:rPr>
              <a:t>równości i tożsamości narodowej państw członkowskich,</a:t>
            </a:r>
          </a:p>
          <a:p>
            <a:pPr marL="617220" lvl="1" indent="-342900" algn="just">
              <a:buFont typeface="+mj-lt"/>
              <a:buAutoNum type="arabicPeriod"/>
            </a:pPr>
            <a:r>
              <a:rPr lang="pl-PL" sz="1600" dirty="0" smtClean="0">
                <a:latin typeface="Calibri" panose="020F0502020204030204" pitchFamily="34" charset="0"/>
                <a:cs typeface="Calibri" panose="020F0502020204030204" pitchFamily="34" charset="0"/>
              </a:rPr>
              <a:t>lojalna </a:t>
            </a:r>
            <a:r>
              <a:rPr lang="pl-PL" sz="1600" dirty="0">
                <a:latin typeface="Calibri" panose="020F0502020204030204" pitchFamily="34" charset="0"/>
                <a:cs typeface="Calibri" panose="020F0502020204030204" pitchFamily="34" charset="0"/>
              </a:rPr>
              <a:t>współpraca,</a:t>
            </a:r>
          </a:p>
          <a:p>
            <a:pPr marL="617220" lvl="1" indent="-342900" algn="just">
              <a:buFont typeface="+mj-lt"/>
              <a:buAutoNum type="arabicPeriod"/>
            </a:pPr>
            <a:r>
              <a:rPr lang="pl-PL" sz="1600" dirty="0" smtClean="0">
                <a:latin typeface="Calibri" panose="020F0502020204030204" pitchFamily="34" charset="0"/>
                <a:cs typeface="Calibri" panose="020F0502020204030204" pitchFamily="34" charset="0"/>
              </a:rPr>
              <a:t>równowaga </a:t>
            </a:r>
            <a:r>
              <a:rPr lang="pl-PL" sz="1600" dirty="0">
                <a:latin typeface="Calibri" panose="020F0502020204030204" pitchFamily="34" charset="0"/>
                <a:cs typeface="Calibri" panose="020F0502020204030204" pitchFamily="34" charset="0"/>
              </a:rPr>
              <a:t>instytucjonalna,</a:t>
            </a:r>
          </a:p>
          <a:p>
            <a:pPr marL="617220" lvl="1" indent="-342900" algn="just">
              <a:buFont typeface="+mj-lt"/>
              <a:buAutoNum type="arabicPeriod"/>
            </a:pPr>
            <a:r>
              <a:rPr lang="pl-PL" sz="1600" dirty="0" smtClean="0">
                <a:latin typeface="Calibri" panose="020F0502020204030204" pitchFamily="34" charset="0"/>
                <a:cs typeface="Calibri" panose="020F0502020204030204" pitchFamily="34" charset="0"/>
              </a:rPr>
              <a:t>demokracja </a:t>
            </a:r>
            <a:r>
              <a:rPr lang="pl-PL" sz="1600" dirty="0">
                <a:latin typeface="Calibri" panose="020F0502020204030204" pitchFamily="34" charset="0"/>
                <a:cs typeface="Calibri" panose="020F0502020204030204" pitchFamily="34" charset="0"/>
              </a:rPr>
              <a:t>i państwo prawne,</a:t>
            </a:r>
          </a:p>
          <a:p>
            <a:pPr marL="617220" lvl="1" indent="-342900" algn="just">
              <a:buFont typeface="+mj-lt"/>
              <a:buAutoNum type="arabicPeriod"/>
            </a:pPr>
            <a:r>
              <a:rPr lang="pl-PL" sz="1600" dirty="0" smtClean="0">
                <a:latin typeface="Calibri" panose="020F0502020204030204" pitchFamily="34" charset="0"/>
                <a:cs typeface="Calibri" panose="020F0502020204030204" pitchFamily="34" charset="0"/>
              </a:rPr>
              <a:t>niedyskryminacja</a:t>
            </a:r>
            <a:r>
              <a:rPr lang="pl-PL" sz="1600" dirty="0">
                <a:latin typeface="Calibri" panose="020F0502020204030204" pitchFamily="34" charset="0"/>
                <a:cs typeface="Calibri" panose="020F0502020204030204" pitchFamily="34" charset="0"/>
              </a:rPr>
              <a:t>,</a:t>
            </a:r>
          </a:p>
          <a:p>
            <a:pPr marL="617220" lvl="1" indent="-342900" algn="just">
              <a:buFont typeface="+mj-lt"/>
              <a:buAutoNum type="arabicPeriod"/>
            </a:pPr>
            <a:r>
              <a:rPr lang="pl-PL" sz="1600" dirty="0" smtClean="0">
                <a:latin typeface="Calibri" panose="020F0502020204030204" pitchFamily="34" charset="0"/>
                <a:cs typeface="Calibri" panose="020F0502020204030204" pitchFamily="34" charset="0"/>
              </a:rPr>
              <a:t>poszanowanie </a:t>
            </a:r>
            <a:r>
              <a:rPr lang="pl-PL" sz="1600" dirty="0">
                <a:latin typeface="Calibri" panose="020F0502020204030204" pitchFamily="34" charset="0"/>
                <a:cs typeface="Calibri" panose="020F0502020204030204" pitchFamily="34" charset="0"/>
              </a:rPr>
              <a:t>praw </a:t>
            </a:r>
            <a:r>
              <a:rPr lang="pl-PL" sz="1600" dirty="0" smtClean="0">
                <a:latin typeface="Calibri" panose="020F0502020204030204" pitchFamily="34" charset="0"/>
                <a:cs typeface="Calibri" panose="020F0502020204030204" pitchFamily="34" charset="0"/>
              </a:rPr>
              <a:t>podstawowych</a:t>
            </a:r>
            <a:endParaRPr lang="pl-PL" sz="1600" dirty="0">
              <a:latin typeface="Calibri" panose="020F0502020204030204" pitchFamily="34" charset="0"/>
              <a:cs typeface="Calibri" panose="020F0502020204030204" pitchFamily="34" charset="0"/>
            </a:endParaRPr>
          </a:p>
          <a:p>
            <a:pPr marL="617220" lvl="1" indent="-342900" algn="just">
              <a:buFont typeface="+mj-lt"/>
              <a:buAutoNum type="arabicPeriod"/>
            </a:pPr>
            <a:endParaRPr lang="en-US" sz="1200" dirty="0">
              <a:latin typeface="Calibri" panose="020F0502020204030204" pitchFamily="34" charset="0"/>
              <a:cs typeface="Calibri" panose="020F0502020204030204" pitchFamily="34" charset="0"/>
            </a:endParaRPr>
          </a:p>
        </p:txBody>
      </p:sp>
      <p:sp>
        <p:nvSpPr>
          <p:cNvPr id="4" name="Date Placeholder 3"/>
          <p:cNvSpPr>
            <a:spLocks noGrp="1"/>
          </p:cNvSpPr>
          <p:nvPr>
            <p:ph type="dt" sz="half" idx="10"/>
          </p:nvPr>
        </p:nvSpPr>
        <p:spPr/>
        <p:txBody>
          <a:bodyPr/>
          <a:lstStyle/>
          <a:p>
            <a:fld id="{6C3A1F65-A43C-406F-9DCA-0607A2063CB0}" type="datetime1">
              <a:rPr lang="en-US" smtClean="0"/>
              <a:t>10/11/2018</a:t>
            </a:fld>
            <a:endParaRPr lang="en-US" dirty="0"/>
          </a:p>
        </p:txBody>
      </p:sp>
      <p:sp>
        <p:nvSpPr>
          <p:cNvPr id="52" name="AutoShape 17"/>
          <p:cNvSpPr>
            <a:spLocks noChangeAspect="1" noChangeArrowheads="1" noTextEdit="1"/>
          </p:cNvSpPr>
          <p:nvPr/>
        </p:nvSpPr>
        <p:spPr bwMode="auto">
          <a:xfrm>
            <a:off x="4652162" y="2147933"/>
            <a:ext cx="3182937" cy="3170237"/>
          </a:xfrm>
          <a:prstGeom prst="rect">
            <a:avLst/>
          </a:prstGeom>
          <a:noFill/>
          <a:ln w="28575">
            <a:noFill/>
            <a:miter lim="800000"/>
            <a:headEnd/>
            <a:tailEnd/>
          </a:ln>
        </p:spPr>
        <p:txBody>
          <a:bodyPr/>
          <a:lstStyle/>
          <a:p>
            <a:pPr defTabSz="914400" fontAlgn="base">
              <a:spcBef>
                <a:spcPct val="0"/>
              </a:spcBef>
              <a:spcAft>
                <a:spcPct val="50000"/>
              </a:spcAft>
              <a:buClr>
                <a:srgbClr val="FFE600"/>
              </a:buClr>
              <a:buSzPct val="80000"/>
              <a:buFont typeface="Arial" charset="0"/>
              <a:buNone/>
            </a:pPr>
            <a:endParaRPr lang="en-US" sz="900">
              <a:solidFill>
                <a:srgbClr val="000000"/>
              </a:solidFill>
              <a:latin typeface="EYInterstate Light" pitchFamily="2" charset="0"/>
            </a:endParaRPr>
          </a:p>
        </p:txBody>
      </p:sp>
      <p:sp>
        <p:nvSpPr>
          <p:cNvPr id="87" name="TextBox 86"/>
          <p:cNvSpPr txBox="1"/>
          <p:nvPr/>
        </p:nvSpPr>
        <p:spPr>
          <a:xfrm>
            <a:off x="864994" y="1126540"/>
            <a:ext cx="4118497" cy="180819"/>
          </a:xfrm>
          <a:prstGeom prst="rect">
            <a:avLst/>
          </a:prstGeom>
          <a:noFill/>
        </p:spPr>
        <p:txBody>
          <a:bodyPr wrap="square" lIns="0" tIns="36576" rIns="0" bIns="0" rtlCol="0">
            <a:spAutoFit/>
          </a:bodyPr>
          <a:lstStyle/>
          <a:p>
            <a:pPr defTabSz="914239">
              <a:lnSpc>
                <a:spcPct val="85000"/>
              </a:lnSpc>
              <a:spcAft>
                <a:spcPts val="600"/>
              </a:spcAft>
              <a:buClr>
                <a:srgbClr val="FFE600"/>
              </a:buClr>
              <a:buSzPct val="70000"/>
            </a:pPr>
            <a:r>
              <a:rPr lang="pl-PL" sz="1100" b="1" dirty="0" smtClean="0">
                <a:solidFill>
                  <a:srgbClr val="000000"/>
                </a:solidFill>
                <a:latin typeface="EYInterstate Light" panose="02000506000000020004" pitchFamily="2" charset="0"/>
              </a:rPr>
              <a:t>Zasady Unii Europejskiej</a:t>
            </a:r>
          </a:p>
        </p:txBody>
      </p:sp>
      <p:grpSp>
        <p:nvGrpSpPr>
          <p:cNvPr id="88" name="Group 87"/>
          <p:cNvGrpSpPr/>
          <p:nvPr/>
        </p:nvGrpSpPr>
        <p:grpSpPr>
          <a:xfrm>
            <a:off x="463550" y="1090444"/>
            <a:ext cx="282836" cy="253012"/>
            <a:chOff x="946298" y="3051811"/>
            <a:chExt cx="439477" cy="393136"/>
          </a:xfrm>
        </p:grpSpPr>
        <p:sp>
          <p:nvSpPr>
            <p:cNvPr id="89" name="Chevron 88"/>
            <p:cNvSpPr/>
            <p:nvPr/>
          </p:nvSpPr>
          <p:spPr>
            <a:xfrm>
              <a:off x="946298"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sp>
          <p:nvSpPr>
            <p:cNvPr id="90" name="Chevron 89"/>
            <p:cNvSpPr/>
            <p:nvPr/>
          </p:nvSpPr>
          <p:spPr>
            <a:xfrm>
              <a:off x="1130594" y="3051811"/>
              <a:ext cx="255181" cy="393136"/>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239"/>
              <a:endParaRPr lang="pl-PL" sz="1200" dirty="0">
                <a:solidFill>
                  <a:srgbClr val="000000"/>
                </a:solidFill>
              </a:endParaRPr>
            </a:p>
          </p:txBody>
        </p:sp>
      </p:grpSp>
    </p:spTree>
    <p:extLst>
      <p:ext uri="{BB962C8B-B14F-4D97-AF65-F5344CB8AC3E}">
        <p14:creationId xmlns:p14="http://schemas.microsoft.com/office/powerpoint/2010/main" val="23085218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5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ISGUTTER" val="Tru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ISGUTTER" val="True"/>
</p:tagLst>
</file>

<file path=ppt/theme/theme1.xml><?xml version="1.0" encoding="utf-8"?>
<a:theme xmlns:a="http://schemas.openxmlformats.org/drawingml/2006/main" name="EY regular presentation 2016_2">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EY regular presentation 2016.potx" id="{F157B1A2-C0B2-4E5F-AC46-1B845FEFA3B6}" vid="{F619CB2B-A276-410D-B731-EF9A75F25A68}"/>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Y light projection">
  <a:themeElements>
    <a:clrScheme name="EY light projection">
      <a:dk1>
        <a:srgbClr val="000000"/>
      </a:dk1>
      <a:lt1>
        <a:srgbClr val="646464"/>
      </a:lt1>
      <a:dk2>
        <a:srgbClr val="FFFFFF"/>
      </a:dk2>
      <a:lt2>
        <a:srgbClr val="646464"/>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EY regular presentation 2016.potx" id="{F157B1A2-C0B2-4E5F-AC46-1B845FEFA3B6}" vid="{E5567D8E-8AA6-4379-A07A-78475D90A85D}"/>
    </a:ext>
  </a:extLst>
</a:theme>
</file>

<file path=ppt/theme/theme3.xml><?xml version="1.0" encoding="utf-8"?>
<a:theme xmlns:a="http://schemas.openxmlformats.org/drawingml/2006/main" name="Divider by Jare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ROPOSAL_2016_EN">
  <a:themeElements>
    <a:clrScheme name="A4_Proposal_Landscape 1">
      <a:dk1>
        <a:srgbClr val="7F7E82"/>
      </a:dk1>
      <a:lt1>
        <a:srgbClr val="FFFFFF"/>
      </a:lt1>
      <a:dk2>
        <a:srgbClr val="7F7E82"/>
      </a:dk2>
      <a:lt2>
        <a:srgbClr val="808080"/>
      </a:lt2>
      <a:accent1>
        <a:srgbClr val="A5A4A7"/>
      </a:accent1>
      <a:accent2>
        <a:srgbClr val="FFE600"/>
      </a:accent2>
      <a:accent3>
        <a:srgbClr val="FFFFFF"/>
      </a:accent3>
      <a:accent4>
        <a:srgbClr val="6C6B6E"/>
      </a:accent4>
      <a:accent5>
        <a:srgbClr val="CFCFD0"/>
      </a:accent5>
      <a:accent6>
        <a:srgbClr val="E7D000"/>
      </a:accent6>
      <a:hlink>
        <a:srgbClr val="CCCBCD"/>
      </a:hlink>
      <a:folHlink>
        <a:srgbClr val="F2F2F2"/>
      </a:folHlink>
    </a:clrScheme>
    <a:fontScheme name="A4_Proposal_Landscape">
      <a:majorFont>
        <a:latin typeface="EYInterstate"/>
        <a:ea typeface=""/>
        <a:cs typeface=""/>
      </a:majorFont>
      <a:minorFont>
        <a:latin typeface="EYInterstat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 cap="flat" cmpd="sng" algn="ctr">
          <a:solidFill>
            <a:srgbClr val="FF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95363" rtl="0" eaLnBrk="1" fontAlgn="base" latinLnBrk="0" hangingPunct="1">
          <a:lnSpc>
            <a:spcPts val="1400"/>
          </a:lnSpc>
          <a:spcBef>
            <a:spcPct val="0"/>
          </a:spcBef>
          <a:spcAft>
            <a:spcPct val="0"/>
          </a:spcAft>
          <a:buClrTx/>
          <a:buSzTx/>
          <a:buFontTx/>
          <a:buNone/>
          <a:tabLst/>
          <a:defRPr kumimoji="0" lang="en-GB" sz="1100" b="0" i="0" u="none" strike="noStrike" cap="none" normalizeH="0" baseline="0" smtClean="0">
            <a:ln>
              <a:noFill/>
            </a:ln>
            <a:solidFill>
              <a:srgbClr val="010024"/>
            </a:solidFill>
            <a:effectLst/>
            <a:latin typeface="EYInterstate Regular" pitchFamily="1" charset="0"/>
          </a:defRPr>
        </a:defPPr>
      </a:lstStyle>
    </a:spDef>
    <a:lnDef>
      <a:spPr bwMode="auto">
        <a:xfrm>
          <a:off x="0" y="0"/>
          <a:ext cx="1" cy="1"/>
        </a:xfrm>
        <a:custGeom>
          <a:avLst/>
          <a:gdLst/>
          <a:ahLst/>
          <a:cxnLst/>
          <a:rect l="0" t="0" r="0" b="0"/>
          <a:pathLst/>
        </a:custGeom>
        <a:noFill/>
        <a:ln w="1270" cap="flat" cmpd="sng" algn="ctr">
          <a:solidFill>
            <a:srgbClr val="FF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95363" rtl="0" eaLnBrk="1" fontAlgn="base" latinLnBrk="0" hangingPunct="1">
          <a:lnSpc>
            <a:spcPts val="1400"/>
          </a:lnSpc>
          <a:spcBef>
            <a:spcPct val="0"/>
          </a:spcBef>
          <a:spcAft>
            <a:spcPct val="0"/>
          </a:spcAft>
          <a:buClrTx/>
          <a:buSzTx/>
          <a:buFontTx/>
          <a:buNone/>
          <a:tabLst/>
          <a:defRPr kumimoji="0" lang="en-GB" sz="1100" b="0" i="0" u="none" strike="noStrike" cap="none" normalizeH="0" baseline="0" smtClean="0">
            <a:ln>
              <a:noFill/>
            </a:ln>
            <a:solidFill>
              <a:srgbClr val="010024"/>
            </a:solidFill>
            <a:effectLst/>
            <a:latin typeface="EYInterstate Regular" pitchFamily="1" charset="0"/>
          </a:defRPr>
        </a:defPPr>
      </a:lstStyle>
    </a:lnDef>
  </a:objectDefaults>
  <a:extraClrSchemeLst>
    <a:extraClrScheme>
      <a:clrScheme name="A4_Proposal_Landscape 1">
        <a:dk1>
          <a:srgbClr val="7F7E82"/>
        </a:dk1>
        <a:lt1>
          <a:srgbClr val="FFFFFF"/>
        </a:lt1>
        <a:dk2>
          <a:srgbClr val="7F7E82"/>
        </a:dk2>
        <a:lt2>
          <a:srgbClr val="808080"/>
        </a:lt2>
        <a:accent1>
          <a:srgbClr val="A5A4A7"/>
        </a:accent1>
        <a:accent2>
          <a:srgbClr val="FFE600"/>
        </a:accent2>
        <a:accent3>
          <a:srgbClr val="FFFFFF"/>
        </a:accent3>
        <a:accent4>
          <a:srgbClr val="6C6B6E"/>
        </a:accent4>
        <a:accent5>
          <a:srgbClr val="CFCFD0"/>
        </a:accent5>
        <a:accent6>
          <a:srgbClr val="E7D000"/>
        </a:accent6>
        <a:hlink>
          <a:srgbClr val="CCCBCD"/>
        </a:hlink>
        <a:folHlink>
          <a:srgbClr val="F2F2F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OPOSAL_2016_EN" id="{8DC955BD-D59B-4238-B726-07736CC49BE4}" vid="{A371C5BF-D37B-4732-B1D7-C9FDC51F3C95}"/>
    </a:ext>
  </a:extLst>
</a:theme>
</file>

<file path=ppt/theme/theme5.xml><?xml version="1.0" encoding="utf-8"?>
<a:theme xmlns:a="http://schemas.openxmlformats.org/drawingml/2006/main" name="15_EY_regular_presentation">
  <a:themeElements>
    <a:clrScheme name="Custom 31">
      <a:dk1>
        <a:srgbClr val="000000"/>
      </a:dk1>
      <a:lt1>
        <a:srgbClr val="00000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latin typeface="EYInterstate Light" panose="02000506000000020004" pitchFamily="2" charset="0"/>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6.xml><?xml version="1.0" encoding="utf-8"?>
<a:theme xmlns:a="http://schemas.openxmlformats.org/drawingml/2006/main" name="2_Proposal_Machocka">
  <a:themeElements>
    <a:clrScheme name="A4_Proposal_Landscape 1">
      <a:dk1>
        <a:srgbClr val="7F7E82"/>
      </a:dk1>
      <a:lt1>
        <a:srgbClr val="FFFFFF"/>
      </a:lt1>
      <a:dk2>
        <a:srgbClr val="7F7E82"/>
      </a:dk2>
      <a:lt2>
        <a:srgbClr val="808080"/>
      </a:lt2>
      <a:accent1>
        <a:srgbClr val="A5A4A7"/>
      </a:accent1>
      <a:accent2>
        <a:srgbClr val="FFE600"/>
      </a:accent2>
      <a:accent3>
        <a:srgbClr val="FFFFFF"/>
      </a:accent3>
      <a:accent4>
        <a:srgbClr val="6C6B6E"/>
      </a:accent4>
      <a:accent5>
        <a:srgbClr val="CFCFD0"/>
      </a:accent5>
      <a:accent6>
        <a:srgbClr val="E7D000"/>
      </a:accent6>
      <a:hlink>
        <a:srgbClr val="CCCBCD"/>
      </a:hlink>
      <a:folHlink>
        <a:srgbClr val="F2F2F2"/>
      </a:folHlink>
    </a:clrScheme>
    <a:fontScheme name="A4_Proposal_Landscape">
      <a:majorFont>
        <a:latin typeface="EYInterstate"/>
        <a:ea typeface=""/>
        <a:cs typeface=""/>
      </a:majorFont>
      <a:minorFont>
        <a:latin typeface="EYInterstat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 cap="flat" cmpd="sng" algn="ctr">
          <a:solidFill>
            <a:srgbClr val="FF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95363" rtl="0" eaLnBrk="1" fontAlgn="base" latinLnBrk="0" hangingPunct="1">
          <a:lnSpc>
            <a:spcPts val="1400"/>
          </a:lnSpc>
          <a:spcBef>
            <a:spcPct val="0"/>
          </a:spcBef>
          <a:spcAft>
            <a:spcPct val="0"/>
          </a:spcAft>
          <a:buClrTx/>
          <a:buSzTx/>
          <a:buFontTx/>
          <a:buNone/>
          <a:tabLst/>
          <a:defRPr kumimoji="0" lang="en-GB" sz="1100" b="0" i="0" u="none" strike="noStrike" cap="none" normalizeH="0" baseline="0" smtClean="0">
            <a:ln>
              <a:noFill/>
            </a:ln>
            <a:solidFill>
              <a:srgbClr val="010024"/>
            </a:solidFill>
            <a:effectLst/>
            <a:latin typeface="EYInterstate Regular" pitchFamily="1" charset="0"/>
          </a:defRPr>
        </a:defPPr>
      </a:lstStyle>
    </a:spDef>
    <a:lnDef>
      <a:spPr bwMode="auto">
        <a:xfrm>
          <a:off x="0" y="0"/>
          <a:ext cx="1" cy="1"/>
        </a:xfrm>
        <a:custGeom>
          <a:avLst/>
          <a:gdLst/>
          <a:ahLst/>
          <a:cxnLst/>
          <a:rect l="0" t="0" r="0" b="0"/>
          <a:pathLst/>
        </a:custGeom>
        <a:noFill/>
        <a:ln w="1270" cap="flat" cmpd="sng" algn="ctr">
          <a:solidFill>
            <a:srgbClr val="FF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95363" rtl="0" eaLnBrk="1" fontAlgn="base" latinLnBrk="0" hangingPunct="1">
          <a:lnSpc>
            <a:spcPts val="1400"/>
          </a:lnSpc>
          <a:spcBef>
            <a:spcPct val="0"/>
          </a:spcBef>
          <a:spcAft>
            <a:spcPct val="0"/>
          </a:spcAft>
          <a:buClrTx/>
          <a:buSzTx/>
          <a:buFontTx/>
          <a:buNone/>
          <a:tabLst/>
          <a:defRPr kumimoji="0" lang="en-GB" sz="1100" b="0" i="0" u="none" strike="noStrike" cap="none" normalizeH="0" baseline="0" smtClean="0">
            <a:ln>
              <a:noFill/>
            </a:ln>
            <a:solidFill>
              <a:srgbClr val="010024"/>
            </a:solidFill>
            <a:effectLst/>
            <a:latin typeface="EYInterstate Regular" pitchFamily="1" charset="0"/>
          </a:defRPr>
        </a:defPPr>
      </a:lstStyle>
    </a:lnDef>
    <a:txDef>
      <a:spPr>
        <a:noFill/>
      </a:spPr>
      <a:bodyPr wrap="square" rtlCol="0">
        <a:noAutofit/>
      </a:bodyPr>
      <a:lstStyle>
        <a:defPPr algn="l">
          <a:lnSpc>
            <a:spcPct val="100000"/>
          </a:lnSpc>
          <a:defRPr/>
        </a:defPPr>
      </a:lstStyle>
    </a:txDef>
  </a:objectDefaults>
  <a:extraClrSchemeLst>
    <a:extraClrScheme>
      <a:clrScheme name="A4_Proposal_Landscape 1">
        <a:dk1>
          <a:srgbClr val="7F7E82"/>
        </a:dk1>
        <a:lt1>
          <a:srgbClr val="FFFFFF"/>
        </a:lt1>
        <a:dk2>
          <a:srgbClr val="7F7E82"/>
        </a:dk2>
        <a:lt2>
          <a:srgbClr val="808080"/>
        </a:lt2>
        <a:accent1>
          <a:srgbClr val="A5A4A7"/>
        </a:accent1>
        <a:accent2>
          <a:srgbClr val="FFE600"/>
        </a:accent2>
        <a:accent3>
          <a:srgbClr val="FFFFFF"/>
        </a:accent3>
        <a:accent4>
          <a:srgbClr val="6C6B6E"/>
        </a:accent4>
        <a:accent5>
          <a:srgbClr val="CFCFD0"/>
        </a:accent5>
        <a:accent6>
          <a:srgbClr val="E7D000"/>
        </a:accent6>
        <a:hlink>
          <a:srgbClr val="CCCBCD"/>
        </a:hlink>
        <a:folHlink>
          <a:srgbClr val="F2F2F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roposal_Machocka">
  <a:themeElements>
    <a:clrScheme name="A4_Proposal_Landscape 1">
      <a:dk1>
        <a:srgbClr val="7F7E82"/>
      </a:dk1>
      <a:lt1>
        <a:srgbClr val="FFFFFF"/>
      </a:lt1>
      <a:dk2>
        <a:srgbClr val="7F7E82"/>
      </a:dk2>
      <a:lt2>
        <a:srgbClr val="808080"/>
      </a:lt2>
      <a:accent1>
        <a:srgbClr val="A5A4A7"/>
      </a:accent1>
      <a:accent2>
        <a:srgbClr val="FFE600"/>
      </a:accent2>
      <a:accent3>
        <a:srgbClr val="FFFFFF"/>
      </a:accent3>
      <a:accent4>
        <a:srgbClr val="6C6B6E"/>
      </a:accent4>
      <a:accent5>
        <a:srgbClr val="CFCFD0"/>
      </a:accent5>
      <a:accent6>
        <a:srgbClr val="E7D000"/>
      </a:accent6>
      <a:hlink>
        <a:srgbClr val="CCCBCD"/>
      </a:hlink>
      <a:folHlink>
        <a:srgbClr val="F2F2F2"/>
      </a:folHlink>
    </a:clrScheme>
    <a:fontScheme name="A4_Proposal_Landscape">
      <a:majorFont>
        <a:latin typeface="EYInterstate"/>
        <a:ea typeface=""/>
        <a:cs typeface=""/>
      </a:majorFont>
      <a:minorFont>
        <a:latin typeface="EYInterstat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 cap="flat" cmpd="sng" algn="ctr">
          <a:solidFill>
            <a:srgbClr val="FF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95363" rtl="0" eaLnBrk="1" fontAlgn="base" latinLnBrk="0" hangingPunct="1">
          <a:lnSpc>
            <a:spcPts val="1400"/>
          </a:lnSpc>
          <a:spcBef>
            <a:spcPct val="0"/>
          </a:spcBef>
          <a:spcAft>
            <a:spcPct val="0"/>
          </a:spcAft>
          <a:buClrTx/>
          <a:buSzTx/>
          <a:buFontTx/>
          <a:buNone/>
          <a:tabLst/>
          <a:defRPr kumimoji="0" lang="en-GB" sz="1100" b="0" i="0" u="none" strike="noStrike" cap="none" normalizeH="0" baseline="0" smtClean="0">
            <a:ln>
              <a:noFill/>
            </a:ln>
            <a:solidFill>
              <a:srgbClr val="010024"/>
            </a:solidFill>
            <a:effectLst/>
            <a:latin typeface="EYInterstate Regular" pitchFamily="1" charset="0"/>
          </a:defRPr>
        </a:defPPr>
      </a:lstStyle>
    </a:spDef>
    <a:lnDef>
      <a:spPr bwMode="auto">
        <a:xfrm>
          <a:off x="0" y="0"/>
          <a:ext cx="1" cy="1"/>
        </a:xfrm>
        <a:custGeom>
          <a:avLst/>
          <a:gdLst/>
          <a:ahLst/>
          <a:cxnLst/>
          <a:rect l="0" t="0" r="0" b="0"/>
          <a:pathLst/>
        </a:custGeom>
        <a:noFill/>
        <a:ln w="1270" cap="flat" cmpd="sng" algn="ctr">
          <a:solidFill>
            <a:srgbClr val="FF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95363" rtl="0" eaLnBrk="1" fontAlgn="base" latinLnBrk="0" hangingPunct="1">
          <a:lnSpc>
            <a:spcPts val="1400"/>
          </a:lnSpc>
          <a:spcBef>
            <a:spcPct val="0"/>
          </a:spcBef>
          <a:spcAft>
            <a:spcPct val="0"/>
          </a:spcAft>
          <a:buClrTx/>
          <a:buSzTx/>
          <a:buFontTx/>
          <a:buNone/>
          <a:tabLst/>
          <a:defRPr kumimoji="0" lang="en-GB" sz="1100" b="0" i="0" u="none" strike="noStrike" cap="none" normalizeH="0" baseline="0" smtClean="0">
            <a:ln>
              <a:noFill/>
            </a:ln>
            <a:solidFill>
              <a:srgbClr val="010024"/>
            </a:solidFill>
            <a:effectLst/>
            <a:latin typeface="EYInterstate Regular" pitchFamily="1" charset="0"/>
          </a:defRPr>
        </a:defPPr>
      </a:lstStyle>
    </a:lnDef>
    <a:txDef>
      <a:spPr>
        <a:noFill/>
      </a:spPr>
      <a:bodyPr wrap="square" rtlCol="0">
        <a:noAutofit/>
      </a:bodyPr>
      <a:lstStyle>
        <a:defPPr algn="l">
          <a:lnSpc>
            <a:spcPct val="100000"/>
          </a:lnSpc>
          <a:defRPr/>
        </a:defPPr>
      </a:lstStyle>
    </a:txDef>
  </a:objectDefaults>
  <a:extraClrSchemeLst>
    <a:extraClrScheme>
      <a:clrScheme name="A4_Proposal_Landscape 1">
        <a:dk1>
          <a:srgbClr val="7F7E82"/>
        </a:dk1>
        <a:lt1>
          <a:srgbClr val="FFFFFF"/>
        </a:lt1>
        <a:dk2>
          <a:srgbClr val="7F7E82"/>
        </a:dk2>
        <a:lt2>
          <a:srgbClr val="808080"/>
        </a:lt2>
        <a:accent1>
          <a:srgbClr val="A5A4A7"/>
        </a:accent1>
        <a:accent2>
          <a:srgbClr val="FFE600"/>
        </a:accent2>
        <a:accent3>
          <a:srgbClr val="FFFFFF"/>
        </a:accent3>
        <a:accent4>
          <a:srgbClr val="6C6B6E"/>
        </a:accent4>
        <a:accent5>
          <a:srgbClr val="CFCFD0"/>
        </a:accent5>
        <a:accent6>
          <a:srgbClr val="E7D000"/>
        </a:accent6>
        <a:hlink>
          <a:srgbClr val="CCCBCD"/>
        </a:hlink>
        <a:folHlink>
          <a:srgbClr val="F2F2F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EY regular presentation 2016_2">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EY regular presentation 2016.potx" id="{F157B1A2-C0B2-4E5F-AC46-1B845FEFA3B6}" vid="{F619CB2B-A276-410D-B731-EF9A75F25A68}"/>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EY regular presentation 2016</Template>
  <TotalTime>0</TotalTime>
  <Words>1101</Words>
  <Application>Microsoft Office PowerPoint</Application>
  <PresentationFormat>On-screen Show (4:3)</PresentationFormat>
  <Paragraphs>95</Paragraphs>
  <Slides>9</Slides>
  <Notes>0</Notes>
  <HiddenSlides>0</HiddenSlides>
  <MMClips>0</MMClips>
  <ScaleCrop>false</ScaleCrop>
  <HeadingPairs>
    <vt:vector size="8" baseType="variant">
      <vt:variant>
        <vt:lpstr>Fonts Used</vt:lpstr>
      </vt:variant>
      <vt:variant>
        <vt:i4>10</vt:i4>
      </vt:variant>
      <vt:variant>
        <vt:lpstr>Theme</vt:lpstr>
      </vt:variant>
      <vt:variant>
        <vt:i4>9</vt:i4>
      </vt:variant>
      <vt:variant>
        <vt:lpstr>Embedded OLE Servers</vt:lpstr>
      </vt:variant>
      <vt:variant>
        <vt:i4>1</vt:i4>
      </vt:variant>
      <vt:variant>
        <vt:lpstr>Slide Titles</vt:lpstr>
      </vt:variant>
      <vt:variant>
        <vt:i4>9</vt:i4>
      </vt:variant>
    </vt:vector>
  </HeadingPairs>
  <TitlesOfParts>
    <vt:vector size="29" baseType="lpstr">
      <vt:lpstr>ＭＳ Ｐゴシック</vt:lpstr>
      <vt:lpstr>Arial</vt:lpstr>
      <vt:lpstr>Arial Narrow</vt:lpstr>
      <vt:lpstr>Calibri</vt:lpstr>
      <vt:lpstr>Calibri Light</vt:lpstr>
      <vt:lpstr>EYInterstate</vt:lpstr>
      <vt:lpstr>EYInterstate Light</vt:lpstr>
      <vt:lpstr>EYInterstate Regular</vt:lpstr>
      <vt:lpstr>Times New Roman</vt:lpstr>
      <vt:lpstr>Wingdings</vt:lpstr>
      <vt:lpstr>EY regular presentation 2016_2</vt:lpstr>
      <vt:lpstr>EY light projection</vt:lpstr>
      <vt:lpstr>Divider by Jarek</vt:lpstr>
      <vt:lpstr>PROPOSAL_2016_EN</vt:lpstr>
      <vt:lpstr>15_EY_regular_presentation</vt:lpstr>
      <vt:lpstr>2_Proposal_Machocka</vt:lpstr>
      <vt:lpstr>Proposal_Machocka</vt:lpstr>
      <vt:lpstr>1_EY regular presentation 2016_2</vt:lpstr>
      <vt:lpstr>Office Theme</vt:lpstr>
      <vt:lpstr>think-cell Slide</vt:lpstr>
      <vt:lpstr>Podstawy Prawa Międzynarodowego i Europejskiego  semestr II – prawo UE</vt:lpstr>
      <vt:lpstr>Zasady zaliczenia przedmiotu</vt:lpstr>
      <vt:lpstr>Zasady zaliczenia przedmiotu</vt:lpstr>
      <vt:lpstr>CHARAKTER PRAWNY UNII EUROPEJSKIEJ</vt:lpstr>
      <vt:lpstr>Charakter prawny Unii Europejskiej</vt:lpstr>
      <vt:lpstr>Kompetencje Unii Europejskiej</vt:lpstr>
      <vt:lpstr>Kompetencje Unii Europejskiej</vt:lpstr>
      <vt:lpstr>Kompetencje Unii Europejskiej</vt:lpstr>
      <vt:lpstr>Na następne zajęcia</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2017-09-09T09:01:17Z</dcterms:created>
  <dcterms:modified xsi:type="dcterms:W3CDTF">2018-10-11T13:22:41Z</dcterms:modified>
  <cp:contentStatus/>
</cp:coreProperties>
</file>