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2018-03-02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Wolności związkowe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</a:t>
            </a:r>
            <a:r>
              <a:rPr lang="pl-PL" dirty="0"/>
              <a:t>-</a:t>
            </a:r>
            <a:r>
              <a:rPr lang="pl-PL" dirty="0" smtClean="0"/>
              <a:t>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32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3. Art. 11.1 Europejskiej konwencji o ochronie praw człowieka i podstawowych wolności z 1950 r.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4. Art. 5 Europejskiej kart socjalnej z 1961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527299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(SWOBODA ZRZESZANIA SIĘ W ZWIĄZEK ZAWODOWY)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   Wolność </a:t>
            </a:r>
          </a:p>
          <a:p>
            <a:pPr marL="109728" indent="0">
              <a:buNone/>
            </a:pPr>
            <a:r>
              <a:rPr lang="pl-PL" dirty="0" smtClean="0"/>
              <a:t>tworzenia z.z. </a:t>
            </a:r>
          </a:p>
          <a:p>
            <a:pPr marL="109728" indent="0">
              <a:buNone/>
            </a:pPr>
            <a:r>
              <a:rPr lang="pl-PL" dirty="0" smtClean="0"/>
              <a:t>                      Wolność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wyboru z.z.</a:t>
            </a:r>
          </a:p>
          <a:p>
            <a:pPr marL="109728" indent="0" algn="ctr">
              <a:buNone/>
            </a:pPr>
            <a:r>
              <a:rPr lang="pl-PL" dirty="0" smtClean="0"/>
              <a:t>                    Zakaz </a:t>
            </a:r>
          </a:p>
          <a:p>
            <a:pPr marL="109728" indent="0" algn="ctr">
              <a:buNone/>
            </a:pPr>
            <a:r>
              <a:rPr lang="pl-PL" dirty="0" smtClean="0"/>
              <a:t>                      dyskryminacji</a:t>
            </a:r>
          </a:p>
          <a:p>
            <a:pPr marL="109728" indent="0" algn="r">
              <a:buNone/>
            </a:pPr>
            <a:r>
              <a:rPr lang="pl-PL" dirty="0" smtClean="0"/>
              <a:t>Negatywna </a:t>
            </a:r>
          </a:p>
          <a:p>
            <a:pPr marL="109728" indent="0" algn="r">
              <a:buNone/>
            </a:pPr>
            <a:r>
              <a:rPr lang="pl-PL" dirty="0" smtClean="0"/>
              <a:t>wolność </a:t>
            </a:r>
          </a:p>
          <a:p>
            <a:pPr marL="109728" indent="0" algn="r">
              <a:buNone/>
            </a:pPr>
            <a:r>
              <a:rPr lang="pl-PL" dirty="0" smtClean="0"/>
              <a:t>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180020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851920" y="2276872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276872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355976" y="2276872"/>
            <a:ext cx="3672408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36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SAMORZĄDNOŚĆ ZWIĄZKU ZAWODOWEGO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Samo-organizacja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Samo-zarządzanie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r">
              <a:buNone/>
            </a:pPr>
            <a:r>
              <a:rPr lang="pl-PL" dirty="0" smtClean="0"/>
              <a:t>Samo-reprezentacja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20888"/>
            <a:ext cx="194421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355976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355976" y="2420888"/>
            <a:ext cx="38884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232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NIEZALEŻNOŚĆ ZWIĄZKU ZAWODOWEGO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Zakaz ingerencji </a:t>
            </a:r>
          </a:p>
          <a:p>
            <a:pPr marL="109728" indent="0">
              <a:buNone/>
            </a:pPr>
            <a:r>
              <a:rPr lang="pl-PL" dirty="0" smtClean="0"/>
              <a:t>     z zewnątrz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Równość z.z.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Ochrona </a:t>
            </a:r>
          </a:p>
          <a:p>
            <a:pPr marL="109728" indent="0" algn="r">
              <a:buNone/>
            </a:pPr>
            <a:r>
              <a:rPr lang="pl-PL" dirty="0" smtClean="0"/>
              <a:t>działaczy z.z.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1988840"/>
            <a:ext cx="25562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88024" y="1988840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788024" y="1988840"/>
            <a:ext cx="3096344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5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GRANICE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b="1" u="sng" dirty="0" smtClean="0"/>
              <a:t>Zasada legalizmu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Przestrzeganie prawa</a:t>
            </a:r>
          </a:p>
          <a:p>
            <a:pPr marL="109728" indent="0">
              <a:buNone/>
            </a:pPr>
            <a:r>
              <a:rPr lang="pl-PL" dirty="0" smtClean="0"/>
              <a:t>Przestrzeganie statutu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b="1" u="sng" dirty="0" smtClean="0"/>
              <a:t>Prawo karne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420888"/>
            <a:ext cx="38164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979712" y="3356992"/>
            <a:ext cx="2304256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979712" y="335699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3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GWARANCJE WOLNOŚCI ZWIĄZKOWYCH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/>
              <a:t>m</a:t>
            </a:r>
            <a:r>
              <a:rPr lang="pl-PL" smtClean="0"/>
              <a:t>aterialne  </a:t>
            </a: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organizacyjne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prawno-karne</a:t>
            </a: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420888"/>
            <a:ext cx="26642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27984" y="2420888"/>
            <a:ext cx="374441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72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WOLNOŚCI ZWIĄZKOWE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06783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i="1" dirty="0" smtClean="0"/>
              <a:t>„ CO TO JEST ZWIĄZEK ZAWODOWY?”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CZYLI</a:t>
            </a:r>
            <a:endParaRPr lang="pl-PL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ISTOTA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381936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Art.1.1 ustawy </a:t>
            </a:r>
            <a:r>
              <a:rPr lang="pl-PL" i="1" dirty="0" smtClean="0"/>
              <a:t>o związkach zawodowych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Związek </a:t>
            </a:r>
            <a:r>
              <a:rPr lang="pl-PL" dirty="0"/>
              <a:t>zawodowy jest </a:t>
            </a:r>
            <a:r>
              <a:rPr lang="pl-PL" dirty="0" smtClean="0"/>
              <a:t>dobrowolną</a:t>
            </a:r>
          </a:p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dirty="0"/>
              <a:t>i samorządną organizacją ludzi pracy, powołaną do reprezentowania i obrony ich praw, interesów zawodowych i socjalnych.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775313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Aby zrealizować cel nadrzędny związku zawodowego zagwarantować trzeba: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wolności związkowe    uprawnienia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852936"/>
            <a:ext cx="21602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852936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000" dirty="0" smtClean="0"/>
              <a:t>NSZZ SOLIDARNOŚĆ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2400" dirty="0" smtClean="0"/>
              <a:t>Co oznacza skrót  „NSZZ”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6428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WOLNOŚCI ZWIĄZKOWE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Samorządność</a:t>
            </a:r>
          </a:p>
          <a:p>
            <a:pPr marL="109728" indent="0" algn="r">
              <a:buNone/>
            </a:pPr>
            <a:r>
              <a:rPr lang="pl-PL" dirty="0" smtClean="0"/>
              <a:t>Niezależność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91680" y="2492896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92896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70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WOLNOŚĆ ZWIĄZKOWA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Jedno z praw człowieka!!!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924944"/>
            <a:ext cx="100811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3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1. Pakty praw człowieka (art. 8 </a:t>
            </a:r>
            <a:r>
              <a:rPr lang="pl-PL" dirty="0"/>
              <a:t>P</a:t>
            </a:r>
            <a:r>
              <a:rPr lang="pl-PL" dirty="0" smtClean="0"/>
              <a:t>aktu praw ekonomicznych art. 22 Paktu praw politycznych)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2. Konwencje MOP (87/1948 – wolności związkowe, 98/1949 wolność zrzeszania się i rokowań, 135/1971 ochrona przedstawicieli pracowników)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71683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</TotalTime>
  <Words>256</Words>
  <Application>Microsoft Office PowerPoint</Application>
  <PresentationFormat>Pokaz na ekranie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Hol</vt:lpstr>
      <vt:lpstr>ZWIĄZKI ZAWODOWE Wolności związkowe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</dc:title>
  <dc:creator>Jacek</dc:creator>
  <cp:lastModifiedBy>Jacek</cp:lastModifiedBy>
  <cp:revision>28</cp:revision>
  <dcterms:created xsi:type="dcterms:W3CDTF">2016-03-17T08:32:11Z</dcterms:created>
  <dcterms:modified xsi:type="dcterms:W3CDTF">2018-03-02T13:46:14Z</dcterms:modified>
</cp:coreProperties>
</file>