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0" r:id="rId3"/>
    <p:sldId id="291" r:id="rId4"/>
    <p:sldId id="306" r:id="rId5"/>
    <p:sldId id="292" r:id="rId6"/>
    <p:sldId id="328" r:id="rId7"/>
    <p:sldId id="302" r:id="rId8"/>
    <p:sldId id="293" r:id="rId9"/>
    <p:sldId id="301" r:id="rId10"/>
    <p:sldId id="294" r:id="rId11"/>
    <p:sldId id="326" r:id="rId12"/>
    <p:sldId id="295" r:id="rId13"/>
    <p:sldId id="296" r:id="rId14"/>
    <p:sldId id="327" r:id="rId15"/>
    <p:sldId id="297" r:id="rId16"/>
    <p:sldId id="298" r:id="rId17"/>
    <p:sldId id="299" r:id="rId18"/>
    <p:sldId id="303" r:id="rId19"/>
    <p:sldId id="304" r:id="rId2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60"/>
  </p:normalViewPr>
  <p:slideViewPr>
    <p:cSldViewPr snapToGrid="0">
      <p:cViewPr varScale="1">
        <p:scale>
          <a:sx n="75" d="100"/>
          <a:sy n="75" d="100"/>
        </p:scale>
        <p:origin x="87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5340B6-7E66-4709-AC40-47864D20F6EE}" type="doc">
      <dgm:prSet loTypeId="urn:microsoft.com/office/officeart/2005/8/layout/hierarchy1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3ACE0CDD-9102-46E2-A6F3-DF3D54631FDF}">
      <dgm:prSet phldrT="[Tekst]"/>
      <dgm:spPr/>
      <dgm:t>
        <a:bodyPr/>
        <a:lstStyle/>
        <a:p>
          <a:r>
            <a:rPr lang="pl-PL" dirty="0"/>
            <a:t>ORGANY ADMINISTRACJI PUBLICZNEJ</a:t>
          </a:r>
        </a:p>
      </dgm:t>
    </dgm:pt>
    <dgm:pt modelId="{2EC24D58-0DB2-4F61-9BF1-B8B2EB063F01}" type="parTrans" cxnId="{8DA51BA7-BCAE-4DB6-8A1F-36AB32ABC7F8}">
      <dgm:prSet/>
      <dgm:spPr/>
      <dgm:t>
        <a:bodyPr/>
        <a:lstStyle/>
        <a:p>
          <a:endParaRPr lang="pl-PL"/>
        </a:p>
      </dgm:t>
    </dgm:pt>
    <dgm:pt modelId="{389B53E6-95D1-4EF5-ABF1-E1D6F3B335E3}" type="sibTrans" cxnId="{8DA51BA7-BCAE-4DB6-8A1F-36AB32ABC7F8}">
      <dgm:prSet/>
      <dgm:spPr/>
      <dgm:t>
        <a:bodyPr/>
        <a:lstStyle/>
        <a:p>
          <a:endParaRPr lang="pl-PL"/>
        </a:p>
      </dgm:t>
    </dgm:pt>
    <dgm:pt modelId="{FDCA6BA2-DCA7-4A57-BDC6-AE519D7A543E}">
      <dgm:prSet phldrT="[Tekst]"/>
      <dgm:spPr/>
      <dgm:t>
        <a:bodyPr/>
        <a:lstStyle/>
        <a:p>
          <a:r>
            <a:rPr lang="pl-PL" dirty="0"/>
            <a:t>ORGANY ADMINISTRACJI ARCHITEKTONICZNO-BUDOWLANEJ</a:t>
          </a:r>
        </a:p>
      </dgm:t>
    </dgm:pt>
    <dgm:pt modelId="{1CF5AECE-FB3C-47E5-A3CC-8E8F21DEDA5C}" type="parTrans" cxnId="{3B353E28-D91E-4610-A588-0474E003B17A}">
      <dgm:prSet/>
      <dgm:spPr/>
      <dgm:t>
        <a:bodyPr/>
        <a:lstStyle/>
        <a:p>
          <a:endParaRPr lang="pl-PL"/>
        </a:p>
      </dgm:t>
    </dgm:pt>
    <dgm:pt modelId="{18F7FAA1-B72D-4C9C-A4A4-4463FAB0203B}" type="sibTrans" cxnId="{3B353E28-D91E-4610-A588-0474E003B17A}">
      <dgm:prSet/>
      <dgm:spPr/>
      <dgm:t>
        <a:bodyPr/>
        <a:lstStyle/>
        <a:p>
          <a:endParaRPr lang="pl-PL"/>
        </a:p>
      </dgm:t>
    </dgm:pt>
    <dgm:pt modelId="{51BA3583-76B9-4A42-BD76-AD463C275C7E}">
      <dgm:prSet phldrT="[Tekst]"/>
      <dgm:spPr/>
      <dgm:t>
        <a:bodyPr/>
        <a:lstStyle/>
        <a:p>
          <a:r>
            <a:rPr lang="pl-PL" dirty="0"/>
            <a:t>STAROSTA</a:t>
          </a:r>
        </a:p>
      </dgm:t>
    </dgm:pt>
    <dgm:pt modelId="{AF753065-F60F-43CD-9002-33CFED42C0A5}" type="parTrans" cxnId="{84993DD6-EB8B-4F96-AA08-DB9B0C9D36EA}">
      <dgm:prSet/>
      <dgm:spPr/>
      <dgm:t>
        <a:bodyPr/>
        <a:lstStyle/>
        <a:p>
          <a:endParaRPr lang="pl-PL"/>
        </a:p>
      </dgm:t>
    </dgm:pt>
    <dgm:pt modelId="{6AE64B49-49D4-4C9D-BB31-F7493CE13193}" type="sibTrans" cxnId="{84993DD6-EB8B-4F96-AA08-DB9B0C9D36EA}">
      <dgm:prSet/>
      <dgm:spPr/>
      <dgm:t>
        <a:bodyPr/>
        <a:lstStyle/>
        <a:p>
          <a:endParaRPr lang="pl-PL"/>
        </a:p>
      </dgm:t>
    </dgm:pt>
    <dgm:pt modelId="{7070B5BB-2C09-4022-BB18-66FF54D2AF20}">
      <dgm:prSet phldrT="[Tekst]"/>
      <dgm:spPr/>
      <dgm:t>
        <a:bodyPr/>
        <a:lstStyle/>
        <a:p>
          <a:r>
            <a:rPr lang="pl-PL" dirty="0"/>
            <a:t>WOJEWODA</a:t>
          </a:r>
        </a:p>
      </dgm:t>
    </dgm:pt>
    <dgm:pt modelId="{D36DB07A-84D9-4048-8F52-0B77A72CB563}" type="parTrans" cxnId="{37995C34-C150-4F34-BB06-CA9600441910}">
      <dgm:prSet/>
      <dgm:spPr/>
      <dgm:t>
        <a:bodyPr/>
        <a:lstStyle/>
        <a:p>
          <a:endParaRPr lang="pl-PL"/>
        </a:p>
      </dgm:t>
    </dgm:pt>
    <dgm:pt modelId="{9E27F4ED-3627-48FD-A8DB-F7A93D35D37C}" type="sibTrans" cxnId="{37995C34-C150-4F34-BB06-CA9600441910}">
      <dgm:prSet/>
      <dgm:spPr/>
      <dgm:t>
        <a:bodyPr/>
        <a:lstStyle/>
        <a:p>
          <a:endParaRPr lang="pl-PL"/>
        </a:p>
      </dgm:t>
    </dgm:pt>
    <dgm:pt modelId="{CB8D9764-3AA5-485A-B34C-04B7028E30DB}">
      <dgm:prSet phldrT="[Tekst]"/>
      <dgm:spPr/>
      <dgm:t>
        <a:bodyPr/>
        <a:lstStyle/>
        <a:p>
          <a:r>
            <a:rPr lang="pl-PL" dirty="0"/>
            <a:t>ORGANY NADZORU BUDOWLANEGO</a:t>
          </a:r>
        </a:p>
      </dgm:t>
    </dgm:pt>
    <dgm:pt modelId="{97C75B10-4DAA-4080-BA77-89003F6B9D07}" type="parTrans" cxnId="{DA86C40F-9DD2-4E77-9869-3929016C85E5}">
      <dgm:prSet/>
      <dgm:spPr/>
      <dgm:t>
        <a:bodyPr/>
        <a:lstStyle/>
        <a:p>
          <a:endParaRPr lang="pl-PL"/>
        </a:p>
      </dgm:t>
    </dgm:pt>
    <dgm:pt modelId="{92BD6205-736A-4271-AC4F-995E99A9A53B}" type="sibTrans" cxnId="{DA86C40F-9DD2-4E77-9869-3929016C85E5}">
      <dgm:prSet/>
      <dgm:spPr/>
      <dgm:t>
        <a:bodyPr/>
        <a:lstStyle/>
        <a:p>
          <a:endParaRPr lang="pl-PL"/>
        </a:p>
      </dgm:t>
    </dgm:pt>
    <dgm:pt modelId="{C67B002F-A488-4BCD-BA59-7A5A081216D3}">
      <dgm:prSet phldrT="[Tekst]"/>
      <dgm:spPr/>
      <dgm:t>
        <a:bodyPr/>
        <a:lstStyle/>
        <a:p>
          <a:r>
            <a:rPr lang="pl-PL" dirty="0"/>
            <a:t>POWIATOWY INSPEKTOR NADZORU BUDOWLANEGO</a:t>
          </a:r>
        </a:p>
      </dgm:t>
    </dgm:pt>
    <dgm:pt modelId="{5D05BC15-2961-4A08-BE60-18491BC8ED7E}" type="parTrans" cxnId="{0230EF5D-75DD-415E-BDC0-778883DFEE87}">
      <dgm:prSet/>
      <dgm:spPr/>
      <dgm:t>
        <a:bodyPr/>
        <a:lstStyle/>
        <a:p>
          <a:endParaRPr lang="pl-PL"/>
        </a:p>
      </dgm:t>
    </dgm:pt>
    <dgm:pt modelId="{6B684BB8-E2DE-4B8C-9257-A0901E706984}" type="sibTrans" cxnId="{0230EF5D-75DD-415E-BDC0-778883DFEE87}">
      <dgm:prSet/>
      <dgm:spPr/>
      <dgm:t>
        <a:bodyPr/>
        <a:lstStyle/>
        <a:p>
          <a:endParaRPr lang="pl-PL"/>
        </a:p>
      </dgm:t>
    </dgm:pt>
    <dgm:pt modelId="{7E72C24F-68E0-4511-8B7E-BA12AD018363}">
      <dgm:prSet/>
      <dgm:spPr/>
      <dgm:t>
        <a:bodyPr/>
        <a:lstStyle/>
        <a:p>
          <a:r>
            <a:rPr lang="pl-PL" dirty="0"/>
            <a:t>GŁÓWNY INSPEKTOR NADZORU BUDOWLANEGO</a:t>
          </a:r>
        </a:p>
      </dgm:t>
    </dgm:pt>
    <dgm:pt modelId="{8D7CB017-D7CD-4B8A-8A67-84313F8EFAB8}" type="parTrans" cxnId="{CAE930A7-1BAE-4FF2-B2CA-921083F2285F}">
      <dgm:prSet/>
      <dgm:spPr/>
      <dgm:t>
        <a:bodyPr/>
        <a:lstStyle/>
        <a:p>
          <a:endParaRPr lang="pl-PL"/>
        </a:p>
      </dgm:t>
    </dgm:pt>
    <dgm:pt modelId="{CAC9A594-E1FF-47AE-B38D-CF4A04BD2E28}" type="sibTrans" cxnId="{CAE930A7-1BAE-4FF2-B2CA-921083F2285F}">
      <dgm:prSet/>
      <dgm:spPr/>
      <dgm:t>
        <a:bodyPr/>
        <a:lstStyle/>
        <a:p>
          <a:endParaRPr lang="pl-PL"/>
        </a:p>
      </dgm:t>
    </dgm:pt>
    <dgm:pt modelId="{1CA0552C-24D0-4CA8-B63F-23E184E9B210}">
      <dgm:prSet/>
      <dgm:spPr/>
      <dgm:t>
        <a:bodyPr/>
        <a:lstStyle/>
        <a:p>
          <a:r>
            <a:rPr lang="pl-PL" dirty="0"/>
            <a:t>WOJEWODA PRZY POMOCY WOJEWÓDZKIEGO INSPEKTORA NADZORU BUDOWLANEGO</a:t>
          </a:r>
        </a:p>
      </dgm:t>
    </dgm:pt>
    <dgm:pt modelId="{450BCE6D-3BDF-491F-8EA7-6CA66F1DCBFB}" type="parTrans" cxnId="{2723DC8F-09B0-40C8-8C30-D1C6697498A5}">
      <dgm:prSet/>
      <dgm:spPr/>
      <dgm:t>
        <a:bodyPr/>
        <a:lstStyle/>
        <a:p>
          <a:endParaRPr lang="pl-PL"/>
        </a:p>
      </dgm:t>
    </dgm:pt>
    <dgm:pt modelId="{926C76EB-BD3B-46E7-B5F5-7FE3C384CB16}" type="sibTrans" cxnId="{2723DC8F-09B0-40C8-8C30-D1C6697498A5}">
      <dgm:prSet/>
      <dgm:spPr/>
      <dgm:t>
        <a:bodyPr/>
        <a:lstStyle/>
        <a:p>
          <a:endParaRPr lang="pl-PL"/>
        </a:p>
      </dgm:t>
    </dgm:pt>
    <dgm:pt modelId="{79751A5C-B8D1-4EC0-ACC3-C09BC1FCC8E8}">
      <dgm:prSet/>
      <dgm:spPr/>
      <dgm:t>
        <a:bodyPr/>
        <a:lstStyle/>
        <a:p>
          <a:r>
            <a:rPr lang="pl-PL" dirty="0"/>
            <a:t>GŁÓWNY INSPEKTOR NADZORU BUDOWLANEGO</a:t>
          </a:r>
        </a:p>
      </dgm:t>
    </dgm:pt>
    <dgm:pt modelId="{1ED361E8-347F-4C94-AE0B-97C62232209A}" type="parTrans" cxnId="{5308D409-5918-47AD-BC2F-946AA5D55422}">
      <dgm:prSet/>
      <dgm:spPr/>
      <dgm:t>
        <a:bodyPr/>
        <a:lstStyle/>
        <a:p>
          <a:endParaRPr lang="pl-PL"/>
        </a:p>
      </dgm:t>
    </dgm:pt>
    <dgm:pt modelId="{4D05B11F-DD3E-4602-9DD1-27D0A14998D9}" type="sibTrans" cxnId="{5308D409-5918-47AD-BC2F-946AA5D55422}">
      <dgm:prSet/>
      <dgm:spPr/>
      <dgm:t>
        <a:bodyPr/>
        <a:lstStyle/>
        <a:p>
          <a:endParaRPr lang="pl-PL"/>
        </a:p>
      </dgm:t>
    </dgm:pt>
    <dgm:pt modelId="{042A1CA8-86EC-4B91-92DB-D74665C7E057}" type="pres">
      <dgm:prSet presAssocID="{8E5340B6-7E66-4709-AC40-47864D20F6E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F82C356-DF16-4A63-BE09-1C0EC32B9343}" type="pres">
      <dgm:prSet presAssocID="{3ACE0CDD-9102-46E2-A6F3-DF3D54631FDF}" presName="hierRoot1" presStyleCnt="0"/>
      <dgm:spPr/>
    </dgm:pt>
    <dgm:pt modelId="{19D9CC6B-B5E1-4280-B601-78221559CC02}" type="pres">
      <dgm:prSet presAssocID="{3ACE0CDD-9102-46E2-A6F3-DF3D54631FDF}" presName="composite" presStyleCnt="0"/>
      <dgm:spPr/>
    </dgm:pt>
    <dgm:pt modelId="{38576F2B-15B6-44B8-952D-202A29D2713F}" type="pres">
      <dgm:prSet presAssocID="{3ACE0CDD-9102-46E2-A6F3-DF3D54631FDF}" presName="background" presStyleLbl="node0" presStyleIdx="0" presStyleCnt="1"/>
      <dgm:spPr/>
    </dgm:pt>
    <dgm:pt modelId="{02F7D776-404A-469D-8056-093A7E5D9DB4}" type="pres">
      <dgm:prSet presAssocID="{3ACE0CDD-9102-46E2-A6F3-DF3D54631FDF}" presName="text" presStyleLbl="fgAcc0" presStyleIdx="0" presStyleCnt="1">
        <dgm:presLayoutVars>
          <dgm:chPref val="3"/>
        </dgm:presLayoutVars>
      </dgm:prSet>
      <dgm:spPr/>
    </dgm:pt>
    <dgm:pt modelId="{30FCD31B-3A55-4C2F-B04C-E103F5BD266D}" type="pres">
      <dgm:prSet presAssocID="{3ACE0CDD-9102-46E2-A6F3-DF3D54631FDF}" presName="hierChild2" presStyleCnt="0"/>
      <dgm:spPr/>
    </dgm:pt>
    <dgm:pt modelId="{B7904186-F7B3-4154-932F-46F6E36429FC}" type="pres">
      <dgm:prSet presAssocID="{1CF5AECE-FB3C-47E5-A3CC-8E8F21DEDA5C}" presName="Name10" presStyleLbl="parChTrans1D2" presStyleIdx="0" presStyleCnt="2"/>
      <dgm:spPr/>
    </dgm:pt>
    <dgm:pt modelId="{472527B5-90DE-4D6D-8D09-906D62873138}" type="pres">
      <dgm:prSet presAssocID="{FDCA6BA2-DCA7-4A57-BDC6-AE519D7A543E}" presName="hierRoot2" presStyleCnt="0"/>
      <dgm:spPr/>
    </dgm:pt>
    <dgm:pt modelId="{CE669277-84BF-4DCE-BE39-A52CEF5AD9F2}" type="pres">
      <dgm:prSet presAssocID="{FDCA6BA2-DCA7-4A57-BDC6-AE519D7A543E}" presName="composite2" presStyleCnt="0"/>
      <dgm:spPr/>
    </dgm:pt>
    <dgm:pt modelId="{D86E0C7B-387C-4EE9-B91D-EEB0F1D86A25}" type="pres">
      <dgm:prSet presAssocID="{FDCA6BA2-DCA7-4A57-BDC6-AE519D7A543E}" presName="background2" presStyleLbl="node2" presStyleIdx="0" presStyleCnt="2"/>
      <dgm:spPr/>
    </dgm:pt>
    <dgm:pt modelId="{6D21E7CF-E4E5-4D87-BA0C-2BCFAF9DDE61}" type="pres">
      <dgm:prSet presAssocID="{FDCA6BA2-DCA7-4A57-BDC6-AE519D7A543E}" presName="text2" presStyleLbl="fgAcc2" presStyleIdx="0" presStyleCnt="2">
        <dgm:presLayoutVars>
          <dgm:chPref val="3"/>
        </dgm:presLayoutVars>
      </dgm:prSet>
      <dgm:spPr/>
    </dgm:pt>
    <dgm:pt modelId="{19D094D9-1450-4BB1-9A24-DD461075B9EA}" type="pres">
      <dgm:prSet presAssocID="{FDCA6BA2-DCA7-4A57-BDC6-AE519D7A543E}" presName="hierChild3" presStyleCnt="0"/>
      <dgm:spPr/>
    </dgm:pt>
    <dgm:pt modelId="{DF9E650B-02A0-418B-9242-F65697A35AB6}" type="pres">
      <dgm:prSet presAssocID="{AF753065-F60F-43CD-9002-33CFED42C0A5}" presName="Name17" presStyleLbl="parChTrans1D3" presStyleIdx="0" presStyleCnt="6"/>
      <dgm:spPr/>
    </dgm:pt>
    <dgm:pt modelId="{AA20C35C-1CDB-455F-91F3-A759CAF61E4F}" type="pres">
      <dgm:prSet presAssocID="{51BA3583-76B9-4A42-BD76-AD463C275C7E}" presName="hierRoot3" presStyleCnt="0"/>
      <dgm:spPr/>
    </dgm:pt>
    <dgm:pt modelId="{3C4D063C-3526-4774-B8C0-C64AAF64877A}" type="pres">
      <dgm:prSet presAssocID="{51BA3583-76B9-4A42-BD76-AD463C275C7E}" presName="composite3" presStyleCnt="0"/>
      <dgm:spPr/>
    </dgm:pt>
    <dgm:pt modelId="{89BB0C8F-D0DB-42C6-9E19-D35901CA6FDC}" type="pres">
      <dgm:prSet presAssocID="{51BA3583-76B9-4A42-BD76-AD463C275C7E}" presName="background3" presStyleLbl="node3" presStyleIdx="0" presStyleCnt="6"/>
      <dgm:spPr/>
    </dgm:pt>
    <dgm:pt modelId="{79E27B4F-D232-435F-8521-C7B7BB5D00A4}" type="pres">
      <dgm:prSet presAssocID="{51BA3583-76B9-4A42-BD76-AD463C275C7E}" presName="text3" presStyleLbl="fgAcc3" presStyleIdx="0" presStyleCnt="6">
        <dgm:presLayoutVars>
          <dgm:chPref val="3"/>
        </dgm:presLayoutVars>
      </dgm:prSet>
      <dgm:spPr/>
    </dgm:pt>
    <dgm:pt modelId="{0E5C98AC-92FA-4C8B-B23D-13F00E45899C}" type="pres">
      <dgm:prSet presAssocID="{51BA3583-76B9-4A42-BD76-AD463C275C7E}" presName="hierChild4" presStyleCnt="0"/>
      <dgm:spPr/>
    </dgm:pt>
    <dgm:pt modelId="{F569B2D6-D599-4DC1-927D-7784001F6EAF}" type="pres">
      <dgm:prSet presAssocID="{D36DB07A-84D9-4048-8F52-0B77A72CB563}" presName="Name17" presStyleLbl="parChTrans1D3" presStyleIdx="1" presStyleCnt="6"/>
      <dgm:spPr/>
    </dgm:pt>
    <dgm:pt modelId="{75B4505F-8251-4ECE-90A9-E9112E865B24}" type="pres">
      <dgm:prSet presAssocID="{7070B5BB-2C09-4022-BB18-66FF54D2AF20}" presName="hierRoot3" presStyleCnt="0"/>
      <dgm:spPr/>
    </dgm:pt>
    <dgm:pt modelId="{BDF506B2-EC6E-49C4-9248-FD25A72704DF}" type="pres">
      <dgm:prSet presAssocID="{7070B5BB-2C09-4022-BB18-66FF54D2AF20}" presName="composite3" presStyleCnt="0"/>
      <dgm:spPr/>
    </dgm:pt>
    <dgm:pt modelId="{F076F368-0D15-413B-A15D-1142A1047378}" type="pres">
      <dgm:prSet presAssocID="{7070B5BB-2C09-4022-BB18-66FF54D2AF20}" presName="background3" presStyleLbl="node3" presStyleIdx="1" presStyleCnt="6"/>
      <dgm:spPr/>
    </dgm:pt>
    <dgm:pt modelId="{14A4A3F4-26D0-4C7E-8ABF-2FB0AB3ABB49}" type="pres">
      <dgm:prSet presAssocID="{7070B5BB-2C09-4022-BB18-66FF54D2AF20}" presName="text3" presStyleLbl="fgAcc3" presStyleIdx="1" presStyleCnt="6">
        <dgm:presLayoutVars>
          <dgm:chPref val="3"/>
        </dgm:presLayoutVars>
      </dgm:prSet>
      <dgm:spPr/>
    </dgm:pt>
    <dgm:pt modelId="{E0092398-27D2-40CE-94EB-01F5E4881DAF}" type="pres">
      <dgm:prSet presAssocID="{7070B5BB-2C09-4022-BB18-66FF54D2AF20}" presName="hierChild4" presStyleCnt="0"/>
      <dgm:spPr/>
    </dgm:pt>
    <dgm:pt modelId="{A4F92E3C-AAC8-422E-AE0B-8B00FA469389}" type="pres">
      <dgm:prSet presAssocID="{8D7CB017-D7CD-4B8A-8A67-84313F8EFAB8}" presName="Name17" presStyleLbl="parChTrans1D3" presStyleIdx="2" presStyleCnt="6"/>
      <dgm:spPr/>
    </dgm:pt>
    <dgm:pt modelId="{D34DA26D-2CA6-4E6F-8BBE-E238E3249AD6}" type="pres">
      <dgm:prSet presAssocID="{7E72C24F-68E0-4511-8B7E-BA12AD018363}" presName="hierRoot3" presStyleCnt="0"/>
      <dgm:spPr/>
    </dgm:pt>
    <dgm:pt modelId="{BF5F7DFB-71AC-4257-8BF9-B92CD26DF5F8}" type="pres">
      <dgm:prSet presAssocID="{7E72C24F-68E0-4511-8B7E-BA12AD018363}" presName="composite3" presStyleCnt="0"/>
      <dgm:spPr/>
    </dgm:pt>
    <dgm:pt modelId="{BD4FD868-0A63-4730-89F6-EE83BA5D6FFA}" type="pres">
      <dgm:prSet presAssocID="{7E72C24F-68E0-4511-8B7E-BA12AD018363}" presName="background3" presStyleLbl="node3" presStyleIdx="2" presStyleCnt="6"/>
      <dgm:spPr/>
    </dgm:pt>
    <dgm:pt modelId="{30235872-9463-43B2-A162-DDC5C30AD394}" type="pres">
      <dgm:prSet presAssocID="{7E72C24F-68E0-4511-8B7E-BA12AD018363}" presName="text3" presStyleLbl="fgAcc3" presStyleIdx="2" presStyleCnt="6">
        <dgm:presLayoutVars>
          <dgm:chPref val="3"/>
        </dgm:presLayoutVars>
      </dgm:prSet>
      <dgm:spPr/>
    </dgm:pt>
    <dgm:pt modelId="{138EA045-7A6A-4B6C-9259-B61B3AE4D5A7}" type="pres">
      <dgm:prSet presAssocID="{7E72C24F-68E0-4511-8B7E-BA12AD018363}" presName="hierChild4" presStyleCnt="0"/>
      <dgm:spPr/>
    </dgm:pt>
    <dgm:pt modelId="{D029B0C1-3FDB-4A59-B174-C26DDD9AF72F}" type="pres">
      <dgm:prSet presAssocID="{97C75B10-4DAA-4080-BA77-89003F6B9D07}" presName="Name10" presStyleLbl="parChTrans1D2" presStyleIdx="1" presStyleCnt="2"/>
      <dgm:spPr/>
    </dgm:pt>
    <dgm:pt modelId="{E9378C0D-5BAE-4651-BF89-796C059ABDA9}" type="pres">
      <dgm:prSet presAssocID="{CB8D9764-3AA5-485A-B34C-04B7028E30DB}" presName="hierRoot2" presStyleCnt="0"/>
      <dgm:spPr/>
    </dgm:pt>
    <dgm:pt modelId="{B9ECA503-4198-4C6B-AF45-C5BD82D32B11}" type="pres">
      <dgm:prSet presAssocID="{CB8D9764-3AA5-485A-B34C-04B7028E30DB}" presName="composite2" presStyleCnt="0"/>
      <dgm:spPr/>
    </dgm:pt>
    <dgm:pt modelId="{013E4C8A-E4AF-4E16-8F95-9814E5543E42}" type="pres">
      <dgm:prSet presAssocID="{CB8D9764-3AA5-485A-B34C-04B7028E30DB}" presName="background2" presStyleLbl="node2" presStyleIdx="1" presStyleCnt="2"/>
      <dgm:spPr/>
    </dgm:pt>
    <dgm:pt modelId="{D201B404-AFC5-4B18-B2DB-62815AF7D2A1}" type="pres">
      <dgm:prSet presAssocID="{CB8D9764-3AA5-485A-B34C-04B7028E30DB}" presName="text2" presStyleLbl="fgAcc2" presStyleIdx="1" presStyleCnt="2">
        <dgm:presLayoutVars>
          <dgm:chPref val="3"/>
        </dgm:presLayoutVars>
      </dgm:prSet>
      <dgm:spPr/>
    </dgm:pt>
    <dgm:pt modelId="{A184F33F-D32B-4009-99F3-E802DD3C74C2}" type="pres">
      <dgm:prSet presAssocID="{CB8D9764-3AA5-485A-B34C-04B7028E30DB}" presName="hierChild3" presStyleCnt="0"/>
      <dgm:spPr/>
    </dgm:pt>
    <dgm:pt modelId="{E2162D11-E610-4A0A-9E8C-04BF71B5DBA5}" type="pres">
      <dgm:prSet presAssocID="{5D05BC15-2961-4A08-BE60-18491BC8ED7E}" presName="Name17" presStyleLbl="parChTrans1D3" presStyleIdx="3" presStyleCnt="6"/>
      <dgm:spPr/>
    </dgm:pt>
    <dgm:pt modelId="{82EE7C29-6149-452C-9BC8-AFFDEB491518}" type="pres">
      <dgm:prSet presAssocID="{C67B002F-A488-4BCD-BA59-7A5A081216D3}" presName="hierRoot3" presStyleCnt="0"/>
      <dgm:spPr/>
    </dgm:pt>
    <dgm:pt modelId="{295A8E1E-386F-4DDF-9D3F-19E8554CB216}" type="pres">
      <dgm:prSet presAssocID="{C67B002F-A488-4BCD-BA59-7A5A081216D3}" presName="composite3" presStyleCnt="0"/>
      <dgm:spPr/>
    </dgm:pt>
    <dgm:pt modelId="{114CD4E3-7940-4149-944F-8A28B8E002A4}" type="pres">
      <dgm:prSet presAssocID="{C67B002F-A488-4BCD-BA59-7A5A081216D3}" presName="background3" presStyleLbl="node3" presStyleIdx="3" presStyleCnt="6"/>
      <dgm:spPr/>
    </dgm:pt>
    <dgm:pt modelId="{22A1C98E-4F54-4A91-A19F-312F07A2E3A9}" type="pres">
      <dgm:prSet presAssocID="{C67B002F-A488-4BCD-BA59-7A5A081216D3}" presName="text3" presStyleLbl="fgAcc3" presStyleIdx="3" presStyleCnt="6">
        <dgm:presLayoutVars>
          <dgm:chPref val="3"/>
        </dgm:presLayoutVars>
      </dgm:prSet>
      <dgm:spPr/>
    </dgm:pt>
    <dgm:pt modelId="{3845C44F-9A77-4441-B252-D79A726331AC}" type="pres">
      <dgm:prSet presAssocID="{C67B002F-A488-4BCD-BA59-7A5A081216D3}" presName="hierChild4" presStyleCnt="0"/>
      <dgm:spPr/>
    </dgm:pt>
    <dgm:pt modelId="{BF65FC5E-FDAF-44CA-A628-1E6EE99160CB}" type="pres">
      <dgm:prSet presAssocID="{450BCE6D-3BDF-491F-8EA7-6CA66F1DCBFB}" presName="Name17" presStyleLbl="parChTrans1D3" presStyleIdx="4" presStyleCnt="6"/>
      <dgm:spPr/>
    </dgm:pt>
    <dgm:pt modelId="{C6F38DCF-8132-4341-962E-B9DFF0D34A1C}" type="pres">
      <dgm:prSet presAssocID="{1CA0552C-24D0-4CA8-B63F-23E184E9B210}" presName="hierRoot3" presStyleCnt="0"/>
      <dgm:spPr/>
    </dgm:pt>
    <dgm:pt modelId="{0AA2FA07-E0D0-4BEF-AC4E-822B4838CD78}" type="pres">
      <dgm:prSet presAssocID="{1CA0552C-24D0-4CA8-B63F-23E184E9B210}" presName="composite3" presStyleCnt="0"/>
      <dgm:spPr/>
    </dgm:pt>
    <dgm:pt modelId="{98695FC7-1C6B-4304-9DF5-B0E453905077}" type="pres">
      <dgm:prSet presAssocID="{1CA0552C-24D0-4CA8-B63F-23E184E9B210}" presName="background3" presStyleLbl="node3" presStyleIdx="4" presStyleCnt="6"/>
      <dgm:spPr/>
    </dgm:pt>
    <dgm:pt modelId="{F8432866-416C-42FC-8482-F3A11D5FAA83}" type="pres">
      <dgm:prSet presAssocID="{1CA0552C-24D0-4CA8-B63F-23E184E9B210}" presName="text3" presStyleLbl="fgAcc3" presStyleIdx="4" presStyleCnt="6">
        <dgm:presLayoutVars>
          <dgm:chPref val="3"/>
        </dgm:presLayoutVars>
      </dgm:prSet>
      <dgm:spPr/>
    </dgm:pt>
    <dgm:pt modelId="{2334D74E-4F1D-443C-8FB8-B7CBA2E3F1EF}" type="pres">
      <dgm:prSet presAssocID="{1CA0552C-24D0-4CA8-B63F-23E184E9B210}" presName="hierChild4" presStyleCnt="0"/>
      <dgm:spPr/>
    </dgm:pt>
    <dgm:pt modelId="{56F173A7-EA3A-4A05-8BC8-C5169D5CC24A}" type="pres">
      <dgm:prSet presAssocID="{1ED361E8-347F-4C94-AE0B-97C62232209A}" presName="Name17" presStyleLbl="parChTrans1D3" presStyleIdx="5" presStyleCnt="6"/>
      <dgm:spPr/>
    </dgm:pt>
    <dgm:pt modelId="{FD37AFB3-0AC8-4842-BC7E-5069BA09BCC5}" type="pres">
      <dgm:prSet presAssocID="{79751A5C-B8D1-4EC0-ACC3-C09BC1FCC8E8}" presName="hierRoot3" presStyleCnt="0"/>
      <dgm:spPr/>
    </dgm:pt>
    <dgm:pt modelId="{968C95C3-5F32-4E45-B88B-8FB7EF4FAEF3}" type="pres">
      <dgm:prSet presAssocID="{79751A5C-B8D1-4EC0-ACC3-C09BC1FCC8E8}" presName="composite3" presStyleCnt="0"/>
      <dgm:spPr/>
    </dgm:pt>
    <dgm:pt modelId="{10B036A5-C548-4A4E-A84A-690EE73C05AB}" type="pres">
      <dgm:prSet presAssocID="{79751A5C-B8D1-4EC0-ACC3-C09BC1FCC8E8}" presName="background3" presStyleLbl="node3" presStyleIdx="5" presStyleCnt="6"/>
      <dgm:spPr/>
    </dgm:pt>
    <dgm:pt modelId="{18E335E6-98F4-49BC-BFFE-E78B7CD35502}" type="pres">
      <dgm:prSet presAssocID="{79751A5C-B8D1-4EC0-ACC3-C09BC1FCC8E8}" presName="text3" presStyleLbl="fgAcc3" presStyleIdx="5" presStyleCnt="6">
        <dgm:presLayoutVars>
          <dgm:chPref val="3"/>
        </dgm:presLayoutVars>
      </dgm:prSet>
      <dgm:spPr/>
    </dgm:pt>
    <dgm:pt modelId="{9F86D272-F0EE-40EF-9598-2763668C9C9F}" type="pres">
      <dgm:prSet presAssocID="{79751A5C-B8D1-4EC0-ACC3-C09BC1FCC8E8}" presName="hierChild4" presStyleCnt="0"/>
      <dgm:spPr/>
    </dgm:pt>
  </dgm:ptLst>
  <dgm:cxnLst>
    <dgm:cxn modelId="{AD652E04-6996-4583-A87E-C7800916B632}" type="presOf" srcId="{8D7CB017-D7CD-4B8A-8A67-84313F8EFAB8}" destId="{A4F92E3C-AAC8-422E-AE0B-8B00FA469389}" srcOrd="0" destOrd="0" presId="urn:microsoft.com/office/officeart/2005/8/layout/hierarchy1"/>
    <dgm:cxn modelId="{5308D409-5918-47AD-BC2F-946AA5D55422}" srcId="{CB8D9764-3AA5-485A-B34C-04B7028E30DB}" destId="{79751A5C-B8D1-4EC0-ACC3-C09BC1FCC8E8}" srcOrd="2" destOrd="0" parTransId="{1ED361E8-347F-4C94-AE0B-97C62232209A}" sibTransId="{4D05B11F-DD3E-4602-9DD1-27D0A14998D9}"/>
    <dgm:cxn modelId="{DA86C40F-9DD2-4E77-9869-3929016C85E5}" srcId="{3ACE0CDD-9102-46E2-A6F3-DF3D54631FDF}" destId="{CB8D9764-3AA5-485A-B34C-04B7028E30DB}" srcOrd="1" destOrd="0" parTransId="{97C75B10-4DAA-4080-BA77-89003F6B9D07}" sibTransId="{92BD6205-736A-4271-AC4F-995E99A9A53B}"/>
    <dgm:cxn modelId="{24476D20-BA53-446F-832A-326CE7F59C3C}" type="presOf" srcId="{1CA0552C-24D0-4CA8-B63F-23E184E9B210}" destId="{F8432866-416C-42FC-8482-F3A11D5FAA83}" srcOrd="0" destOrd="0" presId="urn:microsoft.com/office/officeart/2005/8/layout/hierarchy1"/>
    <dgm:cxn modelId="{3B353E28-D91E-4610-A588-0474E003B17A}" srcId="{3ACE0CDD-9102-46E2-A6F3-DF3D54631FDF}" destId="{FDCA6BA2-DCA7-4A57-BDC6-AE519D7A543E}" srcOrd="0" destOrd="0" parTransId="{1CF5AECE-FB3C-47E5-A3CC-8E8F21DEDA5C}" sibTransId="{18F7FAA1-B72D-4C9C-A4A4-4463FAB0203B}"/>
    <dgm:cxn modelId="{37995C34-C150-4F34-BB06-CA9600441910}" srcId="{FDCA6BA2-DCA7-4A57-BDC6-AE519D7A543E}" destId="{7070B5BB-2C09-4022-BB18-66FF54D2AF20}" srcOrd="1" destOrd="0" parTransId="{D36DB07A-84D9-4048-8F52-0B77A72CB563}" sibTransId="{9E27F4ED-3627-48FD-A8DB-F7A93D35D37C}"/>
    <dgm:cxn modelId="{D7EC6635-9CF9-46E2-A906-9218CC46277A}" type="presOf" srcId="{79751A5C-B8D1-4EC0-ACC3-C09BC1FCC8E8}" destId="{18E335E6-98F4-49BC-BFFE-E78B7CD35502}" srcOrd="0" destOrd="0" presId="urn:microsoft.com/office/officeart/2005/8/layout/hierarchy1"/>
    <dgm:cxn modelId="{8B724E5B-2308-4644-A4D7-C09C70DF1CDC}" type="presOf" srcId="{5D05BC15-2961-4A08-BE60-18491BC8ED7E}" destId="{E2162D11-E610-4A0A-9E8C-04BF71B5DBA5}" srcOrd="0" destOrd="0" presId="urn:microsoft.com/office/officeart/2005/8/layout/hierarchy1"/>
    <dgm:cxn modelId="{0230EF5D-75DD-415E-BDC0-778883DFEE87}" srcId="{CB8D9764-3AA5-485A-B34C-04B7028E30DB}" destId="{C67B002F-A488-4BCD-BA59-7A5A081216D3}" srcOrd="0" destOrd="0" parTransId="{5D05BC15-2961-4A08-BE60-18491BC8ED7E}" sibTransId="{6B684BB8-E2DE-4B8C-9257-A0901E706984}"/>
    <dgm:cxn modelId="{4EF4B76A-668D-42AC-9A5C-78F32A18C84B}" type="presOf" srcId="{D36DB07A-84D9-4048-8F52-0B77A72CB563}" destId="{F569B2D6-D599-4DC1-927D-7784001F6EAF}" srcOrd="0" destOrd="0" presId="urn:microsoft.com/office/officeart/2005/8/layout/hierarchy1"/>
    <dgm:cxn modelId="{76937B58-B7ED-4DE4-8B46-ED572DE45DB0}" type="presOf" srcId="{450BCE6D-3BDF-491F-8EA7-6CA66F1DCBFB}" destId="{BF65FC5E-FDAF-44CA-A628-1E6EE99160CB}" srcOrd="0" destOrd="0" presId="urn:microsoft.com/office/officeart/2005/8/layout/hierarchy1"/>
    <dgm:cxn modelId="{9601237F-0F3A-4E45-8EAC-7B854C5EACA5}" type="presOf" srcId="{97C75B10-4DAA-4080-BA77-89003F6B9D07}" destId="{D029B0C1-3FDB-4A59-B174-C26DDD9AF72F}" srcOrd="0" destOrd="0" presId="urn:microsoft.com/office/officeart/2005/8/layout/hierarchy1"/>
    <dgm:cxn modelId="{2723DC8F-09B0-40C8-8C30-D1C6697498A5}" srcId="{CB8D9764-3AA5-485A-B34C-04B7028E30DB}" destId="{1CA0552C-24D0-4CA8-B63F-23E184E9B210}" srcOrd="1" destOrd="0" parTransId="{450BCE6D-3BDF-491F-8EA7-6CA66F1DCBFB}" sibTransId="{926C76EB-BD3B-46E7-B5F5-7FE3C384CB16}"/>
    <dgm:cxn modelId="{23F37099-9D7E-4888-9107-3F6386BE2905}" type="presOf" srcId="{7E72C24F-68E0-4511-8B7E-BA12AD018363}" destId="{30235872-9463-43B2-A162-DDC5C30AD394}" srcOrd="0" destOrd="0" presId="urn:microsoft.com/office/officeart/2005/8/layout/hierarchy1"/>
    <dgm:cxn modelId="{1C1968A2-247A-4AEE-8E20-34E9FA931680}" type="presOf" srcId="{AF753065-F60F-43CD-9002-33CFED42C0A5}" destId="{DF9E650B-02A0-418B-9242-F65697A35AB6}" srcOrd="0" destOrd="0" presId="urn:microsoft.com/office/officeart/2005/8/layout/hierarchy1"/>
    <dgm:cxn modelId="{8DA51BA7-BCAE-4DB6-8A1F-36AB32ABC7F8}" srcId="{8E5340B6-7E66-4709-AC40-47864D20F6EE}" destId="{3ACE0CDD-9102-46E2-A6F3-DF3D54631FDF}" srcOrd="0" destOrd="0" parTransId="{2EC24D58-0DB2-4F61-9BF1-B8B2EB063F01}" sibTransId="{389B53E6-95D1-4EF5-ABF1-E1D6F3B335E3}"/>
    <dgm:cxn modelId="{CAE930A7-1BAE-4FF2-B2CA-921083F2285F}" srcId="{FDCA6BA2-DCA7-4A57-BDC6-AE519D7A543E}" destId="{7E72C24F-68E0-4511-8B7E-BA12AD018363}" srcOrd="2" destOrd="0" parTransId="{8D7CB017-D7CD-4B8A-8A67-84313F8EFAB8}" sibTransId="{CAC9A594-E1FF-47AE-B38D-CF4A04BD2E28}"/>
    <dgm:cxn modelId="{E19A1EAA-877D-407F-8C26-B37216501D7C}" type="presOf" srcId="{3ACE0CDD-9102-46E2-A6F3-DF3D54631FDF}" destId="{02F7D776-404A-469D-8056-093A7E5D9DB4}" srcOrd="0" destOrd="0" presId="urn:microsoft.com/office/officeart/2005/8/layout/hierarchy1"/>
    <dgm:cxn modelId="{C40680B7-F82E-4628-8815-C804605E2F06}" type="presOf" srcId="{51BA3583-76B9-4A42-BD76-AD463C275C7E}" destId="{79E27B4F-D232-435F-8521-C7B7BB5D00A4}" srcOrd="0" destOrd="0" presId="urn:microsoft.com/office/officeart/2005/8/layout/hierarchy1"/>
    <dgm:cxn modelId="{7F9864BC-A2B5-42CC-9E86-6941041A8D58}" type="presOf" srcId="{1CF5AECE-FB3C-47E5-A3CC-8E8F21DEDA5C}" destId="{B7904186-F7B3-4154-932F-46F6E36429FC}" srcOrd="0" destOrd="0" presId="urn:microsoft.com/office/officeart/2005/8/layout/hierarchy1"/>
    <dgm:cxn modelId="{4322BCC1-E63B-4A72-B9AC-1CE79E3F9B2F}" type="presOf" srcId="{8E5340B6-7E66-4709-AC40-47864D20F6EE}" destId="{042A1CA8-86EC-4B91-92DB-D74665C7E057}" srcOrd="0" destOrd="0" presId="urn:microsoft.com/office/officeart/2005/8/layout/hierarchy1"/>
    <dgm:cxn modelId="{B8C6F7D1-3464-447D-8CF1-568EC90A4729}" type="presOf" srcId="{7070B5BB-2C09-4022-BB18-66FF54D2AF20}" destId="{14A4A3F4-26D0-4C7E-8ABF-2FB0AB3ABB49}" srcOrd="0" destOrd="0" presId="urn:microsoft.com/office/officeart/2005/8/layout/hierarchy1"/>
    <dgm:cxn modelId="{84993DD6-EB8B-4F96-AA08-DB9B0C9D36EA}" srcId="{FDCA6BA2-DCA7-4A57-BDC6-AE519D7A543E}" destId="{51BA3583-76B9-4A42-BD76-AD463C275C7E}" srcOrd="0" destOrd="0" parTransId="{AF753065-F60F-43CD-9002-33CFED42C0A5}" sibTransId="{6AE64B49-49D4-4C9D-BB31-F7493CE13193}"/>
    <dgm:cxn modelId="{C1C8BFDC-1621-46D3-B783-480A7FD56E54}" type="presOf" srcId="{C67B002F-A488-4BCD-BA59-7A5A081216D3}" destId="{22A1C98E-4F54-4A91-A19F-312F07A2E3A9}" srcOrd="0" destOrd="0" presId="urn:microsoft.com/office/officeart/2005/8/layout/hierarchy1"/>
    <dgm:cxn modelId="{AAC0C8EB-E3D6-4181-8069-95A61DD923DF}" type="presOf" srcId="{FDCA6BA2-DCA7-4A57-BDC6-AE519D7A543E}" destId="{6D21E7CF-E4E5-4D87-BA0C-2BCFAF9DDE61}" srcOrd="0" destOrd="0" presId="urn:microsoft.com/office/officeart/2005/8/layout/hierarchy1"/>
    <dgm:cxn modelId="{0A7A3AF2-41F2-42CF-AC02-1B2668979CCB}" type="presOf" srcId="{1ED361E8-347F-4C94-AE0B-97C62232209A}" destId="{56F173A7-EA3A-4A05-8BC8-C5169D5CC24A}" srcOrd="0" destOrd="0" presId="urn:microsoft.com/office/officeart/2005/8/layout/hierarchy1"/>
    <dgm:cxn modelId="{8DEAC2FA-49AF-4801-B62B-E76B8FCE0811}" type="presOf" srcId="{CB8D9764-3AA5-485A-B34C-04B7028E30DB}" destId="{D201B404-AFC5-4B18-B2DB-62815AF7D2A1}" srcOrd="0" destOrd="0" presId="urn:microsoft.com/office/officeart/2005/8/layout/hierarchy1"/>
    <dgm:cxn modelId="{F0CEBCF0-6FDC-423C-B65B-C1B057D4FFAC}" type="presParOf" srcId="{042A1CA8-86EC-4B91-92DB-D74665C7E057}" destId="{5F82C356-DF16-4A63-BE09-1C0EC32B9343}" srcOrd="0" destOrd="0" presId="urn:microsoft.com/office/officeart/2005/8/layout/hierarchy1"/>
    <dgm:cxn modelId="{E1EFBCAE-0E5F-42EF-90CC-FF17B8F87C93}" type="presParOf" srcId="{5F82C356-DF16-4A63-BE09-1C0EC32B9343}" destId="{19D9CC6B-B5E1-4280-B601-78221559CC02}" srcOrd="0" destOrd="0" presId="urn:microsoft.com/office/officeart/2005/8/layout/hierarchy1"/>
    <dgm:cxn modelId="{2D252362-9F3C-4F72-BD4F-CCCA6F2CEE49}" type="presParOf" srcId="{19D9CC6B-B5E1-4280-B601-78221559CC02}" destId="{38576F2B-15B6-44B8-952D-202A29D2713F}" srcOrd="0" destOrd="0" presId="urn:microsoft.com/office/officeart/2005/8/layout/hierarchy1"/>
    <dgm:cxn modelId="{C70CCD64-49DF-4645-BAED-D0E75EC4E948}" type="presParOf" srcId="{19D9CC6B-B5E1-4280-B601-78221559CC02}" destId="{02F7D776-404A-469D-8056-093A7E5D9DB4}" srcOrd="1" destOrd="0" presId="urn:microsoft.com/office/officeart/2005/8/layout/hierarchy1"/>
    <dgm:cxn modelId="{DD47721B-9690-4BFB-A533-10A53F2A02D4}" type="presParOf" srcId="{5F82C356-DF16-4A63-BE09-1C0EC32B9343}" destId="{30FCD31B-3A55-4C2F-B04C-E103F5BD266D}" srcOrd="1" destOrd="0" presId="urn:microsoft.com/office/officeart/2005/8/layout/hierarchy1"/>
    <dgm:cxn modelId="{2F26224A-AECD-4AFF-8B3F-E2C19684B628}" type="presParOf" srcId="{30FCD31B-3A55-4C2F-B04C-E103F5BD266D}" destId="{B7904186-F7B3-4154-932F-46F6E36429FC}" srcOrd="0" destOrd="0" presId="urn:microsoft.com/office/officeart/2005/8/layout/hierarchy1"/>
    <dgm:cxn modelId="{12A423D0-0E84-438E-B02F-53D7FB2CF2FE}" type="presParOf" srcId="{30FCD31B-3A55-4C2F-B04C-E103F5BD266D}" destId="{472527B5-90DE-4D6D-8D09-906D62873138}" srcOrd="1" destOrd="0" presId="urn:microsoft.com/office/officeart/2005/8/layout/hierarchy1"/>
    <dgm:cxn modelId="{BB26F5FD-942F-4A68-8B6A-54D6138EF273}" type="presParOf" srcId="{472527B5-90DE-4D6D-8D09-906D62873138}" destId="{CE669277-84BF-4DCE-BE39-A52CEF5AD9F2}" srcOrd="0" destOrd="0" presId="urn:microsoft.com/office/officeart/2005/8/layout/hierarchy1"/>
    <dgm:cxn modelId="{FB157573-2DAC-48A1-A7D7-4045FF67A44F}" type="presParOf" srcId="{CE669277-84BF-4DCE-BE39-A52CEF5AD9F2}" destId="{D86E0C7B-387C-4EE9-B91D-EEB0F1D86A25}" srcOrd="0" destOrd="0" presId="urn:microsoft.com/office/officeart/2005/8/layout/hierarchy1"/>
    <dgm:cxn modelId="{D9D9327D-E2DD-4B8A-9AAB-54510FF77D8F}" type="presParOf" srcId="{CE669277-84BF-4DCE-BE39-A52CEF5AD9F2}" destId="{6D21E7CF-E4E5-4D87-BA0C-2BCFAF9DDE61}" srcOrd="1" destOrd="0" presId="urn:microsoft.com/office/officeart/2005/8/layout/hierarchy1"/>
    <dgm:cxn modelId="{939FCA83-B2F9-4986-8C95-29A39E4E95C4}" type="presParOf" srcId="{472527B5-90DE-4D6D-8D09-906D62873138}" destId="{19D094D9-1450-4BB1-9A24-DD461075B9EA}" srcOrd="1" destOrd="0" presId="urn:microsoft.com/office/officeart/2005/8/layout/hierarchy1"/>
    <dgm:cxn modelId="{809FC586-4312-4E3B-AF2C-358E4038F210}" type="presParOf" srcId="{19D094D9-1450-4BB1-9A24-DD461075B9EA}" destId="{DF9E650B-02A0-418B-9242-F65697A35AB6}" srcOrd="0" destOrd="0" presId="urn:microsoft.com/office/officeart/2005/8/layout/hierarchy1"/>
    <dgm:cxn modelId="{CD490E18-6D45-4DF9-AE9E-8DD62BAE654F}" type="presParOf" srcId="{19D094D9-1450-4BB1-9A24-DD461075B9EA}" destId="{AA20C35C-1CDB-455F-91F3-A759CAF61E4F}" srcOrd="1" destOrd="0" presId="urn:microsoft.com/office/officeart/2005/8/layout/hierarchy1"/>
    <dgm:cxn modelId="{5C69A472-1843-46E0-912E-7A2AB5CA1AC7}" type="presParOf" srcId="{AA20C35C-1CDB-455F-91F3-A759CAF61E4F}" destId="{3C4D063C-3526-4774-B8C0-C64AAF64877A}" srcOrd="0" destOrd="0" presId="urn:microsoft.com/office/officeart/2005/8/layout/hierarchy1"/>
    <dgm:cxn modelId="{A6843456-61EE-438D-BA30-A839DC55E985}" type="presParOf" srcId="{3C4D063C-3526-4774-B8C0-C64AAF64877A}" destId="{89BB0C8F-D0DB-42C6-9E19-D35901CA6FDC}" srcOrd="0" destOrd="0" presId="urn:microsoft.com/office/officeart/2005/8/layout/hierarchy1"/>
    <dgm:cxn modelId="{CFFD28EC-F7E3-4D69-AD0D-892823A05AF5}" type="presParOf" srcId="{3C4D063C-3526-4774-B8C0-C64AAF64877A}" destId="{79E27B4F-D232-435F-8521-C7B7BB5D00A4}" srcOrd="1" destOrd="0" presId="urn:microsoft.com/office/officeart/2005/8/layout/hierarchy1"/>
    <dgm:cxn modelId="{CCEDAC0A-5263-49D8-AC74-F733B92073D8}" type="presParOf" srcId="{AA20C35C-1CDB-455F-91F3-A759CAF61E4F}" destId="{0E5C98AC-92FA-4C8B-B23D-13F00E45899C}" srcOrd="1" destOrd="0" presId="urn:microsoft.com/office/officeart/2005/8/layout/hierarchy1"/>
    <dgm:cxn modelId="{E50FBFDA-A919-445D-9514-D5BC5EF1D619}" type="presParOf" srcId="{19D094D9-1450-4BB1-9A24-DD461075B9EA}" destId="{F569B2D6-D599-4DC1-927D-7784001F6EAF}" srcOrd="2" destOrd="0" presId="urn:microsoft.com/office/officeart/2005/8/layout/hierarchy1"/>
    <dgm:cxn modelId="{1698B928-DDFA-4925-A7D7-95DFD7A2DFC0}" type="presParOf" srcId="{19D094D9-1450-4BB1-9A24-DD461075B9EA}" destId="{75B4505F-8251-4ECE-90A9-E9112E865B24}" srcOrd="3" destOrd="0" presId="urn:microsoft.com/office/officeart/2005/8/layout/hierarchy1"/>
    <dgm:cxn modelId="{78AB3C5A-3D87-4489-8801-91C592B19A3A}" type="presParOf" srcId="{75B4505F-8251-4ECE-90A9-E9112E865B24}" destId="{BDF506B2-EC6E-49C4-9248-FD25A72704DF}" srcOrd="0" destOrd="0" presId="urn:microsoft.com/office/officeart/2005/8/layout/hierarchy1"/>
    <dgm:cxn modelId="{5A76E3DE-AB21-4FAA-8997-7DA137EDE30E}" type="presParOf" srcId="{BDF506B2-EC6E-49C4-9248-FD25A72704DF}" destId="{F076F368-0D15-413B-A15D-1142A1047378}" srcOrd="0" destOrd="0" presId="urn:microsoft.com/office/officeart/2005/8/layout/hierarchy1"/>
    <dgm:cxn modelId="{10D1AB53-CA96-444B-8BAE-B933D29F80BC}" type="presParOf" srcId="{BDF506B2-EC6E-49C4-9248-FD25A72704DF}" destId="{14A4A3F4-26D0-4C7E-8ABF-2FB0AB3ABB49}" srcOrd="1" destOrd="0" presId="urn:microsoft.com/office/officeart/2005/8/layout/hierarchy1"/>
    <dgm:cxn modelId="{6F14A40A-FE73-45CF-9C23-F2BBB2D49489}" type="presParOf" srcId="{75B4505F-8251-4ECE-90A9-E9112E865B24}" destId="{E0092398-27D2-40CE-94EB-01F5E4881DAF}" srcOrd="1" destOrd="0" presId="urn:microsoft.com/office/officeart/2005/8/layout/hierarchy1"/>
    <dgm:cxn modelId="{740C27F1-5925-48DA-8D60-8D9A80EABA0C}" type="presParOf" srcId="{19D094D9-1450-4BB1-9A24-DD461075B9EA}" destId="{A4F92E3C-AAC8-422E-AE0B-8B00FA469389}" srcOrd="4" destOrd="0" presId="urn:microsoft.com/office/officeart/2005/8/layout/hierarchy1"/>
    <dgm:cxn modelId="{8F7C9D5C-A0D6-49BB-988C-8AD27DBFAA7D}" type="presParOf" srcId="{19D094D9-1450-4BB1-9A24-DD461075B9EA}" destId="{D34DA26D-2CA6-4E6F-8BBE-E238E3249AD6}" srcOrd="5" destOrd="0" presId="urn:microsoft.com/office/officeart/2005/8/layout/hierarchy1"/>
    <dgm:cxn modelId="{0651088E-D500-4F97-AB5B-A71CA9AE7EB4}" type="presParOf" srcId="{D34DA26D-2CA6-4E6F-8BBE-E238E3249AD6}" destId="{BF5F7DFB-71AC-4257-8BF9-B92CD26DF5F8}" srcOrd="0" destOrd="0" presId="urn:microsoft.com/office/officeart/2005/8/layout/hierarchy1"/>
    <dgm:cxn modelId="{013C3DA6-E8EE-41C1-AB7C-37BFE5F2480A}" type="presParOf" srcId="{BF5F7DFB-71AC-4257-8BF9-B92CD26DF5F8}" destId="{BD4FD868-0A63-4730-89F6-EE83BA5D6FFA}" srcOrd="0" destOrd="0" presId="urn:microsoft.com/office/officeart/2005/8/layout/hierarchy1"/>
    <dgm:cxn modelId="{0E74BB81-03B3-4359-985E-AA320411E052}" type="presParOf" srcId="{BF5F7DFB-71AC-4257-8BF9-B92CD26DF5F8}" destId="{30235872-9463-43B2-A162-DDC5C30AD394}" srcOrd="1" destOrd="0" presId="urn:microsoft.com/office/officeart/2005/8/layout/hierarchy1"/>
    <dgm:cxn modelId="{7C6EAD66-7795-4C32-AA60-2E08665B35C0}" type="presParOf" srcId="{D34DA26D-2CA6-4E6F-8BBE-E238E3249AD6}" destId="{138EA045-7A6A-4B6C-9259-B61B3AE4D5A7}" srcOrd="1" destOrd="0" presId="urn:microsoft.com/office/officeart/2005/8/layout/hierarchy1"/>
    <dgm:cxn modelId="{37788600-92CA-4722-95BF-658D597CD70B}" type="presParOf" srcId="{30FCD31B-3A55-4C2F-B04C-E103F5BD266D}" destId="{D029B0C1-3FDB-4A59-B174-C26DDD9AF72F}" srcOrd="2" destOrd="0" presId="urn:microsoft.com/office/officeart/2005/8/layout/hierarchy1"/>
    <dgm:cxn modelId="{A680A655-B9AB-4C59-8A48-0821E64FBF3C}" type="presParOf" srcId="{30FCD31B-3A55-4C2F-B04C-E103F5BD266D}" destId="{E9378C0D-5BAE-4651-BF89-796C059ABDA9}" srcOrd="3" destOrd="0" presId="urn:microsoft.com/office/officeart/2005/8/layout/hierarchy1"/>
    <dgm:cxn modelId="{3CB12535-622A-4A07-AB2C-8D1885F1CF80}" type="presParOf" srcId="{E9378C0D-5BAE-4651-BF89-796C059ABDA9}" destId="{B9ECA503-4198-4C6B-AF45-C5BD82D32B11}" srcOrd="0" destOrd="0" presId="urn:microsoft.com/office/officeart/2005/8/layout/hierarchy1"/>
    <dgm:cxn modelId="{07D6C38F-61FF-49B8-BBA7-7A677D2A48F1}" type="presParOf" srcId="{B9ECA503-4198-4C6B-AF45-C5BD82D32B11}" destId="{013E4C8A-E4AF-4E16-8F95-9814E5543E42}" srcOrd="0" destOrd="0" presId="urn:microsoft.com/office/officeart/2005/8/layout/hierarchy1"/>
    <dgm:cxn modelId="{0A9DA709-D607-4812-BA15-9699B0AA2D87}" type="presParOf" srcId="{B9ECA503-4198-4C6B-AF45-C5BD82D32B11}" destId="{D201B404-AFC5-4B18-B2DB-62815AF7D2A1}" srcOrd="1" destOrd="0" presId="urn:microsoft.com/office/officeart/2005/8/layout/hierarchy1"/>
    <dgm:cxn modelId="{2DB9CAEE-2FE9-4AE7-B4D2-6002BCEDB8D4}" type="presParOf" srcId="{E9378C0D-5BAE-4651-BF89-796C059ABDA9}" destId="{A184F33F-D32B-4009-99F3-E802DD3C74C2}" srcOrd="1" destOrd="0" presId="urn:microsoft.com/office/officeart/2005/8/layout/hierarchy1"/>
    <dgm:cxn modelId="{4547890D-4F38-4924-95EE-34F85061FE1A}" type="presParOf" srcId="{A184F33F-D32B-4009-99F3-E802DD3C74C2}" destId="{E2162D11-E610-4A0A-9E8C-04BF71B5DBA5}" srcOrd="0" destOrd="0" presId="urn:microsoft.com/office/officeart/2005/8/layout/hierarchy1"/>
    <dgm:cxn modelId="{F60C69E6-91C9-4E2A-9BE4-F9D3F9E0247E}" type="presParOf" srcId="{A184F33F-D32B-4009-99F3-E802DD3C74C2}" destId="{82EE7C29-6149-452C-9BC8-AFFDEB491518}" srcOrd="1" destOrd="0" presId="urn:microsoft.com/office/officeart/2005/8/layout/hierarchy1"/>
    <dgm:cxn modelId="{B44FED5F-918B-418F-A747-785DA6217E43}" type="presParOf" srcId="{82EE7C29-6149-452C-9BC8-AFFDEB491518}" destId="{295A8E1E-386F-4DDF-9D3F-19E8554CB216}" srcOrd="0" destOrd="0" presId="urn:microsoft.com/office/officeart/2005/8/layout/hierarchy1"/>
    <dgm:cxn modelId="{453A64ED-D572-4F58-B565-8F95FD8CCD0D}" type="presParOf" srcId="{295A8E1E-386F-4DDF-9D3F-19E8554CB216}" destId="{114CD4E3-7940-4149-944F-8A28B8E002A4}" srcOrd="0" destOrd="0" presId="urn:microsoft.com/office/officeart/2005/8/layout/hierarchy1"/>
    <dgm:cxn modelId="{D4C01CFA-69B3-40D4-BF39-401D0C451272}" type="presParOf" srcId="{295A8E1E-386F-4DDF-9D3F-19E8554CB216}" destId="{22A1C98E-4F54-4A91-A19F-312F07A2E3A9}" srcOrd="1" destOrd="0" presId="urn:microsoft.com/office/officeart/2005/8/layout/hierarchy1"/>
    <dgm:cxn modelId="{3071BA50-CDA2-42EB-B1A2-075DA9EA4D2E}" type="presParOf" srcId="{82EE7C29-6149-452C-9BC8-AFFDEB491518}" destId="{3845C44F-9A77-4441-B252-D79A726331AC}" srcOrd="1" destOrd="0" presId="urn:microsoft.com/office/officeart/2005/8/layout/hierarchy1"/>
    <dgm:cxn modelId="{991602C2-196E-42AC-A05E-FD1F803ABA2C}" type="presParOf" srcId="{A184F33F-D32B-4009-99F3-E802DD3C74C2}" destId="{BF65FC5E-FDAF-44CA-A628-1E6EE99160CB}" srcOrd="2" destOrd="0" presId="urn:microsoft.com/office/officeart/2005/8/layout/hierarchy1"/>
    <dgm:cxn modelId="{B1FA041F-3065-48EE-BE78-C15051353378}" type="presParOf" srcId="{A184F33F-D32B-4009-99F3-E802DD3C74C2}" destId="{C6F38DCF-8132-4341-962E-B9DFF0D34A1C}" srcOrd="3" destOrd="0" presId="urn:microsoft.com/office/officeart/2005/8/layout/hierarchy1"/>
    <dgm:cxn modelId="{35E57C24-2D43-4FB0-9152-041795617C0F}" type="presParOf" srcId="{C6F38DCF-8132-4341-962E-B9DFF0D34A1C}" destId="{0AA2FA07-E0D0-4BEF-AC4E-822B4838CD78}" srcOrd="0" destOrd="0" presId="urn:microsoft.com/office/officeart/2005/8/layout/hierarchy1"/>
    <dgm:cxn modelId="{F0347CF6-9384-4A17-85B3-394FD72FE083}" type="presParOf" srcId="{0AA2FA07-E0D0-4BEF-AC4E-822B4838CD78}" destId="{98695FC7-1C6B-4304-9DF5-B0E453905077}" srcOrd="0" destOrd="0" presId="urn:microsoft.com/office/officeart/2005/8/layout/hierarchy1"/>
    <dgm:cxn modelId="{D727DC05-638C-4B74-8F2C-4F2B9C3A19CB}" type="presParOf" srcId="{0AA2FA07-E0D0-4BEF-AC4E-822B4838CD78}" destId="{F8432866-416C-42FC-8482-F3A11D5FAA83}" srcOrd="1" destOrd="0" presId="urn:microsoft.com/office/officeart/2005/8/layout/hierarchy1"/>
    <dgm:cxn modelId="{BD751F64-2282-43DF-BD37-5194B90D4210}" type="presParOf" srcId="{C6F38DCF-8132-4341-962E-B9DFF0D34A1C}" destId="{2334D74E-4F1D-443C-8FB8-B7CBA2E3F1EF}" srcOrd="1" destOrd="0" presId="urn:microsoft.com/office/officeart/2005/8/layout/hierarchy1"/>
    <dgm:cxn modelId="{237A2A81-4927-4146-A21E-4E59D5CA203A}" type="presParOf" srcId="{A184F33F-D32B-4009-99F3-E802DD3C74C2}" destId="{56F173A7-EA3A-4A05-8BC8-C5169D5CC24A}" srcOrd="4" destOrd="0" presId="urn:microsoft.com/office/officeart/2005/8/layout/hierarchy1"/>
    <dgm:cxn modelId="{18DC9A56-F577-4D68-AA2C-54ED89E1F621}" type="presParOf" srcId="{A184F33F-D32B-4009-99F3-E802DD3C74C2}" destId="{FD37AFB3-0AC8-4842-BC7E-5069BA09BCC5}" srcOrd="5" destOrd="0" presId="urn:microsoft.com/office/officeart/2005/8/layout/hierarchy1"/>
    <dgm:cxn modelId="{F1E79CB9-121D-4CEB-B51B-607134C7A8A2}" type="presParOf" srcId="{FD37AFB3-0AC8-4842-BC7E-5069BA09BCC5}" destId="{968C95C3-5F32-4E45-B88B-8FB7EF4FAEF3}" srcOrd="0" destOrd="0" presId="urn:microsoft.com/office/officeart/2005/8/layout/hierarchy1"/>
    <dgm:cxn modelId="{6CD2C8A4-8084-4223-A3E4-49AA34F85B22}" type="presParOf" srcId="{968C95C3-5F32-4E45-B88B-8FB7EF4FAEF3}" destId="{10B036A5-C548-4A4E-A84A-690EE73C05AB}" srcOrd="0" destOrd="0" presId="urn:microsoft.com/office/officeart/2005/8/layout/hierarchy1"/>
    <dgm:cxn modelId="{A2A24368-2460-4ADC-A383-FAB836679ED5}" type="presParOf" srcId="{968C95C3-5F32-4E45-B88B-8FB7EF4FAEF3}" destId="{18E335E6-98F4-49BC-BFFE-E78B7CD35502}" srcOrd="1" destOrd="0" presId="urn:microsoft.com/office/officeart/2005/8/layout/hierarchy1"/>
    <dgm:cxn modelId="{DBAB7B07-705C-48DD-B2CE-B740130CD633}" type="presParOf" srcId="{FD37AFB3-0AC8-4842-BC7E-5069BA09BCC5}" destId="{9F86D272-F0EE-40EF-9598-2763668C9C9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F173A7-EA3A-4A05-8BC8-C5169D5CC24A}">
      <dsp:nvSpPr>
        <dsp:cNvPr id="0" name=""/>
        <dsp:cNvSpPr/>
      </dsp:nvSpPr>
      <dsp:spPr>
        <a:xfrm>
          <a:off x="8910312" y="4406963"/>
          <a:ext cx="2020565" cy="4808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7652"/>
              </a:lnTo>
              <a:lnTo>
                <a:pt x="2020565" y="327652"/>
              </a:lnTo>
              <a:lnTo>
                <a:pt x="2020565" y="48080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65FC5E-FDAF-44CA-A628-1E6EE99160CB}">
      <dsp:nvSpPr>
        <dsp:cNvPr id="0" name=""/>
        <dsp:cNvSpPr/>
      </dsp:nvSpPr>
      <dsp:spPr>
        <a:xfrm>
          <a:off x="8864592" y="4406963"/>
          <a:ext cx="91440" cy="4808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8080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162D11-E610-4A0A-9E8C-04BF71B5DBA5}">
      <dsp:nvSpPr>
        <dsp:cNvPr id="0" name=""/>
        <dsp:cNvSpPr/>
      </dsp:nvSpPr>
      <dsp:spPr>
        <a:xfrm>
          <a:off x="6889747" y="4406963"/>
          <a:ext cx="2020565" cy="480802"/>
        </a:xfrm>
        <a:custGeom>
          <a:avLst/>
          <a:gdLst/>
          <a:ahLst/>
          <a:cxnLst/>
          <a:rect l="0" t="0" r="0" b="0"/>
          <a:pathLst>
            <a:path>
              <a:moveTo>
                <a:pt x="2020565" y="0"/>
              </a:moveTo>
              <a:lnTo>
                <a:pt x="2020565" y="327652"/>
              </a:lnTo>
              <a:lnTo>
                <a:pt x="0" y="327652"/>
              </a:lnTo>
              <a:lnTo>
                <a:pt x="0" y="48080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29B0C1-3FDB-4A59-B174-C26DDD9AF72F}">
      <dsp:nvSpPr>
        <dsp:cNvPr id="0" name=""/>
        <dsp:cNvSpPr/>
      </dsp:nvSpPr>
      <dsp:spPr>
        <a:xfrm>
          <a:off x="5879465" y="2876385"/>
          <a:ext cx="3030847" cy="4808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7652"/>
              </a:lnTo>
              <a:lnTo>
                <a:pt x="3030847" y="327652"/>
              </a:lnTo>
              <a:lnTo>
                <a:pt x="3030847" y="480802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F92E3C-AAC8-422E-AE0B-8B00FA469389}">
      <dsp:nvSpPr>
        <dsp:cNvPr id="0" name=""/>
        <dsp:cNvSpPr/>
      </dsp:nvSpPr>
      <dsp:spPr>
        <a:xfrm>
          <a:off x="2848617" y="4406963"/>
          <a:ext cx="2020565" cy="4808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7652"/>
              </a:lnTo>
              <a:lnTo>
                <a:pt x="2020565" y="327652"/>
              </a:lnTo>
              <a:lnTo>
                <a:pt x="2020565" y="48080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69B2D6-D599-4DC1-927D-7784001F6EAF}">
      <dsp:nvSpPr>
        <dsp:cNvPr id="0" name=""/>
        <dsp:cNvSpPr/>
      </dsp:nvSpPr>
      <dsp:spPr>
        <a:xfrm>
          <a:off x="2802897" y="4406963"/>
          <a:ext cx="91440" cy="4808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8080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9E650B-02A0-418B-9242-F65697A35AB6}">
      <dsp:nvSpPr>
        <dsp:cNvPr id="0" name=""/>
        <dsp:cNvSpPr/>
      </dsp:nvSpPr>
      <dsp:spPr>
        <a:xfrm>
          <a:off x="828052" y="4406963"/>
          <a:ext cx="2020565" cy="480802"/>
        </a:xfrm>
        <a:custGeom>
          <a:avLst/>
          <a:gdLst/>
          <a:ahLst/>
          <a:cxnLst/>
          <a:rect l="0" t="0" r="0" b="0"/>
          <a:pathLst>
            <a:path>
              <a:moveTo>
                <a:pt x="2020565" y="0"/>
              </a:moveTo>
              <a:lnTo>
                <a:pt x="2020565" y="327652"/>
              </a:lnTo>
              <a:lnTo>
                <a:pt x="0" y="327652"/>
              </a:lnTo>
              <a:lnTo>
                <a:pt x="0" y="48080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904186-F7B3-4154-932F-46F6E36429FC}">
      <dsp:nvSpPr>
        <dsp:cNvPr id="0" name=""/>
        <dsp:cNvSpPr/>
      </dsp:nvSpPr>
      <dsp:spPr>
        <a:xfrm>
          <a:off x="2848617" y="2876385"/>
          <a:ext cx="3030847" cy="480802"/>
        </a:xfrm>
        <a:custGeom>
          <a:avLst/>
          <a:gdLst/>
          <a:ahLst/>
          <a:cxnLst/>
          <a:rect l="0" t="0" r="0" b="0"/>
          <a:pathLst>
            <a:path>
              <a:moveTo>
                <a:pt x="3030847" y="0"/>
              </a:moveTo>
              <a:lnTo>
                <a:pt x="3030847" y="327652"/>
              </a:lnTo>
              <a:lnTo>
                <a:pt x="0" y="327652"/>
              </a:lnTo>
              <a:lnTo>
                <a:pt x="0" y="480802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576F2B-15B6-44B8-952D-202A29D2713F}">
      <dsp:nvSpPr>
        <dsp:cNvPr id="0" name=""/>
        <dsp:cNvSpPr/>
      </dsp:nvSpPr>
      <dsp:spPr>
        <a:xfrm>
          <a:off x="5052870" y="1826610"/>
          <a:ext cx="1653189" cy="104977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F7D776-404A-469D-8056-093A7E5D9DB4}">
      <dsp:nvSpPr>
        <dsp:cNvPr id="0" name=""/>
        <dsp:cNvSpPr/>
      </dsp:nvSpPr>
      <dsp:spPr>
        <a:xfrm>
          <a:off x="5236558" y="2001113"/>
          <a:ext cx="1653189" cy="10497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ORGANY ADMINISTRACJI PUBLICZNEJ</a:t>
          </a:r>
        </a:p>
      </dsp:txBody>
      <dsp:txXfrm>
        <a:off x="5267305" y="2031860"/>
        <a:ext cx="1591695" cy="988281"/>
      </dsp:txXfrm>
    </dsp:sp>
    <dsp:sp modelId="{D86E0C7B-387C-4EE9-B91D-EEB0F1D86A25}">
      <dsp:nvSpPr>
        <dsp:cNvPr id="0" name=""/>
        <dsp:cNvSpPr/>
      </dsp:nvSpPr>
      <dsp:spPr>
        <a:xfrm>
          <a:off x="2022022" y="3357188"/>
          <a:ext cx="1653189" cy="104977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21E7CF-E4E5-4D87-BA0C-2BCFAF9DDE61}">
      <dsp:nvSpPr>
        <dsp:cNvPr id="0" name=""/>
        <dsp:cNvSpPr/>
      </dsp:nvSpPr>
      <dsp:spPr>
        <a:xfrm>
          <a:off x="2205710" y="3531691"/>
          <a:ext cx="1653189" cy="10497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ORGANY ADMINISTRACJI ARCHITEKTONICZNO-BUDOWLANEJ</a:t>
          </a:r>
        </a:p>
      </dsp:txBody>
      <dsp:txXfrm>
        <a:off x="2236457" y="3562438"/>
        <a:ext cx="1591695" cy="988281"/>
      </dsp:txXfrm>
    </dsp:sp>
    <dsp:sp modelId="{89BB0C8F-D0DB-42C6-9E19-D35901CA6FDC}">
      <dsp:nvSpPr>
        <dsp:cNvPr id="0" name=""/>
        <dsp:cNvSpPr/>
      </dsp:nvSpPr>
      <dsp:spPr>
        <a:xfrm>
          <a:off x="1457" y="4887766"/>
          <a:ext cx="1653189" cy="10497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E27B4F-D232-435F-8521-C7B7BB5D00A4}">
      <dsp:nvSpPr>
        <dsp:cNvPr id="0" name=""/>
        <dsp:cNvSpPr/>
      </dsp:nvSpPr>
      <dsp:spPr>
        <a:xfrm>
          <a:off x="185145" y="5062269"/>
          <a:ext cx="1653189" cy="10497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STAROSTA</a:t>
          </a:r>
        </a:p>
      </dsp:txBody>
      <dsp:txXfrm>
        <a:off x="215892" y="5093016"/>
        <a:ext cx="1591695" cy="988281"/>
      </dsp:txXfrm>
    </dsp:sp>
    <dsp:sp modelId="{F076F368-0D15-413B-A15D-1142A1047378}">
      <dsp:nvSpPr>
        <dsp:cNvPr id="0" name=""/>
        <dsp:cNvSpPr/>
      </dsp:nvSpPr>
      <dsp:spPr>
        <a:xfrm>
          <a:off x="2022022" y="4887766"/>
          <a:ext cx="1653189" cy="10497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A4A3F4-26D0-4C7E-8ABF-2FB0AB3ABB49}">
      <dsp:nvSpPr>
        <dsp:cNvPr id="0" name=""/>
        <dsp:cNvSpPr/>
      </dsp:nvSpPr>
      <dsp:spPr>
        <a:xfrm>
          <a:off x="2205710" y="5062269"/>
          <a:ext cx="1653189" cy="10497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WOJEWODA</a:t>
          </a:r>
        </a:p>
      </dsp:txBody>
      <dsp:txXfrm>
        <a:off x="2236457" y="5093016"/>
        <a:ext cx="1591695" cy="988281"/>
      </dsp:txXfrm>
    </dsp:sp>
    <dsp:sp modelId="{BD4FD868-0A63-4730-89F6-EE83BA5D6FFA}">
      <dsp:nvSpPr>
        <dsp:cNvPr id="0" name=""/>
        <dsp:cNvSpPr/>
      </dsp:nvSpPr>
      <dsp:spPr>
        <a:xfrm>
          <a:off x="4042587" y="4887766"/>
          <a:ext cx="1653189" cy="10497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235872-9463-43B2-A162-DDC5C30AD394}">
      <dsp:nvSpPr>
        <dsp:cNvPr id="0" name=""/>
        <dsp:cNvSpPr/>
      </dsp:nvSpPr>
      <dsp:spPr>
        <a:xfrm>
          <a:off x="4226275" y="5062269"/>
          <a:ext cx="1653189" cy="10497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GŁÓWNY INSPEKTOR NADZORU BUDOWLANEGO</a:t>
          </a:r>
        </a:p>
      </dsp:txBody>
      <dsp:txXfrm>
        <a:off x="4257022" y="5093016"/>
        <a:ext cx="1591695" cy="988281"/>
      </dsp:txXfrm>
    </dsp:sp>
    <dsp:sp modelId="{013E4C8A-E4AF-4E16-8F95-9814E5543E42}">
      <dsp:nvSpPr>
        <dsp:cNvPr id="0" name=""/>
        <dsp:cNvSpPr/>
      </dsp:nvSpPr>
      <dsp:spPr>
        <a:xfrm>
          <a:off x="8083717" y="3357188"/>
          <a:ext cx="1653189" cy="104977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01B404-AFC5-4B18-B2DB-62815AF7D2A1}">
      <dsp:nvSpPr>
        <dsp:cNvPr id="0" name=""/>
        <dsp:cNvSpPr/>
      </dsp:nvSpPr>
      <dsp:spPr>
        <a:xfrm>
          <a:off x="8267405" y="3531691"/>
          <a:ext cx="1653189" cy="10497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ORGANY NADZORU BUDOWLANEGO</a:t>
          </a:r>
        </a:p>
      </dsp:txBody>
      <dsp:txXfrm>
        <a:off x="8298152" y="3562438"/>
        <a:ext cx="1591695" cy="988281"/>
      </dsp:txXfrm>
    </dsp:sp>
    <dsp:sp modelId="{114CD4E3-7940-4149-944F-8A28B8E002A4}">
      <dsp:nvSpPr>
        <dsp:cNvPr id="0" name=""/>
        <dsp:cNvSpPr/>
      </dsp:nvSpPr>
      <dsp:spPr>
        <a:xfrm>
          <a:off x="6063152" y="4887766"/>
          <a:ext cx="1653189" cy="10497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A1C98E-4F54-4A91-A19F-312F07A2E3A9}">
      <dsp:nvSpPr>
        <dsp:cNvPr id="0" name=""/>
        <dsp:cNvSpPr/>
      </dsp:nvSpPr>
      <dsp:spPr>
        <a:xfrm>
          <a:off x="6246840" y="5062269"/>
          <a:ext cx="1653189" cy="10497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POWIATOWY INSPEKTOR NADZORU BUDOWLANEGO</a:t>
          </a:r>
        </a:p>
      </dsp:txBody>
      <dsp:txXfrm>
        <a:off x="6277587" y="5093016"/>
        <a:ext cx="1591695" cy="988281"/>
      </dsp:txXfrm>
    </dsp:sp>
    <dsp:sp modelId="{98695FC7-1C6B-4304-9DF5-B0E453905077}">
      <dsp:nvSpPr>
        <dsp:cNvPr id="0" name=""/>
        <dsp:cNvSpPr/>
      </dsp:nvSpPr>
      <dsp:spPr>
        <a:xfrm>
          <a:off x="8083717" y="4887766"/>
          <a:ext cx="1653189" cy="10497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432866-416C-42FC-8482-F3A11D5FAA83}">
      <dsp:nvSpPr>
        <dsp:cNvPr id="0" name=""/>
        <dsp:cNvSpPr/>
      </dsp:nvSpPr>
      <dsp:spPr>
        <a:xfrm>
          <a:off x="8267405" y="5062269"/>
          <a:ext cx="1653189" cy="10497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WOJEWODA PRZY POMOCY WOJEWÓDZKIEGO INSPEKTORA NADZORU BUDOWLANEGO</a:t>
          </a:r>
        </a:p>
      </dsp:txBody>
      <dsp:txXfrm>
        <a:off x="8298152" y="5093016"/>
        <a:ext cx="1591695" cy="988281"/>
      </dsp:txXfrm>
    </dsp:sp>
    <dsp:sp modelId="{10B036A5-C548-4A4E-A84A-690EE73C05AB}">
      <dsp:nvSpPr>
        <dsp:cNvPr id="0" name=""/>
        <dsp:cNvSpPr/>
      </dsp:nvSpPr>
      <dsp:spPr>
        <a:xfrm>
          <a:off x="10104282" y="4887766"/>
          <a:ext cx="1653189" cy="10497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E335E6-98F4-49BC-BFFE-E78B7CD35502}">
      <dsp:nvSpPr>
        <dsp:cNvPr id="0" name=""/>
        <dsp:cNvSpPr/>
      </dsp:nvSpPr>
      <dsp:spPr>
        <a:xfrm>
          <a:off x="10287970" y="5062269"/>
          <a:ext cx="1653189" cy="10497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GŁÓWNY INSPEKTOR NADZORU BUDOWLANEGO</a:t>
          </a:r>
        </a:p>
      </dsp:txBody>
      <dsp:txXfrm>
        <a:off x="10318717" y="5093016"/>
        <a:ext cx="1591695" cy="9882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CBEF62-CC1D-BCBD-F235-5098FFD8B8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AD88F56-0AE9-2930-D80B-487EE2B17A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E332E5F-EEE8-4AB0-3912-458B4EA5C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E54ED-6032-49AE-8D34-DFE55D6262D5}" type="datetimeFigureOut">
              <a:rPr lang="en-GB" smtClean="0"/>
              <a:t>29/10/2023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123E3EB-3EEF-262D-3B48-C2EE5B0EC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ED9C13B-C330-3F57-8047-09855277D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21BF-11F7-465D-8AF2-E3A5D01B53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7160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99D7BE-CE41-FD53-C414-8325C6FFE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1EA60FA3-E49C-74E7-CE35-0838C9B493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58951CF-8A1F-BC56-93D1-B7A3F6A11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E54ED-6032-49AE-8D34-DFE55D6262D5}" type="datetimeFigureOut">
              <a:rPr lang="en-GB" smtClean="0"/>
              <a:t>29/10/2023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8CD2B40-F8B1-DD51-78C6-8CA8F13A8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BC42DAE-4615-0E98-4339-1CB448436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21BF-11F7-465D-8AF2-E3A5D01B53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086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38975B3F-7C85-EB14-0252-D1B4DE1D0B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2480CC24-5C04-B7FB-E896-06EF07B301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E6F179C-E774-79C6-2DA5-372028ADC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E54ED-6032-49AE-8D34-DFE55D6262D5}" type="datetimeFigureOut">
              <a:rPr lang="en-GB" smtClean="0"/>
              <a:t>29/10/2023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04CDEBE-DA1B-41BF-BA50-1668B1D90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8ED3368-7A1A-242E-F1AB-2573CE038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21BF-11F7-465D-8AF2-E3A5D01B53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3080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1A07BC7-6B87-978A-29CF-090B0053E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4DB008-8EAD-C2AE-EBEC-63A6446A95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3C237AA-910C-40C9-EAEA-0B106A114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E54ED-6032-49AE-8D34-DFE55D6262D5}" type="datetimeFigureOut">
              <a:rPr lang="en-GB" smtClean="0"/>
              <a:t>29/10/2023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5739FE2-7A2C-5139-3EE6-8903A15B0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D3977D1-5C90-D86B-891C-D4CBB01B3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21BF-11F7-465D-8AF2-E3A5D01B53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807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1702CBE-5ADE-BA85-14EF-27687BBBC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1355792-1D41-27EF-4418-2FF7D0EFAD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86912B1-5978-D08C-CC1E-6E0612EA4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E54ED-6032-49AE-8D34-DFE55D6262D5}" type="datetimeFigureOut">
              <a:rPr lang="en-GB" smtClean="0"/>
              <a:t>29/10/2023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1DDE6D9-67F2-E1DD-B8ED-E6507F459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930F853-DC70-EE2F-4D9C-4B9C194F6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21BF-11F7-465D-8AF2-E3A5D01B53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4900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A98B108-BA88-EC79-D299-FD6325E71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840C0BE-2155-0A87-3072-9DB308A3F6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92EA7F1-4CBF-D4CB-B651-696A8E0C7A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20ECA9A-E9FE-9A4A-4949-BADE188EA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E54ED-6032-49AE-8D34-DFE55D6262D5}" type="datetimeFigureOut">
              <a:rPr lang="en-GB" smtClean="0"/>
              <a:t>29/10/2023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89BB360-BFC1-7BAE-93D5-2D409FBC6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8B601CB-0E1E-BD38-4267-C302AAA06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21BF-11F7-465D-8AF2-E3A5D01B53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1517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041DFB9-C28F-48A7-09D0-1F2F942E7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EA98BFE-756F-8028-17E2-0CC0B5EF1D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3D0559E-91BA-0406-8638-ACC15F1778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50DBEF03-F1E4-C66B-8015-B54988F2ED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D1F686D5-6B68-6AFC-7EA3-B92EA5E697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AB5CC6C6-969D-5A1B-35F0-FD204725A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E54ED-6032-49AE-8D34-DFE55D6262D5}" type="datetimeFigureOut">
              <a:rPr lang="en-GB" smtClean="0"/>
              <a:t>29/10/2023</a:t>
            </a:fld>
            <a:endParaRPr lang="en-GB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CE18E2C8-712C-2BDD-7366-BD6372CBE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C51A72B7-3CDA-A24C-E992-C75B17AF8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21BF-11F7-465D-8AF2-E3A5D01B53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299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46AC01-11C6-55D4-40D1-95D1F2848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B478F4BB-6E20-7F08-8A27-97E13E878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E54ED-6032-49AE-8D34-DFE55D6262D5}" type="datetimeFigureOut">
              <a:rPr lang="en-GB" smtClean="0"/>
              <a:t>29/10/2023</a:t>
            </a:fld>
            <a:endParaRPr lang="en-GB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9FA0AEC-A469-E7DA-8247-577B8D742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80C9967-837D-329D-8342-904A1D66B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21BF-11F7-465D-8AF2-E3A5D01B53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8302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384A5CCE-1967-DE7E-C04F-22F17DC0A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E54ED-6032-49AE-8D34-DFE55D6262D5}" type="datetimeFigureOut">
              <a:rPr lang="en-GB" smtClean="0"/>
              <a:t>29/10/2023</a:t>
            </a:fld>
            <a:endParaRPr lang="en-GB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CFB45EA0-4C3A-3BD4-B5FB-A9B29EBEF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D8DD118-0197-34D5-5A90-C5CA0BD1D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21BF-11F7-465D-8AF2-E3A5D01B53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9597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94E235B-215A-962F-55DB-559222AE0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9B0B0F5-6EC2-0602-9ED5-41698D8D4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E87E600-5928-4549-613F-95EF7C93B0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90487EB-E38C-68FA-CD61-F0A1B1525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E54ED-6032-49AE-8D34-DFE55D6262D5}" type="datetimeFigureOut">
              <a:rPr lang="en-GB" smtClean="0"/>
              <a:t>29/10/2023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8083153-EA22-BE32-0AB6-12AEFAF13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9F84B53-7800-4520-3670-7EBFE2E1B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21BF-11F7-465D-8AF2-E3A5D01B53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6016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608CED8-5953-64E4-FB3E-1EF7A2C76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61EC6F29-F86C-35A9-04BF-27E9326C8B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1BFC693-0651-2A19-B873-B260230471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6CC30B5-18DB-6947-C9A8-AF7C31157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E54ED-6032-49AE-8D34-DFE55D6262D5}" type="datetimeFigureOut">
              <a:rPr lang="en-GB" smtClean="0"/>
              <a:t>29/10/2023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AA72394-CB32-B7A6-32F7-499A2F5D8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1734374-F28A-DD2B-3F37-C118541AE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21BF-11F7-465D-8AF2-E3A5D01B53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468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914DAB32-6B60-8339-2927-C8ED8721D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D071FF9-6363-1CAE-B906-12B20C70A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063DFDF-E498-8582-A9B6-C7202BB9BD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E54ED-6032-49AE-8D34-DFE55D6262D5}" type="datetimeFigureOut">
              <a:rPr lang="en-GB" smtClean="0"/>
              <a:t>29/10/2023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BC78134-EDE8-B53F-7025-56DE6E7E4A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66916A5-C1D2-BC59-0321-E84CB76232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F21BF-11F7-465D-8AF2-E3A5D01B53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2243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sip.lex.pl/#/jurisprudence/522387690/1/ii-sab-sz-24-17-obowiazki-organow-nadzoru-budowlanego-wyrok-wojewodzkiego-sadu-administracyjnego...?cm=URELATIONS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2"/>
            <a:ext cx="10999072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C30E0CD6-456B-4408-991D-EC112C5E8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93338"/>
            <a:ext cx="9144000" cy="3274592"/>
          </a:xfrm>
        </p:spPr>
        <p:txBody>
          <a:bodyPr anchor="ctr">
            <a:normAutofit/>
          </a:bodyPr>
          <a:lstStyle/>
          <a:p>
            <a:br>
              <a:rPr lang="pl-PL" sz="5600" dirty="0"/>
            </a:br>
            <a:r>
              <a:rPr lang="pl-PL" sz="5600" dirty="0"/>
              <a:t>ORGANY ADMINISTRACJI PUBLICZNEJ </a:t>
            </a:r>
            <a:br>
              <a:rPr lang="pl-PL" sz="5600" dirty="0"/>
            </a:br>
            <a:r>
              <a:rPr lang="pl-PL" sz="5600" dirty="0"/>
              <a:t>W PROCESIE BUDOWLANYM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29ADC50-7C08-4CFE-8671-F490FF4B44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514052"/>
            <a:ext cx="9144000" cy="651910"/>
          </a:xfrm>
        </p:spPr>
        <p:txBody>
          <a:bodyPr anchor="ctr">
            <a:normAutofit/>
          </a:bodyPr>
          <a:lstStyle/>
          <a:p>
            <a:r>
              <a:rPr lang="pl-PL" dirty="0"/>
              <a:t>DR KARINA PILARZ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54708"/>
            <a:ext cx="11000232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05055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E2110C-622E-405F-B02D-20DC3B4DA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Obowiązki organów administracji architektoniczno-budowlanej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5A7C88-8D47-422F-8854-51E78AA796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l-PL" dirty="0"/>
              <a:t>Art. 82b. 1. Organy administracji architektoniczno-budowlanej: </a:t>
            </a:r>
          </a:p>
          <a:p>
            <a:pPr marL="180975" indent="-180975" algn="just">
              <a:buAutoNum type="arabicParenR"/>
            </a:pPr>
            <a:r>
              <a:rPr lang="pl-PL" dirty="0"/>
              <a:t> prowadzą rejestr wniosków o pozwolenie na budowę i decyzji o pozwoleniu na budowę oraz rejestr zgłoszeń budowy, o której mowa w art. 29 ust. 1 pkt 1–3, a także przekazują do organu wyższego stopnia oraz Głównego Inspektora Nadzoru Budowlanego wprowadzone do nich dane;</a:t>
            </a:r>
          </a:p>
          <a:p>
            <a:pPr marL="0" indent="0" algn="just">
              <a:buNone/>
            </a:pPr>
            <a:r>
              <a:rPr lang="pl-PL" dirty="0"/>
              <a:t>1a) prowadzą odrębny rejestr wniosków o pozwolenie na budowę, decyzji o pozwoleniu na budowę oraz rejestr zgłoszeń budowy, o której mowa w art. 29 ust. 1 pkt 1–3, dotyczący terenów zamkniętych;</a:t>
            </a:r>
          </a:p>
          <a:p>
            <a:pPr marL="0" indent="0" algn="just">
              <a:buNone/>
            </a:pPr>
            <a:r>
              <a:rPr lang="pl-PL" dirty="0"/>
              <a:t>2) przekazują bezzwłocznie organom nadzoru budowlanego: </a:t>
            </a:r>
          </a:p>
          <a:p>
            <a:pPr marL="514350" indent="-514350" algn="just">
              <a:buAutoNum type="alphaLcParenR"/>
            </a:pPr>
            <a:r>
              <a:rPr lang="pl-PL" dirty="0"/>
              <a:t>kopie ostatecznych decyzji o pozwoleniu na budowę wraz z zatwierdzonym projektem zagospodarowania działki lub terenu oraz projektem architektoniczno-budowlanym, </a:t>
            </a:r>
          </a:p>
          <a:p>
            <a:pPr marL="514350" indent="-514350" algn="just">
              <a:buAutoNum type="alphaLcParenR"/>
            </a:pPr>
            <a:r>
              <a:rPr lang="pl-PL" dirty="0"/>
              <a:t>kopie ostatecznych odrębnych decyzji o zatwierdzeniu projektu zagospodarowania działki lub terenu oraz projektu architektoniczno- -budowlanego wraz z tym projektem, </a:t>
            </a:r>
          </a:p>
          <a:p>
            <a:pPr marL="514350" indent="-514350" algn="just">
              <a:buAutoNum type="alphaLcParenR"/>
            </a:pPr>
            <a:r>
              <a:rPr lang="pl-PL" dirty="0"/>
              <a:t>kopie innych decyzji, postanowień i zgłoszeń wynikających z przepisów prawa budowlanego;</a:t>
            </a:r>
          </a:p>
          <a:p>
            <a:pPr marL="0" indent="0" algn="just">
              <a:buNone/>
            </a:pPr>
            <a:r>
              <a:rPr lang="pl-PL" dirty="0"/>
              <a:t>3) uczestniczą, na wezwanie organów nadzoru budowlanego, w czynnościach inspekcyjnych i kontrolnych oraz udostępniają wszelkie dokumenty i informacje związane z tymi czynnościami.</a:t>
            </a:r>
          </a:p>
        </p:txBody>
      </p:sp>
    </p:spTree>
    <p:extLst>
      <p:ext uri="{BB962C8B-B14F-4D97-AF65-F5344CB8AC3E}">
        <p14:creationId xmlns:p14="http://schemas.microsoft.com/office/powerpoint/2010/main" val="31368309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E72160-886C-5ADF-8069-B8BB8414C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FD7C84-2319-7D41-2E10-941441824A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l-PL" b="1" i="0" dirty="0">
              <a:solidFill>
                <a:srgbClr val="333333"/>
              </a:solidFill>
              <a:effectLst/>
            </a:endParaRPr>
          </a:p>
          <a:p>
            <a:pPr marL="0" indent="0" algn="just">
              <a:buNone/>
            </a:pPr>
            <a:r>
              <a:rPr lang="pl-PL" b="1" i="0" dirty="0">
                <a:solidFill>
                  <a:srgbClr val="333333"/>
                </a:solidFill>
                <a:effectLst/>
              </a:rPr>
              <a:t>Art.  82a</a:t>
            </a:r>
          </a:p>
          <a:p>
            <a:pPr marL="0" indent="0" algn="just">
              <a:buNone/>
            </a:pPr>
            <a:r>
              <a:rPr lang="pl-PL" b="0" i="0" dirty="0">
                <a:solidFill>
                  <a:srgbClr val="FF0000"/>
                </a:solidFill>
                <a:effectLst/>
              </a:rPr>
              <a:t>Starosta nie może powierzyć gminom, w drodze porozumienia, sprawy z zakresu swojej właściwości jako organu administracji architektoniczno-budowlanej.</a:t>
            </a:r>
            <a:r>
              <a:rPr lang="pl-PL" b="0" i="0" dirty="0">
                <a:solidFill>
                  <a:srgbClr val="333333"/>
                </a:solidFill>
                <a:effectLst/>
              </a:rPr>
              <a:t> Przepisu </a:t>
            </a:r>
            <a:r>
              <a:rPr lang="pl-PL" b="0" i="0" u="none" strike="noStrike" dirty="0">
                <a:effectLst/>
              </a:rPr>
              <a:t>art. 5 ust. 2</a:t>
            </a:r>
            <a:r>
              <a:rPr lang="pl-PL" b="0" i="0" dirty="0">
                <a:effectLst/>
              </a:rPr>
              <a:t> </a:t>
            </a:r>
            <a:r>
              <a:rPr lang="pl-PL" b="0" i="0" dirty="0">
                <a:solidFill>
                  <a:srgbClr val="333333"/>
                </a:solidFill>
                <a:effectLst/>
              </a:rPr>
              <a:t>ustawy z dnia 5 czerwca 1998 r. o samorządzie powiatowym (Dz. U. z 2022 r. poz. 1526) nie stosuje się.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22434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9B18F4F-C8F4-4F3A-AA5A-35FE2ECD3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ORGANY NADZORU BUDOWLANEGO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DF1F850-CD5E-4C82-B6C5-1494135480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rmAutofit fontScale="77500" lnSpcReduction="20000"/>
          </a:bodyPr>
          <a:lstStyle/>
          <a:p>
            <a:pPr algn="just">
              <a:buFontTx/>
              <a:buChar char="-"/>
            </a:pPr>
            <a:r>
              <a:rPr lang="pl-PL" dirty="0"/>
              <a:t>organem nadzoru budowlanego pierwszej instancji jest </a:t>
            </a:r>
            <a:r>
              <a:rPr lang="pl-PL" dirty="0">
                <a:solidFill>
                  <a:srgbClr val="00B0F0"/>
                </a:solidFill>
              </a:rPr>
              <a:t>powiatowy inspektor nadzoru budowlanego</a:t>
            </a:r>
            <a:r>
              <a:rPr lang="pl-PL" dirty="0"/>
              <a:t>, który swoje zadania wykonuje przy pomocy powiatowego inspektoratu nadzoru budowlanego;</a:t>
            </a:r>
          </a:p>
          <a:p>
            <a:pPr marL="0" indent="0" algn="just">
              <a:buNone/>
            </a:pPr>
            <a:r>
              <a:rPr lang="pl-PL" dirty="0"/>
              <a:t>jest </a:t>
            </a:r>
            <a:r>
              <a:rPr lang="pl-PL" u="sng" dirty="0"/>
              <a:t>powoływany przez starostę</a:t>
            </a:r>
            <a:r>
              <a:rPr lang="pl-PL" dirty="0"/>
              <a:t> spośród co najmniej trzech kandydatów wskazanych przez wojewódzkiego inspektora nadzoru budowlanego; odwoływany w określonych przypadkach również przez starostę;</a:t>
            </a:r>
          </a:p>
          <a:p>
            <a:pPr algn="just">
              <a:buFontTx/>
              <a:buChar char="-"/>
            </a:pPr>
            <a:r>
              <a:rPr lang="pl-PL" dirty="0">
                <a:solidFill>
                  <a:srgbClr val="00B0F0"/>
                </a:solidFill>
              </a:rPr>
              <a:t>wojewódzki inspektor nadzoru budowlanego </a:t>
            </a:r>
            <a:r>
              <a:rPr lang="pl-PL" dirty="0"/>
              <a:t>jest organem wyższego stopnia w stosunku do inspektora powiatowego oraz organem pierwszej instancji w sprawach obiektów i robót budowlanych wymienionych w ustawie PB oraz rozporządzeniu Rady Ministrów;</a:t>
            </a:r>
            <a:br>
              <a:rPr lang="pl-PL" dirty="0"/>
            </a:br>
            <a:r>
              <a:rPr lang="pl-PL" dirty="0"/>
              <a:t>swoje zadania wykonuje przy pomocy wojewódzkiego inspektoratu nadzoru budowlanego;</a:t>
            </a:r>
          </a:p>
          <a:p>
            <a:pPr marL="0" indent="0" algn="just">
              <a:buNone/>
            </a:pPr>
            <a:r>
              <a:rPr lang="pl-PL" u="sng" dirty="0"/>
              <a:t>powołuje i odwołuje go wojewoda</a:t>
            </a:r>
            <a:r>
              <a:rPr lang="pl-PL" dirty="0"/>
              <a:t>, za zgodą Głównego Inspektora Nadzoru Budowlanego;</a:t>
            </a:r>
          </a:p>
          <a:p>
            <a:pPr algn="just">
              <a:buFontTx/>
              <a:buChar char="-"/>
            </a:pPr>
            <a:r>
              <a:rPr lang="pl-PL" dirty="0">
                <a:solidFill>
                  <a:srgbClr val="00B0F0"/>
                </a:solidFill>
              </a:rPr>
              <a:t>Główny Inspektor Nadzoru Budowlanego</a:t>
            </a:r>
            <a:r>
              <a:rPr lang="pl-PL" dirty="0"/>
              <a:t> jest centralnym organem administracji rządowej w sprawach nadzoru budowlanego, właściwym w sprawach indywidualnych w zakresie określonym w przepisach prawa budowlanego;</a:t>
            </a:r>
          </a:p>
          <a:p>
            <a:pPr marL="0" indent="0" algn="just">
              <a:buNone/>
            </a:pPr>
            <a:r>
              <a:rPr lang="pl-PL" dirty="0"/>
              <a:t>jest </a:t>
            </a:r>
            <a:r>
              <a:rPr lang="pl-PL" u="sng" dirty="0"/>
              <a:t>powoływany przez Prezesa Rady Ministrów</a:t>
            </a:r>
            <a:r>
              <a:rPr lang="pl-PL" dirty="0"/>
              <a:t>, spośród osób wyłonionych w drodze otwartego i konkurencyjnego naboru, na wniosek ministra właściwego do spraw budownictwa, planowania i zagospodarowania przestrzennego oraz mieszkalnictwa. Prezes Rady Ministrów odwołuje Głównego Inspektora Nadzoru Budowlanego. </a:t>
            </a:r>
          </a:p>
          <a:p>
            <a:pPr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119669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A9249A-A803-4D16-BF79-25919E313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Zadania organów nadzoru budowlanego – </a:t>
            </a:r>
            <a:br>
              <a:rPr lang="pl-PL" dirty="0"/>
            </a:br>
            <a:r>
              <a:rPr lang="pl-PL" dirty="0"/>
              <a:t>art. 84 PB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BBE8B3E-6A89-4A89-8CF6-F7600DD11C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1353800" cy="5032375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dirty="0"/>
              <a:t>Zadania organów nadzoru budowlanego: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/>
              <a:t>kontrola przestrzegania i stosowania przepisów prawa budowlanego;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/>
              <a:t>kontrola działania organów administracji architektoniczno-budowlanej;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/>
              <a:t>badanie przyczyn powstawania katastrof budowlanych;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/>
              <a:t>współdziałanie z organami kontroli państwowej. 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Organy nadzoru budowlanego są obowiązane do: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/>
              <a:t>bezzwłocznego przesyłania organom administracji architektoniczno-budowlanej kopii decyzji i postanowień wynikających z przepisów prawa budowlanego;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/>
              <a:t>prowadzenia ewidencji decyzji, postanowień i zgłoszeń;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/>
              <a:t>prowadzenia ewidencji rozpoczynanych i oddawanych do użytkowania obiektów budowlanych;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/>
              <a:t>prowadzenia ewidencji zawiadomień o kontrolach.</a:t>
            </a:r>
          </a:p>
        </p:txBody>
      </p:sp>
    </p:spTree>
    <p:extLst>
      <p:ext uri="{BB962C8B-B14F-4D97-AF65-F5344CB8AC3E}">
        <p14:creationId xmlns:p14="http://schemas.microsoft.com/office/powerpoint/2010/main" val="32035826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8DE4979-2C48-0126-0650-56E1FAD7F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FA1C31B-5B16-B028-67D8-380B196EDD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pPr algn="just"/>
            <a:r>
              <a:rPr lang="pl-PL" b="1" u="sng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Wyrok Wojewódzkiego Sądu Administracyjnego w Szczecinie </a:t>
            </a:r>
            <a:r>
              <a:rPr lang="pl-PL" b="1" u="sng" dirty="0">
                <a:solidFill>
                  <a:srgbClr val="0070C0"/>
                </a:solidFill>
              </a:rPr>
              <a:t>z dnia  11 maja 2017  r., sygn. akt </a:t>
            </a:r>
            <a:r>
              <a:rPr lang="pl-PL" b="1" u="sng" dirty="0">
                <a:solidFill>
                  <a:srgbClr val="0563C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II SAB/</a:t>
            </a:r>
            <a:r>
              <a:rPr lang="pl-PL" b="1" u="sng" dirty="0" err="1">
                <a:solidFill>
                  <a:srgbClr val="0563C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Sz</a:t>
            </a:r>
            <a:r>
              <a:rPr lang="pl-PL" b="1" u="sng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24/17, </a:t>
            </a:r>
            <a:r>
              <a:rPr lang="pl-PL" b="1" u="sng" dirty="0">
                <a:solidFill>
                  <a:srgbClr val="0070C0"/>
                </a:solidFill>
              </a:rPr>
              <a:t>(LEX nr 2293994)</a:t>
            </a:r>
            <a:r>
              <a:rPr lang="pl-PL" dirty="0"/>
              <a:t>  </a:t>
            </a:r>
          </a:p>
          <a:p>
            <a:pPr marL="0" indent="0" algn="just">
              <a:buNone/>
            </a:pPr>
            <a:r>
              <a:rPr lang="pl-PL" dirty="0"/>
              <a:t>Strona zwracając się do organu nadzoru budowlanego o podjęcie działań związanych z zakresem jego ustawowych obowiązków ma prawo oczekiwać szybkiej i profesjonalnej reakcji, w szczególności sprawnego i zgodnego z obowiązującymi przepisami przeprowadzenia postępowania, zwłaszcza gdy zwłoka organu może doprowadzić do dalszego pogarszania się stanu budynku.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49942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299E5C5-7621-457D-8335-EFB595925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KONTROLA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00219D9-6163-45CA-B452-BE66A34987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pl-PL" b="1" dirty="0"/>
              <a:t>Art. 84a. </a:t>
            </a:r>
            <a:r>
              <a:rPr lang="pl-PL" dirty="0"/>
              <a:t>1. Kontrola przestrzegania i stosowania przepisów prawa budowlanego obejmuje: </a:t>
            </a:r>
          </a:p>
          <a:p>
            <a:pPr marL="0" indent="0" algn="just">
              <a:buNone/>
            </a:pPr>
            <a:r>
              <a:rPr lang="pl-PL" dirty="0"/>
              <a:t>1) kontrolę zgodności wykonywania robót budowlanych z przepisami prawa budowlanego, projektem budowlanym lub warunkami określonymi w decyzji o pozwoleniu na budowę; </a:t>
            </a:r>
          </a:p>
          <a:p>
            <a:pPr marL="0" indent="0" algn="just">
              <a:buNone/>
            </a:pPr>
            <a:r>
              <a:rPr lang="pl-PL" dirty="0"/>
              <a:t>2) sprawdzanie posiadania przez osoby pełniące samodzielne funkcje techniczne w budownictwie właściwych uprawnień do pełnienia tych funkcji; </a:t>
            </a:r>
          </a:p>
          <a:p>
            <a:pPr marL="0" indent="0" algn="just">
              <a:buNone/>
            </a:pPr>
            <a:r>
              <a:rPr lang="pl-PL" dirty="0"/>
              <a:t>3) sprawdzanie wyrobów stosowanych przy wykonywaniu robót budowlanych w zakresie zgodności z art. 10, w szczególności wyrobów budowlanych. 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2. Organy nadzoru budowlanego, kontrolując stosowanie przepisów prawa budowlanego: </a:t>
            </a:r>
          </a:p>
          <a:p>
            <a:pPr marL="0" indent="0" algn="just">
              <a:buNone/>
            </a:pPr>
            <a:r>
              <a:rPr lang="pl-PL" dirty="0"/>
              <a:t>1) badają prawidłowość postępowania administracyjnego przed organami administracji architektoniczno-budowlanej oraz wydawanych w jego toku decyzji i postanowień; </a:t>
            </a:r>
          </a:p>
          <a:p>
            <a:pPr marL="0" indent="0" algn="just">
              <a:buNone/>
            </a:pPr>
            <a:r>
              <a:rPr lang="pl-PL" dirty="0"/>
              <a:t>2) sprawdzają wykonywanie obowiązków wynikających z decyzji i postanowień wydanych na podstawie przepisów prawa budowlanego.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(…)</a:t>
            </a:r>
          </a:p>
        </p:txBody>
      </p:sp>
    </p:spTree>
    <p:extLst>
      <p:ext uri="{BB962C8B-B14F-4D97-AF65-F5344CB8AC3E}">
        <p14:creationId xmlns:p14="http://schemas.microsoft.com/office/powerpoint/2010/main" val="42268952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F8C745C-A205-47EB-A0BC-78EB762E5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A0ABDF1-2AB7-4A44-A6D8-7C90857EEF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1353800" cy="50323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/>
              <a:t>Art. 84b. </a:t>
            </a:r>
          </a:p>
          <a:p>
            <a:pPr marL="0" indent="0" algn="just">
              <a:buNone/>
            </a:pPr>
            <a:r>
              <a:rPr lang="pl-PL" dirty="0"/>
              <a:t>-&gt; Kontrolę działalności organów administracji architektoniczno-budowlanej wykonują Główny Inspektor Nadzoru Budowlanego oraz wojewódzki inspektor nadzoru budowlanego, który wykonuje tę kontrolę w stosunku do starosty. (…)</a:t>
            </a:r>
          </a:p>
          <a:p>
            <a:pPr marL="0" indent="0" algn="just">
              <a:buNone/>
            </a:pPr>
            <a:r>
              <a:rPr lang="pl-PL" dirty="0"/>
              <a:t>-&gt; W przypadku ustalenia przez organy nadzoru budowlanego, że zachodzą okoliczności uzasadniające wznowienie postępowania albo stwierdzenie nieważności decyzji wydanej przez organ administracji architektoniczno-budowlanej, właściwy organ administracji architektoniczno-budowlanej wznawia lub wszczyna z urzędu postępowanie.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850372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84797D3-755E-4985-BD35-D4E62399A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POZOSTAŁE ORGANY ADMINISTRACJI PUBLICZNEJ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A15E083-3EC9-4E68-B9B7-711FCBB9A1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endParaRPr lang="pl-PL" dirty="0"/>
          </a:p>
          <a:p>
            <a:pPr marL="514350" indent="-514350">
              <a:buAutoNum type="arabicPeriod"/>
            </a:pPr>
            <a:r>
              <a:rPr lang="pl-PL" dirty="0"/>
              <a:t>Minister, który ustanowił przepisy techniczno-budowlane -&gt;art. 9</a:t>
            </a:r>
          </a:p>
          <a:p>
            <a:pPr marL="514350" indent="-514350">
              <a:buAutoNum type="arabicPeriod"/>
            </a:pPr>
            <a:r>
              <a:rPr lang="pl-PL" dirty="0"/>
              <a:t>Organ Państwowej Inspekcji Sanitarnej -&gt; art. 56</a:t>
            </a:r>
          </a:p>
          <a:p>
            <a:pPr marL="514350" indent="-514350">
              <a:buAutoNum type="arabicPeriod"/>
            </a:pPr>
            <a:r>
              <a:rPr lang="pl-PL" dirty="0"/>
              <a:t>Organ Państwowej Straży Pożarnej -&gt; art. 56, art. 69</a:t>
            </a:r>
          </a:p>
          <a:p>
            <a:pPr marL="514350" indent="-514350">
              <a:buAutoNum type="arabicPeriod"/>
            </a:pPr>
            <a:r>
              <a:rPr lang="pl-PL" dirty="0"/>
              <a:t>Organ Policji -&gt; art. 69</a:t>
            </a:r>
          </a:p>
          <a:p>
            <a:pPr marL="514350" indent="-514350">
              <a:buAutoNum type="arabicPeriod"/>
            </a:pPr>
            <a:r>
              <a:rPr lang="pl-PL" dirty="0"/>
              <a:t>Wojewódzki konserwator zabytków -&gt; art. 39 ust. 1</a:t>
            </a:r>
          </a:p>
          <a:p>
            <a:pPr marL="514350" indent="-514350">
              <a:buAutoNum type="arabicPeriod"/>
            </a:pPr>
            <a:r>
              <a:rPr lang="pl-PL" dirty="0"/>
              <a:t>Organy nadzoru górniczego </a:t>
            </a:r>
          </a:p>
        </p:txBody>
      </p:sp>
    </p:spTree>
    <p:extLst>
      <p:ext uri="{BB962C8B-B14F-4D97-AF65-F5344CB8AC3E}">
        <p14:creationId xmlns:p14="http://schemas.microsoft.com/office/powerpoint/2010/main" val="29336743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6E3D34-FBCB-4914-A0EA-514C19228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WSPÓŁDZIAŁANIE ORGANÓW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766B4A-0567-495A-9097-7CFF1CD92F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endParaRPr lang="pl-PL" b="1" dirty="0"/>
          </a:p>
          <a:p>
            <a:pPr marL="0" indent="0" algn="just">
              <a:buNone/>
            </a:pPr>
            <a:r>
              <a:rPr lang="pl-PL" b="1" dirty="0"/>
              <a:t>Art. 85. </a:t>
            </a:r>
            <a:r>
              <a:rPr lang="pl-PL" dirty="0"/>
              <a:t>Współdziałanie organów nadzoru budowlanego z organami administracji architektoniczno-budowlanej i organami kontroli państwowej obejmuje </a:t>
            </a:r>
            <a:r>
              <a:rPr lang="pl-PL" dirty="0">
                <a:solidFill>
                  <a:srgbClr val="FF0066"/>
                </a:solidFill>
              </a:rPr>
              <a:t>w szczególności</a:t>
            </a:r>
            <a:r>
              <a:rPr lang="pl-PL" dirty="0"/>
              <a:t>: </a:t>
            </a:r>
          </a:p>
          <a:p>
            <a:pPr marL="0" indent="0" algn="just">
              <a:buNone/>
            </a:pPr>
            <a:r>
              <a:rPr lang="pl-PL" dirty="0"/>
              <a:t>1) uzgadnianie w miarę potrzeb planów kontroli i prowadzenie wspólnych działań kontrolnych; </a:t>
            </a:r>
          </a:p>
          <a:p>
            <a:pPr marL="0" indent="0" algn="just">
              <a:buNone/>
            </a:pPr>
            <a:r>
              <a:rPr lang="pl-PL" dirty="0"/>
              <a:t>2) przekazywanie i wymianę informacji o wynikach kontroli.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*Organy kontroli państwowej to organy: Państwowej Straży Pożarnej, Państwowej Inspekcji Pracy, Państwowej Inspekcji Sanitarnej, Inspekcji Ochrony Środowiska. </a:t>
            </a:r>
          </a:p>
        </p:txBody>
      </p:sp>
    </p:spTree>
    <p:extLst>
      <p:ext uri="{BB962C8B-B14F-4D97-AF65-F5344CB8AC3E}">
        <p14:creationId xmlns:p14="http://schemas.microsoft.com/office/powerpoint/2010/main" val="13075395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BBC9931-56AB-45B5-8CAD-95953E3D8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79FFA61-A461-42D4-8563-57D6A515E7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/>
              <a:t>ART</a:t>
            </a:r>
            <a:r>
              <a:rPr lang="pl-PL" dirty="0"/>
              <a:t>. 86- ART. 89C =&gt; SZCZEGÓŁOWE UNORMOWANIA DOTYCZĄCE POSZCZEGÓLNYCH ORGANÓW NADZORU BUDOWLANEGO </a:t>
            </a:r>
          </a:p>
        </p:txBody>
      </p:sp>
    </p:spTree>
    <p:extLst>
      <p:ext uri="{BB962C8B-B14F-4D97-AF65-F5344CB8AC3E}">
        <p14:creationId xmlns:p14="http://schemas.microsoft.com/office/powerpoint/2010/main" val="2842604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CA1A27-4C6C-4337-BE4E-792C5A2E6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ORGANY ADMINISTRACJI PUBLICZNEJ </a:t>
            </a:r>
            <a:br>
              <a:rPr lang="pl-PL" dirty="0"/>
            </a:br>
            <a:r>
              <a:rPr lang="pl-PL" dirty="0"/>
              <a:t>W PROCESIE BUDOWLANYM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371A584-6CEC-484A-A36F-6B8A44B138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ORGANAMI ADMINISTRACJI PUBLICZNEJ W PROCESIE BUDOWLANYM SĄ:</a:t>
            </a:r>
          </a:p>
          <a:p>
            <a:pPr algn="just"/>
            <a:r>
              <a:rPr lang="pl-PL" dirty="0"/>
              <a:t>ORGANY ADMINISTRACJI ARCHITEKTONICZNO-BUDOWLANEJ</a:t>
            </a:r>
          </a:p>
          <a:p>
            <a:pPr algn="just"/>
            <a:r>
              <a:rPr lang="pl-PL" dirty="0"/>
              <a:t>ORGANY NADZORU BUDOWLANEGO</a:t>
            </a:r>
          </a:p>
        </p:txBody>
      </p:sp>
    </p:spTree>
    <p:extLst>
      <p:ext uri="{BB962C8B-B14F-4D97-AF65-F5344CB8AC3E}">
        <p14:creationId xmlns:p14="http://schemas.microsoft.com/office/powerpoint/2010/main" val="3481450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62DA179-393B-491F-B890-7D2C4A8451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46910"/>
            <a:ext cx="11353800" cy="561109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l-PL" b="1" dirty="0"/>
              <a:t>Art. 80 PB</a:t>
            </a:r>
          </a:p>
          <a:p>
            <a:pPr marL="0" indent="0" algn="just">
              <a:buNone/>
            </a:pPr>
            <a:r>
              <a:rPr lang="pl-PL" dirty="0"/>
              <a:t>Organy administracji architektoniczno-budowlanej: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/>
              <a:t>starosta;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/>
              <a:t>wojewoda;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>
                <a:highlight>
                  <a:srgbClr val="00FF00"/>
                </a:highlight>
              </a:rPr>
              <a:t>Główny Inspektor Nadzoru Budowlanego</a:t>
            </a:r>
            <a:r>
              <a:rPr lang="pl-PL" dirty="0"/>
              <a:t>. 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Organy nadzoru budowlanego: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/>
              <a:t>powiatowy inspektor nadzoru budowlanego;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/>
              <a:t>wojewoda przy pomocy wojewódzkiego inspektora nadzoru budowlanego jako kierownika wojewódzkiego nadzoru budowlanego, wchodzącego w skład zespolonej administracji wojewódzkiej;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>
                <a:highlight>
                  <a:srgbClr val="00FF00"/>
                </a:highlight>
              </a:rPr>
              <a:t>Główny Inspektor Nadzoru Budowlanego</a:t>
            </a:r>
            <a:r>
              <a:rPr lang="pl-PL" dirty="0"/>
              <a:t>. 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Administrację architektoniczno-budowlaną i nadzór budowlany w dziedzinie górnictwa sprawują organy określone w odrębnych przepisach. </a:t>
            </a:r>
          </a:p>
          <a:p>
            <a:pPr marL="0" indent="0" algn="just">
              <a:buNone/>
            </a:pPr>
            <a:r>
              <a:rPr lang="pl-PL" dirty="0">
                <a:solidFill>
                  <a:srgbClr val="7030A0"/>
                </a:solidFill>
              </a:rPr>
              <a:t>(Ustawa Prawo geologiczne i górnicze -&gt; organy nadzoru górniczego: Prezes Wyższego Urzędu Górniczego, dyrektorzy okręgowych urzędów górniczych; dyrektor Specjalistycznego Urzędu Górniczego).</a:t>
            </a:r>
          </a:p>
        </p:txBody>
      </p:sp>
    </p:spTree>
    <p:extLst>
      <p:ext uri="{BB962C8B-B14F-4D97-AF65-F5344CB8AC3E}">
        <p14:creationId xmlns:p14="http://schemas.microsoft.com/office/powerpoint/2010/main" val="79926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B0AEAF-6272-4796-AD35-C3A12A05F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DEEA145B-F969-446D-AFFE-BE41EEC01A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7241915"/>
              </p:ext>
            </p:extLst>
          </p:nvPr>
        </p:nvGraphicFramePr>
        <p:xfrm>
          <a:off x="96982" y="-762000"/>
          <a:ext cx="11942618" cy="79386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Łącznik prosty ze strzałką 4">
            <a:extLst>
              <a:ext uri="{FF2B5EF4-FFF2-40B4-BE49-F238E27FC236}">
                <a16:creationId xmlns:a16="http://schemas.microsoft.com/office/drawing/2014/main" id="{763A08DB-08D0-308A-01BE-EE6E0FCAF615}"/>
              </a:ext>
            </a:extLst>
          </p:cNvPr>
          <p:cNvCxnSpPr/>
          <p:nvPr/>
        </p:nvCxnSpPr>
        <p:spPr>
          <a:xfrm>
            <a:off x="1513840" y="5435600"/>
            <a:ext cx="1209040" cy="863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ole tekstowe 5">
            <a:extLst>
              <a:ext uri="{FF2B5EF4-FFF2-40B4-BE49-F238E27FC236}">
                <a16:creationId xmlns:a16="http://schemas.microsoft.com/office/drawing/2014/main" id="{8881A992-B628-5A05-F60A-CCA0F161DD6C}"/>
              </a:ext>
            </a:extLst>
          </p:cNvPr>
          <p:cNvSpPr txBox="1"/>
          <p:nvPr/>
        </p:nvSpPr>
        <p:spPr>
          <a:xfrm>
            <a:off x="2926080" y="5862320"/>
            <a:ext cx="2854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A W MIEŚCIE NA PRAWACH POWIATU?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1003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E79D29-C921-4A75-B85B-DBCC0F9EE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pl-PL" dirty="0"/>
              <a:t>Zadania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FA43F1B-E61D-4344-91E6-2D7558FA1D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84739"/>
            <a:ext cx="12101804" cy="5873262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pl-PL" b="1" dirty="0"/>
              <a:t>Art. 81. </a:t>
            </a:r>
          </a:p>
          <a:p>
            <a:pPr marL="0" indent="0" algn="just">
              <a:buNone/>
            </a:pPr>
            <a:r>
              <a:rPr lang="pl-PL" dirty="0"/>
              <a:t>1. Do podstawowych obowiązków organów administracji architektoniczno-budowlanej i nadzoru budowlanego należy: </a:t>
            </a:r>
          </a:p>
          <a:p>
            <a:pPr marL="801688" indent="0" algn="just">
              <a:buNone/>
            </a:pPr>
            <a:r>
              <a:rPr lang="pl-PL" dirty="0"/>
              <a:t>1) nadzór i kontrola nad przestrzeganiem przepisów prawa budowlanego, </a:t>
            </a:r>
            <a:r>
              <a:rPr lang="pl-PL" dirty="0">
                <a:solidFill>
                  <a:srgbClr val="00FF00"/>
                </a:solidFill>
              </a:rPr>
              <a:t>a w szczególności</a:t>
            </a:r>
            <a:r>
              <a:rPr lang="pl-PL" dirty="0"/>
              <a:t>: </a:t>
            </a:r>
          </a:p>
          <a:p>
            <a:pPr marL="989013" indent="0" algn="just">
              <a:buNone/>
            </a:pPr>
            <a:r>
              <a:rPr lang="pl-PL" dirty="0"/>
              <a:t>a) zgodności zagospodarowania terenu z miejscowymi planami zagospodarowania przestrzennego oraz wymaganiami ochrony środowiska, </a:t>
            </a:r>
          </a:p>
          <a:p>
            <a:pPr marL="989013" indent="0" algn="just">
              <a:buNone/>
            </a:pPr>
            <a:r>
              <a:rPr lang="pl-PL" dirty="0"/>
              <a:t>b) warunków bezpieczeństwa ludzi i mienia w rozwiązaniach przyjętych w projektach budowlanych, przy wykonywaniu robót budowlanych oraz utrzymywaniu obiektów budowlanych, </a:t>
            </a:r>
          </a:p>
          <a:p>
            <a:pPr marL="989013" indent="0" algn="just">
              <a:buNone/>
            </a:pPr>
            <a:r>
              <a:rPr lang="pl-PL" dirty="0"/>
              <a:t>c) zgodności rozwiązań architektoniczno-budowlanych z przepisami techniczno-budowlanymi oraz zasadami wiedzy technicznej, </a:t>
            </a:r>
          </a:p>
          <a:p>
            <a:pPr marL="989013" indent="0" algn="just">
              <a:buNone/>
            </a:pPr>
            <a:r>
              <a:rPr lang="pl-PL" dirty="0"/>
              <a:t>d) właściwego wykonywania samodzielnych funkcji technicznych w budownictwie, </a:t>
            </a:r>
          </a:p>
          <a:p>
            <a:pPr marL="1073150" indent="-84138" algn="just">
              <a:buNone/>
            </a:pPr>
            <a:r>
              <a:rPr lang="pl-PL" dirty="0"/>
              <a:t>e) stosowania przy wykonywaniu robót budowlanych wyrobów zgodnie z art. 10; </a:t>
            </a:r>
          </a:p>
          <a:p>
            <a:pPr marL="989013" indent="-187325" algn="just">
              <a:buNone/>
            </a:pPr>
            <a:r>
              <a:rPr lang="pl-PL" dirty="0"/>
              <a:t>2) wydawanie decyzji administracyjnych w sprawach określonych ustawą;</a:t>
            </a:r>
          </a:p>
          <a:p>
            <a:pPr marL="989013" indent="-187325" algn="just">
              <a:buNone/>
            </a:pPr>
            <a:r>
              <a:rPr lang="pl-PL" dirty="0"/>
              <a:t>(…)</a:t>
            </a:r>
          </a:p>
          <a:p>
            <a:pPr marL="0" indent="0" algn="just">
              <a:buNone/>
            </a:pPr>
            <a:r>
              <a:rPr lang="pl-PL" dirty="0"/>
              <a:t>2. Przepisu ust. 1 pkt 1 lit. b, c i e nie stosuje się do budownictwa doświadczalnego, wykonywanego na zamkniętych terenach badawczych. </a:t>
            </a:r>
          </a:p>
          <a:p>
            <a:pPr marL="0" indent="0" algn="just">
              <a:buNone/>
            </a:pPr>
            <a:r>
              <a:rPr lang="pl-PL" dirty="0"/>
              <a:t>3. Organy administracji architektoniczno-budowlanej i organy nadzoru budowlanego kontrolują:</a:t>
            </a:r>
          </a:p>
          <a:p>
            <a:pPr marL="0" indent="0" algn="just">
              <a:buNone/>
            </a:pPr>
            <a:r>
              <a:rPr lang="pl-PL" dirty="0"/>
              <a:t>1) posiadanie przez osoby wykonujące samodzielne funkcje techniczne w budownictwie uprawnień do pełnienia tych funkcji;</a:t>
            </a:r>
          </a:p>
          <a:p>
            <a:pPr marL="0" indent="0" algn="just">
              <a:buNone/>
            </a:pPr>
            <a:r>
              <a:rPr lang="pl-PL" dirty="0"/>
              <a:t>2) spełnienie wymogu, o którym mowa w art. 12 ust. 7, w przypadku osób wykonujących samodzielne funkcje techniczne w budownictwie.</a:t>
            </a:r>
          </a:p>
          <a:p>
            <a:pPr marL="0" indent="0" algn="just">
              <a:buNone/>
            </a:pPr>
            <a:r>
              <a:rPr lang="pl-PL" dirty="0"/>
              <a:t>3a. W stosunku do osób lub uprawnień budowlanych wpisanych do centralnego rejestru osób posiadających uprawnienia budowlane kontroli, o której mowa w ust. 3, </a:t>
            </a:r>
            <a:r>
              <a:rPr lang="pl-PL" b="1" dirty="0">
                <a:solidFill>
                  <a:srgbClr val="7030A0"/>
                </a:solidFill>
              </a:rPr>
              <a:t>dokonuje się na podstawie danych zawartych w systemie e-CRUB</a:t>
            </a:r>
            <a:r>
              <a:rPr lang="pl-PL" dirty="0"/>
              <a:t>.</a:t>
            </a:r>
          </a:p>
          <a:p>
            <a:pPr marL="0" indent="0" algn="just">
              <a:buNone/>
            </a:pPr>
            <a:r>
              <a:rPr lang="pl-PL" dirty="0"/>
              <a:t>3b. </a:t>
            </a:r>
            <a:r>
              <a:rPr lang="pl-PL" u="sng" dirty="0"/>
              <a:t>W przypadku awarii lub przerwy w działaniu systemu e-CRUB uniemożliwiającej przeprowadzenie kontroli</a:t>
            </a:r>
            <a:r>
              <a:rPr lang="pl-PL" dirty="0"/>
              <a:t>, o której mowa w ust. 3, organy administracji architektoniczno-budowlanej oraz organy nadzoru budowlanego </a:t>
            </a:r>
            <a:r>
              <a:rPr lang="pl-PL" b="1" dirty="0">
                <a:solidFill>
                  <a:schemeClr val="accent2">
                    <a:lumMod val="75000"/>
                  </a:schemeClr>
                </a:solidFill>
              </a:rPr>
              <a:t>mogą żądać od osób wykonujących samodzielne funkcje techniczne w budownictwie przedłożenia kopii uprawnień budowlanych lub kopii zaświadczenia</a:t>
            </a:r>
            <a:r>
              <a:rPr lang="pl-PL" dirty="0"/>
              <a:t>, o którym mowa w art. 12 ust. 7.</a:t>
            </a:r>
          </a:p>
          <a:p>
            <a:pPr marL="0" indent="0" algn="just">
              <a:buNone/>
            </a:pPr>
            <a:r>
              <a:rPr lang="pl-PL" dirty="0"/>
              <a:t>4. Organy administracji architektoniczno-budowlanej i nadzoru budowlanego przy wykonywaniu obowiązków określonych przepisami prawa budowlanego </a:t>
            </a:r>
            <a:r>
              <a:rPr lang="pl-PL" u="sng" dirty="0"/>
              <a:t>mogą dokonywać czynności kontrolnych</a:t>
            </a:r>
            <a:r>
              <a:rPr lang="pl-PL" dirty="0"/>
              <a:t>. Protokolarne ustalenia dokonane w toku tych czynności stanowią podstawę do wydania decyzji oraz podejmowania innych środków przewidzianych w przepisach prawa budowlanego. </a:t>
            </a:r>
          </a:p>
        </p:txBody>
      </p:sp>
    </p:spTree>
    <p:extLst>
      <p:ext uri="{BB962C8B-B14F-4D97-AF65-F5344CB8AC3E}">
        <p14:creationId xmlns:p14="http://schemas.microsoft.com/office/powerpoint/2010/main" val="4116581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DE4F00-77C1-4076-7B6F-A8B5629ED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8CCC27F-685C-314D-FA1F-50B6BC38B1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dirty="0"/>
              <a:t>W tym artykule prawodawca używa pojęć nadzoru oraz kontroli. Przepisy ustawy – Prawo budowlane przyznają, zwłaszcza organom nadzoru budowlanego, szeroką gamę uprawnień inspekcyjnych. Kontrola jest badaniem rzeczywistości i polega na wskazywaniu wykrytych nieprawidłowości. Nadzór jest pojęciem szerszym zakresowo niż kontrola, obok bowiem uprawnień organu do dokonywania czynności kontrolnych zawiera także możliwość ingerencji w działanie podmiotów nadzorowanych w celu przywrócenia stanu zastanego do stanu zgodności z prawem. Organy nadzoru wyposażone są w instrumenty władczego oddziaływania na podmioty kontrolowane. Kompetencja do kontroli i nadzoru podmiotów znajdujących się poza strukturą administracji publicznej musi być jednoznacznie wskazana w ustawie. Wątpliwość co do ustanowienia kompetencji powinna być interpretowana jako brak kompetencji.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696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CF5984-C9D9-47F3-A9D3-59DEE175A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202461D-79D3-4DAE-B16D-6D0361A208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Art. 81a =&gt; czynności kontrolne</a:t>
            </a:r>
          </a:p>
          <a:p>
            <a:r>
              <a:rPr lang="pl-PL" dirty="0"/>
              <a:t>Art. 81c =&gt; prawo żądania informacji lub udostępnienia dokumentów od uczestników procesu budowlanego, właściciela lub zarządcy nieruchomości</a:t>
            </a:r>
          </a:p>
        </p:txBody>
      </p:sp>
    </p:spTree>
    <p:extLst>
      <p:ext uri="{BB962C8B-B14F-4D97-AF65-F5344CB8AC3E}">
        <p14:creationId xmlns:p14="http://schemas.microsoft.com/office/powerpoint/2010/main" val="2829728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FC308D8-C485-464D-8D8D-D685EB3CE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ORGANY ADMINISTRACJI ARCHITEKTONICZNO-BUDOWLANEJ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ECEE7D-F777-4DAA-A622-CAF901E85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539" y="1825624"/>
            <a:ext cx="10915261" cy="4575175"/>
          </a:xfrm>
        </p:spPr>
        <p:txBody>
          <a:bodyPr>
            <a:normAutofit lnSpcReduction="10000"/>
          </a:bodyPr>
          <a:lstStyle/>
          <a:p>
            <a:pPr algn="just">
              <a:buFontTx/>
              <a:buChar char="-"/>
            </a:pPr>
            <a:r>
              <a:rPr lang="pl-PL" b="1" u="sng" dirty="0"/>
              <a:t>Starosta</a:t>
            </a:r>
            <a:r>
              <a:rPr lang="pl-PL" dirty="0"/>
              <a:t> jest </a:t>
            </a:r>
            <a:r>
              <a:rPr lang="pl-PL" dirty="0">
                <a:solidFill>
                  <a:srgbClr val="D60093"/>
                </a:solidFill>
              </a:rPr>
              <a:t>organem pierwszej instancji, z wyjątkiem spraw zastrzeżonych dla wojewody</a:t>
            </a:r>
            <a:r>
              <a:rPr lang="pl-PL" dirty="0"/>
              <a:t>;</a:t>
            </a:r>
          </a:p>
          <a:p>
            <a:pPr algn="just">
              <a:buFontTx/>
              <a:buChar char="-"/>
            </a:pPr>
            <a:r>
              <a:rPr lang="pl-PL" b="1" u="sng" dirty="0"/>
              <a:t>Wojewoda</a:t>
            </a:r>
            <a:r>
              <a:rPr lang="pl-PL" dirty="0"/>
              <a:t> jest organem administracji architektoniczno-budowlanej </a:t>
            </a:r>
            <a:r>
              <a:rPr lang="pl-PL" dirty="0">
                <a:solidFill>
                  <a:srgbClr val="00B0F0"/>
                </a:solidFill>
              </a:rPr>
              <a:t>pierwszej instancji w sprawach obiektów i robót budowlanych wymienionych w ustawie PB oraz rozporządzeniu Rady Ministrów </a:t>
            </a:r>
            <a:r>
              <a:rPr lang="pl-PL" dirty="0"/>
              <a:t>(z dnia 25 listopada 2010 r.);</a:t>
            </a:r>
          </a:p>
          <a:p>
            <a:pPr algn="just">
              <a:buFontTx/>
              <a:buChar char="-"/>
            </a:pPr>
            <a:r>
              <a:rPr lang="pl-PL" b="1" u="sng" dirty="0"/>
              <a:t>Wojewoda</a:t>
            </a:r>
            <a:r>
              <a:rPr lang="pl-PL" dirty="0"/>
              <a:t> jest </a:t>
            </a:r>
            <a:r>
              <a:rPr lang="pl-PL" dirty="0">
                <a:solidFill>
                  <a:srgbClr val="00B050"/>
                </a:solidFill>
              </a:rPr>
              <a:t>organem wyższego stopnia w stosunku do starosty</a:t>
            </a:r>
            <a:r>
              <a:rPr lang="pl-PL" dirty="0"/>
              <a:t>;</a:t>
            </a:r>
          </a:p>
          <a:p>
            <a:pPr algn="just">
              <a:buFontTx/>
              <a:buChar char="-"/>
            </a:pPr>
            <a:r>
              <a:rPr lang="pl-PL" b="1" u="sng" dirty="0"/>
              <a:t>Główny Inspektor Nadzoru Budowlanego</a:t>
            </a:r>
            <a:r>
              <a:rPr lang="pl-PL" dirty="0"/>
              <a:t> jest centralnym organem administracji rządowej w sprawach administracji architektoniczno-budowlanej, właściwym w sprawach indywidualnych w zakresie określonym w przepisach prawa budowlanego</a:t>
            </a:r>
          </a:p>
        </p:txBody>
      </p:sp>
    </p:spTree>
    <p:extLst>
      <p:ext uri="{BB962C8B-B14F-4D97-AF65-F5344CB8AC3E}">
        <p14:creationId xmlns:p14="http://schemas.microsoft.com/office/powerpoint/2010/main" val="3133497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7E11528-13CC-42A3-A96B-F7B710C0C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dirty="0"/>
              <a:t>Art. 82</a:t>
            </a:r>
          </a:p>
          <a:p>
            <a:pPr marL="0" indent="0">
              <a:buNone/>
            </a:pPr>
            <a:r>
              <a:rPr lang="pl-PL" dirty="0"/>
              <a:t>(…)</a:t>
            </a:r>
          </a:p>
          <a:p>
            <a:pPr marL="0" indent="0" algn="just">
              <a:buNone/>
            </a:pPr>
            <a:r>
              <a:rPr lang="pl-PL" dirty="0"/>
              <a:t>3. Wojewoda jest organem administracji architektoniczno-budowlanej wyższego stopnia w stosunku do starosty oraz </a:t>
            </a:r>
            <a:r>
              <a:rPr lang="pl-PL" b="1" dirty="0"/>
              <a:t>organem pierwszej instancji w sprawach obiektów i robót budowlanych: </a:t>
            </a:r>
          </a:p>
          <a:p>
            <a:pPr marL="0" indent="0" algn="just">
              <a:buNone/>
            </a:pPr>
            <a:r>
              <a:rPr lang="pl-PL" dirty="0"/>
              <a:t>1) usytuowanych na terenie pasa technicznego, portów i przystani morskich, morskich wód wewnętrznych, morza terytorialnego i wyłącznej strefy ekonomicznej, a także na innych terenach przeznaczonych do utrzymania ruchu i transportu morskiego; </a:t>
            </a:r>
          </a:p>
          <a:p>
            <a:pPr marL="0" indent="0" algn="just">
              <a:buNone/>
            </a:pPr>
            <a:r>
              <a:rPr lang="pl-PL" dirty="0"/>
              <a:t>2) hydrotechnicznych piętrzących, upustowych, regulacyjnych oraz kanałów i innych obiektów służących kształtowaniu zasobów wodnych i korzystaniu z nich, wraz z obiektami towarzyszącymi, z wyłączeniem urządzeń melioracji wodnych; </a:t>
            </a:r>
          </a:p>
          <a:p>
            <a:pPr marL="0" indent="0" algn="just">
              <a:buNone/>
            </a:pPr>
            <a:r>
              <a:rPr lang="pl-PL" dirty="0"/>
              <a:t>3) dróg publicznych krajowych i wojewódzkich wraz z obiektami i urządzeniami służącymi do utrzymania tych dróg i transportu drogowego oraz sytuowanymi w granicach pasa drogowego sieciami uzbrojenia terenu – niezwiązanymi z użytkowaniem drogi, a w odniesieniu do dróg ekspresowych i autostrad – wraz z obiektami i urządzeniami obsługi podróżnych, pojazdów i przesyłek; </a:t>
            </a:r>
          </a:p>
          <a:p>
            <a:pPr marL="0" indent="0" algn="just">
              <a:buNone/>
            </a:pPr>
            <a:r>
              <a:rPr lang="pl-PL" dirty="0"/>
              <a:t>3a) usytuowanych na obszarze kolejowym; </a:t>
            </a:r>
          </a:p>
          <a:p>
            <a:pPr marL="0" indent="0" algn="just">
              <a:buNone/>
            </a:pPr>
            <a:r>
              <a:rPr lang="pl-PL" dirty="0"/>
              <a:t>3aa) linii kolejowych wraz z infrastrukturą kolejową, obiektami, urządzeniami, służącymi do utrzymania tej infrastruktury i transportu kolejowego oraz sieciami uzbrojenia terenu – także niezwiązanymi z użytkowaniem linii kolejowej, jeżeli konieczność ich budowy lub przebudowy wynika z budowy lub przebudowy linii kolejowej;</a:t>
            </a:r>
          </a:p>
          <a:p>
            <a:pPr marL="0" indent="0" algn="just">
              <a:buNone/>
            </a:pPr>
            <a:r>
              <a:rPr lang="pl-PL" dirty="0"/>
              <a:t>4) lotnisk cywilnych wraz z obiektami i urządzeniami towarzyszącymi; </a:t>
            </a:r>
          </a:p>
          <a:p>
            <a:pPr marL="0" indent="0" algn="just">
              <a:buNone/>
            </a:pPr>
            <a:r>
              <a:rPr lang="pl-PL" dirty="0"/>
              <a:t>5) usytuowanych na terenach zamkniętych; </a:t>
            </a:r>
          </a:p>
          <a:p>
            <a:pPr marL="0" indent="0" algn="just">
              <a:buNone/>
            </a:pPr>
            <a:r>
              <a:rPr lang="pl-PL" dirty="0"/>
              <a:t>5a) dotyczących strategicznych inwestycji w zakresie sieci przesyłowych, o których mowa w ustawie z dnia 24 lipca 2015 r. o przygotowaniu i realizacji strategicznych inwestycji w zakresie sieci przesyłowych (Dz. U. z 2016 r. poz. 1812 oraz z 2017 r. poz. 635); </a:t>
            </a:r>
          </a:p>
          <a:p>
            <a:pPr marL="0" indent="0" algn="just">
              <a:buNone/>
            </a:pPr>
            <a:r>
              <a:rPr lang="pl-PL" dirty="0"/>
              <a:t>5b) elektrowni wiatrowych, w rozumieniu art. 2 pkt 1 ustawy z dnia 20 maja 2016 r. o inwestycjach w zakresie elektrowni wiatrowych (Dz. U. poz. 961);</a:t>
            </a:r>
          </a:p>
          <a:p>
            <a:pPr marL="0" indent="0" algn="just">
              <a:buNone/>
            </a:pPr>
            <a:r>
              <a:rPr lang="pl-PL" dirty="0"/>
              <a:t>5c) inwestycji KZN.</a:t>
            </a:r>
          </a:p>
        </p:txBody>
      </p:sp>
    </p:spTree>
    <p:extLst>
      <p:ext uri="{BB962C8B-B14F-4D97-AF65-F5344CB8AC3E}">
        <p14:creationId xmlns:p14="http://schemas.microsoft.com/office/powerpoint/2010/main" val="137406371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1953</Words>
  <Application>Microsoft Office PowerPoint</Application>
  <PresentationFormat>Panoramiczny</PresentationFormat>
  <Paragraphs>138</Paragraphs>
  <Slides>19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Wingdings</vt:lpstr>
      <vt:lpstr>Motyw pakietu Office</vt:lpstr>
      <vt:lpstr> ORGANY ADMINISTRACJI PUBLICZNEJ  W PROCESIE BUDOWLANYM</vt:lpstr>
      <vt:lpstr>ORGANY ADMINISTRACJI PUBLICZNEJ  W PROCESIE BUDOWLANYM</vt:lpstr>
      <vt:lpstr>Prezentacja programu PowerPoint</vt:lpstr>
      <vt:lpstr>Prezentacja programu PowerPoint</vt:lpstr>
      <vt:lpstr>Zadania</vt:lpstr>
      <vt:lpstr>Prezentacja programu PowerPoint</vt:lpstr>
      <vt:lpstr>Prezentacja programu PowerPoint</vt:lpstr>
      <vt:lpstr>ORGANY ADMINISTRACJI ARCHITEKTONICZNO-BUDOWLANEJ</vt:lpstr>
      <vt:lpstr>Prezentacja programu PowerPoint</vt:lpstr>
      <vt:lpstr>Obowiązki organów administracji architektoniczno-budowlanej </vt:lpstr>
      <vt:lpstr>Prezentacja programu PowerPoint</vt:lpstr>
      <vt:lpstr>ORGANY NADZORU BUDOWLANEGO</vt:lpstr>
      <vt:lpstr>Zadania organów nadzoru budowlanego –  art. 84 PB </vt:lpstr>
      <vt:lpstr>Prezentacja programu PowerPoint</vt:lpstr>
      <vt:lpstr>KONTROLA</vt:lpstr>
      <vt:lpstr>Prezentacja programu PowerPoint</vt:lpstr>
      <vt:lpstr>POZOSTAŁE ORGANY ADMINISTRACJI PUBLICZNEJ</vt:lpstr>
      <vt:lpstr>WSPÓŁDZIAŁANIE ORGANÓW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ORGANY ADMINISTRACJI PUBLICZNEJ  W PROCESIE BUDOWLANYM</dc:title>
  <dc:creator>Karina Pilarz</dc:creator>
  <cp:lastModifiedBy>Karina Pilarz</cp:lastModifiedBy>
  <cp:revision>2</cp:revision>
  <dcterms:created xsi:type="dcterms:W3CDTF">2023-09-19T18:34:31Z</dcterms:created>
  <dcterms:modified xsi:type="dcterms:W3CDTF">2023-10-29T13:20:27Z</dcterms:modified>
</cp:coreProperties>
</file>