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34" r:id="rId13"/>
    <p:sldId id="327" r:id="rId14"/>
    <p:sldId id="309" r:id="rId15"/>
    <p:sldId id="337" r:id="rId16"/>
    <p:sldId id="336" r:id="rId17"/>
    <p:sldId id="328" r:id="rId18"/>
    <p:sldId id="329" r:id="rId19"/>
    <p:sldId id="330" r:id="rId20"/>
    <p:sldId id="331" r:id="rId21"/>
    <p:sldId id="333" r:id="rId22"/>
    <p:sldId id="335" r:id="rId23"/>
    <p:sldId id="332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1388B-D40D-4448-8D3E-98826AB55F4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332879F-FA0C-413E-A004-0FE563CD590F}">
      <dgm:prSet phldrT="[Tekst]"/>
      <dgm:spPr/>
      <dgm:t>
        <a:bodyPr/>
        <a:lstStyle/>
        <a:p>
          <a:r>
            <a:rPr lang="pl-PL" dirty="0"/>
            <a:t>PROJEKT BUDOWLANY</a:t>
          </a:r>
        </a:p>
      </dgm:t>
    </dgm:pt>
    <dgm:pt modelId="{7E2BE94B-6916-45B5-825C-628AB1AD57AE}" type="parTrans" cxnId="{BB36EF6B-6D17-44BF-AE01-3EE361714876}">
      <dgm:prSet/>
      <dgm:spPr/>
      <dgm:t>
        <a:bodyPr/>
        <a:lstStyle/>
        <a:p>
          <a:endParaRPr lang="pl-PL"/>
        </a:p>
      </dgm:t>
    </dgm:pt>
    <dgm:pt modelId="{F9F738A9-2A1F-4EFB-B3E6-BDFDD75EBD36}" type="sibTrans" cxnId="{BB36EF6B-6D17-44BF-AE01-3EE361714876}">
      <dgm:prSet/>
      <dgm:spPr/>
      <dgm:t>
        <a:bodyPr/>
        <a:lstStyle/>
        <a:p>
          <a:endParaRPr lang="pl-PL"/>
        </a:p>
      </dgm:t>
    </dgm:pt>
    <dgm:pt modelId="{3F14B8A2-8991-4D59-B894-1CFD273D2DC3}">
      <dgm:prSet phldrT="[Tekst]"/>
      <dgm:spPr/>
      <dgm:t>
        <a:bodyPr/>
        <a:lstStyle/>
        <a:p>
          <a:r>
            <a:rPr lang="pl-PL" dirty="0"/>
            <a:t>PROJEKT ZAGOSPODAROWANIA DZIAŁKI LUB TERENU</a:t>
          </a:r>
        </a:p>
      </dgm:t>
    </dgm:pt>
    <dgm:pt modelId="{AB45FB29-57BB-4BF2-B7CF-0534A77BCA15}" type="parTrans" cxnId="{CA835D44-9D03-457F-83AF-EE3CD479059F}">
      <dgm:prSet/>
      <dgm:spPr/>
      <dgm:t>
        <a:bodyPr/>
        <a:lstStyle/>
        <a:p>
          <a:endParaRPr lang="pl-PL"/>
        </a:p>
      </dgm:t>
    </dgm:pt>
    <dgm:pt modelId="{84BD5A4D-BA74-423D-9F9D-8C615864BEC8}" type="sibTrans" cxnId="{CA835D44-9D03-457F-83AF-EE3CD479059F}">
      <dgm:prSet/>
      <dgm:spPr/>
      <dgm:t>
        <a:bodyPr/>
        <a:lstStyle/>
        <a:p>
          <a:endParaRPr lang="pl-PL"/>
        </a:p>
      </dgm:t>
    </dgm:pt>
    <dgm:pt modelId="{9621E0B7-043C-40B8-9DAB-A1823BF21B32}">
      <dgm:prSet phldrT="[Tekst]"/>
      <dgm:spPr/>
      <dgm:t>
        <a:bodyPr/>
        <a:lstStyle/>
        <a:p>
          <a:r>
            <a:rPr lang="pl-PL" dirty="0"/>
            <a:t>PROJEKT ARCHITEKTONICZNO-BUDOWLANY</a:t>
          </a:r>
        </a:p>
      </dgm:t>
    </dgm:pt>
    <dgm:pt modelId="{807DA1CD-1240-43E9-BC80-E85318029879}" type="parTrans" cxnId="{AB551ACF-DE92-4356-9094-456CDC274D94}">
      <dgm:prSet/>
      <dgm:spPr/>
      <dgm:t>
        <a:bodyPr/>
        <a:lstStyle/>
        <a:p>
          <a:endParaRPr lang="pl-PL"/>
        </a:p>
      </dgm:t>
    </dgm:pt>
    <dgm:pt modelId="{E12BA1DE-4909-4889-A9FF-BB2186005946}" type="sibTrans" cxnId="{AB551ACF-DE92-4356-9094-456CDC274D94}">
      <dgm:prSet/>
      <dgm:spPr/>
      <dgm:t>
        <a:bodyPr/>
        <a:lstStyle/>
        <a:p>
          <a:endParaRPr lang="pl-PL"/>
        </a:p>
      </dgm:t>
    </dgm:pt>
    <dgm:pt modelId="{98B850A7-75E9-4667-A6A8-44A79F11B7A2}">
      <dgm:prSet/>
      <dgm:spPr/>
      <dgm:t>
        <a:bodyPr/>
        <a:lstStyle/>
        <a:p>
          <a:r>
            <a:rPr lang="pl-PL" dirty="0"/>
            <a:t>PROJEKT TECHNICZNY</a:t>
          </a:r>
        </a:p>
      </dgm:t>
    </dgm:pt>
    <dgm:pt modelId="{76592943-D2C4-40C6-A583-D47A3F13C259}" type="parTrans" cxnId="{7D145BD2-1965-4409-A143-C9D349145AC1}">
      <dgm:prSet/>
      <dgm:spPr/>
      <dgm:t>
        <a:bodyPr/>
        <a:lstStyle/>
        <a:p>
          <a:endParaRPr lang="pl-PL"/>
        </a:p>
      </dgm:t>
    </dgm:pt>
    <dgm:pt modelId="{AB01BD1F-92CA-4B8D-8BD1-7F293B55EE13}" type="sibTrans" cxnId="{7D145BD2-1965-4409-A143-C9D349145AC1}">
      <dgm:prSet/>
      <dgm:spPr/>
      <dgm:t>
        <a:bodyPr/>
        <a:lstStyle/>
        <a:p>
          <a:endParaRPr lang="pl-PL"/>
        </a:p>
      </dgm:t>
    </dgm:pt>
    <dgm:pt modelId="{9EE3DA4D-ECCD-44C5-BBE3-B9F3C35D5C15}" type="pres">
      <dgm:prSet presAssocID="{49E1388B-D40D-4448-8D3E-98826AB55F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5BF707-E12D-4DBE-8DBA-AAA6C69DBEBD}" type="pres">
      <dgm:prSet presAssocID="{8332879F-FA0C-413E-A004-0FE563CD590F}" presName="hierRoot1" presStyleCnt="0"/>
      <dgm:spPr/>
    </dgm:pt>
    <dgm:pt modelId="{C074D158-476E-4E06-B564-99F22BEA633A}" type="pres">
      <dgm:prSet presAssocID="{8332879F-FA0C-413E-A004-0FE563CD590F}" presName="composite" presStyleCnt="0"/>
      <dgm:spPr/>
    </dgm:pt>
    <dgm:pt modelId="{3BC3851F-3C28-429E-A245-EC6EF7644E55}" type="pres">
      <dgm:prSet presAssocID="{8332879F-FA0C-413E-A004-0FE563CD590F}" presName="background" presStyleLbl="node0" presStyleIdx="0" presStyleCnt="1"/>
      <dgm:spPr/>
    </dgm:pt>
    <dgm:pt modelId="{0ACCBDF9-DE4C-4730-B6EB-6111AAC12AF2}" type="pres">
      <dgm:prSet presAssocID="{8332879F-FA0C-413E-A004-0FE563CD590F}" presName="text" presStyleLbl="fgAcc0" presStyleIdx="0" presStyleCnt="1">
        <dgm:presLayoutVars>
          <dgm:chPref val="3"/>
        </dgm:presLayoutVars>
      </dgm:prSet>
      <dgm:spPr/>
    </dgm:pt>
    <dgm:pt modelId="{70E637FE-F368-45C8-BD3D-F37A06DCF923}" type="pres">
      <dgm:prSet presAssocID="{8332879F-FA0C-413E-A004-0FE563CD590F}" presName="hierChild2" presStyleCnt="0"/>
      <dgm:spPr/>
    </dgm:pt>
    <dgm:pt modelId="{158BBEE7-FCEF-44B3-AD68-8381CD0F6E95}" type="pres">
      <dgm:prSet presAssocID="{AB45FB29-57BB-4BF2-B7CF-0534A77BCA15}" presName="Name10" presStyleLbl="parChTrans1D2" presStyleIdx="0" presStyleCnt="3"/>
      <dgm:spPr/>
    </dgm:pt>
    <dgm:pt modelId="{780B9DBB-A51E-4CE6-B924-08A359194530}" type="pres">
      <dgm:prSet presAssocID="{3F14B8A2-8991-4D59-B894-1CFD273D2DC3}" presName="hierRoot2" presStyleCnt="0"/>
      <dgm:spPr/>
    </dgm:pt>
    <dgm:pt modelId="{CDF884B6-EE52-4C3F-BEA2-C6457F880DCC}" type="pres">
      <dgm:prSet presAssocID="{3F14B8A2-8991-4D59-B894-1CFD273D2DC3}" presName="composite2" presStyleCnt="0"/>
      <dgm:spPr/>
    </dgm:pt>
    <dgm:pt modelId="{0DDA0E6C-FBDB-443E-BCBA-3B0EEFCFE0CC}" type="pres">
      <dgm:prSet presAssocID="{3F14B8A2-8991-4D59-B894-1CFD273D2DC3}" presName="background2" presStyleLbl="node2" presStyleIdx="0" presStyleCnt="3"/>
      <dgm:spPr/>
    </dgm:pt>
    <dgm:pt modelId="{6CE5F6EB-1B88-4DA6-9AAE-C17AC2F9DE11}" type="pres">
      <dgm:prSet presAssocID="{3F14B8A2-8991-4D59-B894-1CFD273D2DC3}" presName="text2" presStyleLbl="fgAcc2" presStyleIdx="0" presStyleCnt="3">
        <dgm:presLayoutVars>
          <dgm:chPref val="3"/>
        </dgm:presLayoutVars>
      </dgm:prSet>
      <dgm:spPr/>
    </dgm:pt>
    <dgm:pt modelId="{B6DF13B2-2D31-45B9-A2C9-76B4DB9B4224}" type="pres">
      <dgm:prSet presAssocID="{3F14B8A2-8991-4D59-B894-1CFD273D2DC3}" presName="hierChild3" presStyleCnt="0"/>
      <dgm:spPr/>
    </dgm:pt>
    <dgm:pt modelId="{9F173194-44D0-46A1-9D3D-20ED7E140638}" type="pres">
      <dgm:prSet presAssocID="{807DA1CD-1240-43E9-BC80-E85318029879}" presName="Name10" presStyleLbl="parChTrans1D2" presStyleIdx="1" presStyleCnt="3"/>
      <dgm:spPr/>
    </dgm:pt>
    <dgm:pt modelId="{C7DF5F89-79A2-4AA7-AFFD-67ADCC74F532}" type="pres">
      <dgm:prSet presAssocID="{9621E0B7-043C-40B8-9DAB-A1823BF21B32}" presName="hierRoot2" presStyleCnt="0"/>
      <dgm:spPr/>
    </dgm:pt>
    <dgm:pt modelId="{5C800AC4-C1A1-44DD-91F3-A501A647A376}" type="pres">
      <dgm:prSet presAssocID="{9621E0B7-043C-40B8-9DAB-A1823BF21B32}" presName="composite2" presStyleCnt="0"/>
      <dgm:spPr/>
    </dgm:pt>
    <dgm:pt modelId="{95B8D5DF-88A1-43DD-9D21-9457D28AB3BB}" type="pres">
      <dgm:prSet presAssocID="{9621E0B7-043C-40B8-9DAB-A1823BF21B32}" presName="background2" presStyleLbl="node2" presStyleIdx="1" presStyleCnt="3"/>
      <dgm:spPr/>
    </dgm:pt>
    <dgm:pt modelId="{3A1C010F-84D5-48C2-824B-6CDEDA2D642B}" type="pres">
      <dgm:prSet presAssocID="{9621E0B7-043C-40B8-9DAB-A1823BF21B32}" presName="text2" presStyleLbl="fgAcc2" presStyleIdx="1" presStyleCnt="3">
        <dgm:presLayoutVars>
          <dgm:chPref val="3"/>
        </dgm:presLayoutVars>
      </dgm:prSet>
      <dgm:spPr/>
    </dgm:pt>
    <dgm:pt modelId="{888CB429-8B00-4DD8-8935-85C969417F5C}" type="pres">
      <dgm:prSet presAssocID="{9621E0B7-043C-40B8-9DAB-A1823BF21B32}" presName="hierChild3" presStyleCnt="0"/>
      <dgm:spPr/>
    </dgm:pt>
    <dgm:pt modelId="{35D4C36D-B310-490A-A695-E561157F2B83}" type="pres">
      <dgm:prSet presAssocID="{76592943-D2C4-40C6-A583-D47A3F13C259}" presName="Name10" presStyleLbl="parChTrans1D2" presStyleIdx="2" presStyleCnt="3"/>
      <dgm:spPr/>
    </dgm:pt>
    <dgm:pt modelId="{F1E72C6F-4C17-4C36-8F4C-D2D34C11FC6D}" type="pres">
      <dgm:prSet presAssocID="{98B850A7-75E9-4667-A6A8-44A79F11B7A2}" presName="hierRoot2" presStyleCnt="0"/>
      <dgm:spPr/>
    </dgm:pt>
    <dgm:pt modelId="{B446C911-30F5-43A1-A6D9-4C154CB0A0C0}" type="pres">
      <dgm:prSet presAssocID="{98B850A7-75E9-4667-A6A8-44A79F11B7A2}" presName="composite2" presStyleCnt="0"/>
      <dgm:spPr/>
    </dgm:pt>
    <dgm:pt modelId="{66B48497-F688-47AC-84BD-432BD8162D15}" type="pres">
      <dgm:prSet presAssocID="{98B850A7-75E9-4667-A6A8-44A79F11B7A2}" presName="background2" presStyleLbl="node2" presStyleIdx="2" presStyleCnt="3"/>
      <dgm:spPr/>
    </dgm:pt>
    <dgm:pt modelId="{77B26952-1BFB-48C6-BD90-72FA3BEC7F9D}" type="pres">
      <dgm:prSet presAssocID="{98B850A7-75E9-4667-A6A8-44A79F11B7A2}" presName="text2" presStyleLbl="fgAcc2" presStyleIdx="2" presStyleCnt="3">
        <dgm:presLayoutVars>
          <dgm:chPref val="3"/>
        </dgm:presLayoutVars>
      </dgm:prSet>
      <dgm:spPr/>
    </dgm:pt>
    <dgm:pt modelId="{45B9E801-90FA-4041-98A8-F23B49AA01F2}" type="pres">
      <dgm:prSet presAssocID="{98B850A7-75E9-4667-A6A8-44A79F11B7A2}" presName="hierChild3" presStyleCnt="0"/>
      <dgm:spPr/>
    </dgm:pt>
  </dgm:ptLst>
  <dgm:cxnLst>
    <dgm:cxn modelId="{22D5D85B-80BF-4370-A20C-890F92039755}" type="presOf" srcId="{98B850A7-75E9-4667-A6A8-44A79F11B7A2}" destId="{77B26952-1BFB-48C6-BD90-72FA3BEC7F9D}" srcOrd="0" destOrd="0" presId="urn:microsoft.com/office/officeart/2005/8/layout/hierarchy1"/>
    <dgm:cxn modelId="{CA835D44-9D03-457F-83AF-EE3CD479059F}" srcId="{8332879F-FA0C-413E-A004-0FE563CD590F}" destId="{3F14B8A2-8991-4D59-B894-1CFD273D2DC3}" srcOrd="0" destOrd="0" parTransId="{AB45FB29-57BB-4BF2-B7CF-0534A77BCA15}" sibTransId="{84BD5A4D-BA74-423D-9F9D-8C615864BEC8}"/>
    <dgm:cxn modelId="{39D5DB6A-C2A9-46A5-B269-ED5F0B13CCB1}" type="presOf" srcId="{49E1388B-D40D-4448-8D3E-98826AB55F49}" destId="{9EE3DA4D-ECCD-44C5-BBE3-B9F3C35D5C15}" srcOrd="0" destOrd="0" presId="urn:microsoft.com/office/officeart/2005/8/layout/hierarchy1"/>
    <dgm:cxn modelId="{BB36EF6B-6D17-44BF-AE01-3EE361714876}" srcId="{49E1388B-D40D-4448-8D3E-98826AB55F49}" destId="{8332879F-FA0C-413E-A004-0FE563CD590F}" srcOrd="0" destOrd="0" parTransId="{7E2BE94B-6916-45B5-825C-628AB1AD57AE}" sibTransId="{F9F738A9-2A1F-4EFB-B3E6-BDFDD75EBD36}"/>
    <dgm:cxn modelId="{CC3EC76E-6E28-4881-86E7-4A44658139B8}" type="presOf" srcId="{3F14B8A2-8991-4D59-B894-1CFD273D2DC3}" destId="{6CE5F6EB-1B88-4DA6-9AAE-C17AC2F9DE11}" srcOrd="0" destOrd="0" presId="urn:microsoft.com/office/officeart/2005/8/layout/hierarchy1"/>
    <dgm:cxn modelId="{28409987-CA91-4757-9312-EA7EE133EDF8}" type="presOf" srcId="{807DA1CD-1240-43E9-BC80-E85318029879}" destId="{9F173194-44D0-46A1-9D3D-20ED7E140638}" srcOrd="0" destOrd="0" presId="urn:microsoft.com/office/officeart/2005/8/layout/hierarchy1"/>
    <dgm:cxn modelId="{4084B4A3-29A9-441A-BB86-E8E56781A4CB}" type="presOf" srcId="{9621E0B7-043C-40B8-9DAB-A1823BF21B32}" destId="{3A1C010F-84D5-48C2-824B-6CDEDA2D642B}" srcOrd="0" destOrd="0" presId="urn:microsoft.com/office/officeart/2005/8/layout/hierarchy1"/>
    <dgm:cxn modelId="{C7609CA9-6EAD-4DA8-8776-E1C9FCB6C222}" type="presOf" srcId="{8332879F-FA0C-413E-A004-0FE563CD590F}" destId="{0ACCBDF9-DE4C-4730-B6EB-6111AAC12AF2}" srcOrd="0" destOrd="0" presId="urn:microsoft.com/office/officeart/2005/8/layout/hierarchy1"/>
    <dgm:cxn modelId="{3C8A71B9-E761-403D-8275-108F2428F970}" type="presOf" srcId="{AB45FB29-57BB-4BF2-B7CF-0534A77BCA15}" destId="{158BBEE7-FCEF-44B3-AD68-8381CD0F6E95}" srcOrd="0" destOrd="0" presId="urn:microsoft.com/office/officeart/2005/8/layout/hierarchy1"/>
    <dgm:cxn modelId="{AB551ACF-DE92-4356-9094-456CDC274D94}" srcId="{8332879F-FA0C-413E-A004-0FE563CD590F}" destId="{9621E0B7-043C-40B8-9DAB-A1823BF21B32}" srcOrd="1" destOrd="0" parTransId="{807DA1CD-1240-43E9-BC80-E85318029879}" sibTransId="{E12BA1DE-4909-4889-A9FF-BB2186005946}"/>
    <dgm:cxn modelId="{7D145BD2-1965-4409-A143-C9D349145AC1}" srcId="{8332879F-FA0C-413E-A004-0FE563CD590F}" destId="{98B850A7-75E9-4667-A6A8-44A79F11B7A2}" srcOrd="2" destOrd="0" parTransId="{76592943-D2C4-40C6-A583-D47A3F13C259}" sibTransId="{AB01BD1F-92CA-4B8D-8BD1-7F293B55EE13}"/>
    <dgm:cxn modelId="{3B86BDFF-0CFB-4755-95D7-B8B98ED770F4}" type="presOf" srcId="{76592943-D2C4-40C6-A583-D47A3F13C259}" destId="{35D4C36D-B310-490A-A695-E561157F2B83}" srcOrd="0" destOrd="0" presId="urn:microsoft.com/office/officeart/2005/8/layout/hierarchy1"/>
    <dgm:cxn modelId="{356F2587-2466-4D84-9BB0-8C34316711C2}" type="presParOf" srcId="{9EE3DA4D-ECCD-44C5-BBE3-B9F3C35D5C15}" destId="{335BF707-E12D-4DBE-8DBA-AAA6C69DBEBD}" srcOrd="0" destOrd="0" presId="urn:microsoft.com/office/officeart/2005/8/layout/hierarchy1"/>
    <dgm:cxn modelId="{19CCA598-794A-41CD-994F-049C6C3A0B9B}" type="presParOf" srcId="{335BF707-E12D-4DBE-8DBA-AAA6C69DBEBD}" destId="{C074D158-476E-4E06-B564-99F22BEA633A}" srcOrd="0" destOrd="0" presId="urn:microsoft.com/office/officeart/2005/8/layout/hierarchy1"/>
    <dgm:cxn modelId="{27C6AA48-12AF-4001-B619-01BE4C34956A}" type="presParOf" srcId="{C074D158-476E-4E06-B564-99F22BEA633A}" destId="{3BC3851F-3C28-429E-A245-EC6EF7644E55}" srcOrd="0" destOrd="0" presId="urn:microsoft.com/office/officeart/2005/8/layout/hierarchy1"/>
    <dgm:cxn modelId="{194737B4-2DD7-4AE7-A71A-BB3D1978C1BE}" type="presParOf" srcId="{C074D158-476E-4E06-B564-99F22BEA633A}" destId="{0ACCBDF9-DE4C-4730-B6EB-6111AAC12AF2}" srcOrd="1" destOrd="0" presId="urn:microsoft.com/office/officeart/2005/8/layout/hierarchy1"/>
    <dgm:cxn modelId="{D435E8E9-AEEA-4D63-AADF-5A38D61F77CE}" type="presParOf" srcId="{335BF707-E12D-4DBE-8DBA-AAA6C69DBEBD}" destId="{70E637FE-F368-45C8-BD3D-F37A06DCF923}" srcOrd="1" destOrd="0" presId="urn:microsoft.com/office/officeart/2005/8/layout/hierarchy1"/>
    <dgm:cxn modelId="{918D7C8F-C239-4C93-A939-82CAC2374DAE}" type="presParOf" srcId="{70E637FE-F368-45C8-BD3D-F37A06DCF923}" destId="{158BBEE7-FCEF-44B3-AD68-8381CD0F6E95}" srcOrd="0" destOrd="0" presId="urn:microsoft.com/office/officeart/2005/8/layout/hierarchy1"/>
    <dgm:cxn modelId="{96C1166A-101A-49EC-A612-B98A2224651C}" type="presParOf" srcId="{70E637FE-F368-45C8-BD3D-F37A06DCF923}" destId="{780B9DBB-A51E-4CE6-B924-08A359194530}" srcOrd="1" destOrd="0" presId="urn:microsoft.com/office/officeart/2005/8/layout/hierarchy1"/>
    <dgm:cxn modelId="{106C4092-CC4D-4BE3-8917-88879F3F35E7}" type="presParOf" srcId="{780B9DBB-A51E-4CE6-B924-08A359194530}" destId="{CDF884B6-EE52-4C3F-BEA2-C6457F880DCC}" srcOrd="0" destOrd="0" presId="urn:microsoft.com/office/officeart/2005/8/layout/hierarchy1"/>
    <dgm:cxn modelId="{24D93BEF-2A33-4454-8E9A-F7D27E81F4AE}" type="presParOf" srcId="{CDF884B6-EE52-4C3F-BEA2-C6457F880DCC}" destId="{0DDA0E6C-FBDB-443E-BCBA-3B0EEFCFE0CC}" srcOrd="0" destOrd="0" presId="urn:microsoft.com/office/officeart/2005/8/layout/hierarchy1"/>
    <dgm:cxn modelId="{35E6BFAA-3007-49A9-B4F7-49B947ABC962}" type="presParOf" srcId="{CDF884B6-EE52-4C3F-BEA2-C6457F880DCC}" destId="{6CE5F6EB-1B88-4DA6-9AAE-C17AC2F9DE11}" srcOrd="1" destOrd="0" presId="urn:microsoft.com/office/officeart/2005/8/layout/hierarchy1"/>
    <dgm:cxn modelId="{273EC2CE-7227-41B7-B9BF-B827D729B135}" type="presParOf" srcId="{780B9DBB-A51E-4CE6-B924-08A359194530}" destId="{B6DF13B2-2D31-45B9-A2C9-76B4DB9B4224}" srcOrd="1" destOrd="0" presId="urn:microsoft.com/office/officeart/2005/8/layout/hierarchy1"/>
    <dgm:cxn modelId="{37B70C4A-729A-4C4C-931F-FF5244387AC9}" type="presParOf" srcId="{70E637FE-F368-45C8-BD3D-F37A06DCF923}" destId="{9F173194-44D0-46A1-9D3D-20ED7E140638}" srcOrd="2" destOrd="0" presId="urn:microsoft.com/office/officeart/2005/8/layout/hierarchy1"/>
    <dgm:cxn modelId="{30A5A800-E9B6-4C7E-BE0D-1DE27472778A}" type="presParOf" srcId="{70E637FE-F368-45C8-BD3D-F37A06DCF923}" destId="{C7DF5F89-79A2-4AA7-AFFD-67ADCC74F532}" srcOrd="3" destOrd="0" presId="urn:microsoft.com/office/officeart/2005/8/layout/hierarchy1"/>
    <dgm:cxn modelId="{DB60553B-099B-4B81-81F2-EB76FAE7239D}" type="presParOf" srcId="{C7DF5F89-79A2-4AA7-AFFD-67ADCC74F532}" destId="{5C800AC4-C1A1-44DD-91F3-A501A647A376}" srcOrd="0" destOrd="0" presId="urn:microsoft.com/office/officeart/2005/8/layout/hierarchy1"/>
    <dgm:cxn modelId="{B2359FA7-F935-4C75-ADCF-60DC3FF97779}" type="presParOf" srcId="{5C800AC4-C1A1-44DD-91F3-A501A647A376}" destId="{95B8D5DF-88A1-43DD-9D21-9457D28AB3BB}" srcOrd="0" destOrd="0" presId="urn:microsoft.com/office/officeart/2005/8/layout/hierarchy1"/>
    <dgm:cxn modelId="{E19B2BBD-3A76-4E0E-A398-F5AAD227A7F8}" type="presParOf" srcId="{5C800AC4-C1A1-44DD-91F3-A501A647A376}" destId="{3A1C010F-84D5-48C2-824B-6CDEDA2D642B}" srcOrd="1" destOrd="0" presId="urn:microsoft.com/office/officeart/2005/8/layout/hierarchy1"/>
    <dgm:cxn modelId="{A5C142C8-D654-445D-8469-697A1168172D}" type="presParOf" srcId="{C7DF5F89-79A2-4AA7-AFFD-67ADCC74F532}" destId="{888CB429-8B00-4DD8-8935-85C969417F5C}" srcOrd="1" destOrd="0" presId="urn:microsoft.com/office/officeart/2005/8/layout/hierarchy1"/>
    <dgm:cxn modelId="{41C60D8B-0080-4528-BC6D-545C49F85D3A}" type="presParOf" srcId="{70E637FE-F368-45C8-BD3D-F37A06DCF923}" destId="{35D4C36D-B310-490A-A695-E561157F2B83}" srcOrd="4" destOrd="0" presId="urn:microsoft.com/office/officeart/2005/8/layout/hierarchy1"/>
    <dgm:cxn modelId="{50B564BA-B9DA-4951-99CC-17C3F4FF73D6}" type="presParOf" srcId="{70E637FE-F368-45C8-BD3D-F37A06DCF923}" destId="{F1E72C6F-4C17-4C36-8F4C-D2D34C11FC6D}" srcOrd="5" destOrd="0" presId="urn:microsoft.com/office/officeart/2005/8/layout/hierarchy1"/>
    <dgm:cxn modelId="{DFB1317E-FC9E-458A-8BBF-070F401874F5}" type="presParOf" srcId="{F1E72C6F-4C17-4C36-8F4C-D2D34C11FC6D}" destId="{B446C911-30F5-43A1-A6D9-4C154CB0A0C0}" srcOrd="0" destOrd="0" presId="urn:microsoft.com/office/officeart/2005/8/layout/hierarchy1"/>
    <dgm:cxn modelId="{10B71E51-9C97-454D-BE2D-6269C6F8C0BB}" type="presParOf" srcId="{B446C911-30F5-43A1-A6D9-4C154CB0A0C0}" destId="{66B48497-F688-47AC-84BD-432BD8162D15}" srcOrd="0" destOrd="0" presId="urn:microsoft.com/office/officeart/2005/8/layout/hierarchy1"/>
    <dgm:cxn modelId="{C6DD584D-18BA-4ACF-862D-688ED57C5F16}" type="presParOf" srcId="{B446C911-30F5-43A1-A6D9-4C154CB0A0C0}" destId="{77B26952-1BFB-48C6-BD90-72FA3BEC7F9D}" srcOrd="1" destOrd="0" presId="urn:microsoft.com/office/officeart/2005/8/layout/hierarchy1"/>
    <dgm:cxn modelId="{25981CB2-EA2A-443B-A1D6-EA77CAA472C5}" type="presParOf" srcId="{F1E72C6F-4C17-4C36-8F4C-D2D34C11FC6D}" destId="{45B9E801-90FA-4041-98A8-F23B49AA01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BC58D0-406B-470A-AD1F-6480242073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2C38517E-0948-46D5-8CFA-E5FC46D9D2A8}">
      <dgm:prSet phldrT="[Tekst]"/>
      <dgm:spPr/>
      <dgm:t>
        <a:bodyPr/>
        <a:lstStyle/>
        <a:p>
          <a:r>
            <a:rPr lang="pl-PL" dirty="0"/>
            <a:t>ZATWIERDZENIE PROJEKTU ZAGOSPODAROWANIA DZIAŁKI LUB TERENU ORAZ PROJEKTU ARCHITEKTONICZNO-BUDOWLANEGO</a:t>
          </a:r>
        </a:p>
      </dgm:t>
    </dgm:pt>
    <dgm:pt modelId="{3E409234-CE6A-4B59-8D50-BCFC7078D28D}" type="parTrans" cxnId="{F455FE28-8673-483F-9747-CFF9E90FCD04}">
      <dgm:prSet/>
      <dgm:spPr/>
      <dgm:t>
        <a:bodyPr/>
        <a:lstStyle/>
        <a:p>
          <a:endParaRPr lang="pl-PL"/>
        </a:p>
      </dgm:t>
    </dgm:pt>
    <dgm:pt modelId="{51790AEA-949C-4A87-8144-7B4499D47509}" type="sibTrans" cxnId="{F455FE28-8673-483F-9747-CFF9E90FCD04}">
      <dgm:prSet/>
      <dgm:spPr/>
      <dgm:t>
        <a:bodyPr/>
        <a:lstStyle/>
        <a:p>
          <a:endParaRPr lang="pl-PL"/>
        </a:p>
      </dgm:t>
    </dgm:pt>
    <dgm:pt modelId="{682A0FA9-F14B-4B04-9F78-EFF8A6A183C7}">
      <dgm:prSet phldrT="[Tekst]"/>
      <dgm:spPr/>
      <dgm:t>
        <a:bodyPr/>
        <a:lstStyle/>
        <a:p>
          <a:r>
            <a:rPr lang="pl-PL" dirty="0"/>
            <a:t>W DECYZJI O POZWOLENIE NA BUDOWĘ </a:t>
          </a:r>
        </a:p>
        <a:p>
          <a:r>
            <a:rPr lang="pl-PL" dirty="0"/>
            <a:t>(ART. 34 UST. 4 PB)</a:t>
          </a:r>
        </a:p>
      </dgm:t>
    </dgm:pt>
    <dgm:pt modelId="{199D7C2B-04EE-4856-8FB4-D37157D7A494}" type="parTrans" cxnId="{23C2E4A4-FD5A-430F-8B11-40AA070DF5B6}">
      <dgm:prSet/>
      <dgm:spPr/>
      <dgm:t>
        <a:bodyPr/>
        <a:lstStyle/>
        <a:p>
          <a:endParaRPr lang="pl-PL"/>
        </a:p>
      </dgm:t>
    </dgm:pt>
    <dgm:pt modelId="{A24EE4D2-D8C1-4928-A7D6-9963C41406E7}" type="sibTrans" cxnId="{23C2E4A4-FD5A-430F-8B11-40AA070DF5B6}">
      <dgm:prSet/>
      <dgm:spPr/>
      <dgm:t>
        <a:bodyPr/>
        <a:lstStyle/>
        <a:p>
          <a:endParaRPr lang="pl-PL"/>
        </a:p>
      </dgm:t>
    </dgm:pt>
    <dgm:pt modelId="{E18BA01E-CD09-475A-BB44-50FA594FE71A}">
      <dgm:prSet phldrT="[Tekst]"/>
      <dgm:spPr/>
      <dgm:t>
        <a:bodyPr/>
        <a:lstStyle/>
        <a:p>
          <a:r>
            <a:rPr lang="pl-PL" dirty="0"/>
            <a:t>W ODRĘBNEJ DECYZJI O ZATWIERDZENIU PROJEKTU</a:t>
          </a:r>
          <a:br>
            <a:rPr lang="pl-PL" dirty="0"/>
          </a:br>
          <a:r>
            <a:rPr lang="pl-PL" dirty="0"/>
            <a:t>(ART. 34 UST. 5 PB)</a:t>
          </a:r>
        </a:p>
      </dgm:t>
    </dgm:pt>
    <dgm:pt modelId="{E54C0F73-BA4A-4D3D-92A4-9281EC17022B}" type="parTrans" cxnId="{423F58FD-EBDE-4469-B8BA-A874C586C7A9}">
      <dgm:prSet/>
      <dgm:spPr/>
      <dgm:t>
        <a:bodyPr/>
        <a:lstStyle/>
        <a:p>
          <a:endParaRPr lang="pl-PL"/>
        </a:p>
      </dgm:t>
    </dgm:pt>
    <dgm:pt modelId="{917EB68B-C5BF-4167-927E-1C9E7ADEC7C5}" type="sibTrans" cxnId="{423F58FD-EBDE-4469-B8BA-A874C586C7A9}">
      <dgm:prSet/>
      <dgm:spPr/>
      <dgm:t>
        <a:bodyPr/>
        <a:lstStyle/>
        <a:p>
          <a:endParaRPr lang="pl-PL"/>
        </a:p>
      </dgm:t>
    </dgm:pt>
    <dgm:pt modelId="{ED41966A-119A-4F79-961B-A6DBEE26BDC9}" type="pres">
      <dgm:prSet presAssocID="{2ABC58D0-406B-470A-AD1F-6480242073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D1AEA-8852-42F0-9382-AB4941753A3B}" type="pres">
      <dgm:prSet presAssocID="{2C38517E-0948-46D5-8CFA-E5FC46D9D2A8}" presName="hierRoot1" presStyleCnt="0"/>
      <dgm:spPr/>
    </dgm:pt>
    <dgm:pt modelId="{BB45AAA7-387C-4F14-BA8E-742158CC0E2B}" type="pres">
      <dgm:prSet presAssocID="{2C38517E-0948-46D5-8CFA-E5FC46D9D2A8}" presName="composite" presStyleCnt="0"/>
      <dgm:spPr/>
    </dgm:pt>
    <dgm:pt modelId="{09E601CC-1281-449E-933E-0FBE52EDF37E}" type="pres">
      <dgm:prSet presAssocID="{2C38517E-0948-46D5-8CFA-E5FC46D9D2A8}" presName="background" presStyleLbl="node0" presStyleIdx="0" presStyleCnt="1"/>
      <dgm:spPr/>
    </dgm:pt>
    <dgm:pt modelId="{33CF1A70-3836-4507-B3A9-2C4DCA4E74D4}" type="pres">
      <dgm:prSet presAssocID="{2C38517E-0948-46D5-8CFA-E5FC46D9D2A8}" presName="text" presStyleLbl="fgAcc0" presStyleIdx="0" presStyleCnt="1">
        <dgm:presLayoutVars>
          <dgm:chPref val="3"/>
        </dgm:presLayoutVars>
      </dgm:prSet>
      <dgm:spPr/>
    </dgm:pt>
    <dgm:pt modelId="{4764D752-9F50-49F2-ABF8-C22B11369798}" type="pres">
      <dgm:prSet presAssocID="{2C38517E-0948-46D5-8CFA-E5FC46D9D2A8}" presName="hierChild2" presStyleCnt="0"/>
      <dgm:spPr/>
    </dgm:pt>
    <dgm:pt modelId="{6FA689E9-9E92-4626-9729-EE9A43474963}" type="pres">
      <dgm:prSet presAssocID="{199D7C2B-04EE-4856-8FB4-D37157D7A494}" presName="Name10" presStyleLbl="parChTrans1D2" presStyleIdx="0" presStyleCnt="2"/>
      <dgm:spPr/>
    </dgm:pt>
    <dgm:pt modelId="{669527F6-1D8E-451A-B6C5-752FE3CD2B30}" type="pres">
      <dgm:prSet presAssocID="{682A0FA9-F14B-4B04-9F78-EFF8A6A183C7}" presName="hierRoot2" presStyleCnt="0"/>
      <dgm:spPr/>
    </dgm:pt>
    <dgm:pt modelId="{09132BC8-C2C0-4A47-BBF0-2D7B339F1744}" type="pres">
      <dgm:prSet presAssocID="{682A0FA9-F14B-4B04-9F78-EFF8A6A183C7}" presName="composite2" presStyleCnt="0"/>
      <dgm:spPr/>
    </dgm:pt>
    <dgm:pt modelId="{CB890980-0D81-4DB5-BC30-632E29875186}" type="pres">
      <dgm:prSet presAssocID="{682A0FA9-F14B-4B04-9F78-EFF8A6A183C7}" presName="background2" presStyleLbl="node2" presStyleIdx="0" presStyleCnt="2"/>
      <dgm:spPr/>
    </dgm:pt>
    <dgm:pt modelId="{0A2F4DEE-99DC-44D3-A388-28625E618762}" type="pres">
      <dgm:prSet presAssocID="{682A0FA9-F14B-4B04-9F78-EFF8A6A183C7}" presName="text2" presStyleLbl="fgAcc2" presStyleIdx="0" presStyleCnt="2">
        <dgm:presLayoutVars>
          <dgm:chPref val="3"/>
        </dgm:presLayoutVars>
      </dgm:prSet>
      <dgm:spPr/>
    </dgm:pt>
    <dgm:pt modelId="{0A0492DC-3137-4628-87A0-F5E02C5428B6}" type="pres">
      <dgm:prSet presAssocID="{682A0FA9-F14B-4B04-9F78-EFF8A6A183C7}" presName="hierChild3" presStyleCnt="0"/>
      <dgm:spPr/>
    </dgm:pt>
    <dgm:pt modelId="{C39B0CB2-47CC-4F9F-9640-DC02CF861CDD}" type="pres">
      <dgm:prSet presAssocID="{E54C0F73-BA4A-4D3D-92A4-9281EC17022B}" presName="Name10" presStyleLbl="parChTrans1D2" presStyleIdx="1" presStyleCnt="2"/>
      <dgm:spPr/>
    </dgm:pt>
    <dgm:pt modelId="{B017E887-7AFA-4313-B274-41F9A0C0002B}" type="pres">
      <dgm:prSet presAssocID="{E18BA01E-CD09-475A-BB44-50FA594FE71A}" presName="hierRoot2" presStyleCnt="0"/>
      <dgm:spPr/>
    </dgm:pt>
    <dgm:pt modelId="{E59A7979-81E0-4E4D-8DC2-8BA2DEF58784}" type="pres">
      <dgm:prSet presAssocID="{E18BA01E-CD09-475A-BB44-50FA594FE71A}" presName="composite2" presStyleCnt="0"/>
      <dgm:spPr/>
    </dgm:pt>
    <dgm:pt modelId="{A567E9CA-2A43-46AB-966D-E3D6080E6EDB}" type="pres">
      <dgm:prSet presAssocID="{E18BA01E-CD09-475A-BB44-50FA594FE71A}" presName="background2" presStyleLbl="node2" presStyleIdx="1" presStyleCnt="2"/>
      <dgm:spPr/>
    </dgm:pt>
    <dgm:pt modelId="{0FE18098-FF58-42EB-A348-85F23ECC194B}" type="pres">
      <dgm:prSet presAssocID="{E18BA01E-CD09-475A-BB44-50FA594FE71A}" presName="text2" presStyleLbl="fgAcc2" presStyleIdx="1" presStyleCnt="2">
        <dgm:presLayoutVars>
          <dgm:chPref val="3"/>
        </dgm:presLayoutVars>
      </dgm:prSet>
      <dgm:spPr/>
    </dgm:pt>
    <dgm:pt modelId="{B096D451-ACBD-46B9-BA86-420A9EBD01AF}" type="pres">
      <dgm:prSet presAssocID="{E18BA01E-CD09-475A-BB44-50FA594FE71A}" presName="hierChild3" presStyleCnt="0"/>
      <dgm:spPr/>
    </dgm:pt>
  </dgm:ptLst>
  <dgm:cxnLst>
    <dgm:cxn modelId="{50A43422-35C7-412E-A25A-06ABA75293A9}" type="presOf" srcId="{2C38517E-0948-46D5-8CFA-E5FC46D9D2A8}" destId="{33CF1A70-3836-4507-B3A9-2C4DCA4E74D4}" srcOrd="0" destOrd="0" presId="urn:microsoft.com/office/officeart/2005/8/layout/hierarchy1"/>
    <dgm:cxn modelId="{F455FE28-8673-483F-9747-CFF9E90FCD04}" srcId="{2ABC58D0-406B-470A-AD1F-6480242073A6}" destId="{2C38517E-0948-46D5-8CFA-E5FC46D9D2A8}" srcOrd="0" destOrd="0" parTransId="{3E409234-CE6A-4B59-8D50-BCFC7078D28D}" sibTransId="{51790AEA-949C-4A87-8144-7B4499D47509}"/>
    <dgm:cxn modelId="{02976F38-148B-4945-8F72-3FC0AA3E9BFB}" type="presOf" srcId="{E54C0F73-BA4A-4D3D-92A4-9281EC17022B}" destId="{C39B0CB2-47CC-4F9F-9640-DC02CF861CDD}" srcOrd="0" destOrd="0" presId="urn:microsoft.com/office/officeart/2005/8/layout/hierarchy1"/>
    <dgm:cxn modelId="{2D05B93C-F7BC-4DB0-8EFB-708FB48120BD}" type="presOf" srcId="{199D7C2B-04EE-4856-8FB4-D37157D7A494}" destId="{6FA689E9-9E92-4626-9729-EE9A43474963}" srcOrd="0" destOrd="0" presId="urn:microsoft.com/office/officeart/2005/8/layout/hierarchy1"/>
    <dgm:cxn modelId="{F476708C-1A7D-4168-9745-86317B843A85}" type="presOf" srcId="{2ABC58D0-406B-470A-AD1F-6480242073A6}" destId="{ED41966A-119A-4F79-961B-A6DBEE26BDC9}" srcOrd="0" destOrd="0" presId="urn:microsoft.com/office/officeart/2005/8/layout/hierarchy1"/>
    <dgm:cxn modelId="{23C2E4A4-FD5A-430F-8B11-40AA070DF5B6}" srcId="{2C38517E-0948-46D5-8CFA-E5FC46D9D2A8}" destId="{682A0FA9-F14B-4B04-9F78-EFF8A6A183C7}" srcOrd="0" destOrd="0" parTransId="{199D7C2B-04EE-4856-8FB4-D37157D7A494}" sibTransId="{A24EE4D2-D8C1-4928-A7D6-9963C41406E7}"/>
    <dgm:cxn modelId="{38A6AED5-66E5-4A1C-ABB5-F3BC378FED11}" type="presOf" srcId="{682A0FA9-F14B-4B04-9F78-EFF8A6A183C7}" destId="{0A2F4DEE-99DC-44D3-A388-28625E618762}" srcOrd="0" destOrd="0" presId="urn:microsoft.com/office/officeart/2005/8/layout/hierarchy1"/>
    <dgm:cxn modelId="{C05894F0-0465-4ABC-934C-20742EE11749}" type="presOf" srcId="{E18BA01E-CD09-475A-BB44-50FA594FE71A}" destId="{0FE18098-FF58-42EB-A348-85F23ECC194B}" srcOrd="0" destOrd="0" presId="urn:microsoft.com/office/officeart/2005/8/layout/hierarchy1"/>
    <dgm:cxn modelId="{423F58FD-EBDE-4469-B8BA-A874C586C7A9}" srcId="{2C38517E-0948-46D5-8CFA-E5FC46D9D2A8}" destId="{E18BA01E-CD09-475A-BB44-50FA594FE71A}" srcOrd="1" destOrd="0" parTransId="{E54C0F73-BA4A-4D3D-92A4-9281EC17022B}" sibTransId="{917EB68B-C5BF-4167-927E-1C9E7ADEC7C5}"/>
    <dgm:cxn modelId="{73C3D0FE-967A-4E19-9485-436643D1A19A}" type="presParOf" srcId="{ED41966A-119A-4F79-961B-A6DBEE26BDC9}" destId="{874D1AEA-8852-42F0-9382-AB4941753A3B}" srcOrd="0" destOrd="0" presId="urn:microsoft.com/office/officeart/2005/8/layout/hierarchy1"/>
    <dgm:cxn modelId="{F945030B-555F-4A2E-AE2C-D37CB37247EE}" type="presParOf" srcId="{874D1AEA-8852-42F0-9382-AB4941753A3B}" destId="{BB45AAA7-387C-4F14-BA8E-742158CC0E2B}" srcOrd="0" destOrd="0" presId="urn:microsoft.com/office/officeart/2005/8/layout/hierarchy1"/>
    <dgm:cxn modelId="{1E8E82C6-8D31-4F10-B074-3F5E997A4644}" type="presParOf" srcId="{BB45AAA7-387C-4F14-BA8E-742158CC0E2B}" destId="{09E601CC-1281-449E-933E-0FBE52EDF37E}" srcOrd="0" destOrd="0" presId="urn:microsoft.com/office/officeart/2005/8/layout/hierarchy1"/>
    <dgm:cxn modelId="{524E0BBF-C331-4492-9AE8-A09BACBDE004}" type="presParOf" srcId="{BB45AAA7-387C-4F14-BA8E-742158CC0E2B}" destId="{33CF1A70-3836-4507-B3A9-2C4DCA4E74D4}" srcOrd="1" destOrd="0" presId="urn:microsoft.com/office/officeart/2005/8/layout/hierarchy1"/>
    <dgm:cxn modelId="{7CC58E82-04CF-408A-AF7B-B268617F6D05}" type="presParOf" srcId="{874D1AEA-8852-42F0-9382-AB4941753A3B}" destId="{4764D752-9F50-49F2-ABF8-C22B11369798}" srcOrd="1" destOrd="0" presId="urn:microsoft.com/office/officeart/2005/8/layout/hierarchy1"/>
    <dgm:cxn modelId="{18072C54-B25D-446A-86AD-9292344163A5}" type="presParOf" srcId="{4764D752-9F50-49F2-ABF8-C22B11369798}" destId="{6FA689E9-9E92-4626-9729-EE9A43474963}" srcOrd="0" destOrd="0" presId="urn:microsoft.com/office/officeart/2005/8/layout/hierarchy1"/>
    <dgm:cxn modelId="{905199B2-5B1C-4095-B854-72311C02E727}" type="presParOf" srcId="{4764D752-9F50-49F2-ABF8-C22B11369798}" destId="{669527F6-1D8E-451A-B6C5-752FE3CD2B30}" srcOrd="1" destOrd="0" presId="urn:microsoft.com/office/officeart/2005/8/layout/hierarchy1"/>
    <dgm:cxn modelId="{0F320F89-8FFF-46F4-B58A-A3E70D7334B0}" type="presParOf" srcId="{669527F6-1D8E-451A-B6C5-752FE3CD2B30}" destId="{09132BC8-C2C0-4A47-BBF0-2D7B339F1744}" srcOrd="0" destOrd="0" presId="urn:microsoft.com/office/officeart/2005/8/layout/hierarchy1"/>
    <dgm:cxn modelId="{2E126E84-12DC-4CF5-8F39-AE6D65286601}" type="presParOf" srcId="{09132BC8-C2C0-4A47-BBF0-2D7B339F1744}" destId="{CB890980-0D81-4DB5-BC30-632E29875186}" srcOrd="0" destOrd="0" presId="urn:microsoft.com/office/officeart/2005/8/layout/hierarchy1"/>
    <dgm:cxn modelId="{8E52FD51-1D49-4E4C-A40F-AB918B53D021}" type="presParOf" srcId="{09132BC8-C2C0-4A47-BBF0-2D7B339F1744}" destId="{0A2F4DEE-99DC-44D3-A388-28625E618762}" srcOrd="1" destOrd="0" presId="urn:microsoft.com/office/officeart/2005/8/layout/hierarchy1"/>
    <dgm:cxn modelId="{77210714-E36C-4BB5-B9E0-C40CF8D2B00E}" type="presParOf" srcId="{669527F6-1D8E-451A-B6C5-752FE3CD2B30}" destId="{0A0492DC-3137-4628-87A0-F5E02C5428B6}" srcOrd="1" destOrd="0" presId="urn:microsoft.com/office/officeart/2005/8/layout/hierarchy1"/>
    <dgm:cxn modelId="{71FC6E36-E484-4B59-9FFD-4498FF5C525A}" type="presParOf" srcId="{4764D752-9F50-49F2-ABF8-C22B11369798}" destId="{C39B0CB2-47CC-4F9F-9640-DC02CF861CDD}" srcOrd="2" destOrd="0" presId="urn:microsoft.com/office/officeart/2005/8/layout/hierarchy1"/>
    <dgm:cxn modelId="{29C7692B-DC19-4378-9B6D-03A9E0179BD2}" type="presParOf" srcId="{4764D752-9F50-49F2-ABF8-C22B11369798}" destId="{B017E887-7AFA-4313-B274-41F9A0C0002B}" srcOrd="3" destOrd="0" presId="urn:microsoft.com/office/officeart/2005/8/layout/hierarchy1"/>
    <dgm:cxn modelId="{D804F606-8E00-47C3-97CE-9DDAAED757C6}" type="presParOf" srcId="{B017E887-7AFA-4313-B274-41F9A0C0002B}" destId="{E59A7979-81E0-4E4D-8DC2-8BA2DEF58784}" srcOrd="0" destOrd="0" presId="urn:microsoft.com/office/officeart/2005/8/layout/hierarchy1"/>
    <dgm:cxn modelId="{D62BC779-5E02-45FA-A64E-088D306FD7D2}" type="presParOf" srcId="{E59A7979-81E0-4E4D-8DC2-8BA2DEF58784}" destId="{A567E9CA-2A43-46AB-966D-E3D6080E6EDB}" srcOrd="0" destOrd="0" presId="urn:microsoft.com/office/officeart/2005/8/layout/hierarchy1"/>
    <dgm:cxn modelId="{5FAEBC56-E639-4C48-A8AF-79AF66E7391C}" type="presParOf" srcId="{E59A7979-81E0-4E4D-8DC2-8BA2DEF58784}" destId="{0FE18098-FF58-42EB-A348-85F23ECC194B}" srcOrd="1" destOrd="0" presId="urn:microsoft.com/office/officeart/2005/8/layout/hierarchy1"/>
    <dgm:cxn modelId="{1A740A62-43C7-434B-BCC7-E67BABEC2FEA}" type="presParOf" srcId="{B017E887-7AFA-4313-B274-41F9A0C0002B}" destId="{B096D451-ACBD-46B9-BA86-420A9EBD01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A54DB-6B43-4B16-A5A4-745E1C55E3F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6500667B-5B3A-43C1-A3B7-FFBCBD97EEA6}">
      <dgm:prSet phldrT="[Tekst]"/>
      <dgm:spPr/>
      <dgm:t>
        <a:bodyPr/>
        <a:lstStyle/>
        <a:p>
          <a:r>
            <a:rPr lang="pl-PL" dirty="0"/>
            <a:t>PROJEKTANT-</a:t>
          </a:r>
        </a:p>
        <a:p>
          <a:r>
            <a:rPr lang="pl-PL" dirty="0"/>
            <a:t>OCENA CHARAKTERU ODSTĄPIENIA</a:t>
          </a:r>
        </a:p>
      </dgm:t>
    </dgm:pt>
    <dgm:pt modelId="{03D7E91F-5E05-4A13-B176-B895F0A60FCA}" type="parTrans" cxnId="{DF6F2BB2-CFF2-4B51-977D-6D57117DA259}">
      <dgm:prSet/>
      <dgm:spPr/>
      <dgm:t>
        <a:bodyPr/>
        <a:lstStyle/>
        <a:p>
          <a:endParaRPr lang="pl-PL"/>
        </a:p>
      </dgm:t>
    </dgm:pt>
    <dgm:pt modelId="{791487FD-4FF8-42BF-917F-559D8468226C}" type="sibTrans" cxnId="{DF6F2BB2-CFF2-4B51-977D-6D57117DA259}">
      <dgm:prSet/>
      <dgm:spPr/>
      <dgm:t>
        <a:bodyPr/>
        <a:lstStyle/>
        <a:p>
          <a:endParaRPr lang="pl-PL"/>
        </a:p>
      </dgm:t>
    </dgm:pt>
    <dgm:pt modelId="{8E2E353F-64E9-4807-BAC7-21BFD82A7E52}">
      <dgm:prSet phldrT="[Tekst]"/>
      <dgm:spPr/>
      <dgm:t>
        <a:bodyPr/>
        <a:lstStyle/>
        <a:p>
          <a:r>
            <a:rPr lang="pl-PL" dirty="0"/>
            <a:t>ODSTĄPIENIE ISTOTNE</a:t>
          </a:r>
        </a:p>
        <a:p>
          <a:r>
            <a:rPr lang="pl-PL" dirty="0"/>
            <a:t>(ART. 36A UST. 1 PB)</a:t>
          </a:r>
        </a:p>
      </dgm:t>
    </dgm:pt>
    <dgm:pt modelId="{361CE9DA-8961-4191-AB62-4FF28774D631}" type="parTrans" cxnId="{4F393741-74AE-48EB-B64D-8B4659DCB3D4}">
      <dgm:prSet/>
      <dgm:spPr/>
      <dgm:t>
        <a:bodyPr/>
        <a:lstStyle/>
        <a:p>
          <a:endParaRPr lang="pl-PL"/>
        </a:p>
      </dgm:t>
    </dgm:pt>
    <dgm:pt modelId="{23B1AD67-3FB2-40FB-8248-30EE54A9D1AC}" type="sibTrans" cxnId="{4F393741-74AE-48EB-B64D-8B4659DCB3D4}">
      <dgm:prSet/>
      <dgm:spPr/>
      <dgm:t>
        <a:bodyPr/>
        <a:lstStyle/>
        <a:p>
          <a:endParaRPr lang="pl-PL"/>
        </a:p>
      </dgm:t>
    </dgm:pt>
    <dgm:pt modelId="{6EED441C-84C1-429A-B0A5-749A12E807DD}">
      <dgm:prSet phldrT="[Tekst]"/>
      <dgm:spPr/>
      <dgm:t>
        <a:bodyPr/>
        <a:lstStyle/>
        <a:p>
          <a:r>
            <a:rPr lang="pl-PL" dirty="0"/>
            <a:t>UZYSKANIE</a:t>
          </a:r>
          <a:br>
            <a:rPr lang="pl-PL" dirty="0"/>
          </a:br>
          <a:r>
            <a:rPr lang="pl-PL" dirty="0"/>
            <a:t> DECYZJI O ZMIANIE POZWOLENIA NA BUDOWĘ</a:t>
          </a:r>
        </a:p>
      </dgm:t>
    </dgm:pt>
    <dgm:pt modelId="{C0448B56-2586-498B-8E4A-4DB4FFDBB46B}" type="parTrans" cxnId="{1ABB6CFC-7864-49C0-8C35-E5577E6C66E5}">
      <dgm:prSet/>
      <dgm:spPr/>
      <dgm:t>
        <a:bodyPr/>
        <a:lstStyle/>
        <a:p>
          <a:endParaRPr lang="pl-PL"/>
        </a:p>
      </dgm:t>
    </dgm:pt>
    <dgm:pt modelId="{54580ABF-5C0C-4966-ADF2-6D609A7CF945}" type="sibTrans" cxnId="{1ABB6CFC-7864-49C0-8C35-E5577E6C66E5}">
      <dgm:prSet/>
      <dgm:spPr/>
      <dgm:t>
        <a:bodyPr/>
        <a:lstStyle/>
        <a:p>
          <a:endParaRPr lang="pl-PL"/>
        </a:p>
      </dgm:t>
    </dgm:pt>
    <dgm:pt modelId="{0FBECD94-8666-4E85-B288-BBDF3E1C77F7}">
      <dgm:prSet phldrT="[Tekst]"/>
      <dgm:spPr/>
      <dgm:t>
        <a:bodyPr/>
        <a:lstStyle/>
        <a:p>
          <a:r>
            <a:rPr lang="pl-PL" dirty="0"/>
            <a:t>ODSTĄPIENIE NIEISTOTNE</a:t>
          </a:r>
        </a:p>
        <a:p>
          <a:r>
            <a:rPr lang="pl-PL" dirty="0"/>
            <a:t>(ART. 36A UST. 6 PB)</a:t>
          </a:r>
        </a:p>
      </dgm:t>
    </dgm:pt>
    <dgm:pt modelId="{98932674-7566-4917-BD01-634A0D9C8B8C}" type="parTrans" cxnId="{036508A6-E65F-4B4D-B081-5CDD5772A9CB}">
      <dgm:prSet/>
      <dgm:spPr/>
      <dgm:t>
        <a:bodyPr/>
        <a:lstStyle/>
        <a:p>
          <a:endParaRPr lang="pl-PL"/>
        </a:p>
      </dgm:t>
    </dgm:pt>
    <dgm:pt modelId="{64F422B6-C7E1-4E32-8698-7878CFC5D6EC}" type="sibTrans" cxnId="{036508A6-E65F-4B4D-B081-5CDD5772A9CB}">
      <dgm:prSet/>
      <dgm:spPr/>
      <dgm:t>
        <a:bodyPr/>
        <a:lstStyle/>
        <a:p>
          <a:endParaRPr lang="pl-PL"/>
        </a:p>
      </dgm:t>
    </dgm:pt>
    <dgm:pt modelId="{209F5CDF-89C9-476B-9ABF-BCAF3ECA89E8}">
      <dgm:prSet phldrT="[Tekst]"/>
      <dgm:spPr/>
      <dgm:t>
        <a:bodyPr/>
        <a:lstStyle/>
        <a:p>
          <a:r>
            <a:rPr lang="pl-PL" dirty="0"/>
            <a:t>PROJEKTANT </a:t>
          </a:r>
          <a:r>
            <a:rPr lang="en-GB" dirty="0"/>
            <a:t>DOŁĄCZA DO</a:t>
          </a:r>
          <a:r>
            <a:rPr lang="pl-PL" dirty="0"/>
            <a:t> DOKUMENTACJI BUDOWY ODPOWIEDNIE INFORMACJE (RYSUNEK I OPIS) DOTYCZĄCE TEGO ODSTĄPIENIA</a:t>
          </a:r>
        </a:p>
      </dgm:t>
    </dgm:pt>
    <dgm:pt modelId="{76BDBE9A-363F-4793-8B43-5D54192059BD}" type="parTrans" cxnId="{E4EA4BDC-8663-4FA1-882E-B19046B02FE8}">
      <dgm:prSet/>
      <dgm:spPr/>
      <dgm:t>
        <a:bodyPr/>
        <a:lstStyle/>
        <a:p>
          <a:endParaRPr lang="pl-PL"/>
        </a:p>
      </dgm:t>
    </dgm:pt>
    <dgm:pt modelId="{098D4AA4-07E6-4AAE-8376-CC7D282A38D1}" type="sibTrans" cxnId="{E4EA4BDC-8663-4FA1-882E-B19046B02FE8}">
      <dgm:prSet/>
      <dgm:spPr/>
      <dgm:t>
        <a:bodyPr/>
        <a:lstStyle/>
        <a:p>
          <a:endParaRPr lang="pl-PL"/>
        </a:p>
      </dgm:t>
    </dgm:pt>
    <dgm:pt modelId="{9C16B25E-4165-48A0-9A72-EE3A57EB10E9}" type="pres">
      <dgm:prSet presAssocID="{63EA54DB-6B43-4B16-A5A4-745E1C55E3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609CE0-104D-46E2-97EF-7C2DEA82A00E}" type="pres">
      <dgm:prSet presAssocID="{6500667B-5B3A-43C1-A3B7-FFBCBD97EEA6}" presName="hierRoot1" presStyleCnt="0"/>
      <dgm:spPr/>
    </dgm:pt>
    <dgm:pt modelId="{AAA50DB5-A548-4376-976A-46912D61CE71}" type="pres">
      <dgm:prSet presAssocID="{6500667B-5B3A-43C1-A3B7-FFBCBD97EEA6}" presName="composite" presStyleCnt="0"/>
      <dgm:spPr/>
    </dgm:pt>
    <dgm:pt modelId="{A86EBD4A-E105-45E1-B42B-CBC8101D4362}" type="pres">
      <dgm:prSet presAssocID="{6500667B-5B3A-43C1-A3B7-FFBCBD97EEA6}" presName="background" presStyleLbl="node0" presStyleIdx="0" presStyleCnt="1"/>
      <dgm:spPr/>
    </dgm:pt>
    <dgm:pt modelId="{63703FAD-BD5E-441D-B4E2-2D8892E81C22}" type="pres">
      <dgm:prSet presAssocID="{6500667B-5B3A-43C1-A3B7-FFBCBD97EEA6}" presName="text" presStyleLbl="fgAcc0" presStyleIdx="0" presStyleCnt="1">
        <dgm:presLayoutVars>
          <dgm:chPref val="3"/>
        </dgm:presLayoutVars>
      </dgm:prSet>
      <dgm:spPr/>
    </dgm:pt>
    <dgm:pt modelId="{2FD8896E-6704-4880-A9B2-F67DF8144EC6}" type="pres">
      <dgm:prSet presAssocID="{6500667B-5B3A-43C1-A3B7-FFBCBD97EEA6}" presName="hierChild2" presStyleCnt="0"/>
      <dgm:spPr/>
    </dgm:pt>
    <dgm:pt modelId="{DE6ADDB0-C760-493A-A9EC-E7C201747F8B}" type="pres">
      <dgm:prSet presAssocID="{361CE9DA-8961-4191-AB62-4FF28774D631}" presName="Name10" presStyleLbl="parChTrans1D2" presStyleIdx="0" presStyleCnt="2"/>
      <dgm:spPr/>
    </dgm:pt>
    <dgm:pt modelId="{3359AC8E-A759-4046-B940-0AA6E592DBB4}" type="pres">
      <dgm:prSet presAssocID="{8E2E353F-64E9-4807-BAC7-21BFD82A7E52}" presName="hierRoot2" presStyleCnt="0"/>
      <dgm:spPr/>
    </dgm:pt>
    <dgm:pt modelId="{00D1EC28-2CB8-408C-90AB-38604CA41455}" type="pres">
      <dgm:prSet presAssocID="{8E2E353F-64E9-4807-BAC7-21BFD82A7E52}" presName="composite2" presStyleCnt="0"/>
      <dgm:spPr/>
    </dgm:pt>
    <dgm:pt modelId="{940056C0-122B-42E5-9998-4D9C91DD0622}" type="pres">
      <dgm:prSet presAssocID="{8E2E353F-64E9-4807-BAC7-21BFD82A7E52}" presName="background2" presStyleLbl="node2" presStyleIdx="0" presStyleCnt="2"/>
      <dgm:spPr/>
    </dgm:pt>
    <dgm:pt modelId="{EFD30BDB-ED6E-4CA5-87C2-B61FEA3F7444}" type="pres">
      <dgm:prSet presAssocID="{8E2E353F-64E9-4807-BAC7-21BFD82A7E52}" presName="text2" presStyleLbl="fgAcc2" presStyleIdx="0" presStyleCnt="2">
        <dgm:presLayoutVars>
          <dgm:chPref val="3"/>
        </dgm:presLayoutVars>
      </dgm:prSet>
      <dgm:spPr/>
    </dgm:pt>
    <dgm:pt modelId="{32BF92E8-DD19-4D10-9FF7-4D7748EE87FC}" type="pres">
      <dgm:prSet presAssocID="{8E2E353F-64E9-4807-BAC7-21BFD82A7E52}" presName="hierChild3" presStyleCnt="0"/>
      <dgm:spPr/>
    </dgm:pt>
    <dgm:pt modelId="{73BE903B-FB9D-4179-ACCA-5EA882F8CA98}" type="pres">
      <dgm:prSet presAssocID="{C0448B56-2586-498B-8E4A-4DB4FFDBB46B}" presName="Name17" presStyleLbl="parChTrans1D3" presStyleIdx="0" presStyleCnt="2"/>
      <dgm:spPr/>
    </dgm:pt>
    <dgm:pt modelId="{6987E0E8-C7C9-4E38-AE0F-A2C060D5F75C}" type="pres">
      <dgm:prSet presAssocID="{6EED441C-84C1-429A-B0A5-749A12E807DD}" presName="hierRoot3" presStyleCnt="0"/>
      <dgm:spPr/>
    </dgm:pt>
    <dgm:pt modelId="{54B63852-C126-41F1-A440-7ACDE9FAF630}" type="pres">
      <dgm:prSet presAssocID="{6EED441C-84C1-429A-B0A5-749A12E807DD}" presName="composite3" presStyleCnt="0"/>
      <dgm:spPr/>
    </dgm:pt>
    <dgm:pt modelId="{90CE90DA-6A52-44BC-AF8A-A56C215A8B4E}" type="pres">
      <dgm:prSet presAssocID="{6EED441C-84C1-429A-B0A5-749A12E807DD}" presName="background3" presStyleLbl="node3" presStyleIdx="0" presStyleCnt="2"/>
      <dgm:spPr/>
    </dgm:pt>
    <dgm:pt modelId="{25839873-1B49-4994-9EAC-3B3B0A1389C7}" type="pres">
      <dgm:prSet presAssocID="{6EED441C-84C1-429A-B0A5-749A12E807DD}" presName="text3" presStyleLbl="fgAcc3" presStyleIdx="0" presStyleCnt="2">
        <dgm:presLayoutVars>
          <dgm:chPref val="3"/>
        </dgm:presLayoutVars>
      </dgm:prSet>
      <dgm:spPr/>
    </dgm:pt>
    <dgm:pt modelId="{772FB580-F575-495D-8692-0C947BA3E61D}" type="pres">
      <dgm:prSet presAssocID="{6EED441C-84C1-429A-B0A5-749A12E807DD}" presName="hierChild4" presStyleCnt="0"/>
      <dgm:spPr/>
    </dgm:pt>
    <dgm:pt modelId="{96DB3DE6-4A4B-471C-BE06-00593B41AB1B}" type="pres">
      <dgm:prSet presAssocID="{98932674-7566-4917-BD01-634A0D9C8B8C}" presName="Name10" presStyleLbl="parChTrans1D2" presStyleIdx="1" presStyleCnt="2"/>
      <dgm:spPr/>
    </dgm:pt>
    <dgm:pt modelId="{619BDEA1-300F-4FED-A50D-03D63EF14606}" type="pres">
      <dgm:prSet presAssocID="{0FBECD94-8666-4E85-B288-BBDF3E1C77F7}" presName="hierRoot2" presStyleCnt="0"/>
      <dgm:spPr/>
    </dgm:pt>
    <dgm:pt modelId="{BADC70D3-9C03-4A3A-8931-2EC539BD875E}" type="pres">
      <dgm:prSet presAssocID="{0FBECD94-8666-4E85-B288-BBDF3E1C77F7}" presName="composite2" presStyleCnt="0"/>
      <dgm:spPr/>
    </dgm:pt>
    <dgm:pt modelId="{F0337A1C-73C1-4B46-85E0-37971EC26423}" type="pres">
      <dgm:prSet presAssocID="{0FBECD94-8666-4E85-B288-BBDF3E1C77F7}" presName="background2" presStyleLbl="node2" presStyleIdx="1" presStyleCnt="2"/>
      <dgm:spPr/>
    </dgm:pt>
    <dgm:pt modelId="{58F2F9F1-1E5F-47AA-B445-A7996FEFB112}" type="pres">
      <dgm:prSet presAssocID="{0FBECD94-8666-4E85-B288-BBDF3E1C77F7}" presName="text2" presStyleLbl="fgAcc2" presStyleIdx="1" presStyleCnt="2">
        <dgm:presLayoutVars>
          <dgm:chPref val="3"/>
        </dgm:presLayoutVars>
      </dgm:prSet>
      <dgm:spPr/>
    </dgm:pt>
    <dgm:pt modelId="{C112C19C-89C9-4AC6-BF5B-C5308F22C750}" type="pres">
      <dgm:prSet presAssocID="{0FBECD94-8666-4E85-B288-BBDF3E1C77F7}" presName="hierChild3" presStyleCnt="0"/>
      <dgm:spPr/>
    </dgm:pt>
    <dgm:pt modelId="{65EB4120-CA0C-4E7B-BF3C-C27E75C861A9}" type="pres">
      <dgm:prSet presAssocID="{76BDBE9A-363F-4793-8B43-5D54192059BD}" presName="Name17" presStyleLbl="parChTrans1D3" presStyleIdx="1" presStyleCnt="2"/>
      <dgm:spPr/>
    </dgm:pt>
    <dgm:pt modelId="{A561FB21-1813-49F3-96F6-091729D14F3D}" type="pres">
      <dgm:prSet presAssocID="{209F5CDF-89C9-476B-9ABF-BCAF3ECA89E8}" presName="hierRoot3" presStyleCnt="0"/>
      <dgm:spPr/>
    </dgm:pt>
    <dgm:pt modelId="{6F07827D-191E-4AB3-B60C-B9F8BC797A8C}" type="pres">
      <dgm:prSet presAssocID="{209F5CDF-89C9-476B-9ABF-BCAF3ECA89E8}" presName="composite3" presStyleCnt="0"/>
      <dgm:spPr/>
    </dgm:pt>
    <dgm:pt modelId="{7DDC7EEF-56D0-4550-8DC9-270CDD58F56A}" type="pres">
      <dgm:prSet presAssocID="{209F5CDF-89C9-476B-9ABF-BCAF3ECA89E8}" presName="background3" presStyleLbl="node3" presStyleIdx="1" presStyleCnt="2"/>
      <dgm:spPr/>
    </dgm:pt>
    <dgm:pt modelId="{A11893FE-6130-4D8D-89E4-3689BF430596}" type="pres">
      <dgm:prSet presAssocID="{209F5CDF-89C9-476B-9ABF-BCAF3ECA89E8}" presName="text3" presStyleLbl="fgAcc3" presStyleIdx="1" presStyleCnt="2">
        <dgm:presLayoutVars>
          <dgm:chPref val="3"/>
        </dgm:presLayoutVars>
      </dgm:prSet>
      <dgm:spPr/>
    </dgm:pt>
    <dgm:pt modelId="{CA38E06A-767A-407F-A13C-29FF178EF516}" type="pres">
      <dgm:prSet presAssocID="{209F5CDF-89C9-476B-9ABF-BCAF3ECA89E8}" presName="hierChild4" presStyleCnt="0"/>
      <dgm:spPr/>
    </dgm:pt>
  </dgm:ptLst>
  <dgm:cxnLst>
    <dgm:cxn modelId="{1CEFF00F-A755-4461-8645-A266817B03FB}" type="presOf" srcId="{361CE9DA-8961-4191-AB62-4FF28774D631}" destId="{DE6ADDB0-C760-493A-A9EC-E7C201747F8B}" srcOrd="0" destOrd="0" presId="urn:microsoft.com/office/officeart/2005/8/layout/hierarchy1"/>
    <dgm:cxn modelId="{0C710E21-FED6-422C-98E8-9B18D097E228}" type="presOf" srcId="{6EED441C-84C1-429A-B0A5-749A12E807DD}" destId="{25839873-1B49-4994-9EAC-3B3B0A1389C7}" srcOrd="0" destOrd="0" presId="urn:microsoft.com/office/officeart/2005/8/layout/hierarchy1"/>
    <dgm:cxn modelId="{B3813A2A-5E14-4BFA-9F38-A1757269E291}" type="presOf" srcId="{209F5CDF-89C9-476B-9ABF-BCAF3ECA89E8}" destId="{A11893FE-6130-4D8D-89E4-3689BF430596}" srcOrd="0" destOrd="0" presId="urn:microsoft.com/office/officeart/2005/8/layout/hierarchy1"/>
    <dgm:cxn modelId="{4F393741-74AE-48EB-B64D-8B4659DCB3D4}" srcId="{6500667B-5B3A-43C1-A3B7-FFBCBD97EEA6}" destId="{8E2E353F-64E9-4807-BAC7-21BFD82A7E52}" srcOrd="0" destOrd="0" parTransId="{361CE9DA-8961-4191-AB62-4FF28774D631}" sibTransId="{23B1AD67-3FB2-40FB-8248-30EE54A9D1AC}"/>
    <dgm:cxn modelId="{E9991A4B-C178-4581-9CDA-BE22403E4E80}" type="presOf" srcId="{8E2E353F-64E9-4807-BAC7-21BFD82A7E52}" destId="{EFD30BDB-ED6E-4CA5-87C2-B61FEA3F7444}" srcOrd="0" destOrd="0" presId="urn:microsoft.com/office/officeart/2005/8/layout/hierarchy1"/>
    <dgm:cxn modelId="{A6936072-B8EF-4685-BB95-984C6FFFBC94}" type="presOf" srcId="{6500667B-5B3A-43C1-A3B7-FFBCBD97EEA6}" destId="{63703FAD-BD5E-441D-B4E2-2D8892E81C22}" srcOrd="0" destOrd="0" presId="urn:microsoft.com/office/officeart/2005/8/layout/hierarchy1"/>
    <dgm:cxn modelId="{03FAFB96-CA88-4043-B6AB-0F623CFF017F}" type="presOf" srcId="{76BDBE9A-363F-4793-8B43-5D54192059BD}" destId="{65EB4120-CA0C-4E7B-BF3C-C27E75C861A9}" srcOrd="0" destOrd="0" presId="urn:microsoft.com/office/officeart/2005/8/layout/hierarchy1"/>
    <dgm:cxn modelId="{23DEC69E-53D8-4D2D-9E3D-76473476CC04}" type="presOf" srcId="{C0448B56-2586-498B-8E4A-4DB4FFDBB46B}" destId="{73BE903B-FB9D-4179-ACCA-5EA882F8CA98}" srcOrd="0" destOrd="0" presId="urn:microsoft.com/office/officeart/2005/8/layout/hierarchy1"/>
    <dgm:cxn modelId="{036508A6-E65F-4B4D-B081-5CDD5772A9CB}" srcId="{6500667B-5B3A-43C1-A3B7-FFBCBD97EEA6}" destId="{0FBECD94-8666-4E85-B288-BBDF3E1C77F7}" srcOrd="1" destOrd="0" parTransId="{98932674-7566-4917-BD01-634A0D9C8B8C}" sibTransId="{64F422B6-C7E1-4E32-8698-7878CFC5D6EC}"/>
    <dgm:cxn modelId="{4F67A1AB-F51E-46F2-8315-5029083D5337}" type="presOf" srcId="{98932674-7566-4917-BD01-634A0D9C8B8C}" destId="{96DB3DE6-4A4B-471C-BE06-00593B41AB1B}" srcOrd="0" destOrd="0" presId="urn:microsoft.com/office/officeart/2005/8/layout/hierarchy1"/>
    <dgm:cxn modelId="{DF6F2BB2-CFF2-4B51-977D-6D57117DA259}" srcId="{63EA54DB-6B43-4B16-A5A4-745E1C55E3F7}" destId="{6500667B-5B3A-43C1-A3B7-FFBCBD97EEA6}" srcOrd="0" destOrd="0" parTransId="{03D7E91F-5E05-4A13-B176-B895F0A60FCA}" sibTransId="{791487FD-4FF8-42BF-917F-559D8468226C}"/>
    <dgm:cxn modelId="{BE21BBD3-0393-49A3-936E-4FA13623AB59}" type="presOf" srcId="{0FBECD94-8666-4E85-B288-BBDF3E1C77F7}" destId="{58F2F9F1-1E5F-47AA-B445-A7996FEFB112}" srcOrd="0" destOrd="0" presId="urn:microsoft.com/office/officeart/2005/8/layout/hierarchy1"/>
    <dgm:cxn modelId="{E4EA4BDC-8663-4FA1-882E-B19046B02FE8}" srcId="{0FBECD94-8666-4E85-B288-BBDF3E1C77F7}" destId="{209F5CDF-89C9-476B-9ABF-BCAF3ECA89E8}" srcOrd="0" destOrd="0" parTransId="{76BDBE9A-363F-4793-8B43-5D54192059BD}" sibTransId="{098D4AA4-07E6-4AAE-8376-CC7D282A38D1}"/>
    <dgm:cxn modelId="{D73E07E5-CC23-42E9-A8C6-BC794C181D6A}" type="presOf" srcId="{63EA54DB-6B43-4B16-A5A4-745E1C55E3F7}" destId="{9C16B25E-4165-48A0-9A72-EE3A57EB10E9}" srcOrd="0" destOrd="0" presId="urn:microsoft.com/office/officeart/2005/8/layout/hierarchy1"/>
    <dgm:cxn modelId="{1ABB6CFC-7864-49C0-8C35-E5577E6C66E5}" srcId="{8E2E353F-64E9-4807-BAC7-21BFD82A7E52}" destId="{6EED441C-84C1-429A-B0A5-749A12E807DD}" srcOrd="0" destOrd="0" parTransId="{C0448B56-2586-498B-8E4A-4DB4FFDBB46B}" sibTransId="{54580ABF-5C0C-4966-ADF2-6D609A7CF945}"/>
    <dgm:cxn modelId="{4AB76538-5896-41CB-92A8-BF22662720E8}" type="presParOf" srcId="{9C16B25E-4165-48A0-9A72-EE3A57EB10E9}" destId="{29609CE0-104D-46E2-97EF-7C2DEA82A00E}" srcOrd="0" destOrd="0" presId="urn:microsoft.com/office/officeart/2005/8/layout/hierarchy1"/>
    <dgm:cxn modelId="{86E7270E-2E60-4CFA-B13D-E0DC2D07B348}" type="presParOf" srcId="{29609CE0-104D-46E2-97EF-7C2DEA82A00E}" destId="{AAA50DB5-A548-4376-976A-46912D61CE71}" srcOrd="0" destOrd="0" presId="urn:microsoft.com/office/officeart/2005/8/layout/hierarchy1"/>
    <dgm:cxn modelId="{B320B376-B50A-476A-BE5C-49E21FAAE178}" type="presParOf" srcId="{AAA50DB5-A548-4376-976A-46912D61CE71}" destId="{A86EBD4A-E105-45E1-B42B-CBC8101D4362}" srcOrd="0" destOrd="0" presId="urn:microsoft.com/office/officeart/2005/8/layout/hierarchy1"/>
    <dgm:cxn modelId="{B2D2861D-FD08-4DF3-899B-9C10EA5111FD}" type="presParOf" srcId="{AAA50DB5-A548-4376-976A-46912D61CE71}" destId="{63703FAD-BD5E-441D-B4E2-2D8892E81C22}" srcOrd="1" destOrd="0" presId="urn:microsoft.com/office/officeart/2005/8/layout/hierarchy1"/>
    <dgm:cxn modelId="{814E5BFB-4C80-460A-BCF0-741D8BE13A9E}" type="presParOf" srcId="{29609CE0-104D-46E2-97EF-7C2DEA82A00E}" destId="{2FD8896E-6704-4880-A9B2-F67DF8144EC6}" srcOrd="1" destOrd="0" presId="urn:microsoft.com/office/officeart/2005/8/layout/hierarchy1"/>
    <dgm:cxn modelId="{C6B3C38B-5654-4B7E-8938-1ADE9DC0AC24}" type="presParOf" srcId="{2FD8896E-6704-4880-A9B2-F67DF8144EC6}" destId="{DE6ADDB0-C760-493A-A9EC-E7C201747F8B}" srcOrd="0" destOrd="0" presId="urn:microsoft.com/office/officeart/2005/8/layout/hierarchy1"/>
    <dgm:cxn modelId="{C12E1DC4-4A07-46DC-8065-9548C349F936}" type="presParOf" srcId="{2FD8896E-6704-4880-A9B2-F67DF8144EC6}" destId="{3359AC8E-A759-4046-B940-0AA6E592DBB4}" srcOrd="1" destOrd="0" presId="urn:microsoft.com/office/officeart/2005/8/layout/hierarchy1"/>
    <dgm:cxn modelId="{0578206A-E331-40AC-8A0F-A6D72BFD83C9}" type="presParOf" srcId="{3359AC8E-A759-4046-B940-0AA6E592DBB4}" destId="{00D1EC28-2CB8-408C-90AB-38604CA41455}" srcOrd="0" destOrd="0" presId="urn:microsoft.com/office/officeart/2005/8/layout/hierarchy1"/>
    <dgm:cxn modelId="{EF304CFE-2322-4228-9D2A-1C69CA9D38A3}" type="presParOf" srcId="{00D1EC28-2CB8-408C-90AB-38604CA41455}" destId="{940056C0-122B-42E5-9998-4D9C91DD0622}" srcOrd="0" destOrd="0" presId="urn:microsoft.com/office/officeart/2005/8/layout/hierarchy1"/>
    <dgm:cxn modelId="{7C50F989-D715-45B7-9697-18244576A08B}" type="presParOf" srcId="{00D1EC28-2CB8-408C-90AB-38604CA41455}" destId="{EFD30BDB-ED6E-4CA5-87C2-B61FEA3F7444}" srcOrd="1" destOrd="0" presId="urn:microsoft.com/office/officeart/2005/8/layout/hierarchy1"/>
    <dgm:cxn modelId="{3E65A3CD-D24C-4C27-8C85-49E651F18869}" type="presParOf" srcId="{3359AC8E-A759-4046-B940-0AA6E592DBB4}" destId="{32BF92E8-DD19-4D10-9FF7-4D7748EE87FC}" srcOrd="1" destOrd="0" presId="urn:microsoft.com/office/officeart/2005/8/layout/hierarchy1"/>
    <dgm:cxn modelId="{D3669E66-B2EA-41D4-835E-A81A37D87254}" type="presParOf" srcId="{32BF92E8-DD19-4D10-9FF7-4D7748EE87FC}" destId="{73BE903B-FB9D-4179-ACCA-5EA882F8CA98}" srcOrd="0" destOrd="0" presId="urn:microsoft.com/office/officeart/2005/8/layout/hierarchy1"/>
    <dgm:cxn modelId="{DC634AC8-09A2-4199-88C6-0C1A80334A2D}" type="presParOf" srcId="{32BF92E8-DD19-4D10-9FF7-4D7748EE87FC}" destId="{6987E0E8-C7C9-4E38-AE0F-A2C060D5F75C}" srcOrd="1" destOrd="0" presId="urn:microsoft.com/office/officeart/2005/8/layout/hierarchy1"/>
    <dgm:cxn modelId="{C82F0E86-4FD8-43CD-925B-C3E38981D954}" type="presParOf" srcId="{6987E0E8-C7C9-4E38-AE0F-A2C060D5F75C}" destId="{54B63852-C126-41F1-A440-7ACDE9FAF630}" srcOrd="0" destOrd="0" presId="urn:microsoft.com/office/officeart/2005/8/layout/hierarchy1"/>
    <dgm:cxn modelId="{D2C5FFC9-2462-4414-BA71-C75B0959E016}" type="presParOf" srcId="{54B63852-C126-41F1-A440-7ACDE9FAF630}" destId="{90CE90DA-6A52-44BC-AF8A-A56C215A8B4E}" srcOrd="0" destOrd="0" presId="urn:microsoft.com/office/officeart/2005/8/layout/hierarchy1"/>
    <dgm:cxn modelId="{B3478EE8-2D27-46ED-A8BF-2B967B36B20C}" type="presParOf" srcId="{54B63852-C126-41F1-A440-7ACDE9FAF630}" destId="{25839873-1B49-4994-9EAC-3B3B0A1389C7}" srcOrd="1" destOrd="0" presId="urn:microsoft.com/office/officeart/2005/8/layout/hierarchy1"/>
    <dgm:cxn modelId="{115C51B0-BF21-43EA-A050-32ECBC7ED34A}" type="presParOf" srcId="{6987E0E8-C7C9-4E38-AE0F-A2C060D5F75C}" destId="{772FB580-F575-495D-8692-0C947BA3E61D}" srcOrd="1" destOrd="0" presId="urn:microsoft.com/office/officeart/2005/8/layout/hierarchy1"/>
    <dgm:cxn modelId="{79BC3F62-C333-4770-BDD8-14E377923AFA}" type="presParOf" srcId="{2FD8896E-6704-4880-A9B2-F67DF8144EC6}" destId="{96DB3DE6-4A4B-471C-BE06-00593B41AB1B}" srcOrd="2" destOrd="0" presId="urn:microsoft.com/office/officeart/2005/8/layout/hierarchy1"/>
    <dgm:cxn modelId="{7C6D8033-CE06-4FD5-9A43-A1829A83D428}" type="presParOf" srcId="{2FD8896E-6704-4880-A9B2-F67DF8144EC6}" destId="{619BDEA1-300F-4FED-A50D-03D63EF14606}" srcOrd="3" destOrd="0" presId="urn:microsoft.com/office/officeart/2005/8/layout/hierarchy1"/>
    <dgm:cxn modelId="{2DDAC385-F004-47B6-A851-83DB38C400D8}" type="presParOf" srcId="{619BDEA1-300F-4FED-A50D-03D63EF14606}" destId="{BADC70D3-9C03-4A3A-8931-2EC539BD875E}" srcOrd="0" destOrd="0" presId="urn:microsoft.com/office/officeart/2005/8/layout/hierarchy1"/>
    <dgm:cxn modelId="{E94A32F0-F3E9-47C7-AF61-A73F1AEDFA4A}" type="presParOf" srcId="{BADC70D3-9C03-4A3A-8931-2EC539BD875E}" destId="{F0337A1C-73C1-4B46-85E0-37971EC26423}" srcOrd="0" destOrd="0" presId="urn:microsoft.com/office/officeart/2005/8/layout/hierarchy1"/>
    <dgm:cxn modelId="{725FE1DD-D694-4D28-A8AC-E8B86A14395D}" type="presParOf" srcId="{BADC70D3-9C03-4A3A-8931-2EC539BD875E}" destId="{58F2F9F1-1E5F-47AA-B445-A7996FEFB112}" srcOrd="1" destOrd="0" presId="urn:microsoft.com/office/officeart/2005/8/layout/hierarchy1"/>
    <dgm:cxn modelId="{ADA44325-8507-4AA7-B4E1-85BD19BE8E4A}" type="presParOf" srcId="{619BDEA1-300F-4FED-A50D-03D63EF14606}" destId="{C112C19C-89C9-4AC6-BF5B-C5308F22C750}" srcOrd="1" destOrd="0" presId="urn:microsoft.com/office/officeart/2005/8/layout/hierarchy1"/>
    <dgm:cxn modelId="{1738C758-E1F3-462E-92AB-5B41BABC98B9}" type="presParOf" srcId="{C112C19C-89C9-4AC6-BF5B-C5308F22C750}" destId="{65EB4120-CA0C-4E7B-BF3C-C27E75C861A9}" srcOrd="0" destOrd="0" presId="urn:microsoft.com/office/officeart/2005/8/layout/hierarchy1"/>
    <dgm:cxn modelId="{826E137E-6917-43BD-8B9E-1D35126276FC}" type="presParOf" srcId="{C112C19C-89C9-4AC6-BF5B-C5308F22C750}" destId="{A561FB21-1813-49F3-96F6-091729D14F3D}" srcOrd="1" destOrd="0" presId="urn:microsoft.com/office/officeart/2005/8/layout/hierarchy1"/>
    <dgm:cxn modelId="{EB4174F7-6A91-43B5-9D31-522168469737}" type="presParOf" srcId="{A561FB21-1813-49F3-96F6-091729D14F3D}" destId="{6F07827D-191E-4AB3-B60C-B9F8BC797A8C}" srcOrd="0" destOrd="0" presId="urn:microsoft.com/office/officeart/2005/8/layout/hierarchy1"/>
    <dgm:cxn modelId="{E5FEBF18-91F9-4D2C-8F34-CD206901C789}" type="presParOf" srcId="{6F07827D-191E-4AB3-B60C-B9F8BC797A8C}" destId="{7DDC7EEF-56D0-4550-8DC9-270CDD58F56A}" srcOrd="0" destOrd="0" presId="urn:microsoft.com/office/officeart/2005/8/layout/hierarchy1"/>
    <dgm:cxn modelId="{08005256-7F1E-4681-993B-30AF1FC386A4}" type="presParOf" srcId="{6F07827D-191E-4AB3-B60C-B9F8BC797A8C}" destId="{A11893FE-6130-4D8D-89E4-3689BF430596}" srcOrd="1" destOrd="0" presId="urn:microsoft.com/office/officeart/2005/8/layout/hierarchy1"/>
    <dgm:cxn modelId="{963BA0BE-2DB5-4A7A-AB09-870D830FA1B1}" type="presParOf" srcId="{A561FB21-1813-49F3-96F6-091729D14F3D}" destId="{CA38E06A-767A-407F-A13C-29FF178EF5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50C6FA-638B-470F-9401-5D425F23F92F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1B2A665-E722-4845-9E08-BC933B610F9E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STWIERDZENIE NIEPRAWIDŁOWOŚCI PRZEZ ORGAN ADMINISTRACJI ARCHITEKTONICZNO-BUDOWLANEJ</a:t>
          </a:r>
        </a:p>
      </dgm:t>
    </dgm:pt>
    <dgm:pt modelId="{A8D54D76-2F00-4F5A-992E-A5732F63A1F5}" type="parTrans" cxnId="{506F27FF-9CA7-468C-B0C4-562B4583DAA4}">
      <dgm:prSet/>
      <dgm:spPr/>
      <dgm:t>
        <a:bodyPr/>
        <a:lstStyle/>
        <a:p>
          <a:endParaRPr lang="pl-PL"/>
        </a:p>
      </dgm:t>
    </dgm:pt>
    <dgm:pt modelId="{83258BF0-8374-492F-BB84-E8ACC54944E9}" type="sibTrans" cxnId="{506F27FF-9CA7-468C-B0C4-562B4583DAA4}">
      <dgm:prSet/>
      <dgm:spPr/>
      <dgm:t>
        <a:bodyPr/>
        <a:lstStyle/>
        <a:p>
          <a:endParaRPr lang="pl-PL"/>
        </a:p>
      </dgm:t>
    </dgm:pt>
    <dgm:pt modelId="{60D2AC62-A3BD-42B6-B254-C9E6CF05FF03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NAŁOŻENIE W DRODZE </a:t>
          </a:r>
          <a:r>
            <a:rPr lang="pl-PL" sz="1600" b="1" u="sng" dirty="0">
              <a:solidFill>
                <a:schemeClr val="tx1"/>
              </a:solidFill>
            </a:rPr>
            <a:t>POSTANOWIENIA</a:t>
          </a:r>
          <a:r>
            <a:rPr lang="pl-PL" sz="1600" dirty="0">
              <a:solidFill>
                <a:schemeClr val="tx1"/>
              </a:solidFill>
            </a:rPr>
            <a:t> OBOWIĄZKU USUNIĘCIA WSKAZANYCH NIEPRAWIDŁOWOŚCI W OKREŚLONYM TERMINIE – ART. 35 UST. 3 PB </a:t>
          </a:r>
        </a:p>
      </dgm:t>
    </dgm:pt>
    <dgm:pt modelId="{9952112F-DF2E-42CD-B953-53258E0C1D9D}" type="parTrans" cxnId="{8A950A69-3C74-4186-8335-14767430A548}">
      <dgm:prSet/>
      <dgm:spPr/>
      <dgm:t>
        <a:bodyPr/>
        <a:lstStyle/>
        <a:p>
          <a:endParaRPr lang="pl-PL"/>
        </a:p>
      </dgm:t>
    </dgm:pt>
    <dgm:pt modelId="{F51DD0C6-B4A5-4CC9-A23D-3FC2621A0187}" type="sibTrans" cxnId="{8A950A69-3C74-4186-8335-14767430A548}">
      <dgm:prSet/>
      <dgm:spPr/>
      <dgm:t>
        <a:bodyPr/>
        <a:lstStyle/>
        <a:p>
          <a:endParaRPr lang="pl-PL"/>
        </a:p>
      </dgm:t>
    </dgm:pt>
    <dgm:pt modelId="{F2F10071-BECE-4DB7-A309-65E97EB41756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PO BEZSKUTECZNYM UPŁYWIE TERMINU – </a:t>
          </a:r>
          <a:r>
            <a:rPr lang="pl-PL" sz="1600" b="1" u="sng" dirty="0">
              <a:solidFill>
                <a:schemeClr val="tx1"/>
              </a:solidFill>
            </a:rPr>
            <a:t>DECYZJA</a:t>
          </a:r>
          <a:r>
            <a:rPr lang="pl-PL" sz="1600" dirty="0">
              <a:solidFill>
                <a:schemeClr val="tx1"/>
              </a:solidFill>
            </a:rPr>
            <a:t> O ODMOWIE ZATWIERDZENIA PROJEKTU I WYDANIA DECYZJI O POZWOLENIU NA BUDOWĘ – ART. 35 UST. 5 PB</a:t>
          </a:r>
        </a:p>
      </dgm:t>
    </dgm:pt>
    <dgm:pt modelId="{5028B812-39BE-4E93-9188-9DB039317099}" type="parTrans" cxnId="{BB30B801-BC16-4C8D-8633-646F877F852F}">
      <dgm:prSet/>
      <dgm:spPr/>
      <dgm:t>
        <a:bodyPr/>
        <a:lstStyle/>
        <a:p>
          <a:endParaRPr lang="pl-PL"/>
        </a:p>
      </dgm:t>
    </dgm:pt>
    <dgm:pt modelId="{58E3B962-C53D-4737-9445-8A71B3C3BD54}" type="sibTrans" cxnId="{BB30B801-BC16-4C8D-8633-646F877F852F}">
      <dgm:prSet/>
      <dgm:spPr/>
      <dgm:t>
        <a:bodyPr/>
        <a:lstStyle/>
        <a:p>
          <a:endParaRPr lang="pl-PL"/>
        </a:p>
      </dgm:t>
    </dgm:pt>
    <dgm:pt modelId="{2C77533B-D4BD-4554-8579-6B3FC75031B9}" type="pres">
      <dgm:prSet presAssocID="{0E50C6FA-638B-470F-9401-5D425F23F92F}" presName="Name0" presStyleCnt="0">
        <dgm:presLayoutVars>
          <dgm:dir/>
          <dgm:resizeHandles val="exact"/>
        </dgm:presLayoutVars>
      </dgm:prSet>
      <dgm:spPr/>
    </dgm:pt>
    <dgm:pt modelId="{42219C26-9862-4F6F-A89F-EB0BCC75CB62}" type="pres">
      <dgm:prSet presAssocID="{31B2A665-E722-4845-9E08-BC933B610F9E}" presName="node" presStyleLbl="node1" presStyleIdx="0" presStyleCnt="3">
        <dgm:presLayoutVars>
          <dgm:bulletEnabled val="1"/>
        </dgm:presLayoutVars>
      </dgm:prSet>
      <dgm:spPr/>
    </dgm:pt>
    <dgm:pt modelId="{023AE633-20EC-4357-98E0-0EBAB47A5BAC}" type="pres">
      <dgm:prSet presAssocID="{83258BF0-8374-492F-BB84-E8ACC54944E9}" presName="sibTrans" presStyleLbl="sibTrans2D1" presStyleIdx="0" presStyleCnt="2"/>
      <dgm:spPr/>
    </dgm:pt>
    <dgm:pt modelId="{95446098-CD06-4010-AD48-A241E2C838F8}" type="pres">
      <dgm:prSet presAssocID="{83258BF0-8374-492F-BB84-E8ACC54944E9}" presName="connectorText" presStyleLbl="sibTrans2D1" presStyleIdx="0" presStyleCnt="2"/>
      <dgm:spPr/>
    </dgm:pt>
    <dgm:pt modelId="{AFD0E37F-83C5-44D8-AB95-06E5BCB55F13}" type="pres">
      <dgm:prSet presAssocID="{60D2AC62-A3BD-42B6-B254-C9E6CF05FF03}" presName="node" presStyleLbl="node1" presStyleIdx="1" presStyleCnt="3">
        <dgm:presLayoutVars>
          <dgm:bulletEnabled val="1"/>
        </dgm:presLayoutVars>
      </dgm:prSet>
      <dgm:spPr/>
    </dgm:pt>
    <dgm:pt modelId="{47E6FA14-3641-4573-B526-AE9C8EF7EB55}" type="pres">
      <dgm:prSet presAssocID="{F51DD0C6-B4A5-4CC9-A23D-3FC2621A0187}" presName="sibTrans" presStyleLbl="sibTrans2D1" presStyleIdx="1" presStyleCnt="2"/>
      <dgm:spPr/>
    </dgm:pt>
    <dgm:pt modelId="{68999520-8EDF-44F7-A0CB-C2D6741722C7}" type="pres">
      <dgm:prSet presAssocID="{F51DD0C6-B4A5-4CC9-A23D-3FC2621A0187}" presName="connectorText" presStyleLbl="sibTrans2D1" presStyleIdx="1" presStyleCnt="2"/>
      <dgm:spPr/>
    </dgm:pt>
    <dgm:pt modelId="{DADDE1FB-EA71-43F6-9CEA-F9583441AB22}" type="pres">
      <dgm:prSet presAssocID="{F2F10071-BECE-4DB7-A309-65E97EB41756}" presName="node" presStyleLbl="node1" presStyleIdx="2" presStyleCnt="3">
        <dgm:presLayoutVars>
          <dgm:bulletEnabled val="1"/>
        </dgm:presLayoutVars>
      </dgm:prSet>
      <dgm:spPr/>
    </dgm:pt>
  </dgm:ptLst>
  <dgm:cxnLst>
    <dgm:cxn modelId="{BB30B801-BC16-4C8D-8633-646F877F852F}" srcId="{0E50C6FA-638B-470F-9401-5D425F23F92F}" destId="{F2F10071-BECE-4DB7-A309-65E97EB41756}" srcOrd="2" destOrd="0" parTransId="{5028B812-39BE-4E93-9188-9DB039317099}" sibTransId="{58E3B962-C53D-4737-9445-8A71B3C3BD54}"/>
    <dgm:cxn modelId="{FB03BA04-3B24-457F-9B83-B81DB6177FEE}" type="presOf" srcId="{F51DD0C6-B4A5-4CC9-A23D-3FC2621A0187}" destId="{68999520-8EDF-44F7-A0CB-C2D6741722C7}" srcOrd="1" destOrd="0" presId="urn:microsoft.com/office/officeart/2005/8/layout/process1"/>
    <dgm:cxn modelId="{E50B5E3A-24C2-4222-B411-70B2193B66C5}" type="presOf" srcId="{60D2AC62-A3BD-42B6-B254-C9E6CF05FF03}" destId="{AFD0E37F-83C5-44D8-AB95-06E5BCB55F13}" srcOrd="0" destOrd="0" presId="urn:microsoft.com/office/officeart/2005/8/layout/process1"/>
    <dgm:cxn modelId="{8A950A69-3C74-4186-8335-14767430A548}" srcId="{0E50C6FA-638B-470F-9401-5D425F23F92F}" destId="{60D2AC62-A3BD-42B6-B254-C9E6CF05FF03}" srcOrd="1" destOrd="0" parTransId="{9952112F-DF2E-42CD-B953-53258E0C1D9D}" sibTransId="{F51DD0C6-B4A5-4CC9-A23D-3FC2621A0187}"/>
    <dgm:cxn modelId="{122E8D4D-9FAD-47CA-8112-3BD7DA882CC2}" type="presOf" srcId="{83258BF0-8374-492F-BB84-E8ACC54944E9}" destId="{95446098-CD06-4010-AD48-A241E2C838F8}" srcOrd="1" destOrd="0" presId="urn:microsoft.com/office/officeart/2005/8/layout/process1"/>
    <dgm:cxn modelId="{51BAB18B-B781-41D5-AA55-5488D9330D45}" type="presOf" srcId="{F51DD0C6-B4A5-4CC9-A23D-3FC2621A0187}" destId="{47E6FA14-3641-4573-B526-AE9C8EF7EB55}" srcOrd="0" destOrd="0" presId="urn:microsoft.com/office/officeart/2005/8/layout/process1"/>
    <dgm:cxn modelId="{0ECEBCC3-FE0D-4630-A845-B4AAC98C6B01}" type="presOf" srcId="{31B2A665-E722-4845-9E08-BC933B610F9E}" destId="{42219C26-9862-4F6F-A89F-EB0BCC75CB62}" srcOrd="0" destOrd="0" presId="urn:microsoft.com/office/officeart/2005/8/layout/process1"/>
    <dgm:cxn modelId="{2560EEC6-B030-4893-BBCC-351EE977D191}" type="presOf" srcId="{F2F10071-BECE-4DB7-A309-65E97EB41756}" destId="{DADDE1FB-EA71-43F6-9CEA-F9583441AB22}" srcOrd="0" destOrd="0" presId="urn:microsoft.com/office/officeart/2005/8/layout/process1"/>
    <dgm:cxn modelId="{1D75F0D3-FA43-4AFF-BD98-992C3352C107}" type="presOf" srcId="{83258BF0-8374-492F-BB84-E8ACC54944E9}" destId="{023AE633-20EC-4357-98E0-0EBAB47A5BAC}" srcOrd="0" destOrd="0" presId="urn:microsoft.com/office/officeart/2005/8/layout/process1"/>
    <dgm:cxn modelId="{FFF2A2DA-9CE9-46AD-800D-1211460337BD}" type="presOf" srcId="{0E50C6FA-638B-470F-9401-5D425F23F92F}" destId="{2C77533B-D4BD-4554-8579-6B3FC75031B9}" srcOrd="0" destOrd="0" presId="urn:microsoft.com/office/officeart/2005/8/layout/process1"/>
    <dgm:cxn modelId="{506F27FF-9CA7-468C-B0C4-562B4583DAA4}" srcId="{0E50C6FA-638B-470F-9401-5D425F23F92F}" destId="{31B2A665-E722-4845-9E08-BC933B610F9E}" srcOrd="0" destOrd="0" parTransId="{A8D54D76-2F00-4F5A-992E-A5732F63A1F5}" sibTransId="{83258BF0-8374-492F-BB84-E8ACC54944E9}"/>
    <dgm:cxn modelId="{F60DB7C4-960E-45FF-AA1A-E2819F286C1E}" type="presParOf" srcId="{2C77533B-D4BD-4554-8579-6B3FC75031B9}" destId="{42219C26-9862-4F6F-A89F-EB0BCC75CB62}" srcOrd="0" destOrd="0" presId="urn:microsoft.com/office/officeart/2005/8/layout/process1"/>
    <dgm:cxn modelId="{C936360F-79F4-4522-A38A-4CD9350C30FB}" type="presParOf" srcId="{2C77533B-D4BD-4554-8579-6B3FC75031B9}" destId="{023AE633-20EC-4357-98E0-0EBAB47A5BAC}" srcOrd="1" destOrd="0" presId="urn:microsoft.com/office/officeart/2005/8/layout/process1"/>
    <dgm:cxn modelId="{7ACBC2E3-79BB-4366-BAAF-9FC1A8FEF6EC}" type="presParOf" srcId="{023AE633-20EC-4357-98E0-0EBAB47A5BAC}" destId="{95446098-CD06-4010-AD48-A241E2C838F8}" srcOrd="0" destOrd="0" presId="urn:microsoft.com/office/officeart/2005/8/layout/process1"/>
    <dgm:cxn modelId="{98E666F9-893C-4136-B619-3AD3C1F2B79D}" type="presParOf" srcId="{2C77533B-D4BD-4554-8579-6B3FC75031B9}" destId="{AFD0E37F-83C5-44D8-AB95-06E5BCB55F13}" srcOrd="2" destOrd="0" presId="urn:microsoft.com/office/officeart/2005/8/layout/process1"/>
    <dgm:cxn modelId="{D26E4F83-8A5E-4BF9-BFAA-91E9B96DB24B}" type="presParOf" srcId="{2C77533B-D4BD-4554-8579-6B3FC75031B9}" destId="{47E6FA14-3641-4573-B526-AE9C8EF7EB55}" srcOrd="3" destOrd="0" presId="urn:microsoft.com/office/officeart/2005/8/layout/process1"/>
    <dgm:cxn modelId="{1266E00F-1B96-4E1F-9544-1687E9E89B6B}" type="presParOf" srcId="{47E6FA14-3641-4573-B526-AE9C8EF7EB55}" destId="{68999520-8EDF-44F7-A0CB-C2D6741722C7}" srcOrd="0" destOrd="0" presId="urn:microsoft.com/office/officeart/2005/8/layout/process1"/>
    <dgm:cxn modelId="{5377BF97-FDC9-4B05-BA62-97C511E1E505}" type="presParOf" srcId="{2C77533B-D4BD-4554-8579-6B3FC75031B9}" destId="{DADDE1FB-EA71-43F6-9CEA-F9583441AB2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C2520F-9484-4B94-9DC9-CA08D445CF9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C34CA91A-D121-4A8E-A07E-C209243D915C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SPEŁNIENIE WSZYSTKICH WYMAGAŃ OKREŚLONYCH W PRZEPISACH PRAWA</a:t>
          </a:r>
        </a:p>
      </dgm:t>
    </dgm:pt>
    <dgm:pt modelId="{C4072C07-B63E-452F-8323-6A664619C751}" type="parTrans" cxnId="{053EEFAB-C067-4BDE-87CB-879F1FE06E7E}">
      <dgm:prSet/>
      <dgm:spPr/>
      <dgm:t>
        <a:bodyPr/>
        <a:lstStyle/>
        <a:p>
          <a:endParaRPr lang="pl-PL"/>
        </a:p>
      </dgm:t>
    </dgm:pt>
    <dgm:pt modelId="{07352C88-79AB-4D9C-B8FB-DF985B3B3C45}" type="sibTrans" cxnId="{053EEFAB-C067-4BDE-87CB-879F1FE06E7E}">
      <dgm:prSet/>
      <dgm:spPr/>
      <dgm:t>
        <a:bodyPr/>
        <a:lstStyle/>
        <a:p>
          <a:endParaRPr lang="pl-PL"/>
        </a:p>
      </dgm:t>
    </dgm:pt>
    <dgm:pt modelId="{CA931725-1855-4CDA-AEE2-5EC9CE3B2AF6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ORGAN NIE MOŻE ODMÓWIĆ ZATWIERDZENIA PROJEKTU I WYDANIA DECYZJI O POZWOLENIU NA BUDOWĘ</a:t>
          </a:r>
        </a:p>
      </dgm:t>
    </dgm:pt>
    <dgm:pt modelId="{22A2A244-2910-4CAE-A4C0-CDAC835D0445}" type="parTrans" cxnId="{473583B0-2025-4339-98FC-EAB90B73B14B}">
      <dgm:prSet/>
      <dgm:spPr/>
      <dgm:t>
        <a:bodyPr/>
        <a:lstStyle/>
        <a:p>
          <a:endParaRPr lang="pl-PL"/>
        </a:p>
      </dgm:t>
    </dgm:pt>
    <dgm:pt modelId="{A4A61792-578B-4963-B4B0-25FCDBD4D4CF}" type="sibTrans" cxnId="{473583B0-2025-4339-98FC-EAB90B73B14B}">
      <dgm:prSet/>
      <dgm:spPr/>
      <dgm:t>
        <a:bodyPr/>
        <a:lstStyle/>
        <a:p>
          <a:endParaRPr lang="pl-PL"/>
        </a:p>
      </dgm:t>
    </dgm:pt>
    <dgm:pt modelId="{B5BF58A0-944D-4AF3-BCFC-2862B4EEFAC5}" type="pres">
      <dgm:prSet presAssocID="{0FC2520F-9484-4B94-9DC9-CA08D445CF9E}" presName="Name0" presStyleCnt="0">
        <dgm:presLayoutVars>
          <dgm:dir/>
          <dgm:resizeHandles val="exact"/>
        </dgm:presLayoutVars>
      </dgm:prSet>
      <dgm:spPr/>
    </dgm:pt>
    <dgm:pt modelId="{0BC241A8-4F51-4C7F-AFD4-7D13B66B9D1B}" type="pres">
      <dgm:prSet presAssocID="{C34CA91A-D121-4A8E-A07E-C209243D915C}" presName="node" presStyleLbl="node1" presStyleIdx="0" presStyleCnt="2">
        <dgm:presLayoutVars>
          <dgm:bulletEnabled val="1"/>
        </dgm:presLayoutVars>
      </dgm:prSet>
      <dgm:spPr/>
    </dgm:pt>
    <dgm:pt modelId="{32A7FAD9-5454-46E6-81D8-86276668CE46}" type="pres">
      <dgm:prSet presAssocID="{07352C88-79AB-4D9C-B8FB-DF985B3B3C45}" presName="sibTrans" presStyleLbl="sibTrans2D1" presStyleIdx="0" presStyleCnt="1"/>
      <dgm:spPr/>
    </dgm:pt>
    <dgm:pt modelId="{74376E7E-6DFF-4BB5-9915-3F2575E9367D}" type="pres">
      <dgm:prSet presAssocID="{07352C88-79AB-4D9C-B8FB-DF985B3B3C45}" presName="connectorText" presStyleLbl="sibTrans2D1" presStyleIdx="0" presStyleCnt="1"/>
      <dgm:spPr/>
    </dgm:pt>
    <dgm:pt modelId="{C76154E6-E4BD-405A-8677-C4EEBD241A85}" type="pres">
      <dgm:prSet presAssocID="{CA931725-1855-4CDA-AEE2-5EC9CE3B2AF6}" presName="node" presStyleLbl="node1" presStyleIdx="1" presStyleCnt="2">
        <dgm:presLayoutVars>
          <dgm:bulletEnabled val="1"/>
        </dgm:presLayoutVars>
      </dgm:prSet>
      <dgm:spPr/>
    </dgm:pt>
  </dgm:ptLst>
  <dgm:cxnLst>
    <dgm:cxn modelId="{B136AB0C-C648-44D1-AD7E-F366590098F1}" type="presOf" srcId="{07352C88-79AB-4D9C-B8FB-DF985B3B3C45}" destId="{32A7FAD9-5454-46E6-81D8-86276668CE46}" srcOrd="0" destOrd="0" presId="urn:microsoft.com/office/officeart/2005/8/layout/process1"/>
    <dgm:cxn modelId="{451AAA61-8BAC-4521-9369-87AFBF003C2F}" type="presOf" srcId="{CA931725-1855-4CDA-AEE2-5EC9CE3B2AF6}" destId="{C76154E6-E4BD-405A-8677-C4EEBD241A85}" srcOrd="0" destOrd="0" presId="urn:microsoft.com/office/officeart/2005/8/layout/process1"/>
    <dgm:cxn modelId="{053EEFAB-C067-4BDE-87CB-879F1FE06E7E}" srcId="{0FC2520F-9484-4B94-9DC9-CA08D445CF9E}" destId="{C34CA91A-D121-4A8E-A07E-C209243D915C}" srcOrd="0" destOrd="0" parTransId="{C4072C07-B63E-452F-8323-6A664619C751}" sibTransId="{07352C88-79AB-4D9C-B8FB-DF985B3B3C45}"/>
    <dgm:cxn modelId="{473583B0-2025-4339-98FC-EAB90B73B14B}" srcId="{0FC2520F-9484-4B94-9DC9-CA08D445CF9E}" destId="{CA931725-1855-4CDA-AEE2-5EC9CE3B2AF6}" srcOrd="1" destOrd="0" parTransId="{22A2A244-2910-4CAE-A4C0-CDAC835D0445}" sibTransId="{A4A61792-578B-4963-B4B0-25FCDBD4D4CF}"/>
    <dgm:cxn modelId="{CDEE31CA-4C60-42DC-8899-A00003F2B59C}" type="presOf" srcId="{07352C88-79AB-4D9C-B8FB-DF985B3B3C45}" destId="{74376E7E-6DFF-4BB5-9915-3F2575E9367D}" srcOrd="1" destOrd="0" presId="urn:microsoft.com/office/officeart/2005/8/layout/process1"/>
    <dgm:cxn modelId="{8E69EBE7-AC4B-45C4-98B6-3CAC670270FF}" type="presOf" srcId="{0FC2520F-9484-4B94-9DC9-CA08D445CF9E}" destId="{B5BF58A0-944D-4AF3-BCFC-2862B4EEFAC5}" srcOrd="0" destOrd="0" presId="urn:microsoft.com/office/officeart/2005/8/layout/process1"/>
    <dgm:cxn modelId="{26FA9BE9-7474-4797-8903-6C70445BA5A6}" type="presOf" srcId="{C34CA91A-D121-4A8E-A07E-C209243D915C}" destId="{0BC241A8-4F51-4C7F-AFD4-7D13B66B9D1B}" srcOrd="0" destOrd="0" presId="urn:microsoft.com/office/officeart/2005/8/layout/process1"/>
    <dgm:cxn modelId="{3169C19A-3992-4537-B11F-8EC2F0FDBA64}" type="presParOf" srcId="{B5BF58A0-944D-4AF3-BCFC-2862B4EEFAC5}" destId="{0BC241A8-4F51-4C7F-AFD4-7D13B66B9D1B}" srcOrd="0" destOrd="0" presId="urn:microsoft.com/office/officeart/2005/8/layout/process1"/>
    <dgm:cxn modelId="{E9CDC8AC-8ACA-4864-9692-4E16883735B2}" type="presParOf" srcId="{B5BF58A0-944D-4AF3-BCFC-2862B4EEFAC5}" destId="{32A7FAD9-5454-46E6-81D8-86276668CE46}" srcOrd="1" destOrd="0" presId="urn:microsoft.com/office/officeart/2005/8/layout/process1"/>
    <dgm:cxn modelId="{A66F2735-1BD4-42D0-9CE7-4E618E3B70BB}" type="presParOf" srcId="{32A7FAD9-5454-46E6-81D8-86276668CE46}" destId="{74376E7E-6DFF-4BB5-9915-3F2575E9367D}" srcOrd="0" destOrd="0" presId="urn:microsoft.com/office/officeart/2005/8/layout/process1"/>
    <dgm:cxn modelId="{07C5D1AA-5B6D-4CB3-9AEE-E6D2653B31D1}" type="presParOf" srcId="{B5BF58A0-944D-4AF3-BCFC-2862B4EEFAC5}" destId="{C76154E6-E4BD-405A-8677-C4EEBD241A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4C36D-B310-490A-A695-E561157F2B83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73194-44D0-46A1-9D3D-20ED7E140638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BBEE7-FCEF-44B3-AD68-8381CD0F6E95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3851F-3C28-429E-A245-EC6EF7644E55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CBDF9-DE4C-4730-B6EB-6111AAC12AF2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BUDOWLANY</a:t>
          </a:r>
        </a:p>
      </dsp:txBody>
      <dsp:txXfrm>
        <a:off x="4145946" y="324414"/>
        <a:ext cx="2513811" cy="1560821"/>
      </dsp:txXfrm>
    </dsp:sp>
    <dsp:sp modelId="{0DDA0E6C-FBDB-443E-BCBA-3B0EEFCFE0CC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5F6EB-1B88-4DA6-9AAE-C17AC2F9DE11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ZAGOSPODAROWANIA DZIAŁKI LUB TERENU</a:t>
          </a:r>
        </a:p>
      </dsp:txBody>
      <dsp:txXfrm>
        <a:off x="954810" y="2741699"/>
        <a:ext cx="2513811" cy="1560821"/>
      </dsp:txXfrm>
    </dsp:sp>
    <dsp:sp modelId="{95B8D5DF-88A1-43DD-9D21-9457D28AB3BB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C010F-84D5-48C2-824B-6CDEDA2D642B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ARCHITEKTONICZNO-BUDOWLANY</a:t>
          </a:r>
        </a:p>
      </dsp:txBody>
      <dsp:txXfrm>
        <a:off x="4145946" y="2741699"/>
        <a:ext cx="2513811" cy="1560821"/>
      </dsp:txXfrm>
    </dsp:sp>
    <dsp:sp modelId="{66B48497-F688-47AC-84BD-432BD8162D15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26952-1BFB-48C6-BD90-72FA3BEC7F9D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TECHNICZNY</a:t>
          </a:r>
        </a:p>
      </dsp:txBody>
      <dsp:txXfrm>
        <a:off x="7337081" y="2741699"/>
        <a:ext cx="2513811" cy="1560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B0CB2-47CC-4F9F-9640-DC02CF861CDD}">
      <dsp:nvSpPr>
        <dsp:cNvPr id="0" name=""/>
        <dsp:cNvSpPr/>
      </dsp:nvSpPr>
      <dsp:spPr>
        <a:xfrm>
          <a:off x="5922168" y="1987167"/>
          <a:ext cx="1912143" cy="910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142"/>
              </a:lnTo>
              <a:lnTo>
                <a:pt x="1912143" y="620142"/>
              </a:lnTo>
              <a:lnTo>
                <a:pt x="1912143" y="9100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689E9-9E92-4626-9729-EE9A43474963}">
      <dsp:nvSpPr>
        <dsp:cNvPr id="0" name=""/>
        <dsp:cNvSpPr/>
      </dsp:nvSpPr>
      <dsp:spPr>
        <a:xfrm>
          <a:off x="4010025" y="1987167"/>
          <a:ext cx="1912143" cy="910006"/>
        </a:xfrm>
        <a:custGeom>
          <a:avLst/>
          <a:gdLst/>
          <a:ahLst/>
          <a:cxnLst/>
          <a:rect l="0" t="0" r="0" b="0"/>
          <a:pathLst>
            <a:path>
              <a:moveTo>
                <a:pt x="1912143" y="0"/>
              </a:moveTo>
              <a:lnTo>
                <a:pt x="1912143" y="620142"/>
              </a:lnTo>
              <a:lnTo>
                <a:pt x="0" y="620142"/>
              </a:lnTo>
              <a:lnTo>
                <a:pt x="0" y="9100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601CC-1281-449E-933E-0FBE52EDF37E}">
      <dsp:nvSpPr>
        <dsp:cNvPr id="0" name=""/>
        <dsp:cNvSpPr/>
      </dsp:nvSpPr>
      <dsp:spPr>
        <a:xfrm>
          <a:off x="4357687" y="275"/>
          <a:ext cx="3128962" cy="19868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F1A70-3836-4507-B3A9-2C4DCA4E74D4}">
      <dsp:nvSpPr>
        <dsp:cNvPr id="0" name=""/>
        <dsp:cNvSpPr/>
      </dsp:nvSpPr>
      <dsp:spPr>
        <a:xfrm>
          <a:off x="4705350" y="330555"/>
          <a:ext cx="3128962" cy="1986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ZATWIERDZENIE PROJEKTU ZAGOSPODAROWANIA DZIAŁKI LUB TERENU ORAZ PROJEKTU ARCHITEKTONICZNO-BUDOWLANEGO</a:t>
          </a:r>
        </a:p>
      </dsp:txBody>
      <dsp:txXfrm>
        <a:off x="4763544" y="388749"/>
        <a:ext cx="3012574" cy="1870503"/>
      </dsp:txXfrm>
    </dsp:sp>
    <dsp:sp modelId="{CB890980-0D81-4DB5-BC30-632E29875186}">
      <dsp:nvSpPr>
        <dsp:cNvPr id="0" name=""/>
        <dsp:cNvSpPr/>
      </dsp:nvSpPr>
      <dsp:spPr>
        <a:xfrm>
          <a:off x="2445543" y="2897173"/>
          <a:ext cx="3128962" cy="19868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F4DEE-99DC-44D3-A388-28625E618762}">
      <dsp:nvSpPr>
        <dsp:cNvPr id="0" name=""/>
        <dsp:cNvSpPr/>
      </dsp:nvSpPr>
      <dsp:spPr>
        <a:xfrm>
          <a:off x="2793206" y="3227452"/>
          <a:ext cx="3128962" cy="1986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DECYZJI O POZWOLENIE NA BUDOWĘ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(ART. 34 UST. 4 PB)</a:t>
          </a:r>
        </a:p>
      </dsp:txBody>
      <dsp:txXfrm>
        <a:off x="2851400" y="3285646"/>
        <a:ext cx="3012574" cy="1870503"/>
      </dsp:txXfrm>
    </dsp:sp>
    <dsp:sp modelId="{A567E9CA-2A43-46AB-966D-E3D6080E6EDB}">
      <dsp:nvSpPr>
        <dsp:cNvPr id="0" name=""/>
        <dsp:cNvSpPr/>
      </dsp:nvSpPr>
      <dsp:spPr>
        <a:xfrm>
          <a:off x="6269831" y="2897173"/>
          <a:ext cx="3128962" cy="19868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18098-FF58-42EB-A348-85F23ECC194B}">
      <dsp:nvSpPr>
        <dsp:cNvPr id="0" name=""/>
        <dsp:cNvSpPr/>
      </dsp:nvSpPr>
      <dsp:spPr>
        <a:xfrm>
          <a:off x="6617493" y="3227452"/>
          <a:ext cx="3128962" cy="1986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ODRĘBNEJ DECYZJI O ZATWIERDZENIU PROJEKTU</a:t>
          </a:r>
          <a:br>
            <a:rPr lang="pl-PL" sz="2000" kern="1200" dirty="0"/>
          </a:br>
          <a:r>
            <a:rPr lang="pl-PL" sz="2000" kern="1200" dirty="0"/>
            <a:t>(ART. 34 UST. 5 PB)</a:t>
          </a:r>
        </a:p>
      </dsp:txBody>
      <dsp:txXfrm>
        <a:off x="6675687" y="3285646"/>
        <a:ext cx="3012574" cy="1870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B4120-CA0C-4E7B-BF3C-C27E75C861A9}">
      <dsp:nvSpPr>
        <dsp:cNvPr id="0" name=""/>
        <dsp:cNvSpPr/>
      </dsp:nvSpPr>
      <dsp:spPr>
        <a:xfrm>
          <a:off x="7519213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B3DE6-4A4B-471C-BE06-00593B41AB1B}">
      <dsp:nvSpPr>
        <dsp:cNvPr id="0" name=""/>
        <dsp:cNvSpPr/>
      </dsp:nvSpPr>
      <dsp:spPr>
        <a:xfrm>
          <a:off x="5949106" y="1680968"/>
          <a:ext cx="1615826" cy="76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042"/>
              </a:lnTo>
              <a:lnTo>
                <a:pt x="1615826" y="524042"/>
              </a:lnTo>
              <a:lnTo>
                <a:pt x="1615826" y="768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E903B-FB9D-4179-ACCA-5EA882F8CA98}">
      <dsp:nvSpPr>
        <dsp:cNvPr id="0" name=""/>
        <dsp:cNvSpPr/>
      </dsp:nvSpPr>
      <dsp:spPr>
        <a:xfrm>
          <a:off x="4287559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ADDB0-C760-493A-A9EC-E7C201747F8B}">
      <dsp:nvSpPr>
        <dsp:cNvPr id="0" name=""/>
        <dsp:cNvSpPr/>
      </dsp:nvSpPr>
      <dsp:spPr>
        <a:xfrm>
          <a:off x="4333279" y="1680968"/>
          <a:ext cx="1615826" cy="768986"/>
        </a:xfrm>
        <a:custGeom>
          <a:avLst/>
          <a:gdLst/>
          <a:ahLst/>
          <a:cxnLst/>
          <a:rect l="0" t="0" r="0" b="0"/>
          <a:pathLst>
            <a:path>
              <a:moveTo>
                <a:pt x="1615826" y="0"/>
              </a:moveTo>
              <a:lnTo>
                <a:pt x="1615826" y="524042"/>
              </a:lnTo>
              <a:lnTo>
                <a:pt x="0" y="524042"/>
              </a:lnTo>
              <a:lnTo>
                <a:pt x="0" y="768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EBD4A-E105-45E1-B42B-CBC8101D4362}">
      <dsp:nvSpPr>
        <dsp:cNvPr id="0" name=""/>
        <dsp:cNvSpPr/>
      </dsp:nvSpPr>
      <dsp:spPr>
        <a:xfrm>
          <a:off x="4627066" y="1977"/>
          <a:ext cx="2644080" cy="1678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03FAD-BD5E-441D-B4E2-2D8892E81C22}">
      <dsp:nvSpPr>
        <dsp:cNvPr id="0" name=""/>
        <dsp:cNvSpPr/>
      </dsp:nvSpPr>
      <dsp:spPr>
        <a:xfrm>
          <a:off x="4920853" y="281074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PROJEKTANT-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OCENA CHARAKTERU ODSTĄPIENIA</a:t>
          </a:r>
        </a:p>
      </dsp:txBody>
      <dsp:txXfrm>
        <a:off x="4970029" y="330250"/>
        <a:ext cx="2545728" cy="1580639"/>
      </dsp:txXfrm>
    </dsp:sp>
    <dsp:sp modelId="{940056C0-122B-42E5-9998-4D9C91DD0622}">
      <dsp:nvSpPr>
        <dsp:cNvPr id="0" name=""/>
        <dsp:cNvSpPr/>
      </dsp:nvSpPr>
      <dsp:spPr>
        <a:xfrm>
          <a:off x="3011239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30BDB-ED6E-4CA5-87C2-B61FEA3F7444}">
      <dsp:nvSpPr>
        <dsp:cNvPr id="0" name=""/>
        <dsp:cNvSpPr/>
      </dsp:nvSpPr>
      <dsp:spPr>
        <a:xfrm>
          <a:off x="3305026" y="2729052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ODSTĄPIENIE ISTOTNE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(ART. 36A UST. 1 PB)</a:t>
          </a:r>
        </a:p>
      </dsp:txBody>
      <dsp:txXfrm>
        <a:off x="3354202" y="2778228"/>
        <a:ext cx="2545728" cy="1580639"/>
      </dsp:txXfrm>
    </dsp:sp>
    <dsp:sp modelId="{90CE90DA-6A52-44BC-AF8A-A56C215A8B4E}">
      <dsp:nvSpPr>
        <dsp:cNvPr id="0" name=""/>
        <dsp:cNvSpPr/>
      </dsp:nvSpPr>
      <dsp:spPr>
        <a:xfrm>
          <a:off x="3011239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39873-1B49-4994-9EAC-3B3B0A1389C7}">
      <dsp:nvSpPr>
        <dsp:cNvPr id="0" name=""/>
        <dsp:cNvSpPr/>
      </dsp:nvSpPr>
      <dsp:spPr>
        <a:xfrm>
          <a:off x="3305026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UZYSKANIE</a:t>
          </a:r>
          <a:br>
            <a:rPr lang="pl-PL" sz="1700" kern="1200" dirty="0"/>
          </a:br>
          <a:r>
            <a:rPr lang="pl-PL" sz="1700" kern="1200" dirty="0"/>
            <a:t> DECYZJI O ZMIANIE POZWOLENIA NA BUDOWĘ</a:t>
          </a:r>
        </a:p>
      </dsp:txBody>
      <dsp:txXfrm>
        <a:off x="3354202" y="5226206"/>
        <a:ext cx="2545728" cy="1580639"/>
      </dsp:txXfrm>
    </dsp:sp>
    <dsp:sp modelId="{F0337A1C-73C1-4B46-85E0-37971EC26423}">
      <dsp:nvSpPr>
        <dsp:cNvPr id="0" name=""/>
        <dsp:cNvSpPr/>
      </dsp:nvSpPr>
      <dsp:spPr>
        <a:xfrm>
          <a:off x="6242893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2F9F1-1E5F-47AA-B445-A7996FEFB112}">
      <dsp:nvSpPr>
        <dsp:cNvPr id="0" name=""/>
        <dsp:cNvSpPr/>
      </dsp:nvSpPr>
      <dsp:spPr>
        <a:xfrm>
          <a:off x="6536680" y="2729052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ODSTĄPIENIE NIEISTOTNE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(ART. 36A UST. 6 PB)</a:t>
          </a:r>
        </a:p>
      </dsp:txBody>
      <dsp:txXfrm>
        <a:off x="6585856" y="2778228"/>
        <a:ext cx="2545728" cy="1580639"/>
      </dsp:txXfrm>
    </dsp:sp>
    <dsp:sp modelId="{7DDC7EEF-56D0-4550-8DC9-270CDD58F56A}">
      <dsp:nvSpPr>
        <dsp:cNvPr id="0" name=""/>
        <dsp:cNvSpPr/>
      </dsp:nvSpPr>
      <dsp:spPr>
        <a:xfrm>
          <a:off x="6242893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893FE-6130-4D8D-89E4-3689BF430596}">
      <dsp:nvSpPr>
        <dsp:cNvPr id="0" name=""/>
        <dsp:cNvSpPr/>
      </dsp:nvSpPr>
      <dsp:spPr>
        <a:xfrm>
          <a:off x="6536680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PROJEKTANT </a:t>
          </a:r>
          <a:r>
            <a:rPr lang="en-GB" sz="1700" kern="1200" dirty="0"/>
            <a:t>DOŁĄCZA DO</a:t>
          </a:r>
          <a:r>
            <a:rPr lang="pl-PL" sz="1700" kern="1200" dirty="0"/>
            <a:t> DOKUMENTACJI BUDOWY ODPOWIEDNIE INFORMACJE (RYSUNEK I OPIS) DOTYCZĄCE TEGO ODSTĄPIENIA</a:t>
          </a:r>
        </a:p>
      </dsp:txBody>
      <dsp:txXfrm>
        <a:off x="6585856" y="5226206"/>
        <a:ext cx="2545728" cy="1580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19C26-9862-4F6F-A89F-EB0BCC75CB62}">
      <dsp:nvSpPr>
        <dsp:cNvPr id="0" name=""/>
        <dsp:cNvSpPr/>
      </dsp:nvSpPr>
      <dsp:spPr>
        <a:xfrm>
          <a:off x="9242" y="1602519"/>
          <a:ext cx="2762398" cy="18128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STWIERDZENIE NIEPRAWIDŁOWOŚCI PRZEZ ORGAN ADMINISTRACJI ARCHITEKTONICZNO-BUDOWLANEJ</a:t>
          </a:r>
        </a:p>
      </dsp:txBody>
      <dsp:txXfrm>
        <a:off x="62338" y="1655615"/>
        <a:ext cx="2656206" cy="1706632"/>
      </dsp:txXfrm>
    </dsp:sp>
    <dsp:sp modelId="{023AE633-20EC-4357-98E0-0EBAB47A5BAC}">
      <dsp:nvSpPr>
        <dsp:cNvPr id="0" name=""/>
        <dsp:cNvSpPr/>
      </dsp:nvSpPr>
      <dsp:spPr>
        <a:xfrm>
          <a:off x="3047880" y="216639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/>
        </a:p>
      </dsp:txBody>
      <dsp:txXfrm>
        <a:off x="3047880" y="2303409"/>
        <a:ext cx="409940" cy="411044"/>
      </dsp:txXfrm>
    </dsp:sp>
    <dsp:sp modelId="{AFD0E37F-83C5-44D8-AB95-06E5BCB55F13}">
      <dsp:nvSpPr>
        <dsp:cNvPr id="0" name=""/>
        <dsp:cNvSpPr/>
      </dsp:nvSpPr>
      <dsp:spPr>
        <a:xfrm>
          <a:off x="3876600" y="1602519"/>
          <a:ext cx="2762398" cy="18128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NAŁOŻENIE W DRODZE </a:t>
          </a:r>
          <a:r>
            <a:rPr lang="pl-PL" sz="1600" b="1" u="sng" kern="1200" dirty="0">
              <a:solidFill>
                <a:schemeClr val="tx1"/>
              </a:solidFill>
            </a:rPr>
            <a:t>POSTANOWIENIA</a:t>
          </a:r>
          <a:r>
            <a:rPr lang="pl-PL" sz="1600" kern="1200" dirty="0">
              <a:solidFill>
                <a:schemeClr val="tx1"/>
              </a:solidFill>
            </a:rPr>
            <a:t> OBOWIĄZKU USUNIĘCIA WSKAZANYCH NIEPRAWIDŁOWOŚCI W OKREŚLONYM TERMINIE – ART. 35 UST. 3 PB </a:t>
          </a:r>
        </a:p>
      </dsp:txBody>
      <dsp:txXfrm>
        <a:off x="3929696" y="1655615"/>
        <a:ext cx="2656206" cy="1706632"/>
      </dsp:txXfrm>
    </dsp:sp>
    <dsp:sp modelId="{47E6FA14-3641-4573-B526-AE9C8EF7EB55}">
      <dsp:nvSpPr>
        <dsp:cNvPr id="0" name=""/>
        <dsp:cNvSpPr/>
      </dsp:nvSpPr>
      <dsp:spPr>
        <a:xfrm>
          <a:off x="6915239" y="216639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/>
        </a:p>
      </dsp:txBody>
      <dsp:txXfrm>
        <a:off x="6915239" y="2303409"/>
        <a:ext cx="409940" cy="411044"/>
      </dsp:txXfrm>
    </dsp:sp>
    <dsp:sp modelId="{DADDE1FB-EA71-43F6-9CEA-F9583441AB22}">
      <dsp:nvSpPr>
        <dsp:cNvPr id="0" name=""/>
        <dsp:cNvSpPr/>
      </dsp:nvSpPr>
      <dsp:spPr>
        <a:xfrm>
          <a:off x="7743958" y="1602519"/>
          <a:ext cx="2762398" cy="18128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PO BEZSKUTECZNYM UPŁYWIE TERMINU – </a:t>
          </a:r>
          <a:r>
            <a:rPr lang="pl-PL" sz="1600" b="1" u="sng" kern="1200" dirty="0">
              <a:solidFill>
                <a:schemeClr val="tx1"/>
              </a:solidFill>
            </a:rPr>
            <a:t>DECYZJA</a:t>
          </a:r>
          <a:r>
            <a:rPr lang="pl-PL" sz="1600" kern="1200" dirty="0">
              <a:solidFill>
                <a:schemeClr val="tx1"/>
              </a:solidFill>
            </a:rPr>
            <a:t> O ODMOWIE ZATWIERDZENIA PROJEKTU I WYDANIA DECYZJI O POZWOLENIU NA BUDOWĘ – ART. 35 UST. 5 PB</a:t>
          </a:r>
        </a:p>
      </dsp:txBody>
      <dsp:txXfrm>
        <a:off x="7797054" y="1655615"/>
        <a:ext cx="2656206" cy="1706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241A8-4F51-4C7F-AFD4-7D13B66B9D1B}">
      <dsp:nvSpPr>
        <dsp:cNvPr id="0" name=""/>
        <dsp:cNvSpPr/>
      </dsp:nvSpPr>
      <dsp:spPr>
        <a:xfrm>
          <a:off x="2053" y="0"/>
          <a:ext cx="4379788" cy="20863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SPEŁNIENIE WSZYSTKICH WYMAGAŃ OKREŚLONYCH W PRZEPISACH PRAWA</a:t>
          </a:r>
        </a:p>
      </dsp:txBody>
      <dsp:txXfrm>
        <a:off x="63161" y="61108"/>
        <a:ext cx="4257572" cy="1964161"/>
      </dsp:txXfrm>
    </dsp:sp>
    <dsp:sp modelId="{32A7FAD9-5454-46E6-81D8-86276668CE46}">
      <dsp:nvSpPr>
        <dsp:cNvPr id="0" name=""/>
        <dsp:cNvSpPr/>
      </dsp:nvSpPr>
      <dsp:spPr>
        <a:xfrm>
          <a:off x="4819821" y="500094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4600" kern="1200"/>
        </a:p>
      </dsp:txBody>
      <dsp:txXfrm>
        <a:off x="4819821" y="717331"/>
        <a:ext cx="649961" cy="651713"/>
      </dsp:txXfrm>
    </dsp:sp>
    <dsp:sp modelId="{C76154E6-E4BD-405A-8677-C4EEBD241A85}">
      <dsp:nvSpPr>
        <dsp:cNvPr id="0" name=""/>
        <dsp:cNvSpPr/>
      </dsp:nvSpPr>
      <dsp:spPr>
        <a:xfrm>
          <a:off x="6133757" y="0"/>
          <a:ext cx="4379788" cy="20863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ORGAN NIE MOŻE ODMÓWIĆ ZATWIERDZENIA PROJEKTU I WYDANIA DECYZJI O POZWOLENIU NA BUDOWĘ</a:t>
          </a:r>
        </a:p>
      </dsp:txBody>
      <dsp:txXfrm>
        <a:off x="6194865" y="61108"/>
        <a:ext cx="4257572" cy="1964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65E77-E084-E871-900E-BAAEE83A6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F83AFAB-51F9-6E6A-6F48-08D2F9666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B3A70F-49C1-01D6-55E8-E707868E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FEB605-C2D5-576C-9843-99EB2E52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0B4244-D85B-4F57-5CCE-A9C63453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0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96C197-C404-3D42-7515-AD611826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7F5F0E-3593-1701-ED09-22A490681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76102D-6820-5CD8-4502-D95F8A55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DD9335-7203-8745-E018-F773FE53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19218F-7B75-EA38-CAB7-3FE648FF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2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21EC111-F76C-EAF0-BD14-7A6FD0198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01E987F-77FC-1DAF-480F-0A38DE1BB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1B5866-E8B4-108A-743E-1C4A19FE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C589B5-028C-1A2B-DF9A-1DB0BB28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B25914-789C-0E8E-381F-2D89504E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1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2165A5-B9F5-A525-2B3F-5119EB86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FBAA9B-0BDD-51DE-3044-C52FE3DF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07B1FB-D2FD-BC93-6959-6EE62875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5F8F4E-9E3F-6D63-F5F2-A500FEF8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CEC311-0F6E-D0E9-B3B0-EEBC4173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4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67599-2EC2-5362-07C9-628680D2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0C3F58-0F71-395F-28BC-3A45C97B6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8941EB-3000-0D94-6D31-6B315ED6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9FD4B7-395E-89AC-D901-AFEDCE3D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5971B2-1670-B8C5-1040-8AEF26ED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60556A-A5CE-BD0E-6FB4-A528BB3F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84B76A-A4E3-88DE-ED69-CCF497E26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C013B23-BF3B-1542-19BB-8FE42E3A7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5CF804-88DA-2C1F-1992-EB275223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A74514-7C91-FDFC-B86E-6A2A5526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166777-E406-7C76-219B-90F8A772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3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267077-1A13-90AB-D8D8-6126C381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9BDAFA-06FD-72D0-B48B-3483581B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ED137A-EB88-2E74-653E-FE6430B35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5635213-49C0-DF70-A0C2-94B5B3079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46EC75A-3F3E-5947-9166-333A4F082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32EFBD6-EA76-ECA3-DF27-459D1A63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04354BF-AF2E-9DF3-3451-3815E158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6ACE0F1-3B0F-883C-8C84-88A83AB8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1032C-9E68-F412-9E6C-25457A84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B352160-BD32-1EEE-6440-D84167B2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6DD0C5A-4C78-A8EA-EFDF-54D0EA4A5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7553859-D449-F13A-16C0-474D8048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4EEB11A-F956-DCCF-905B-3F2E9CE7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7FDDB09-413D-9045-582F-C0628689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1E0B72-8324-4C32-29EB-55933E2E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2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FEBEDB-6973-5641-6FEA-60CE18A9F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6CF717-E7D1-5EA4-CF75-45449D01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B5D68EA-0EF0-DEB6-B7E4-FF649E222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87A44F-E638-9FB7-CB00-007C88AB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BC725E-B05E-C80E-9AB8-9AE30DC9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1603E4-98ED-04EF-782D-1709F724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332942-ECE4-E267-63E9-9A0B02E3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30DC387-E727-4B69-415C-839A49C57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14A2B36-657D-4BAF-59DD-FC2282725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CDFC21-8C55-21F6-5736-3F22B6A3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87B33E-C8BB-A889-E93A-8A28502E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62A60A-C886-9B1B-A063-9A48921B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C60B4A2-781F-52F7-181D-2AFA56E9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E5F65BE-9019-7B72-5DAD-E063DD757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C3CA3C-18B3-0739-6B56-C30C3DECC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C2B9-B31D-4219-B72C-46DB70CED0A5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CA1FFA-561B-3D8D-8F01-3E18B03E5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26E40D-C192-0FB6-9D98-3C596CF5A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6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597118/1/ii-sab-wa-349-22-projekt-architektoniczno-budowlany-jako-informacja-publiczna-wyrok-wojewodzkiego...?cm=URELATIONS" TargetMode="External"/><Relationship Id="rId2" Type="http://schemas.openxmlformats.org/officeDocument/2006/relationships/hyperlink" Target="https://sip.lex.pl/#/jurisprudence/523597284/1/ii-osk-179-20-odpowiedzialnosc-za-merytoryczna-zawartosc-projektu-architektoniczno-budowlanego...?cm=URELATION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534055/1/ii-sa-po-513-22-istotnosc-odstapienia-od-projektu-budowlanego-wyrok-wojewodzkiego-sadu...?cm=URELATIO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544351/1/i-sa-po-386-22-postepowanie-o-zmiane-decyzji-o-pozwoleniu-na-budowe-jako-odrebne-postepowanie-w...?cm=URELATION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665222/1/ii-sa-bk-182-23-przeslanki-obligujace-organ-do-wydania-decyzji-o-pozwoleniu-na-budowe-wyrok...?cm=URELATIONS" TargetMode="External"/><Relationship Id="rId2" Type="http://schemas.openxmlformats.org/officeDocument/2006/relationships/hyperlink" Target="https://sip.lex.pl/#/jurisprudence/523677332/1/ii-sa-lu-82-23-ocena-poprawnosci-i-kompletnosci-sporzadzonego-projektu-budowlanego-wyrok...?cm=UREL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x.pl/#/jurisprudence/523656693/1/ii-osk-2763-22-zwiazany-charakter-decyzji-o-pozwoleniu-na-budowe-wyrok-naczelnego-sadu...?cm=URELATION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85F8BDC-6B84-41AB-B9C5-72FF08A1D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br>
              <a:rPr lang="pl-PL" sz="6700"/>
            </a:br>
            <a:r>
              <a:rPr lang="pl-PL" sz="6700"/>
              <a:t>PROCES PROJEKTOWANIA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37BE73-F5D7-4C5D-9F84-10A4D7D49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 dirty="0"/>
              <a:t>DR KARINA PILARZ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4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CA3383-E605-44CC-B361-D99CCB41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4AB70F-474A-48CE-A93E-23419C6CB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3c. </a:t>
            </a:r>
            <a:r>
              <a:rPr lang="pl-PL" b="1" dirty="0">
                <a:solidFill>
                  <a:srgbClr val="FF5050"/>
                </a:solidFill>
              </a:rPr>
              <a:t>Projekt techniczny musi być zgodny z projektem zagospodarowania działki lub terenu oraz projektem architektoniczno-budowlanym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4. Projekt zagospodarowania działki lub terenu oraz projekt architektoniczno-budowlany </a:t>
            </a:r>
            <a:r>
              <a:rPr lang="pl-PL" u="sng" dirty="0">
                <a:solidFill>
                  <a:srgbClr val="0070C0"/>
                </a:solidFill>
              </a:rPr>
              <a:t>podlegają zatwierdzeniu w decyzji o pozwoleniu na budowę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5. </a:t>
            </a:r>
            <a:r>
              <a:rPr lang="pl-PL" dirty="0">
                <a:solidFill>
                  <a:srgbClr val="00B050"/>
                </a:solidFill>
              </a:rPr>
              <a:t>Inwestor</a:t>
            </a:r>
            <a:r>
              <a:rPr lang="pl-PL" dirty="0"/>
              <a:t>, spełniający warunki do uzyskania decyzji o pozwoleniu na budowę, </a:t>
            </a:r>
            <a:r>
              <a:rPr lang="pl-PL" b="1" dirty="0">
                <a:solidFill>
                  <a:srgbClr val="00B050"/>
                </a:solidFill>
              </a:rPr>
              <a:t>może żądać wydania odrębnej decyzji o zatwierdzeniu projektu zagospodarowania działki lub terenu lub projektu architektoniczno-budowlanego poprzedzającej wydanie decyzji o pozwoleniu na budowę</a:t>
            </a:r>
            <a:r>
              <a:rPr lang="pl-PL" dirty="0"/>
              <a:t>. Decyzja jest ważna przez czas w niej oznaczony, jednak nie dłużej niż rok.</a:t>
            </a:r>
          </a:p>
        </p:txBody>
      </p:sp>
    </p:spTree>
    <p:extLst>
      <p:ext uri="{BB962C8B-B14F-4D97-AF65-F5344CB8AC3E}">
        <p14:creationId xmlns:p14="http://schemas.microsoft.com/office/powerpoint/2010/main" val="839467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702E7-F74D-4222-AE05-0F6161C7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8AEADA-49E2-4256-B5F4-6280ACC3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11F7D3-0E7A-4ADF-8A4D-A9B20C399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729"/>
              </p:ext>
            </p:extLst>
          </p:nvPr>
        </p:nvGraphicFramePr>
        <p:xfrm>
          <a:off x="0" y="1097280"/>
          <a:ext cx="12192000" cy="521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723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FD344-78CA-A748-FC8B-683302F8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3B896-468D-67C3-287A-0141403FB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788160"/>
            <a:ext cx="11826240" cy="481584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26 stycznia 2023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OSK 179/20, </a:t>
            </a:r>
            <a:r>
              <a:rPr lang="pl-PL" b="1" u="sng" dirty="0">
                <a:solidFill>
                  <a:srgbClr val="0070C0"/>
                </a:solidFill>
              </a:rPr>
              <a:t> (LEX nr 3503588) </a:t>
            </a:r>
          </a:p>
          <a:p>
            <a:pPr marL="0" indent="0" algn="just">
              <a:buNone/>
            </a:pPr>
            <a:r>
              <a:rPr lang="pl-PL" dirty="0"/>
              <a:t>Stosownie do treści art. 34 ust. 4 </a:t>
            </a:r>
            <a:r>
              <a:rPr lang="pl-PL" dirty="0" err="1"/>
              <a:t>P.b</a:t>
            </a:r>
            <a:r>
              <a:rPr lang="pl-PL" dirty="0"/>
              <a:t>., organ architektoniczno-budowlany udzielając inwestorowi pozwolenia na budowę zatwierdza jednocześnie stanowiący obligatoryjny element wniosku o udzielenie pozwolenia na budowę projekt architektoniczno-budowlany (art. 33 ust. 2 pkt 1 </a:t>
            </a:r>
            <a:r>
              <a:rPr lang="pl-PL" dirty="0" err="1"/>
              <a:t>P.b</a:t>
            </a:r>
            <a:r>
              <a:rPr lang="pl-PL" dirty="0"/>
              <a:t>.), który stanowi załącznik do decyzji zatwierdzającej projekt budowlany i udzielającej pozwolenia na budowę. To właśnie zatwierdzony taką decyzją projekt budowlany powinien zawierać szczegółowe parametry planowanej inwestycji i w związku z tym nie ma potrzeby w decyzji o pozwoleniu na budowę ponownego ich określania.</a:t>
            </a:r>
          </a:p>
          <a:p>
            <a:pPr algn="just"/>
            <a:endParaRPr lang="pl-PL" b="1" u="sng" dirty="0">
              <a:solidFill>
                <a:srgbClr val="0070C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Warszawie </a:t>
            </a:r>
            <a:r>
              <a:rPr lang="pl-PL" b="1" u="sng" dirty="0">
                <a:solidFill>
                  <a:srgbClr val="0070C0"/>
                </a:solidFill>
              </a:rPr>
              <a:t>z dnia  16 listopada 2022  r., sygn. akt </a:t>
            </a:r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SAB/Wa 349/22, </a:t>
            </a:r>
            <a:r>
              <a:rPr lang="pl-PL" b="1" u="sng" dirty="0">
                <a:solidFill>
                  <a:srgbClr val="0070C0"/>
                </a:solidFill>
              </a:rPr>
              <a:t>(LEX nr 3503422)</a:t>
            </a:r>
          </a:p>
          <a:p>
            <a:pPr marL="0" indent="0" algn="just">
              <a:buNone/>
            </a:pPr>
            <a:r>
              <a:rPr lang="pl-PL" dirty="0"/>
              <a:t>Decyzja o pozwoleniu na budowę jest decyzją administracyjną i na podstawie art. 6 ust. 1 pkt 4a </a:t>
            </a:r>
            <a:r>
              <a:rPr lang="pl-PL" dirty="0" err="1"/>
              <a:t>u.d.i.p</a:t>
            </a:r>
            <a:r>
              <a:rPr lang="pl-PL" dirty="0"/>
              <a:t>. podlega udostępnieniu w trybie regulowanym </a:t>
            </a:r>
            <a:r>
              <a:rPr lang="pl-PL" dirty="0" err="1"/>
              <a:t>u.d.i.p</a:t>
            </a:r>
            <a:r>
              <a:rPr lang="pl-PL" dirty="0"/>
              <a:t>. Informacją publiczną jest również projekt budowlany zatwierdzany w decyzji o pozwoleniu na budowę lub w odrębnej decyzji, poprzedzającej wydanie decyzji o pozwoleniu na budowę (art. 34 ust. 4 i 5 ustawy - Prawo budowlane). Projekt ten stanowi integralną część rozstrzygnięcia administracyjnego, jakim jest pozwolenie na budowę. Będąc częścią pozwolenia na budowę, jest tym samym informacją publiczną.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99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6460C8-E9BF-466B-9FD9-3811BEB3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9214B9-C700-4AC3-8609-70B9D141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Projektowanie może odbywać się przed lub w trakcie budowy:</a:t>
            </a:r>
          </a:p>
          <a:p>
            <a:pPr marL="0" indent="0" algn="just">
              <a:buNone/>
            </a:pPr>
            <a:r>
              <a:rPr lang="pl-PL" dirty="0"/>
              <a:t>projektowanie w trakcie budowy -&gt; odstąpienie od zatwierdzonego projektu.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1. Projekt zagospodarowania działki lub terenu oraz projekt architektoniczno-budowlany</a:t>
            </a:r>
          </a:p>
          <a:p>
            <a:pPr marL="0" indent="0" algn="just">
              <a:buNone/>
            </a:pPr>
            <a:r>
              <a:rPr lang="pl-PL" b="1" dirty="0">
                <a:solidFill>
                  <a:srgbClr val="FF0000"/>
                </a:solidFill>
              </a:rPr>
              <a:t>Projektant musi ocenić charakter odstąpienia – istotne czy nieistotne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2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E10528-DC97-4BF4-AE6F-114E7F8F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563CC7A-DDFB-4B1C-813B-205E1DF05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104127"/>
              </p:ext>
            </p:extLst>
          </p:nvPr>
        </p:nvGraphicFramePr>
        <p:xfrm>
          <a:off x="0" y="18661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13008C0B-8F18-8346-02A6-CB5B7784FE08}"/>
              </a:ext>
            </a:extLst>
          </p:cNvPr>
          <p:cNvSpPr txBox="1"/>
          <p:nvPr/>
        </p:nvSpPr>
        <p:spPr>
          <a:xfrm>
            <a:off x="406400" y="5171440"/>
            <a:ext cx="2397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ART. 36A UST. 5 – CO NALEŻY ZAKLASYFIKOWAĆ JAKO ODSTĄPIENIE ISTOTNE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40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AD1F90-8362-577B-7FE1-020DD65F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09B7B7-2263-2E92-F45C-FBD53F0E0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Poznaniu</a:t>
            </a:r>
            <a:r>
              <a:rPr lang="pl-PL" b="1" u="sng" dirty="0">
                <a:solidFill>
                  <a:srgbClr val="0070C0"/>
                </a:solidFill>
              </a:rPr>
              <a:t> z dnia  30 listopada 2022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SA/Po 513/22, </a:t>
            </a:r>
            <a:r>
              <a:rPr lang="pl-PL" b="1" u="sng" dirty="0">
                <a:solidFill>
                  <a:srgbClr val="0070C0"/>
                </a:solidFill>
              </a:rPr>
              <a:t>(LEX nr 3440359)  </a:t>
            </a:r>
          </a:p>
          <a:p>
            <a:pPr marL="0" indent="0" algn="just">
              <a:buNone/>
            </a:pPr>
            <a:r>
              <a:rPr lang="pl-PL" dirty="0"/>
              <a:t>Kwestia "istotności odstąpienia" pozostawiona została uznaniu administracyjnemu, a z uwagi na szeroki zakres znaczeniowy przesłanek określonych w art. 36a ust. 5 </a:t>
            </a:r>
            <a:r>
              <a:rPr lang="pl-PL" dirty="0" err="1"/>
              <a:t>p.b</a:t>
            </a:r>
            <a:r>
              <a:rPr lang="pl-PL" dirty="0"/>
              <a:t>. oraz związane z tym różne możliwości interpretacyjne, okoliczność, czy w danej sytuacji odstąpienie inwestora zostanie uznane za istotne czy nieistotne, wymaga wnikliwej i wszechstronnej oceny organu, przy uwzględnieniu charakteru inwestycji oraz zasad ogólnych.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906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1A94F-A7B6-7B94-3EDF-5DB411E5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ADB2B4-07D4-12CF-53B9-3A42EBB61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808480"/>
            <a:ext cx="11846560" cy="5049520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Poznaniu </a:t>
            </a:r>
            <a:r>
              <a:rPr lang="pl-PL" b="1" u="sng" dirty="0">
                <a:solidFill>
                  <a:srgbClr val="0070C0"/>
                </a:solidFill>
              </a:rPr>
              <a:t>z dnia  20 grudnia 2022  r., sygn. akt 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SA/Po 386/22, </a:t>
            </a:r>
            <a:r>
              <a:rPr lang="pl-PL" b="1" u="sng" dirty="0">
                <a:solidFill>
                  <a:srgbClr val="0070C0"/>
                </a:solidFill>
              </a:rPr>
              <a:t>(LEX nr 3450655)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Zmiana pozwolenia na budowę wydana w trybie art. 36a ust. 1 </a:t>
            </a:r>
            <a:r>
              <a:rPr lang="pl-PL" dirty="0" err="1"/>
              <a:t>p.b</a:t>
            </a:r>
            <a:r>
              <a:rPr lang="pl-PL" dirty="0"/>
              <a:t>. dotyczy zamierzenia inwestycyjnego, a nie prac już zrealizowanych, a organ ma kompetencje do wydania takiej decyzji w sytuacji, gdy co prawda proces budowlany do którego zalicza się także etap wydawania decyzji o udzieleniu pozwolenia na budowę i zatwierdzenia projektu budowlanego jest w toku, ale objęte zamiarem istotnego odstąpienia od zatwierdzonego już projektu budowalnego roboty budowlane nie zostały jeszcze wykonane. Decyzja o zmianie pozwolenia na budowę może być więc wydana, jedynie przez rozpoczęciem robót budowlanych.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Postępowanie w trybie art. 36a </a:t>
            </a:r>
            <a:r>
              <a:rPr lang="pl-PL" dirty="0" err="1"/>
              <a:t>p.b</a:t>
            </a:r>
            <a:r>
              <a:rPr lang="pl-PL" dirty="0"/>
              <a:t>., o zmianę decyzji o pozwoleniu na budowę jest odrębnym postępowaniem w stosunku do pierwotnego postępowania o zatwierdzenie projektu budowlanego. Nie jest sporne, że decyzje te są ze sobą ściśle związane i wzajemnie zależne od siebie. Postępowanie w sprawie o zmianę pozwolenia na budowę w trybie art. 36a ust. 1 </a:t>
            </a:r>
            <a:r>
              <a:rPr lang="pl-PL" dirty="0" err="1"/>
              <a:t>p.b</a:t>
            </a:r>
            <a:r>
              <a:rPr lang="pl-PL" dirty="0"/>
              <a:t>. nie stanowi jednak kontynuacji postępowania w sprawie o pozwolenie na budowę. Konsekwentnie zatem organ administracji publicznej wydający decyzję o zmianie pozwolenia na budowę musi ponownie określić krąg podmiotów legitymujących się przymiotem strony i nie może poprzestać na przejęciu ustaleń poczynionych w toku postępowania o udzielenie pozwolenia na budowę.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78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9F3427-28F8-4916-9F81-09B400E0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A96FF-CEA5-415F-A66D-846343C0C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2. Projekt techniczny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36b. 1. Wprowadzanie zmian w projekcie technicznym dotyczących rozwiązań, które podlegały uzgodnieniom, wymaga ponownego uzyskania tych uzgodnień.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Odstąpienie od projektu technicznego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jest dopuszczalne </a:t>
            </a:r>
            <a:r>
              <a:rPr lang="pl-PL" sz="1800" i="0" u="sng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 dokonaniu przez projektanta zmian w tym projekcie</a:t>
            </a:r>
            <a:r>
              <a:rPr lang="pl-PL" sz="1800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oraz </a:t>
            </a:r>
            <a:r>
              <a:rPr lang="pl-PL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sprawdzeniu tych zmian przez projektanta sprawdzającego, o ile to sprawdzenie jest wymagane.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Kierownik budowy okazuje aktualny projekt budowlany na każde żądanie organu nadzoru budowlanego.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063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B66B4-EDA9-4902-BE93-DE8FC518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KONTROLI </a:t>
            </a:r>
            <a:br>
              <a:rPr lang="pl-PL" dirty="0"/>
            </a:br>
            <a:r>
              <a:rPr lang="pl-PL" dirty="0"/>
              <a:t>PROJEKTU BUDOWLANEGO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EE66D3-A168-4526-910B-11B2B5DB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35. </a:t>
            </a:r>
            <a:r>
              <a:rPr lang="pl-PL" dirty="0"/>
              <a:t>1. Przed wydaniem decyzji o pozwoleniu na budowę lub odrębnej decyzji o zatwierdzeniu projektu zagospodarowania działki lub terenu oraz projektu architektoniczno-budowlanego </a:t>
            </a:r>
            <a:r>
              <a:rPr lang="pl-PL" b="1" dirty="0">
                <a:solidFill>
                  <a:srgbClr val="FF5050"/>
                </a:solidFill>
              </a:rPr>
              <a:t>organ administracji architektoniczno-budowlanej sprawdza</a:t>
            </a:r>
            <a:r>
              <a:rPr lang="pl-PL" dirty="0"/>
              <a:t>: </a:t>
            </a:r>
          </a:p>
          <a:p>
            <a:pPr marL="514350" indent="-514350" algn="just">
              <a:buAutoNum type="arabicParenR"/>
            </a:pPr>
            <a:r>
              <a:rPr lang="pl-PL" dirty="0"/>
              <a:t>zgodność projektu zagospodarowania działki lub terenu oraz projektu architektoniczno-budowlanego z: </a:t>
            </a:r>
          </a:p>
          <a:p>
            <a:pPr marL="514350" indent="-514350" algn="just">
              <a:buAutoNum type="alphaLcParenR"/>
            </a:pPr>
            <a:r>
              <a:rPr lang="pl-PL" dirty="0"/>
              <a:t>ustaleniami miejscowego planu zagospodarowania przestrzennego i innymi aktami prawa miejscowego albo decyzji o warunkach zabudowy i zagospodarowania terenu w przypadku braku miejscowego planu, </a:t>
            </a:r>
          </a:p>
          <a:p>
            <a:pPr marL="514350" indent="-514350" algn="just">
              <a:buAutoNum type="alphaLcParenR"/>
            </a:pPr>
            <a:r>
              <a:rPr lang="pl-PL" dirty="0"/>
              <a:t>wymaganiami ochrony środowiska, w szczególności określonymi w decyzji o środowiskowych uwarunkowaniach, o której mowa w art. 71 ust. 1 ustawy z dnia 3 października 2008 r. o udostępnianiu informacji o środowisku i jego ochronie, udziale społeczeństwa w ochronie środowiska oraz o ocenach oddziaływania na środowisko, </a:t>
            </a:r>
          </a:p>
          <a:p>
            <a:pPr marL="514350" indent="-514350" algn="just">
              <a:buAutoNum type="alphaLcParenR"/>
            </a:pPr>
            <a:r>
              <a:rPr lang="pl-PL" dirty="0"/>
              <a:t>ustaleniami uchwały o ustaleniu lokalizacji inwestycji mieszkaniowej; </a:t>
            </a:r>
          </a:p>
          <a:p>
            <a:pPr marL="0" indent="0" algn="just">
              <a:buNone/>
            </a:pPr>
            <a:r>
              <a:rPr lang="pl-PL" dirty="0"/>
              <a:t>2) zgodność projektu zagospodarowania działki lub terenu z przepisami, w tym techniczno-budowlanymi;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765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149552-3B11-4080-A64D-C3048F68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6A8C47-3C28-4456-A3A3-B6D4778C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4" y="1494029"/>
            <a:ext cx="12158506" cy="40727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/>
              <a:t>3) kompletność projektu zagospodarowania działki lub terenu oraz projektu architektoniczno-budowlanego, w tym dołączenie: </a:t>
            </a:r>
          </a:p>
          <a:p>
            <a:pPr marL="0" indent="0" algn="just">
              <a:buNone/>
            </a:pPr>
            <a:r>
              <a:rPr lang="pl-PL" sz="1800" dirty="0"/>
              <a:t>(…)</a:t>
            </a:r>
          </a:p>
          <a:p>
            <a:pPr marL="0" indent="0" algn="just">
              <a:buNone/>
            </a:pPr>
            <a:r>
              <a:rPr lang="pl-PL" sz="1800" dirty="0"/>
              <a:t>c) kopii zaświadczenia, o którym mowa w art. 12 ust. 7, dotyczącego projektanta i projektanta sprawdzającego, </a:t>
            </a:r>
          </a:p>
          <a:p>
            <a:pPr marL="0" indent="0" algn="just">
              <a:buNone/>
            </a:pPr>
            <a:r>
              <a:rPr lang="pl-PL" sz="1800" dirty="0"/>
              <a:t>3a) dołączenie:</a:t>
            </a:r>
          </a:p>
          <a:p>
            <a:pPr marL="514350" indent="-514350" algn="just">
              <a:buAutoNum type="alphaLcParenR"/>
            </a:pPr>
            <a:r>
              <a:rPr lang="pl-PL" sz="1800" dirty="0"/>
              <a:t>wymaganych opinii, uzgodnień, pozwoleń i sprawdzeń,</a:t>
            </a:r>
          </a:p>
          <a:p>
            <a:pPr marL="514350" indent="-514350" algn="just">
              <a:buAutoNum type="alphaLcParenR"/>
            </a:pPr>
            <a:r>
              <a:rPr lang="pl-PL" sz="1800" b="0" i="0" u="none" strike="noStrike" baseline="0" dirty="0">
                <a:solidFill>
                  <a:srgbClr val="00AA33"/>
                </a:solidFill>
              </a:rPr>
              <a:t>oświadczeń, o których mowa w art. 33 ust. 2 pkt 9 i 10;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4) posiadanie przez projektanta i projektanta sprawdzającego odpowiednich uprawnień budowlanych na podstawie:</a:t>
            </a:r>
          </a:p>
          <a:p>
            <a:pPr marL="0" indent="0" algn="just">
              <a:buNone/>
            </a:pPr>
            <a:r>
              <a:rPr lang="pl-PL" sz="1800" dirty="0"/>
              <a:t>a) kopii dokumentów, o których mowa w art. 34 ust. 3d pkt 1 – w przypadku uprawnień niewpisanych do centralnego rejestru osób posiadających uprawnienia budowlane,</a:t>
            </a:r>
          </a:p>
          <a:p>
            <a:pPr marL="0" indent="0" algn="just">
              <a:buNone/>
            </a:pPr>
            <a:r>
              <a:rPr lang="pl-PL" sz="1800" dirty="0"/>
              <a:t>b) danych w centralnym rejestrze osób posiadających uprawnienia budowlane – w przypadku uprawnień wpisanych do tego rejestru;</a:t>
            </a:r>
          </a:p>
          <a:p>
            <a:pPr marL="0" indent="0" algn="just">
              <a:buNone/>
            </a:pPr>
            <a:r>
              <a:rPr lang="pl-PL" sz="1800" dirty="0"/>
              <a:t>4a) przynależność projektanta i projektanta sprawdzającego do właściwej izby samorządu zawodowego na podstawie:</a:t>
            </a:r>
          </a:p>
          <a:p>
            <a:pPr marL="0" indent="0" algn="just">
              <a:buNone/>
            </a:pPr>
            <a:r>
              <a:rPr lang="pl-PL" sz="1800" dirty="0"/>
              <a:t>a) zaświadczenia, o którym mowa w art. 12 ust. 7 – w przypadku osób niewpisanych do centralnego rejestru osób posiadających uprawnienia budowlane,</a:t>
            </a:r>
          </a:p>
          <a:p>
            <a:pPr marL="0" indent="0" algn="just">
              <a:buNone/>
            </a:pPr>
            <a:r>
              <a:rPr lang="pl-PL" sz="1800" dirty="0"/>
              <a:t>b) danych w centralnym rejestrze osób posiadających uprawnienia budowlane – w przypadku osób wpisanych do tego rejestru.</a:t>
            </a:r>
          </a:p>
        </p:txBody>
      </p:sp>
    </p:spTree>
    <p:extLst>
      <p:ext uri="{BB962C8B-B14F-4D97-AF65-F5344CB8AC3E}">
        <p14:creationId xmlns:p14="http://schemas.microsoft.com/office/powerpoint/2010/main" val="364504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11701-D53E-49E3-8783-20B1F00CD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077C67-69C2-496E-89C2-3D579A8E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algn="just"/>
            <a:r>
              <a:rPr lang="pl-PL" dirty="0"/>
              <a:t>Zapewnienie opracowania projektu budowlanego oraz innych projektów, jako </a:t>
            </a:r>
            <a:r>
              <a:rPr lang="pl-PL" u="sng" dirty="0"/>
              <a:t>jeden z podstawowych obowiązków inwestora</a:t>
            </a:r>
            <a:r>
              <a:rPr lang="pl-PL" dirty="0"/>
              <a:t>, realizowany jest </a:t>
            </a:r>
            <a:r>
              <a:rPr lang="pl-PL" b="1" dirty="0"/>
              <a:t>poprzez ustanowienie projektanta i zapewnienie środków finansowych na realizację projektu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opracowanie projektu jest procesem wymagającym posiadania </a:t>
            </a:r>
            <a:r>
              <a:rPr lang="pl-PL" b="1" dirty="0"/>
              <a:t>fachowej wiedzy i doświadczenia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36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1CFBB-F312-4116-80C6-8ED1088C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CCE0C18F-0F61-4D9D-B7B2-ACAA8481FA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65172"/>
          <a:ext cx="10515600" cy="501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2CCAE8C-1A02-40AC-A615-32B93BC34F17}"/>
              </a:ext>
            </a:extLst>
          </p:cNvPr>
          <p:cNvGraphicFramePr/>
          <p:nvPr/>
        </p:nvGraphicFramePr>
        <p:xfrm>
          <a:off x="838200" y="1815922"/>
          <a:ext cx="10515600" cy="2086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7110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5A6EE-1398-DA88-A421-AF0C0401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B34B7F-5DE6-8054-F15E-21F0350E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5. Organ administracji architektoniczno-budowlanej </a:t>
            </a:r>
            <a:r>
              <a:rPr lang="pl-PL" b="1" u="sng" dirty="0">
                <a:solidFill>
                  <a:srgbClr val="FF0000"/>
                </a:solidFill>
              </a:rPr>
              <a:t>wydaje decyzję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dirty="0"/>
              <a:t>o odmowie zatwierdzenia projektu zagospodarowania działki lub terenu oraz projektu architektoniczno-budowlanego i wydania decyzji o pozwoleniu na budowę:</a:t>
            </a:r>
          </a:p>
          <a:p>
            <a:pPr marL="0" indent="0" algn="just">
              <a:buNone/>
            </a:pPr>
            <a:r>
              <a:rPr lang="pl-PL" dirty="0"/>
              <a:t>1) w przypadku niewykonania, w wyznaczonym terminie, postanowienia, o którym mowa w ust. 3;</a:t>
            </a:r>
          </a:p>
          <a:p>
            <a:pPr marL="0" indent="0" algn="just">
              <a:buNone/>
            </a:pPr>
            <a:r>
              <a:rPr lang="pl-PL" dirty="0"/>
              <a:t>2) w przypadku wykonywania robót budowlanych przed uzyskaniem decyzji o pozwoleniu na budowę;</a:t>
            </a:r>
          </a:p>
          <a:p>
            <a:pPr marL="0" indent="0" algn="just">
              <a:buNone/>
            </a:pPr>
            <a:r>
              <a:rPr lang="pl-PL" dirty="0"/>
              <a:t>3) jeżeli na terenie, którego dotyczy projekt zagospodarowania działki lub terenu, znajduje się obiekt budowlany, w stosunku do którego wydano ostateczną decyzję o nakazie rozbiórki.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71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47BED-A8A3-60A7-BA1A-A9AB5D448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314960"/>
            <a:ext cx="11998960" cy="6410960"/>
          </a:xfrm>
        </p:spPr>
        <p:txBody>
          <a:bodyPr>
            <a:normAutofit fontScale="62500" lnSpcReduction="2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Lublinie </a:t>
            </a:r>
            <a:r>
              <a:rPr lang="pl-PL" b="1" u="sng" dirty="0">
                <a:solidFill>
                  <a:srgbClr val="0070C0"/>
                </a:solidFill>
              </a:rPr>
              <a:t>z dnia  16 maja 2023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SA/Lu 82/23, </a:t>
            </a:r>
            <a:r>
              <a:rPr lang="pl-PL" b="1" u="sng" dirty="0">
                <a:solidFill>
                  <a:srgbClr val="0070C0"/>
                </a:solidFill>
              </a:rPr>
              <a:t> (LEX nr 3583636) </a:t>
            </a:r>
          </a:p>
          <a:p>
            <a:pPr marL="0" indent="0" algn="just">
              <a:buNone/>
            </a:pPr>
            <a:r>
              <a:rPr lang="pl-PL" dirty="0"/>
              <a:t>Na organie administracji architektoniczno-budowlanej spoczywa obowiązek sprawdzenia projektu zagospodarowania terenu (działki) oraz projektu architektoniczno-budowlanego, nie tylko pod kątem merytorycznym, lecz również pod kątem kompletności tych dokumentów. Badanie kompletności dotyczy przede wszystkim weryfikacji, czy zostały dołączone wszystkie wymagane przez przepisy prawa opinie, uzgodnienia, pozwolenia i sprawdzenia. W razie stwierdzenia braków w tym zakresie, organ administracji architektoniczno-budowlanej nakłada postanowieniem obowiązek ich usunięcia. Oczywiste jest jednak, że obowiązek taki dotyczyć może wyłącznie dokumentów wymaganych przepisami prawa. Ocena, jakie dokumenty są w przypadku określonej inwestycji wymagane, obciąża zatem organ administracji architektoniczno-budowlanej.</a:t>
            </a:r>
          </a:p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Białymstoku </a:t>
            </a:r>
            <a:r>
              <a:rPr lang="pl-PL" b="1" u="sng" dirty="0">
                <a:solidFill>
                  <a:srgbClr val="0070C0"/>
                </a:solidFill>
              </a:rPr>
              <a:t>z dnia  9 maja 2023  r., sygn. akt II SA/Bk 182/23, (LEX nr 3571526) </a:t>
            </a:r>
          </a:p>
          <a:p>
            <a:pPr marL="0" indent="0" algn="just">
              <a:buNone/>
            </a:pPr>
            <a:r>
              <a:rPr lang="pl-PL" dirty="0"/>
              <a:t>Przepis art. 35 ust. 4 </a:t>
            </a:r>
            <a:r>
              <a:rPr lang="pl-PL" dirty="0" err="1"/>
              <a:t>p.b</a:t>
            </a:r>
            <a:r>
              <a:rPr lang="pl-PL" dirty="0"/>
              <a:t>. nie dopuszcza jakiejkolwiek uznaniowości w sprawie wydania pozwolenia na budowę ani możliwości uzależnienia wydania tego pozwolenia od spełniania dalszych warunków, np. od zgody sąsiadów. Jeśli zatem organ oceni przedłożony projekt jako zgodny z prawem, nie może odmówić wydania pozwolenia na budowę.</a:t>
            </a:r>
          </a:p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20 kwietnia 2023  r., sygn. akt </a:t>
            </a:r>
            <a:r>
              <a:rPr lang="pl-PL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OSK 2763/22, </a:t>
            </a:r>
            <a:r>
              <a:rPr lang="pl-PL" b="1" u="sng" dirty="0">
                <a:solidFill>
                  <a:srgbClr val="0070C0"/>
                </a:solidFill>
              </a:rPr>
              <a:t>(LEX nr 3562997)  </a:t>
            </a:r>
          </a:p>
          <a:p>
            <a:pPr marL="0" indent="0" algn="just">
              <a:buNone/>
            </a:pPr>
            <a:r>
              <a:rPr lang="pl-PL" dirty="0"/>
              <a:t>Organ przy wydawaniu pozwolenia na budowę jest obowiązany jedynie do zbadania spełnienia przez inwestora wymagań o których mowa w art. 32 ust. 4 oraz art. 35 ust. 1 Prawa budowlanego. Jeśli zostały one spełnione organ nie może odmówić wydania decyzji o pozwoleniu na budowę. Jest to typowy przykład normy prawnej o charakterze związanym, kiedy organ nie ma żadnego "luzu decyzyjnego" i jeśli spełnione są przesłanki przewidziane wyżej powołanymi przepisami, to nie może wydać decyzji odmownej.</a:t>
            </a:r>
          </a:p>
          <a:p>
            <a:endParaRPr lang="pl-PL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0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55144-18C6-4E7F-913B-DC2CE507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338CE3-FA95-4052-A8DC-39669F29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 </a:t>
            </a:r>
            <a:r>
              <a:rPr lang="pl-PL" b="1" dirty="0"/>
              <a:t>Projekt rozbiórki</a:t>
            </a:r>
          </a:p>
          <a:p>
            <a:pPr marL="0" indent="0" algn="just">
              <a:buNone/>
            </a:pPr>
            <a:endParaRPr lang="pl-PL" b="1" dirty="0"/>
          </a:p>
          <a:p>
            <a:pPr algn="just"/>
            <a:r>
              <a:rPr lang="pl-PL" dirty="0"/>
              <a:t>Służy przeprowadzeniu rozbiórki w sprawny i zgodny z przepisami sposób;</a:t>
            </a:r>
          </a:p>
          <a:p>
            <a:pPr algn="just"/>
            <a:r>
              <a:rPr lang="pl-PL" dirty="0"/>
              <a:t>jego </a:t>
            </a:r>
            <a:r>
              <a:rPr lang="pl-PL" u="sng" dirty="0"/>
              <a:t>sporządzenie zapewnia inwestor </a:t>
            </a:r>
            <a:r>
              <a:rPr lang="pl-PL" dirty="0"/>
              <a:t>jeżeli: rozbiórka wymaga uzyskania pozwolenia oraz jest on niezbędny do przeprowadzenia rozbiórki w sposób prawidłowy;</a:t>
            </a:r>
          </a:p>
          <a:p>
            <a:pPr algn="just"/>
            <a:r>
              <a:rPr lang="pl-PL" dirty="0"/>
              <a:t>zatwierdzony zostaje przez organ administracji architektoniczno-budowlanej w drodze </a:t>
            </a:r>
            <a:r>
              <a:rPr lang="pl-PL" u="sng" dirty="0"/>
              <a:t>decyzji o pozwoleniu na rozbiórkę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5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C2C91-8E00-4ED3-BB15-47599EB0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EE084-D95C-4FD7-AC23-02C2E218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Art. 12. </a:t>
            </a:r>
            <a:r>
              <a:rPr lang="pl-PL" dirty="0"/>
              <a:t>1. Za samodzielną funkcję techniczną w budownictwie uważa się działalność związaną z koniecznością fachowej oceny zjawisk technicznych lub samodzielnego rozwiązania zagadnień architektonicznych i technicznych oraz techniczno-organizacyjnych, </a:t>
            </a:r>
            <a:br>
              <a:rPr lang="pl-PL" dirty="0"/>
            </a:br>
            <a:r>
              <a:rPr lang="pl-PL" dirty="0"/>
              <a:t>a w szczególności działalność obejmującą: </a:t>
            </a:r>
          </a:p>
          <a:p>
            <a:pPr marL="0" indent="0" algn="just">
              <a:buNone/>
            </a:pPr>
            <a:r>
              <a:rPr lang="pl-PL" dirty="0"/>
              <a:t>1) projektowanie, sprawdzanie projektów architektoniczno-budowlanych i technicznych oraz sprawowanie nadzoru autorskiego (…)</a:t>
            </a:r>
          </a:p>
        </p:txBody>
      </p:sp>
    </p:spTree>
    <p:extLst>
      <p:ext uri="{BB962C8B-B14F-4D97-AF65-F5344CB8AC3E}">
        <p14:creationId xmlns:p14="http://schemas.microsoft.com/office/powerpoint/2010/main" val="342326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33FB1-FA3B-4832-AF1E-6668470C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45D3A9-2692-43A7-B3AC-84FD7984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Art. 34 PB</a:t>
            </a:r>
          </a:p>
          <a:p>
            <a:pPr marL="0" indent="0" algn="just">
              <a:buNone/>
            </a:pPr>
            <a:r>
              <a:rPr lang="pl-PL" dirty="0"/>
              <a:t>1. Projekt budowlany powinien spełniać wymagania określone w decyzji o warunkach zabudowy i zagospodarowania terenu, jeżeli jest ona wymagana zgodnie z przepisami o planowaniu i zagospodarowaniu przestrzennym, lub w pozwoleniach, o których mowa w art. 23 ust. 1 i art. 26 ust. 1, oraz decyzji, o której mowa w art. 27 ust. 1 ustawy z dnia 21 marca 1991 r. o obszarach morskich Rzeczypospolitej Polskiej i administracji morskiej, jeżeli są one wymagane.</a:t>
            </a:r>
          </a:p>
          <a:p>
            <a:pPr marL="0" indent="0" algn="just">
              <a:buNone/>
            </a:pPr>
            <a:r>
              <a:rPr lang="pl-PL" dirty="0"/>
              <a:t>2. Zakres i treść projektu budowlanego </a:t>
            </a:r>
            <a:r>
              <a:rPr lang="pl-PL" b="1" dirty="0">
                <a:solidFill>
                  <a:srgbClr val="00B050"/>
                </a:solidFill>
              </a:rPr>
              <a:t>powinny być dostosowane do specyfiki i charakteru obiektu, stopnia skomplikowania robót budowlanych oraz w zależności od przeznaczenia projektowanego obiektu określać niezbędne warunki do korzystania z obiektu przez osoby ze szczególnymi potrzebami</a:t>
            </a:r>
            <a:r>
              <a:rPr lang="pl-PL" dirty="0"/>
              <a:t>, o których mowa w ustawie z dnia 19 lipca 2019 r. o zapewnianiu dostępności osobom ze szczególnymi potrzebami.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211262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1105C7-2F70-4A5A-A924-762291FA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https://www.gov.pl/web/rozwoj/nowelizacja-prawa-budowlanego-wchodzi-w-zycie-19-wrzesnia-2020-r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66BF4-58A4-459F-A83D-82EEEF27A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21415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Od 19 września do wniosku o pozwolenie na budowę trzeba będzie złożyć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projekt budowlany, który będzie składał się z projektu zagospodarowania terenu 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(usytuowanie, układ komunikacyjny, informacja o obszarze oddziaływania obiektu) i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projektu architektoniczno-budowlanego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 (układ przestrzenny, projektowane rozwiązania techniczne i materiałowe). Natomiast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projekt techniczny 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(opis konstrukcji, instalacji, charakterystyka energetyczna) 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będzie trzeba złożyć na ręce kierownika budowy przed rozpoczęciem robót, a w urzędzie nadzoru budowlanego dopiero razem z wnioskiem o udzielenie pozwolenia na użytkowanie lub zgłoszeniem zakończenia robót.</a:t>
            </a:r>
            <a:endParaRPr lang="pl-PL" dirty="0">
              <a:highlight>
                <a:srgbClr val="FF99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4323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E0905-0EB8-43C7-A7B6-8FCFE114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90EF74F-C1A9-4E0E-95A4-2BC008C5CF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50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63AC66-4138-449A-9803-86092D79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9F812-E6B9-452C-801A-0D532CA31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300" b="1" u="sng" dirty="0"/>
              <a:t>3. Projekt budowlany zawiera:</a:t>
            </a:r>
          </a:p>
          <a:p>
            <a:pPr marL="0" indent="0" algn="just">
              <a:buAutoNum type="arabicParenR"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 projekt zagospodarowania działki lub terenu</a:t>
            </a:r>
            <a:r>
              <a:rPr lang="pl-PL" dirty="0"/>
              <a:t> sporządzony na aktualnej mapie do celów projektowych lub jej kopii, obejmujący: </a:t>
            </a:r>
          </a:p>
          <a:p>
            <a:pPr marL="630238" indent="-274638" algn="just">
              <a:buAutoNum type="alphaLcParenR"/>
            </a:pPr>
            <a:r>
              <a:rPr lang="pl-PL" dirty="0"/>
              <a:t>określenie granic działki lub terenu, </a:t>
            </a:r>
          </a:p>
          <a:p>
            <a:pPr marL="630238" indent="-274638" algn="just">
              <a:buAutoNum type="alphaLcParenR"/>
            </a:pPr>
            <a:r>
              <a:rPr lang="pl-PL" dirty="0"/>
              <a:t>usytuowanie, obrys i układy istniejących i projektowanych obiektów budowlanych, w tym sieci uzbrojenia terenu, oraz urządzeń budowlanych sytuowanych poza obiektem budowlanym,</a:t>
            </a:r>
          </a:p>
          <a:p>
            <a:pPr marL="630238" indent="-274638" algn="just">
              <a:buAutoNum type="alphaLcParenR"/>
            </a:pPr>
            <a:r>
              <a:rPr lang="pl-PL" dirty="0"/>
              <a:t>sposób odprowadzania lub oczyszczania ścieków, </a:t>
            </a:r>
          </a:p>
          <a:p>
            <a:pPr marL="630238" indent="-274638" algn="just">
              <a:buAutoNum type="alphaLcParenR"/>
            </a:pPr>
            <a:r>
              <a:rPr lang="pl-PL" dirty="0"/>
              <a:t>układ komunikacyjny i układ zieleni, ze wskazaniem charakterystycznych elementów, wymiarów, rzędnych i wzajemnych odległości obiektów, w nawiązaniu do istniejącej i projektowanej zabudowy terenów sąsiednich, </a:t>
            </a:r>
          </a:p>
          <a:p>
            <a:pPr marL="630238" indent="-274638" algn="just">
              <a:buAutoNum type="alphaLcParenR"/>
            </a:pPr>
            <a:r>
              <a:rPr lang="pl-PL" dirty="0"/>
              <a:t>informację o obszarze oddziaływania obiektu; </a:t>
            </a:r>
          </a:p>
          <a:p>
            <a:pPr marL="0" indent="0">
              <a:buAutoNum type="alphaLcParenR"/>
            </a:pPr>
            <a:endParaRPr lang="pl-PL" sz="2600" dirty="0"/>
          </a:p>
          <a:p>
            <a:pPr marL="0" indent="0" algn="just">
              <a:buNone/>
            </a:pPr>
            <a:r>
              <a:rPr lang="pl-PL" sz="2600" i="1" dirty="0"/>
              <a:t>(</a:t>
            </a:r>
            <a:r>
              <a:rPr lang="pl-PL" sz="2600" b="1" i="1" dirty="0"/>
              <a:t>DEFINICJA LEGALNA OBSZARU ODDZIAŁYWANIA OBIEKTU – ART. 3 PKT 20 PB:</a:t>
            </a:r>
          </a:p>
          <a:p>
            <a:pPr marL="0" indent="0" algn="just">
              <a:buNone/>
            </a:pPr>
            <a:r>
              <a:rPr lang="pl-PL" sz="2600" i="1" u="none" strike="noStrike" baseline="0" dirty="0">
                <a:solidFill>
                  <a:srgbClr val="000000"/>
                </a:solidFill>
              </a:rPr>
              <a:t>teren wyznaczony w otoczeniu obiektu budowlanego na podstawie przepisów odrębnych, wprowadzających związane z tym obiektem ograniczenia w zabudowie tego terenu) </a:t>
            </a:r>
            <a:endParaRPr lang="pl-PL" sz="2600" i="1" dirty="0"/>
          </a:p>
        </p:txBody>
      </p:sp>
    </p:spTree>
    <p:extLst>
      <p:ext uri="{BB962C8B-B14F-4D97-AF65-F5344CB8AC3E}">
        <p14:creationId xmlns:p14="http://schemas.microsoft.com/office/powerpoint/2010/main" val="312747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AE9CE0-7514-44B7-BFA0-4D3CE6B4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5BD90-0F50-4DFD-A7E9-03EF62BF0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projekt architektoniczno-budowlany </a:t>
            </a:r>
            <a:r>
              <a:rPr lang="pl-PL" dirty="0"/>
              <a:t>obejmujący: </a:t>
            </a:r>
          </a:p>
          <a:p>
            <a:pPr marL="985838" indent="-355600" algn="just">
              <a:buAutoNum type="alphaLcParenR"/>
            </a:pPr>
            <a:r>
              <a:rPr lang="pl-PL" dirty="0"/>
              <a:t>układ przestrzenny oraz formę architektoniczną istniejących i projektowanych obiektów budowlanych, </a:t>
            </a:r>
          </a:p>
          <a:p>
            <a:pPr marL="985838" indent="-355600" algn="just">
              <a:buAutoNum type="alphaLcParenR"/>
            </a:pPr>
            <a:r>
              <a:rPr lang="pl-PL" dirty="0"/>
              <a:t>zamierzony sposób użytkowania obiektów budowlanych, w tym liczbę projektowanych do wydzielenia lokali, z wyszczególnieniem lokali mieszkalnych, </a:t>
            </a:r>
          </a:p>
          <a:p>
            <a:pPr marL="985838" indent="-355600" algn="just">
              <a:buAutoNum type="alphaLcParenR"/>
            </a:pPr>
            <a:r>
              <a:rPr lang="pl-PL" dirty="0"/>
              <a:t>charakterystyczne parametry techniczne obiektów budowlanych, </a:t>
            </a:r>
          </a:p>
          <a:p>
            <a:pPr marL="985838" indent="-355600" algn="just">
              <a:buAutoNum type="alphaLcParenR"/>
            </a:pPr>
            <a:r>
              <a:rPr lang="pl-PL" dirty="0"/>
              <a:t>opinię geotechniczną oraz informację o sposobie posadowienia obiektu budowlanego, </a:t>
            </a:r>
          </a:p>
          <a:p>
            <a:pPr marL="985838" indent="-355600" algn="just">
              <a:buAutoNum type="alphaLcParenR"/>
            </a:pPr>
            <a:r>
              <a:rPr lang="pl-PL" dirty="0"/>
              <a:t>projektowane rozwiązania materiałowe i techniczne mające wpływ na otoczenie, w tym środowisko, </a:t>
            </a:r>
          </a:p>
          <a:p>
            <a:pPr marL="985838" indent="-355600" algn="just">
              <a:buAutoNum type="alphaLcParenR"/>
            </a:pPr>
            <a:r>
              <a:rPr lang="pl-PL" dirty="0"/>
              <a:t>charakterystykę ekologiczną, </a:t>
            </a:r>
          </a:p>
          <a:p>
            <a:pPr marL="985838" indent="-355600" algn="just">
              <a:buAutoNum type="alphaLcParenR"/>
            </a:pPr>
            <a:r>
              <a:rPr lang="pl-PL" dirty="0"/>
              <a:t>informację o wyposażeniu technicznym budynku, w tym projektowanym źródle lub źródłach ciepła do ogrzewania i przygotowania ciepłej wody użytkowej,</a:t>
            </a:r>
          </a:p>
          <a:p>
            <a:pPr marL="985838" indent="-355600" algn="just">
              <a:buAutoNum type="alphaLcParenR"/>
            </a:pPr>
            <a:r>
              <a:rPr lang="pl-PL" dirty="0"/>
              <a:t>opis dostępności dla osób niepełnosprawnych, o których mowa w art. 1 Konwencji o prawach osób niepełnosprawnych, sporządzonej w Nowym Jorku dnia 13 grudnia 2006 r., w tym osób starszych – w przypadku obiektów budowlanych, o których mowa w art. 5 ust. 1 pkt 4,</a:t>
            </a:r>
          </a:p>
          <a:p>
            <a:pPr marL="985838" indent="-355600" algn="just">
              <a:buAutoNum type="alphaLcParenR"/>
            </a:pPr>
            <a:r>
              <a:rPr lang="pl-PL" dirty="0"/>
              <a:t>informację o minimalnym udziale lokali mieszkalnych, o których mowa w art. 5 ust. 1 pkt 4a – w przypadku budynków mieszkalnych wielorodzinnych,</a:t>
            </a:r>
          </a:p>
          <a:p>
            <a:pPr marL="985838" indent="-355600" algn="just">
              <a:buAutoNum type="alphaLcParenR"/>
            </a:pPr>
            <a:r>
              <a:rPr lang="pl-PL" dirty="0"/>
              <a:t>postanowienie udzielające zgody na odstępstwo, o którym mowa w art. 9, jeżeli zostało wydane; </a:t>
            </a:r>
          </a:p>
        </p:txBody>
      </p:sp>
    </p:spTree>
    <p:extLst>
      <p:ext uri="{BB962C8B-B14F-4D97-AF65-F5344CB8AC3E}">
        <p14:creationId xmlns:p14="http://schemas.microsoft.com/office/powerpoint/2010/main" val="41308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02ED24-349A-4854-9F65-90A98C85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17574D-69BA-48CA-A69D-A57C2598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3)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projekt techniczny </a:t>
            </a:r>
            <a:r>
              <a:rPr lang="pl-PL" dirty="0"/>
              <a:t>obejmujący: </a:t>
            </a:r>
          </a:p>
          <a:p>
            <a:pPr marL="985838" indent="-444500" algn="just">
              <a:buAutoNum type="alphaLcParenR"/>
            </a:pPr>
            <a:r>
              <a:rPr lang="pl-PL" dirty="0"/>
              <a:t>projektowane rozwiązania konstrukcyjne obiektu wraz z wynikami obliczeń statyczno-wytrzymałościowych, </a:t>
            </a:r>
          </a:p>
          <a:p>
            <a:pPr marL="985838" indent="-444500" algn="just">
              <a:buAutoNum type="alphaLcParenR"/>
            </a:pPr>
            <a:r>
              <a:rPr lang="pl-PL" dirty="0"/>
              <a:t>charakterystykę energetyczną – w przypadku budynków, </a:t>
            </a:r>
          </a:p>
          <a:p>
            <a:pPr marL="985838" indent="-444500" algn="just">
              <a:buAutoNum type="alphaLcParenR"/>
            </a:pPr>
            <a:r>
              <a:rPr lang="pl-PL" dirty="0"/>
              <a:t>projektowane niezbędne rozwiązania techniczne oraz materiałowe, </a:t>
            </a:r>
          </a:p>
          <a:p>
            <a:pPr marL="985838" indent="-444500" algn="just">
              <a:buAutoNum type="alphaLcParenR"/>
            </a:pPr>
            <a:r>
              <a:rPr lang="pl-PL" dirty="0"/>
              <a:t>w zależności od potrzeb – dokumentację geologiczno-inżynierską lub geotechniczne warunki posadowienia obiektów budowlanych, </a:t>
            </a:r>
          </a:p>
          <a:p>
            <a:pPr marL="985838" indent="-444500" algn="just">
              <a:buAutoNum type="alphaLcParenR"/>
            </a:pPr>
            <a:r>
              <a:rPr lang="pl-PL" dirty="0"/>
              <a:t>inne opracowania projektowe; </a:t>
            </a:r>
          </a:p>
          <a:p>
            <a:pPr marL="0" indent="0" algn="just">
              <a:buNone/>
            </a:pPr>
            <a:r>
              <a:rPr lang="pl-PL" dirty="0"/>
              <a:t>4) w zależności od potrzeb – w przypadku drogi krajowej lub wojewódzkiej – oświadczenie właściwego zarządcy drogi o możliwości połączenia działki z drogą, zgodnie z przepisami o drogach publicznych; </a:t>
            </a:r>
          </a:p>
          <a:p>
            <a:pPr marL="0" indent="0" algn="just">
              <a:buNone/>
            </a:pPr>
            <a:r>
              <a:rPr lang="pl-PL" dirty="0"/>
              <a:t>5) opinie, uzgodnienia, pozwolenia i inne dokumenty, o których mowa w art. 33 ust. 2 pkt 1.</a:t>
            </a:r>
          </a:p>
        </p:txBody>
      </p:sp>
    </p:spTree>
    <p:extLst>
      <p:ext uri="{BB962C8B-B14F-4D97-AF65-F5344CB8AC3E}">
        <p14:creationId xmlns:p14="http://schemas.microsoft.com/office/powerpoint/2010/main" val="11351611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2548</Words>
  <Application>Microsoft Office PowerPoint</Application>
  <PresentationFormat>Panoramiczny</PresentationFormat>
  <Paragraphs>130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Open Sans</vt:lpstr>
      <vt:lpstr>Times New Roman</vt:lpstr>
      <vt:lpstr>Motyw pakietu Office</vt:lpstr>
      <vt:lpstr> PROCES PROJEKTOWANIA</vt:lpstr>
      <vt:lpstr>Prezentacja programu PowerPoint</vt:lpstr>
      <vt:lpstr>Prezentacja programu PowerPoint</vt:lpstr>
      <vt:lpstr>Prezentacja programu PowerPoint</vt:lpstr>
      <vt:lpstr>https://www.gov.pl/web/rozwoj/nowelizacja-prawa-budowlanego-wchodzi-w-zycie-19-wrzesnia-2020-r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KONTROLI  PROJEKTU BUDOWLANEGO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PROCES PROJEKTOWANIA</dc:title>
  <dc:creator>Karina Pilarz</dc:creator>
  <cp:lastModifiedBy>Karina Pilarz</cp:lastModifiedBy>
  <cp:revision>3</cp:revision>
  <dcterms:created xsi:type="dcterms:W3CDTF">2023-09-20T08:23:51Z</dcterms:created>
  <dcterms:modified xsi:type="dcterms:W3CDTF">2024-09-18T14:01:01Z</dcterms:modified>
</cp:coreProperties>
</file>