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8" r:id="rId2"/>
  </p:sldMasterIdLst>
  <p:sldIdLst>
    <p:sldId id="256" r:id="rId3"/>
    <p:sldId id="257" r:id="rId4"/>
    <p:sldId id="293" r:id="rId5"/>
    <p:sldId id="294" r:id="rId6"/>
    <p:sldId id="295" r:id="rId7"/>
    <p:sldId id="296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07E978-E27D-4771-87CF-6CC3FC800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FE469F-DD59-4F17-ABFA-BD6AAE72A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549262-A6D0-442E-97EA-EEE7764E3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D53EC4-D411-42AF-AF25-EA8A239B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6E8833-F986-43BB-9FCF-24A472F2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2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F338F5-E58A-4954-B38E-81495690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2480EC-B97B-4CC4-945B-4BD8A45C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9238F5-8FA6-44CC-8CDD-F8DF956E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CEA0B7-A803-4C2E-849F-7AD6CEBC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386A81-3B15-4879-8BAE-527CE820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3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C22DA7-D09B-478E-B62D-3C2773A0E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DCF8B0-80E9-4E89-B472-1F751B91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3AA929-2D94-4FEF-AC14-980DDAA7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48294E-F60D-43D3-A310-EE47986D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D171E5-BE2A-485B-8260-BEE3F854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74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10B8FD-E539-4172-A563-E90C377E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2A867-F8DF-4DF6-AD40-E5501EE29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65343C-00FF-42B3-896F-80070947F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96A662-6FCE-4831-894C-64116F57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C7C816-FCDF-48B8-9B51-C358F2F6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EF576C-D561-4FA1-B068-A6E970EF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74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98FB0C-98F7-4A17-B49A-0F56954CA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21AF6A-6944-43F3-AC78-32F489EA5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5FF09E3-F760-40BE-A9E0-5CC97CDD8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ECFF41B-EC4C-4375-A2B1-B7FAB8317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DE1D2D8-F869-4BF1-9B44-8DCC11706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56A7113-A778-4164-A02B-7A187401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F6D90E-CB89-41E9-8D8E-ADC14BB24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84A140D-167D-483F-9215-6DDC41F1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82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C08E8-0137-4879-BCB7-0137EB75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5C7A33-3E7A-4CCE-992A-0D5B0004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F13A6EB-3299-4D48-B7C4-E321D301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E24EDF5-2EB5-4707-94BE-6570436F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02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78C1DC2-17EF-42E6-A787-809C76AC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F26591D-BE1D-454E-9B96-CAA452AA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9B64D9F-0088-40D4-884B-B5D27923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7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C54320-087E-4E1D-A59B-217638E91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692870-A3B1-4BAD-B9BA-1743DD2F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1DE1077-3CA7-4AD8-9BDD-8B9F1A8CE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D58373-F3B1-42F9-8A3D-196E7616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D01DE3-E939-44CF-A9D3-94F49644E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A1C89F-1B5C-43F7-9457-DD0006BB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6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2981BD-EB7E-4FCC-822B-AC44E683E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35ABD93-B9D2-4129-BD9D-469ABAC2C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1DE18D-9C33-427E-A329-CDA7CAB6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C1A4FF-A353-414A-BE7A-E120AD4E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FA85FB-637C-481E-880D-66DD56AC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4A5DD97-8855-4CB9-AD40-78B1BE21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37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BAB283-8DA2-4D67-864B-443ABBDA7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54C5840-182E-4268-BF07-E92234874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9A62F4-64F0-40A7-B172-1E962E31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69274B-5ABE-47EE-A8F8-28B9EFC6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1D265D-D9C1-4AA8-89F4-0544AA28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8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DCCDE17-CAD5-4233-BDEF-53053820A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D68771-E16A-40BD-96FE-78BDEB278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511CF0-3574-48A2-87E0-2B8BDB05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9C37C6-235C-4AD7-A7DC-035EBCC5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5230AD-B84A-4ECD-B9B2-C8A17FC8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7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872465-F605-47F1-BE70-479D418D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4F0B6A2-4604-4604-8DDC-2CC33646C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D11A5F-3E9F-43E5-8B14-603D3BD58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53E4-9C9A-4353-AD49-807278F26F3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54686D-9924-46D6-9ACA-FA1B518A8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378CA2-868B-459A-8120-B76B7A8C0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E708-982B-439B-B979-347AB3A0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8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0403B4-2708-4015-BED5-EE5171C44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737" y="2105390"/>
            <a:ext cx="10188526" cy="1965800"/>
          </a:xfrm>
        </p:spPr>
        <p:txBody>
          <a:bodyPr>
            <a:normAutofit/>
          </a:bodyPr>
          <a:lstStyle/>
          <a:p>
            <a:r>
              <a:rPr lang="pl-PL" dirty="0"/>
              <a:t>Struktura przestępstwa.</a:t>
            </a:r>
            <a:br>
              <a:rPr lang="pl-PL" dirty="0"/>
            </a:br>
            <a:r>
              <a:rPr lang="pl-PL" dirty="0"/>
              <a:t>czyn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5D30BF-B004-410F-8639-B280C94AA4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dr Alicja Limburska</a:t>
            </a:r>
          </a:p>
        </p:txBody>
      </p:sp>
    </p:spTree>
    <p:extLst>
      <p:ext uri="{BB962C8B-B14F-4D97-AF65-F5344CB8AC3E}">
        <p14:creationId xmlns:p14="http://schemas.microsoft.com/office/powerpoint/2010/main" val="418569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1F336C2-379A-4956-B93C-44D3392734BE}"/>
              </a:ext>
            </a:extLst>
          </p:cNvPr>
          <p:cNvSpPr/>
          <p:nvPr/>
        </p:nvSpPr>
        <p:spPr>
          <a:xfrm>
            <a:off x="3200400" y="4582160"/>
            <a:ext cx="5902960" cy="1645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CZYN ZABRONIONY POD GROŹBĄ KARY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9DCF9FF-0F60-4942-8E4B-A7011535D6DA}"/>
              </a:ext>
            </a:extLst>
          </p:cNvPr>
          <p:cNvSpPr/>
          <p:nvPr/>
        </p:nvSpPr>
        <p:spPr>
          <a:xfrm>
            <a:off x="3200400" y="2606040"/>
            <a:ext cx="5902960" cy="16459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BEZPRAWNY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890E7D1-97F2-41B0-BC05-F8673D0BBFE9}"/>
              </a:ext>
            </a:extLst>
          </p:cNvPr>
          <p:cNvSpPr/>
          <p:nvPr/>
        </p:nvSpPr>
        <p:spPr>
          <a:xfrm>
            <a:off x="3200400" y="629920"/>
            <a:ext cx="5847080" cy="16459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ZAWINIONY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8C404E1-558A-46F3-8799-8F2895C00F0A}"/>
              </a:ext>
            </a:extLst>
          </p:cNvPr>
          <p:cNvSpPr/>
          <p:nvPr/>
        </p:nvSpPr>
        <p:spPr>
          <a:xfrm>
            <a:off x="1319976" y="889843"/>
            <a:ext cx="641522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13858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F02C69C-12AA-4817-B570-C9FE0EC1E09C}"/>
              </a:ext>
            </a:extLst>
          </p:cNvPr>
          <p:cNvSpPr/>
          <p:nvPr/>
        </p:nvSpPr>
        <p:spPr>
          <a:xfrm>
            <a:off x="467360" y="4175760"/>
            <a:ext cx="2600960" cy="1595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CZYN ZABRONIONY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BF0BDB5-A8B2-450F-BC0A-CCB143518C91}"/>
              </a:ext>
            </a:extLst>
          </p:cNvPr>
          <p:cNvSpPr/>
          <p:nvPr/>
        </p:nvSpPr>
        <p:spPr>
          <a:xfrm>
            <a:off x="3368040" y="4175760"/>
            <a:ext cx="2600960" cy="1595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BEZPRAWNOŚĆ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2A01F62-D6FC-45A6-A154-6D724B798884}"/>
              </a:ext>
            </a:extLst>
          </p:cNvPr>
          <p:cNvSpPr/>
          <p:nvPr/>
        </p:nvSpPr>
        <p:spPr>
          <a:xfrm>
            <a:off x="6268720" y="4175760"/>
            <a:ext cx="2600960" cy="1595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KARYGODNOŚĆ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D71A9BA-34B7-4BFD-B3FD-FC93BFE94477}"/>
              </a:ext>
            </a:extLst>
          </p:cNvPr>
          <p:cNvSpPr/>
          <p:nvPr/>
        </p:nvSpPr>
        <p:spPr>
          <a:xfrm>
            <a:off x="9204960" y="4175760"/>
            <a:ext cx="2600960" cy="1595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ZAWINIENIE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25B1417A-F973-4839-AB18-FD3AB1930F12}"/>
              </a:ext>
            </a:extLst>
          </p:cNvPr>
          <p:cNvSpPr/>
          <p:nvPr/>
        </p:nvSpPr>
        <p:spPr>
          <a:xfrm>
            <a:off x="3368040" y="2225040"/>
            <a:ext cx="2600960" cy="15951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KARALNOŚĆ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02CF4EBB-427D-4DC8-9766-6AB86323C070}"/>
              </a:ext>
            </a:extLst>
          </p:cNvPr>
          <p:cNvSpPr/>
          <p:nvPr/>
        </p:nvSpPr>
        <p:spPr>
          <a:xfrm>
            <a:off x="3368040" y="533122"/>
            <a:ext cx="24481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6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Z O L </a:t>
            </a:r>
            <a:r>
              <a:rPr kumimoji="0" lang="pl-PL" sz="6600" b="1" i="0" u="none" strike="noStrike" kern="1200" cap="none" spc="0" normalizeH="0" baseline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endParaRPr kumimoji="0" lang="pl-PL" sz="66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69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zdjęcie, mężczyzna&#10;&#10;Opis wygenerowany automatycznie">
            <a:extLst>
              <a:ext uri="{FF2B5EF4-FFF2-40B4-BE49-F238E27FC236}">
                <a16:creationId xmlns:a16="http://schemas.microsoft.com/office/drawing/2014/main" id="{93933D91-0DE6-43EC-B707-74CDBC3DD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5" y="643466"/>
            <a:ext cx="80740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D6AA8E-F54B-4BD7-9725-B2BFC8190B24}"/>
              </a:ext>
            </a:extLst>
          </p:cNvPr>
          <p:cNvSpPr/>
          <p:nvPr/>
        </p:nvSpPr>
        <p:spPr>
          <a:xfrm>
            <a:off x="3111527" y="1132225"/>
            <a:ext cx="298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 I E Z E K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D9390AE-2333-4899-99F8-3630CAD29F63}"/>
              </a:ext>
            </a:extLst>
          </p:cNvPr>
          <p:cNvSpPr/>
          <p:nvPr/>
        </p:nvSpPr>
        <p:spPr>
          <a:xfrm>
            <a:off x="9042400" y="5533736"/>
            <a:ext cx="1899920" cy="1046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CZYN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E1C074C-2A0D-44C6-8AB2-C051402A06D4}"/>
              </a:ext>
            </a:extLst>
          </p:cNvPr>
          <p:cNvSpPr/>
          <p:nvPr/>
        </p:nvSpPr>
        <p:spPr>
          <a:xfrm>
            <a:off x="9042400" y="4154824"/>
            <a:ext cx="1899920" cy="10464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USTAWOWA OKREŚLONOŚĆ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8371DC1C-81A4-4209-B6C7-163510E5EE2B}"/>
              </a:ext>
            </a:extLst>
          </p:cNvPr>
          <p:cNvSpPr/>
          <p:nvPr/>
        </p:nvSpPr>
        <p:spPr>
          <a:xfrm>
            <a:off x="9042400" y="2775912"/>
            <a:ext cx="1899920" cy="10464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BEZPRAWNOŚĆ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D754B6C1-5A21-4E11-91B8-276974DCD36D}"/>
              </a:ext>
            </a:extLst>
          </p:cNvPr>
          <p:cNvSpPr/>
          <p:nvPr/>
        </p:nvSpPr>
        <p:spPr>
          <a:xfrm>
            <a:off x="9042400" y="1397000"/>
            <a:ext cx="1899920" cy="10464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KARYGODNOŚĆ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5AF4060-162F-4F44-8D74-B42983B59B3A}"/>
              </a:ext>
            </a:extLst>
          </p:cNvPr>
          <p:cNvSpPr/>
          <p:nvPr/>
        </p:nvSpPr>
        <p:spPr>
          <a:xfrm>
            <a:off x="9042400" y="208894"/>
            <a:ext cx="1899920" cy="92333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ZAWINIENIE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1959300-891A-4D50-8F59-3F2E9B87E964}"/>
              </a:ext>
            </a:extLst>
          </p:cNvPr>
          <p:cNvSpPr txBox="1"/>
          <p:nvPr/>
        </p:nvSpPr>
        <p:spPr>
          <a:xfrm>
            <a:off x="944881" y="2739072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Przestępstwo = zachowanie się człowieka będące czynem realizującym znamiona określone w ustawie karnej, formalnie bezprawnym, społecznie szkodliwym w stopniu wyższym niż znikomy, zawinionym, zagrożonym karą przewidzianą w ustawie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27891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6E8D12-E754-4BF5-8985-D854466A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0" y="517093"/>
            <a:ext cx="10515600" cy="1325563"/>
          </a:xfrm>
        </p:spPr>
        <p:txBody>
          <a:bodyPr/>
          <a:lstStyle/>
          <a:p>
            <a:pPr algn="ctr"/>
            <a:r>
              <a:rPr lang="pl-PL" u="sng" dirty="0">
                <a:latin typeface="Gill Sans MT" panose="020B0502020104020203" pitchFamily="34" charset="-18"/>
              </a:rPr>
              <a:t>CZYN</a:t>
            </a:r>
            <a:endParaRPr lang="en-US" u="sng" dirty="0">
              <a:latin typeface="Gill Sans MT" panose="020B0502020104020203" pitchFamily="34" charset="-18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B5E1CCB-9721-4D21-8E57-1AF73331322A}"/>
              </a:ext>
            </a:extLst>
          </p:cNvPr>
          <p:cNvSpPr txBox="1"/>
          <p:nvPr/>
        </p:nvSpPr>
        <p:spPr>
          <a:xfrm>
            <a:off x="833120" y="5145396"/>
            <a:ext cx="10525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Zazwyczaj mówi się, że czyn może występować w dwóch postaciach i przybiera formę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działania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albo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zaniechania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8E67BD1-9269-4F9C-A78A-63B1BA8D21C5}"/>
              </a:ext>
            </a:extLst>
          </p:cNvPr>
          <p:cNvSpPr/>
          <p:nvPr/>
        </p:nvSpPr>
        <p:spPr>
          <a:xfrm>
            <a:off x="1390738" y="3741089"/>
            <a:ext cx="8983803" cy="89408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CZYN jest to psychicznie sterowane uzewnętrznione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zachowanie się człowieka!!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2C4DCEB-BBFB-49B9-8819-412FD1246EFB}"/>
              </a:ext>
            </a:extLst>
          </p:cNvPr>
          <p:cNvSpPr txBox="1"/>
          <p:nvPr/>
        </p:nvSpPr>
        <p:spPr>
          <a:xfrm>
            <a:off x="690880" y="1791301"/>
            <a:ext cx="105968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Przedmiotem wartościowania wspólnym dla wszystkich wyróżnionych wcześniej płaszczyzn ocen – a zatem bezprawności, karalności, karygodności oraz winy – jest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zachowanie się człowieka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, a zatem element rzeczywisty, o charakterze ontologicznym. Nie każde jednak zachowanie uznane może być za czyn.</a:t>
            </a:r>
          </a:p>
        </p:txBody>
      </p:sp>
    </p:spTree>
    <p:extLst>
      <p:ext uri="{BB962C8B-B14F-4D97-AF65-F5344CB8AC3E}">
        <p14:creationId xmlns:p14="http://schemas.microsoft.com/office/powerpoint/2010/main" val="253582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D522314-394D-48DC-A798-CE7B429C1D5F}"/>
              </a:ext>
            </a:extLst>
          </p:cNvPr>
          <p:cNvSpPr txBox="1"/>
          <p:nvPr/>
        </p:nvSpPr>
        <p:spPr>
          <a:xfrm>
            <a:off x="658020" y="552895"/>
            <a:ext cx="10875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JAKIE OKOLICZNOŚCI WYŁĄCZAJĄ CZYN?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-1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1)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przymus fizyczny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– zachowanie człowieka było wywołane oddziaływaniem na jego mięśnie siły fizycznej, której nie był on się w stanie oprzeć (np. zachowanie w wyniku popchnięcia, szarpnięcia)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-1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2)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przyczyny wewnętrzne wyłączające aktywność mózgu konieczną dla sterowania zachowaniem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 – np. stan nieprzytomności, głęboki sen, wylew krwi do mózgu, bardzo silne pobudzenie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-1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3)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brak fizycznej możliwości ruchu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– np. osoba nieumiejąca pływać nie popełnia czynu, gdy nie wskakuje do wody, by udzielić pomocy tonącemu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-1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4)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brak koniecznego narzędzia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-18"/>
              </a:rPr>
              <a:t>– np. osoba, która nie ma koniecznego sprzętu zabezpieczającego, nie popełnia przestępstwa, gdy nie schodzi do jaskini w celu wydostania turysty, który do niej wpadł</a:t>
            </a:r>
          </a:p>
        </p:txBody>
      </p:sp>
    </p:spTree>
    <p:extLst>
      <p:ext uri="{BB962C8B-B14F-4D97-AF65-F5344CB8AC3E}">
        <p14:creationId xmlns:p14="http://schemas.microsoft.com/office/powerpoint/2010/main" val="24975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571E674-42A4-4AF8-ADC6-E38556EBF495}"/>
              </a:ext>
            </a:extLst>
          </p:cNvPr>
          <p:cNvSpPr txBox="1"/>
          <p:nvPr/>
        </p:nvSpPr>
        <p:spPr>
          <a:xfrm>
            <a:off x="1138989" y="1507957"/>
            <a:ext cx="9914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Nie każdy czyn, który odpowiada przedmiotowym i podmiotowym znamionom typu czynu zabronionego, jest automatycznie przestępstwem!!</a:t>
            </a:r>
          </a:p>
          <a:p>
            <a:pPr algn="ctr"/>
            <a:endParaRPr lang="pl-PL" sz="24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E34AC1F-CB61-4076-87F1-60CE15110D8A}"/>
              </a:ext>
            </a:extLst>
          </p:cNvPr>
          <p:cNvSpPr txBox="1"/>
          <p:nvPr/>
        </p:nvSpPr>
        <p:spPr>
          <a:xfrm>
            <a:off x="2946515" y="2998113"/>
            <a:ext cx="62989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/>
              <a:t>czyn zabroniony ≠ przestępstwo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44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314</Words>
  <Application>Microsoft Office PowerPoint</Application>
  <PresentationFormat>Panoramiczny</PresentationFormat>
  <Paragraphs>40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Paczka</vt:lpstr>
      <vt:lpstr>Motyw pakietu Office</vt:lpstr>
      <vt:lpstr>Struktura przestępstwa. czyn</vt:lpstr>
      <vt:lpstr>Prezentacja programu PowerPoint</vt:lpstr>
      <vt:lpstr>Prezentacja programu PowerPoint</vt:lpstr>
      <vt:lpstr>Prezentacja programu PowerPoint</vt:lpstr>
      <vt:lpstr>Prezentacja programu PowerPoint</vt:lpstr>
      <vt:lpstr>CZYN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Bezprawność i okoliczności ją wyłączające</dc:title>
  <dc:creator>Alicja Limburska</dc:creator>
  <cp:lastModifiedBy>Alicja Limburska</cp:lastModifiedBy>
  <cp:revision>50</cp:revision>
  <dcterms:created xsi:type="dcterms:W3CDTF">2019-11-17T12:15:22Z</dcterms:created>
  <dcterms:modified xsi:type="dcterms:W3CDTF">2024-02-20T21:18:06Z</dcterms:modified>
</cp:coreProperties>
</file>