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258" r:id="rId5"/>
    <p:sldId id="323" r:id="rId6"/>
    <p:sldId id="318" r:id="rId7"/>
    <p:sldId id="319" r:id="rId8"/>
    <p:sldId id="320" r:id="rId9"/>
    <p:sldId id="324" r:id="rId10"/>
    <p:sldId id="321" r:id="rId11"/>
    <p:sldId id="322" r:id="rId12"/>
    <p:sldId id="263" r:id="rId13"/>
    <p:sldId id="264" r:id="rId14"/>
    <p:sldId id="265" r:id="rId15"/>
    <p:sldId id="310" r:id="rId16"/>
    <p:sldId id="325" r:id="rId17"/>
    <p:sldId id="327" r:id="rId18"/>
    <p:sldId id="328" r:id="rId19"/>
    <p:sldId id="326" r:id="rId20"/>
    <p:sldId id="32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BF4CE-0990-45D7-92D4-1119113C65A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6C08836-ACD1-4318-A9E5-07DF07C9796A}">
      <dgm:prSet phldrT="[Tekst]"/>
      <dgm:spPr/>
      <dgm:t>
        <a:bodyPr/>
        <a:lstStyle/>
        <a:p>
          <a:r>
            <a:rPr lang="pl-PL" dirty="0"/>
            <a:t>SAMOWOLA BUDOWLANA</a:t>
          </a:r>
        </a:p>
      </dgm:t>
    </dgm:pt>
    <dgm:pt modelId="{1FBE8039-A003-40C0-89F0-41D11E8D6CF6}" type="parTrans" cxnId="{569A690F-0109-4B5E-96E8-D08E3F62A835}">
      <dgm:prSet/>
      <dgm:spPr/>
      <dgm:t>
        <a:bodyPr/>
        <a:lstStyle/>
        <a:p>
          <a:endParaRPr lang="pl-PL"/>
        </a:p>
      </dgm:t>
    </dgm:pt>
    <dgm:pt modelId="{30E7E7D7-FD48-4F09-B425-E8D7C37A1AFD}" type="sibTrans" cxnId="{569A690F-0109-4B5E-96E8-D08E3F62A835}">
      <dgm:prSet/>
      <dgm:spPr/>
      <dgm:t>
        <a:bodyPr/>
        <a:lstStyle/>
        <a:p>
          <a:endParaRPr lang="pl-PL"/>
        </a:p>
      </dgm:t>
    </dgm:pt>
    <dgm:pt modelId="{A85AB5CC-D947-4754-A339-F806F0C41101}">
      <dgm:prSet phldrT="[Tekst]"/>
      <dgm:spPr/>
      <dgm:t>
        <a:bodyPr/>
        <a:lstStyle/>
        <a:p>
          <a:r>
            <a:rPr lang="pl-PL" dirty="0"/>
            <a:t>ART. 48 </a:t>
          </a:r>
          <a:br>
            <a:rPr lang="pl-PL" dirty="0"/>
          </a:br>
          <a:r>
            <a:rPr lang="pl-PL" dirty="0"/>
            <a:t>UST. 1 PB</a:t>
          </a:r>
        </a:p>
      </dgm:t>
    </dgm:pt>
    <dgm:pt modelId="{28F39EB0-909D-45EF-B843-65981200FFCB}" type="parTrans" cxnId="{B05376F9-8867-4350-B9D7-7EBE4C18AA21}">
      <dgm:prSet/>
      <dgm:spPr/>
      <dgm:t>
        <a:bodyPr/>
        <a:lstStyle/>
        <a:p>
          <a:endParaRPr lang="pl-PL"/>
        </a:p>
      </dgm:t>
    </dgm:pt>
    <dgm:pt modelId="{7DE620E2-2432-41E6-97CE-2A335A4BB469}" type="sibTrans" cxnId="{B05376F9-8867-4350-B9D7-7EBE4C18AA21}">
      <dgm:prSet/>
      <dgm:spPr/>
      <dgm:t>
        <a:bodyPr/>
        <a:lstStyle/>
        <a:p>
          <a:endParaRPr lang="pl-PL"/>
        </a:p>
      </dgm:t>
    </dgm:pt>
    <dgm:pt modelId="{9365822E-5263-43AD-8615-3F6F2ED75B99}">
      <dgm:prSet phldrT="[Tekst]"/>
      <dgm:spPr/>
      <dgm:t>
        <a:bodyPr/>
        <a:lstStyle/>
        <a:p>
          <a:r>
            <a:rPr lang="pl-PL" dirty="0"/>
            <a:t>POSTĘPOWANIE LEGALIZACYJNE</a:t>
          </a:r>
        </a:p>
      </dgm:t>
    </dgm:pt>
    <dgm:pt modelId="{B3D7E02B-B073-4408-A899-E359BC55625E}" type="parTrans" cxnId="{B45C5EFC-E63B-42F4-A622-6ED9D06A9CFE}">
      <dgm:prSet/>
      <dgm:spPr/>
      <dgm:t>
        <a:bodyPr/>
        <a:lstStyle/>
        <a:p>
          <a:endParaRPr lang="pl-PL"/>
        </a:p>
      </dgm:t>
    </dgm:pt>
    <dgm:pt modelId="{8834B600-B46A-40C4-B7DB-F7549D1D3438}" type="sibTrans" cxnId="{B45C5EFC-E63B-42F4-A622-6ED9D06A9CFE}">
      <dgm:prSet/>
      <dgm:spPr/>
      <dgm:t>
        <a:bodyPr/>
        <a:lstStyle/>
        <a:p>
          <a:endParaRPr lang="pl-PL"/>
        </a:p>
      </dgm:t>
    </dgm:pt>
    <dgm:pt modelId="{75DB758B-EBF0-4BFE-8A73-E02AE544027A}">
      <dgm:prSet phldrT="[Tekst]"/>
      <dgm:spPr/>
      <dgm:t>
        <a:bodyPr/>
        <a:lstStyle/>
        <a:p>
          <a:r>
            <a:rPr lang="pl-PL" dirty="0"/>
            <a:t>ART. 49f </a:t>
          </a:r>
          <a:br>
            <a:rPr lang="pl-PL" dirty="0"/>
          </a:br>
          <a:r>
            <a:rPr lang="pl-PL" dirty="0"/>
            <a:t>UST. 1 PB</a:t>
          </a:r>
        </a:p>
      </dgm:t>
    </dgm:pt>
    <dgm:pt modelId="{3D2B83A6-503D-4725-A933-2DAD0A47D257}" type="parTrans" cxnId="{2BC2BE5E-3A62-4229-A469-511820BA91DD}">
      <dgm:prSet/>
      <dgm:spPr/>
      <dgm:t>
        <a:bodyPr/>
        <a:lstStyle/>
        <a:p>
          <a:endParaRPr lang="pl-PL"/>
        </a:p>
      </dgm:t>
    </dgm:pt>
    <dgm:pt modelId="{335495F4-CE39-4846-A738-F4D47F8D96A7}" type="sibTrans" cxnId="{2BC2BE5E-3A62-4229-A469-511820BA91DD}">
      <dgm:prSet/>
      <dgm:spPr/>
      <dgm:t>
        <a:bodyPr/>
        <a:lstStyle/>
        <a:p>
          <a:endParaRPr lang="pl-PL"/>
        </a:p>
      </dgm:t>
    </dgm:pt>
    <dgm:pt modelId="{C8B80008-3052-48C8-932A-506DD1F69620}">
      <dgm:prSet phldrT="[Tekst]"/>
      <dgm:spPr/>
      <dgm:t>
        <a:bodyPr/>
        <a:lstStyle/>
        <a:p>
          <a:r>
            <a:rPr lang="pl-PL" dirty="0"/>
            <a:t>UPROSZCZONE POSTĘPOWANIE LEGALIZACYJNE</a:t>
          </a:r>
        </a:p>
      </dgm:t>
    </dgm:pt>
    <dgm:pt modelId="{63ACFC84-D696-4174-A48D-237158C678B9}" type="parTrans" cxnId="{BD9DB09A-FD71-4DCA-AC7C-802D3CCCD836}">
      <dgm:prSet/>
      <dgm:spPr/>
      <dgm:t>
        <a:bodyPr/>
        <a:lstStyle/>
        <a:p>
          <a:endParaRPr lang="pl-PL"/>
        </a:p>
      </dgm:t>
    </dgm:pt>
    <dgm:pt modelId="{C290FDAE-A6E0-4EF1-BE1A-19ADB2B0AFB1}" type="sibTrans" cxnId="{BD9DB09A-FD71-4DCA-AC7C-802D3CCCD836}">
      <dgm:prSet/>
      <dgm:spPr/>
      <dgm:t>
        <a:bodyPr/>
        <a:lstStyle/>
        <a:p>
          <a:endParaRPr lang="pl-PL"/>
        </a:p>
      </dgm:t>
    </dgm:pt>
    <dgm:pt modelId="{679996BC-410D-41E0-A529-827660BBD2B4}">
      <dgm:prSet/>
      <dgm:spPr/>
      <dgm:t>
        <a:bodyPr/>
        <a:lstStyle/>
        <a:p>
          <a:r>
            <a:rPr lang="pl-PL" dirty="0"/>
            <a:t>ART. 50 </a:t>
          </a:r>
          <a:br>
            <a:rPr lang="pl-PL" dirty="0"/>
          </a:br>
          <a:r>
            <a:rPr lang="pl-PL" dirty="0"/>
            <a:t>UST. 1 PB</a:t>
          </a:r>
        </a:p>
      </dgm:t>
    </dgm:pt>
    <dgm:pt modelId="{0D485A57-8024-476D-8C3B-C1A974983572}" type="parTrans" cxnId="{69638232-F765-40B2-9DF9-4C6A70131859}">
      <dgm:prSet/>
      <dgm:spPr/>
      <dgm:t>
        <a:bodyPr/>
        <a:lstStyle/>
        <a:p>
          <a:endParaRPr lang="pl-PL"/>
        </a:p>
      </dgm:t>
    </dgm:pt>
    <dgm:pt modelId="{A631D982-0F94-4540-813A-0851DBE3EDFF}" type="sibTrans" cxnId="{69638232-F765-40B2-9DF9-4C6A70131859}">
      <dgm:prSet/>
      <dgm:spPr/>
      <dgm:t>
        <a:bodyPr/>
        <a:lstStyle/>
        <a:p>
          <a:endParaRPr lang="pl-PL"/>
        </a:p>
      </dgm:t>
    </dgm:pt>
    <dgm:pt modelId="{FFDEA3DE-A26A-45F6-B3BE-1BEE0EEDE865}">
      <dgm:prSet/>
      <dgm:spPr/>
      <dgm:t>
        <a:bodyPr/>
        <a:lstStyle/>
        <a:p>
          <a:r>
            <a:rPr lang="pl-PL" dirty="0"/>
            <a:t>POSTĘPOWANIE NAPRAWCZE</a:t>
          </a:r>
        </a:p>
      </dgm:t>
    </dgm:pt>
    <dgm:pt modelId="{A0684222-A61A-4918-91FD-86E96FBDEB7F}" type="parTrans" cxnId="{ADCD0ECD-5F8E-4C3D-AC8E-D032905F830C}">
      <dgm:prSet/>
      <dgm:spPr/>
      <dgm:t>
        <a:bodyPr/>
        <a:lstStyle/>
        <a:p>
          <a:endParaRPr lang="pl-PL"/>
        </a:p>
      </dgm:t>
    </dgm:pt>
    <dgm:pt modelId="{FFFC04C2-AB91-4F6F-B4A1-C93DC1D33323}" type="sibTrans" cxnId="{ADCD0ECD-5F8E-4C3D-AC8E-D032905F830C}">
      <dgm:prSet/>
      <dgm:spPr/>
      <dgm:t>
        <a:bodyPr/>
        <a:lstStyle/>
        <a:p>
          <a:endParaRPr lang="pl-PL"/>
        </a:p>
      </dgm:t>
    </dgm:pt>
    <dgm:pt modelId="{1DCEAF29-8E16-41C1-B68D-89F02293625D}" type="pres">
      <dgm:prSet presAssocID="{A32BF4CE-0990-45D7-92D4-1119113C65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884044-E74A-4B30-A86A-755814076FC8}" type="pres">
      <dgm:prSet presAssocID="{C6C08836-ACD1-4318-A9E5-07DF07C9796A}" presName="hierRoot1" presStyleCnt="0"/>
      <dgm:spPr/>
    </dgm:pt>
    <dgm:pt modelId="{DA16C2D5-67FC-4AF3-9A41-AAB5FEAA35F6}" type="pres">
      <dgm:prSet presAssocID="{C6C08836-ACD1-4318-A9E5-07DF07C9796A}" presName="composite" presStyleCnt="0"/>
      <dgm:spPr/>
    </dgm:pt>
    <dgm:pt modelId="{6B72EF4F-EEFF-4C57-BF4D-04DF6A75A953}" type="pres">
      <dgm:prSet presAssocID="{C6C08836-ACD1-4318-A9E5-07DF07C9796A}" presName="background" presStyleLbl="node0" presStyleIdx="0" presStyleCnt="1"/>
      <dgm:spPr/>
    </dgm:pt>
    <dgm:pt modelId="{048A6B1D-2B2C-4821-9106-5FEB43E2A5E2}" type="pres">
      <dgm:prSet presAssocID="{C6C08836-ACD1-4318-A9E5-07DF07C9796A}" presName="text" presStyleLbl="fgAcc0" presStyleIdx="0" presStyleCnt="1">
        <dgm:presLayoutVars>
          <dgm:chPref val="3"/>
        </dgm:presLayoutVars>
      </dgm:prSet>
      <dgm:spPr/>
    </dgm:pt>
    <dgm:pt modelId="{689E914D-1713-48B4-A8B7-6A22FF42F853}" type="pres">
      <dgm:prSet presAssocID="{C6C08836-ACD1-4318-A9E5-07DF07C9796A}" presName="hierChild2" presStyleCnt="0"/>
      <dgm:spPr/>
    </dgm:pt>
    <dgm:pt modelId="{9243A646-7BA5-440E-99B1-9FCFE30B3863}" type="pres">
      <dgm:prSet presAssocID="{28F39EB0-909D-45EF-B843-65981200FFCB}" presName="Name10" presStyleLbl="parChTrans1D2" presStyleIdx="0" presStyleCnt="3"/>
      <dgm:spPr/>
    </dgm:pt>
    <dgm:pt modelId="{7F601559-A719-4241-BD5E-9F604766392E}" type="pres">
      <dgm:prSet presAssocID="{A85AB5CC-D947-4754-A339-F806F0C41101}" presName="hierRoot2" presStyleCnt="0"/>
      <dgm:spPr/>
    </dgm:pt>
    <dgm:pt modelId="{9908A81A-0107-4EFD-B685-77380BEDEA58}" type="pres">
      <dgm:prSet presAssocID="{A85AB5CC-D947-4754-A339-F806F0C41101}" presName="composite2" presStyleCnt="0"/>
      <dgm:spPr/>
    </dgm:pt>
    <dgm:pt modelId="{0E1135DC-2CC9-4391-AD12-AAC4456CB970}" type="pres">
      <dgm:prSet presAssocID="{A85AB5CC-D947-4754-A339-F806F0C41101}" presName="background2" presStyleLbl="node2" presStyleIdx="0" presStyleCnt="3"/>
      <dgm:spPr/>
    </dgm:pt>
    <dgm:pt modelId="{BBB117B0-335E-48A0-AB4E-EB81D85204DB}" type="pres">
      <dgm:prSet presAssocID="{A85AB5CC-D947-4754-A339-F806F0C41101}" presName="text2" presStyleLbl="fgAcc2" presStyleIdx="0" presStyleCnt="3">
        <dgm:presLayoutVars>
          <dgm:chPref val="3"/>
        </dgm:presLayoutVars>
      </dgm:prSet>
      <dgm:spPr/>
    </dgm:pt>
    <dgm:pt modelId="{C1F8E17F-0D14-491B-BB08-2071B9045797}" type="pres">
      <dgm:prSet presAssocID="{A85AB5CC-D947-4754-A339-F806F0C41101}" presName="hierChild3" presStyleCnt="0"/>
      <dgm:spPr/>
    </dgm:pt>
    <dgm:pt modelId="{A8DF9303-B834-4E15-9AEB-4A1548BA8914}" type="pres">
      <dgm:prSet presAssocID="{B3D7E02B-B073-4408-A899-E359BC55625E}" presName="Name17" presStyleLbl="parChTrans1D3" presStyleIdx="0" presStyleCnt="3"/>
      <dgm:spPr/>
    </dgm:pt>
    <dgm:pt modelId="{20E3FE69-2877-40BD-BB58-3086556FE200}" type="pres">
      <dgm:prSet presAssocID="{9365822E-5263-43AD-8615-3F6F2ED75B99}" presName="hierRoot3" presStyleCnt="0"/>
      <dgm:spPr/>
    </dgm:pt>
    <dgm:pt modelId="{C05ABB92-66D0-4D67-AA0C-B955ACCF8A5E}" type="pres">
      <dgm:prSet presAssocID="{9365822E-5263-43AD-8615-3F6F2ED75B99}" presName="composite3" presStyleCnt="0"/>
      <dgm:spPr/>
    </dgm:pt>
    <dgm:pt modelId="{B572FDCF-82AB-4536-8611-CAB3555F3315}" type="pres">
      <dgm:prSet presAssocID="{9365822E-5263-43AD-8615-3F6F2ED75B99}" presName="background3" presStyleLbl="node3" presStyleIdx="0" presStyleCnt="3"/>
      <dgm:spPr/>
    </dgm:pt>
    <dgm:pt modelId="{3B1D0F91-63D3-49FB-A4A2-739A4DE8B2E0}" type="pres">
      <dgm:prSet presAssocID="{9365822E-5263-43AD-8615-3F6F2ED75B99}" presName="text3" presStyleLbl="fgAcc3" presStyleIdx="0" presStyleCnt="3">
        <dgm:presLayoutVars>
          <dgm:chPref val="3"/>
        </dgm:presLayoutVars>
      </dgm:prSet>
      <dgm:spPr/>
    </dgm:pt>
    <dgm:pt modelId="{01CEE0E3-9F14-4943-82C1-5DB96BA77348}" type="pres">
      <dgm:prSet presAssocID="{9365822E-5263-43AD-8615-3F6F2ED75B99}" presName="hierChild4" presStyleCnt="0"/>
      <dgm:spPr/>
    </dgm:pt>
    <dgm:pt modelId="{CFD1A196-1B0C-47E1-8F22-98121BBE71FA}" type="pres">
      <dgm:prSet presAssocID="{3D2B83A6-503D-4725-A933-2DAD0A47D257}" presName="Name10" presStyleLbl="parChTrans1D2" presStyleIdx="1" presStyleCnt="3"/>
      <dgm:spPr/>
    </dgm:pt>
    <dgm:pt modelId="{FAB8248A-40C0-4251-887C-80FBF8B2A8B9}" type="pres">
      <dgm:prSet presAssocID="{75DB758B-EBF0-4BFE-8A73-E02AE544027A}" presName="hierRoot2" presStyleCnt="0"/>
      <dgm:spPr/>
    </dgm:pt>
    <dgm:pt modelId="{9048A2CE-23AF-458F-997E-F0FA9BCB49E9}" type="pres">
      <dgm:prSet presAssocID="{75DB758B-EBF0-4BFE-8A73-E02AE544027A}" presName="composite2" presStyleCnt="0"/>
      <dgm:spPr/>
    </dgm:pt>
    <dgm:pt modelId="{7D630D89-3B47-40D3-B34B-9D1051697118}" type="pres">
      <dgm:prSet presAssocID="{75DB758B-EBF0-4BFE-8A73-E02AE544027A}" presName="background2" presStyleLbl="node2" presStyleIdx="1" presStyleCnt="3"/>
      <dgm:spPr/>
    </dgm:pt>
    <dgm:pt modelId="{2928C98A-0CD1-452D-81D8-9C115750A081}" type="pres">
      <dgm:prSet presAssocID="{75DB758B-EBF0-4BFE-8A73-E02AE544027A}" presName="text2" presStyleLbl="fgAcc2" presStyleIdx="1" presStyleCnt="3">
        <dgm:presLayoutVars>
          <dgm:chPref val="3"/>
        </dgm:presLayoutVars>
      </dgm:prSet>
      <dgm:spPr/>
    </dgm:pt>
    <dgm:pt modelId="{C1DF10D8-E965-411D-A542-7157211E10E1}" type="pres">
      <dgm:prSet presAssocID="{75DB758B-EBF0-4BFE-8A73-E02AE544027A}" presName="hierChild3" presStyleCnt="0"/>
      <dgm:spPr/>
    </dgm:pt>
    <dgm:pt modelId="{A27CCD68-824F-4802-A1EF-9FF23D1F74C8}" type="pres">
      <dgm:prSet presAssocID="{63ACFC84-D696-4174-A48D-237158C678B9}" presName="Name17" presStyleLbl="parChTrans1D3" presStyleIdx="1" presStyleCnt="3"/>
      <dgm:spPr/>
    </dgm:pt>
    <dgm:pt modelId="{0059C298-7DCF-4A5E-A8BC-BB29677B4BE2}" type="pres">
      <dgm:prSet presAssocID="{C8B80008-3052-48C8-932A-506DD1F69620}" presName="hierRoot3" presStyleCnt="0"/>
      <dgm:spPr/>
    </dgm:pt>
    <dgm:pt modelId="{C6E26C2B-571A-4430-9F4B-322340373CFB}" type="pres">
      <dgm:prSet presAssocID="{C8B80008-3052-48C8-932A-506DD1F69620}" presName="composite3" presStyleCnt="0"/>
      <dgm:spPr/>
    </dgm:pt>
    <dgm:pt modelId="{375A2429-A175-4970-9443-71B80D174A1D}" type="pres">
      <dgm:prSet presAssocID="{C8B80008-3052-48C8-932A-506DD1F69620}" presName="background3" presStyleLbl="node3" presStyleIdx="1" presStyleCnt="3"/>
      <dgm:spPr/>
    </dgm:pt>
    <dgm:pt modelId="{411CE612-6DEC-4B15-83A7-DDE8BCE929E4}" type="pres">
      <dgm:prSet presAssocID="{C8B80008-3052-48C8-932A-506DD1F69620}" presName="text3" presStyleLbl="fgAcc3" presStyleIdx="1" presStyleCnt="3">
        <dgm:presLayoutVars>
          <dgm:chPref val="3"/>
        </dgm:presLayoutVars>
      </dgm:prSet>
      <dgm:spPr/>
    </dgm:pt>
    <dgm:pt modelId="{049F64B1-4AD2-4448-BFC1-F6F9847BB89E}" type="pres">
      <dgm:prSet presAssocID="{C8B80008-3052-48C8-932A-506DD1F69620}" presName="hierChild4" presStyleCnt="0"/>
      <dgm:spPr/>
    </dgm:pt>
    <dgm:pt modelId="{87451BC1-C015-48EE-8299-E71DE06E4D96}" type="pres">
      <dgm:prSet presAssocID="{0D485A57-8024-476D-8C3B-C1A974983572}" presName="Name10" presStyleLbl="parChTrans1D2" presStyleIdx="2" presStyleCnt="3"/>
      <dgm:spPr/>
    </dgm:pt>
    <dgm:pt modelId="{03415BAD-46D2-4D49-8133-0E2BD6FAC491}" type="pres">
      <dgm:prSet presAssocID="{679996BC-410D-41E0-A529-827660BBD2B4}" presName="hierRoot2" presStyleCnt="0"/>
      <dgm:spPr/>
    </dgm:pt>
    <dgm:pt modelId="{8D052E70-6976-4F86-B4C6-2B89AE2C4758}" type="pres">
      <dgm:prSet presAssocID="{679996BC-410D-41E0-A529-827660BBD2B4}" presName="composite2" presStyleCnt="0"/>
      <dgm:spPr/>
    </dgm:pt>
    <dgm:pt modelId="{27C7BF92-58F0-423E-AFC7-E8BEEFF17B65}" type="pres">
      <dgm:prSet presAssocID="{679996BC-410D-41E0-A529-827660BBD2B4}" presName="background2" presStyleLbl="node2" presStyleIdx="2" presStyleCnt="3"/>
      <dgm:spPr/>
    </dgm:pt>
    <dgm:pt modelId="{2BBBDF72-F8E4-420A-BE5D-571E6AA08041}" type="pres">
      <dgm:prSet presAssocID="{679996BC-410D-41E0-A529-827660BBD2B4}" presName="text2" presStyleLbl="fgAcc2" presStyleIdx="2" presStyleCnt="3">
        <dgm:presLayoutVars>
          <dgm:chPref val="3"/>
        </dgm:presLayoutVars>
      </dgm:prSet>
      <dgm:spPr/>
    </dgm:pt>
    <dgm:pt modelId="{8103EAA8-0636-4528-96AC-7C681D6FBE07}" type="pres">
      <dgm:prSet presAssocID="{679996BC-410D-41E0-A529-827660BBD2B4}" presName="hierChild3" presStyleCnt="0"/>
      <dgm:spPr/>
    </dgm:pt>
    <dgm:pt modelId="{8ECB368A-C9BA-4E33-812A-5DE0E1232431}" type="pres">
      <dgm:prSet presAssocID="{A0684222-A61A-4918-91FD-86E96FBDEB7F}" presName="Name17" presStyleLbl="parChTrans1D3" presStyleIdx="2" presStyleCnt="3"/>
      <dgm:spPr/>
    </dgm:pt>
    <dgm:pt modelId="{3F18E1F5-7434-46FF-A289-12434A60C176}" type="pres">
      <dgm:prSet presAssocID="{FFDEA3DE-A26A-45F6-B3BE-1BEE0EEDE865}" presName="hierRoot3" presStyleCnt="0"/>
      <dgm:spPr/>
    </dgm:pt>
    <dgm:pt modelId="{6161B2D0-8003-40B2-96C8-A8146E5EF1A3}" type="pres">
      <dgm:prSet presAssocID="{FFDEA3DE-A26A-45F6-B3BE-1BEE0EEDE865}" presName="composite3" presStyleCnt="0"/>
      <dgm:spPr/>
    </dgm:pt>
    <dgm:pt modelId="{6C8EC119-6DBB-4465-8FD3-FF22FDFAC25A}" type="pres">
      <dgm:prSet presAssocID="{FFDEA3DE-A26A-45F6-B3BE-1BEE0EEDE865}" presName="background3" presStyleLbl="node3" presStyleIdx="2" presStyleCnt="3"/>
      <dgm:spPr/>
    </dgm:pt>
    <dgm:pt modelId="{DA00D7C9-9584-459D-8CDF-1CED3A67A640}" type="pres">
      <dgm:prSet presAssocID="{FFDEA3DE-A26A-45F6-B3BE-1BEE0EEDE865}" presName="text3" presStyleLbl="fgAcc3" presStyleIdx="2" presStyleCnt="3">
        <dgm:presLayoutVars>
          <dgm:chPref val="3"/>
        </dgm:presLayoutVars>
      </dgm:prSet>
      <dgm:spPr/>
    </dgm:pt>
    <dgm:pt modelId="{A8E8CAE8-2298-4590-8BD4-93E09A07E6AD}" type="pres">
      <dgm:prSet presAssocID="{FFDEA3DE-A26A-45F6-B3BE-1BEE0EEDE865}" presName="hierChild4" presStyleCnt="0"/>
      <dgm:spPr/>
    </dgm:pt>
  </dgm:ptLst>
  <dgm:cxnLst>
    <dgm:cxn modelId="{3E75D906-4370-4DE5-AC85-CE62326AAF57}" type="presOf" srcId="{75DB758B-EBF0-4BFE-8A73-E02AE544027A}" destId="{2928C98A-0CD1-452D-81D8-9C115750A081}" srcOrd="0" destOrd="0" presId="urn:microsoft.com/office/officeart/2005/8/layout/hierarchy1"/>
    <dgm:cxn modelId="{569A690F-0109-4B5E-96E8-D08E3F62A835}" srcId="{A32BF4CE-0990-45D7-92D4-1119113C65AD}" destId="{C6C08836-ACD1-4318-A9E5-07DF07C9796A}" srcOrd="0" destOrd="0" parTransId="{1FBE8039-A003-40C0-89F0-41D11E8D6CF6}" sibTransId="{30E7E7D7-FD48-4F09-B425-E8D7C37A1AFD}"/>
    <dgm:cxn modelId="{FD940426-EDFB-4744-BFA1-37123A88D2EA}" type="presOf" srcId="{C6C08836-ACD1-4318-A9E5-07DF07C9796A}" destId="{048A6B1D-2B2C-4821-9106-5FEB43E2A5E2}" srcOrd="0" destOrd="0" presId="urn:microsoft.com/office/officeart/2005/8/layout/hierarchy1"/>
    <dgm:cxn modelId="{88D4F327-6C3E-4010-9F3C-7C91EAEA999F}" type="presOf" srcId="{FFDEA3DE-A26A-45F6-B3BE-1BEE0EEDE865}" destId="{DA00D7C9-9584-459D-8CDF-1CED3A67A640}" srcOrd="0" destOrd="0" presId="urn:microsoft.com/office/officeart/2005/8/layout/hierarchy1"/>
    <dgm:cxn modelId="{69638232-F765-40B2-9DF9-4C6A70131859}" srcId="{C6C08836-ACD1-4318-A9E5-07DF07C9796A}" destId="{679996BC-410D-41E0-A529-827660BBD2B4}" srcOrd="2" destOrd="0" parTransId="{0D485A57-8024-476D-8C3B-C1A974983572}" sibTransId="{A631D982-0F94-4540-813A-0851DBE3EDFF}"/>
    <dgm:cxn modelId="{574AF43A-67F3-40C5-AA15-E50C3CFB5E50}" type="presOf" srcId="{0D485A57-8024-476D-8C3B-C1A974983572}" destId="{87451BC1-C015-48EE-8299-E71DE06E4D96}" srcOrd="0" destOrd="0" presId="urn:microsoft.com/office/officeart/2005/8/layout/hierarchy1"/>
    <dgm:cxn modelId="{2BC2BE5E-3A62-4229-A469-511820BA91DD}" srcId="{C6C08836-ACD1-4318-A9E5-07DF07C9796A}" destId="{75DB758B-EBF0-4BFE-8A73-E02AE544027A}" srcOrd="1" destOrd="0" parTransId="{3D2B83A6-503D-4725-A933-2DAD0A47D257}" sibTransId="{335495F4-CE39-4846-A738-F4D47F8D96A7}"/>
    <dgm:cxn modelId="{BA3A746A-A940-4EBC-987C-70D05E1C4E95}" type="presOf" srcId="{63ACFC84-D696-4174-A48D-237158C678B9}" destId="{A27CCD68-824F-4802-A1EF-9FF23D1F74C8}" srcOrd="0" destOrd="0" presId="urn:microsoft.com/office/officeart/2005/8/layout/hierarchy1"/>
    <dgm:cxn modelId="{AAB9294C-129A-4942-8BBB-4FA95F1F4AAC}" type="presOf" srcId="{B3D7E02B-B073-4408-A899-E359BC55625E}" destId="{A8DF9303-B834-4E15-9AEB-4A1548BA8914}" srcOrd="0" destOrd="0" presId="urn:microsoft.com/office/officeart/2005/8/layout/hierarchy1"/>
    <dgm:cxn modelId="{38809E6D-5DC8-4DFD-A9CE-370E3A6DC0FA}" type="presOf" srcId="{28F39EB0-909D-45EF-B843-65981200FFCB}" destId="{9243A646-7BA5-440E-99B1-9FCFE30B3863}" srcOrd="0" destOrd="0" presId="urn:microsoft.com/office/officeart/2005/8/layout/hierarchy1"/>
    <dgm:cxn modelId="{0DAE9653-33B7-4983-A827-49DD1143530D}" type="presOf" srcId="{A0684222-A61A-4918-91FD-86E96FBDEB7F}" destId="{8ECB368A-C9BA-4E33-812A-5DE0E1232431}" srcOrd="0" destOrd="0" presId="urn:microsoft.com/office/officeart/2005/8/layout/hierarchy1"/>
    <dgm:cxn modelId="{37B61E7B-C84C-4469-A726-740B4390AF85}" type="presOf" srcId="{679996BC-410D-41E0-A529-827660BBD2B4}" destId="{2BBBDF72-F8E4-420A-BE5D-571E6AA08041}" srcOrd="0" destOrd="0" presId="urn:microsoft.com/office/officeart/2005/8/layout/hierarchy1"/>
    <dgm:cxn modelId="{1FB85A8C-8CEE-44F6-AF6E-E0FC413566D5}" type="presOf" srcId="{C8B80008-3052-48C8-932A-506DD1F69620}" destId="{411CE612-6DEC-4B15-83A7-DDE8BCE929E4}" srcOrd="0" destOrd="0" presId="urn:microsoft.com/office/officeart/2005/8/layout/hierarchy1"/>
    <dgm:cxn modelId="{B9B1DC93-DF75-4CBF-9650-C1DC60D5EB89}" type="presOf" srcId="{A85AB5CC-D947-4754-A339-F806F0C41101}" destId="{BBB117B0-335E-48A0-AB4E-EB81D85204DB}" srcOrd="0" destOrd="0" presId="urn:microsoft.com/office/officeart/2005/8/layout/hierarchy1"/>
    <dgm:cxn modelId="{BD9DB09A-FD71-4DCA-AC7C-802D3CCCD836}" srcId="{75DB758B-EBF0-4BFE-8A73-E02AE544027A}" destId="{C8B80008-3052-48C8-932A-506DD1F69620}" srcOrd="0" destOrd="0" parTransId="{63ACFC84-D696-4174-A48D-237158C678B9}" sibTransId="{C290FDAE-A6E0-4EF1-BE1A-19ADB2B0AFB1}"/>
    <dgm:cxn modelId="{C34DADAD-BE11-4036-85D2-F6B032DA8DFF}" type="presOf" srcId="{9365822E-5263-43AD-8615-3F6F2ED75B99}" destId="{3B1D0F91-63D3-49FB-A4A2-739A4DE8B2E0}" srcOrd="0" destOrd="0" presId="urn:microsoft.com/office/officeart/2005/8/layout/hierarchy1"/>
    <dgm:cxn modelId="{7B3A93B1-C219-41F9-B75E-AD15AD00AD1F}" type="presOf" srcId="{3D2B83A6-503D-4725-A933-2DAD0A47D257}" destId="{CFD1A196-1B0C-47E1-8F22-98121BBE71FA}" srcOrd="0" destOrd="0" presId="urn:microsoft.com/office/officeart/2005/8/layout/hierarchy1"/>
    <dgm:cxn modelId="{012F54C2-8E14-4BD3-8637-0CA6D002A233}" type="presOf" srcId="{A32BF4CE-0990-45D7-92D4-1119113C65AD}" destId="{1DCEAF29-8E16-41C1-B68D-89F02293625D}" srcOrd="0" destOrd="0" presId="urn:microsoft.com/office/officeart/2005/8/layout/hierarchy1"/>
    <dgm:cxn modelId="{ADCD0ECD-5F8E-4C3D-AC8E-D032905F830C}" srcId="{679996BC-410D-41E0-A529-827660BBD2B4}" destId="{FFDEA3DE-A26A-45F6-B3BE-1BEE0EEDE865}" srcOrd="0" destOrd="0" parTransId="{A0684222-A61A-4918-91FD-86E96FBDEB7F}" sibTransId="{FFFC04C2-AB91-4F6F-B4A1-C93DC1D33323}"/>
    <dgm:cxn modelId="{B05376F9-8867-4350-B9D7-7EBE4C18AA21}" srcId="{C6C08836-ACD1-4318-A9E5-07DF07C9796A}" destId="{A85AB5CC-D947-4754-A339-F806F0C41101}" srcOrd="0" destOrd="0" parTransId="{28F39EB0-909D-45EF-B843-65981200FFCB}" sibTransId="{7DE620E2-2432-41E6-97CE-2A335A4BB469}"/>
    <dgm:cxn modelId="{B45C5EFC-E63B-42F4-A622-6ED9D06A9CFE}" srcId="{A85AB5CC-D947-4754-A339-F806F0C41101}" destId="{9365822E-5263-43AD-8615-3F6F2ED75B99}" srcOrd="0" destOrd="0" parTransId="{B3D7E02B-B073-4408-A899-E359BC55625E}" sibTransId="{8834B600-B46A-40C4-B7DB-F7549D1D3438}"/>
    <dgm:cxn modelId="{306A99D2-A1A3-456E-953B-980078500485}" type="presParOf" srcId="{1DCEAF29-8E16-41C1-B68D-89F02293625D}" destId="{48884044-E74A-4B30-A86A-755814076FC8}" srcOrd="0" destOrd="0" presId="urn:microsoft.com/office/officeart/2005/8/layout/hierarchy1"/>
    <dgm:cxn modelId="{9CC968C7-9DC8-4F3B-93A6-1BE92164E8EB}" type="presParOf" srcId="{48884044-E74A-4B30-A86A-755814076FC8}" destId="{DA16C2D5-67FC-4AF3-9A41-AAB5FEAA35F6}" srcOrd="0" destOrd="0" presId="urn:microsoft.com/office/officeart/2005/8/layout/hierarchy1"/>
    <dgm:cxn modelId="{72031F7C-E55C-47AB-9833-0494908E5550}" type="presParOf" srcId="{DA16C2D5-67FC-4AF3-9A41-AAB5FEAA35F6}" destId="{6B72EF4F-EEFF-4C57-BF4D-04DF6A75A953}" srcOrd="0" destOrd="0" presId="urn:microsoft.com/office/officeart/2005/8/layout/hierarchy1"/>
    <dgm:cxn modelId="{D5ED75D7-F995-44B8-B30B-04D62552F763}" type="presParOf" srcId="{DA16C2D5-67FC-4AF3-9A41-AAB5FEAA35F6}" destId="{048A6B1D-2B2C-4821-9106-5FEB43E2A5E2}" srcOrd="1" destOrd="0" presId="urn:microsoft.com/office/officeart/2005/8/layout/hierarchy1"/>
    <dgm:cxn modelId="{4CA15598-B4FD-45F7-B302-17C0656C96F7}" type="presParOf" srcId="{48884044-E74A-4B30-A86A-755814076FC8}" destId="{689E914D-1713-48B4-A8B7-6A22FF42F853}" srcOrd="1" destOrd="0" presId="urn:microsoft.com/office/officeart/2005/8/layout/hierarchy1"/>
    <dgm:cxn modelId="{0AD8B1B8-7D97-4254-8384-E2C3E73CF713}" type="presParOf" srcId="{689E914D-1713-48B4-A8B7-6A22FF42F853}" destId="{9243A646-7BA5-440E-99B1-9FCFE30B3863}" srcOrd="0" destOrd="0" presId="urn:microsoft.com/office/officeart/2005/8/layout/hierarchy1"/>
    <dgm:cxn modelId="{81DE218F-5CBF-42DC-803F-5B34A906CA9D}" type="presParOf" srcId="{689E914D-1713-48B4-A8B7-6A22FF42F853}" destId="{7F601559-A719-4241-BD5E-9F604766392E}" srcOrd="1" destOrd="0" presId="urn:microsoft.com/office/officeart/2005/8/layout/hierarchy1"/>
    <dgm:cxn modelId="{13D11D11-4AEE-4336-B0E2-CBD5BB1EDDBC}" type="presParOf" srcId="{7F601559-A719-4241-BD5E-9F604766392E}" destId="{9908A81A-0107-4EFD-B685-77380BEDEA58}" srcOrd="0" destOrd="0" presId="urn:microsoft.com/office/officeart/2005/8/layout/hierarchy1"/>
    <dgm:cxn modelId="{6A522FBD-42BB-411E-B095-36A18D53E42C}" type="presParOf" srcId="{9908A81A-0107-4EFD-B685-77380BEDEA58}" destId="{0E1135DC-2CC9-4391-AD12-AAC4456CB970}" srcOrd="0" destOrd="0" presId="urn:microsoft.com/office/officeart/2005/8/layout/hierarchy1"/>
    <dgm:cxn modelId="{D5F8A8A4-03EC-4C9E-9995-1FCB669FB1FE}" type="presParOf" srcId="{9908A81A-0107-4EFD-B685-77380BEDEA58}" destId="{BBB117B0-335E-48A0-AB4E-EB81D85204DB}" srcOrd="1" destOrd="0" presId="urn:microsoft.com/office/officeart/2005/8/layout/hierarchy1"/>
    <dgm:cxn modelId="{311CE84B-CD1A-487E-A5E2-FD7628BB2AE4}" type="presParOf" srcId="{7F601559-A719-4241-BD5E-9F604766392E}" destId="{C1F8E17F-0D14-491B-BB08-2071B9045797}" srcOrd="1" destOrd="0" presId="urn:microsoft.com/office/officeart/2005/8/layout/hierarchy1"/>
    <dgm:cxn modelId="{4908D20F-705E-453D-9AFD-09A7263B9096}" type="presParOf" srcId="{C1F8E17F-0D14-491B-BB08-2071B9045797}" destId="{A8DF9303-B834-4E15-9AEB-4A1548BA8914}" srcOrd="0" destOrd="0" presId="urn:microsoft.com/office/officeart/2005/8/layout/hierarchy1"/>
    <dgm:cxn modelId="{FF9849F1-CABA-4E3E-BB95-C27F04ED0FF1}" type="presParOf" srcId="{C1F8E17F-0D14-491B-BB08-2071B9045797}" destId="{20E3FE69-2877-40BD-BB58-3086556FE200}" srcOrd="1" destOrd="0" presId="urn:microsoft.com/office/officeart/2005/8/layout/hierarchy1"/>
    <dgm:cxn modelId="{92DCD967-65C2-4410-A562-2A7E91A654C0}" type="presParOf" srcId="{20E3FE69-2877-40BD-BB58-3086556FE200}" destId="{C05ABB92-66D0-4D67-AA0C-B955ACCF8A5E}" srcOrd="0" destOrd="0" presId="urn:microsoft.com/office/officeart/2005/8/layout/hierarchy1"/>
    <dgm:cxn modelId="{ACF90972-2B0F-43ED-BE7A-89DF816E811D}" type="presParOf" srcId="{C05ABB92-66D0-4D67-AA0C-B955ACCF8A5E}" destId="{B572FDCF-82AB-4536-8611-CAB3555F3315}" srcOrd="0" destOrd="0" presId="urn:microsoft.com/office/officeart/2005/8/layout/hierarchy1"/>
    <dgm:cxn modelId="{CA75A412-A937-40ED-8807-9818CB531079}" type="presParOf" srcId="{C05ABB92-66D0-4D67-AA0C-B955ACCF8A5E}" destId="{3B1D0F91-63D3-49FB-A4A2-739A4DE8B2E0}" srcOrd="1" destOrd="0" presId="urn:microsoft.com/office/officeart/2005/8/layout/hierarchy1"/>
    <dgm:cxn modelId="{ACF8FDC3-761E-4258-AEAE-3B0F2A91E5C8}" type="presParOf" srcId="{20E3FE69-2877-40BD-BB58-3086556FE200}" destId="{01CEE0E3-9F14-4943-82C1-5DB96BA77348}" srcOrd="1" destOrd="0" presId="urn:microsoft.com/office/officeart/2005/8/layout/hierarchy1"/>
    <dgm:cxn modelId="{8308AF9B-098B-4775-8A3E-9C2E79E4A1C2}" type="presParOf" srcId="{689E914D-1713-48B4-A8B7-6A22FF42F853}" destId="{CFD1A196-1B0C-47E1-8F22-98121BBE71FA}" srcOrd="2" destOrd="0" presId="urn:microsoft.com/office/officeart/2005/8/layout/hierarchy1"/>
    <dgm:cxn modelId="{3CEBBA9A-823C-458C-A498-26412FAA54AB}" type="presParOf" srcId="{689E914D-1713-48B4-A8B7-6A22FF42F853}" destId="{FAB8248A-40C0-4251-887C-80FBF8B2A8B9}" srcOrd="3" destOrd="0" presId="urn:microsoft.com/office/officeart/2005/8/layout/hierarchy1"/>
    <dgm:cxn modelId="{26EBAC79-DFE5-4038-A77E-83156AF6707D}" type="presParOf" srcId="{FAB8248A-40C0-4251-887C-80FBF8B2A8B9}" destId="{9048A2CE-23AF-458F-997E-F0FA9BCB49E9}" srcOrd="0" destOrd="0" presId="urn:microsoft.com/office/officeart/2005/8/layout/hierarchy1"/>
    <dgm:cxn modelId="{19652263-010E-448E-9D71-241345243282}" type="presParOf" srcId="{9048A2CE-23AF-458F-997E-F0FA9BCB49E9}" destId="{7D630D89-3B47-40D3-B34B-9D1051697118}" srcOrd="0" destOrd="0" presId="urn:microsoft.com/office/officeart/2005/8/layout/hierarchy1"/>
    <dgm:cxn modelId="{0C8312BC-4944-4380-B51F-90899E0299A4}" type="presParOf" srcId="{9048A2CE-23AF-458F-997E-F0FA9BCB49E9}" destId="{2928C98A-0CD1-452D-81D8-9C115750A081}" srcOrd="1" destOrd="0" presId="urn:microsoft.com/office/officeart/2005/8/layout/hierarchy1"/>
    <dgm:cxn modelId="{32EEFCA4-4BA3-4AC2-BC30-2814C89D5E09}" type="presParOf" srcId="{FAB8248A-40C0-4251-887C-80FBF8B2A8B9}" destId="{C1DF10D8-E965-411D-A542-7157211E10E1}" srcOrd="1" destOrd="0" presId="urn:microsoft.com/office/officeart/2005/8/layout/hierarchy1"/>
    <dgm:cxn modelId="{DD1D0196-6AF4-426D-A52E-EB8F8C77ECAB}" type="presParOf" srcId="{C1DF10D8-E965-411D-A542-7157211E10E1}" destId="{A27CCD68-824F-4802-A1EF-9FF23D1F74C8}" srcOrd="0" destOrd="0" presId="urn:microsoft.com/office/officeart/2005/8/layout/hierarchy1"/>
    <dgm:cxn modelId="{BC7D2CC9-BC92-412B-8997-1A7A3FE5FA8F}" type="presParOf" srcId="{C1DF10D8-E965-411D-A542-7157211E10E1}" destId="{0059C298-7DCF-4A5E-A8BC-BB29677B4BE2}" srcOrd="1" destOrd="0" presId="urn:microsoft.com/office/officeart/2005/8/layout/hierarchy1"/>
    <dgm:cxn modelId="{E8DC70BC-8F58-4E5E-A544-82B22244521E}" type="presParOf" srcId="{0059C298-7DCF-4A5E-A8BC-BB29677B4BE2}" destId="{C6E26C2B-571A-4430-9F4B-322340373CFB}" srcOrd="0" destOrd="0" presId="urn:microsoft.com/office/officeart/2005/8/layout/hierarchy1"/>
    <dgm:cxn modelId="{B50F98F8-0580-4807-826C-307F2925A83A}" type="presParOf" srcId="{C6E26C2B-571A-4430-9F4B-322340373CFB}" destId="{375A2429-A175-4970-9443-71B80D174A1D}" srcOrd="0" destOrd="0" presId="urn:microsoft.com/office/officeart/2005/8/layout/hierarchy1"/>
    <dgm:cxn modelId="{EE3A92D8-23CA-413F-9EC1-D19F284FFB54}" type="presParOf" srcId="{C6E26C2B-571A-4430-9F4B-322340373CFB}" destId="{411CE612-6DEC-4B15-83A7-DDE8BCE929E4}" srcOrd="1" destOrd="0" presId="urn:microsoft.com/office/officeart/2005/8/layout/hierarchy1"/>
    <dgm:cxn modelId="{4361131D-E8D0-4AFE-AC75-9AEE9A2D4FE2}" type="presParOf" srcId="{0059C298-7DCF-4A5E-A8BC-BB29677B4BE2}" destId="{049F64B1-4AD2-4448-BFC1-F6F9847BB89E}" srcOrd="1" destOrd="0" presId="urn:microsoft.com/office/officeart/2005/8/layout/hierarchy1"/>
    <dgm:cxn modelId="{D0B8BE30-BCF8-4AFC-80F5-37A9DB26D52B}" type="presParOf" srcId="{689E914D-1713-48B4-A8B7-6A22FF42F853}" destId="{87451BC1-C015-48EE-8299-E71DE06E4D96}" srcOrd="4" destOrd="0" presId="urn:microsoft.com/office/officeart/2005/8/layout/hierarchy1"/>
    <dgm:cxn modelId="{7E2DD0AC-790E-4F38-8B95-9E612973347C}" type="presParOf" srcId="{689E914D-1713-48B4-A8B7-6A22FF42F853}" destId="{03415BAD-46D2-4D49-8133-0E2BD6FAC491}" srcOrd="5" destOrd="0" presId="urn:microsoft.com/office/officeart/2005/8/layout/hierarchy1"/>
    <dgm:cxn modelId="{624CC56C-7A7F-4131-9B6B-64A5E469142B}" type="presParOf" srcId="{03415BAD-46D2-4D49-8133-0E2BD6FAC491}" destId="{8D052E70-6976-4F86-B4C6-2B89AE2C4758}" srcOrd="0" destOrd="0" presId="urn:microsoft.com/office/officeart/2005/8/layout/hierarchy1"/>
    <dgm:cxn modelId="{C049886F-B30C-46A4-9D69-A8BF7F1F5C8D}" type="presParOf" srcId="{8D052E70-6976-4F86-B4C6-2B89AE2C4758}" destId="{27C7BF92-58F0-423E-AFC7-E8BEEFF17B65}" srcOrd="0" destOrd="0" presId="urn:microsoft.com/office/officeart/2005/8/layout/hierarchy1"/>
    <dgm:cxn modelId="{96EDAD76-331E-4ADE-8CBA-9CD30CB38C81}" type="presParOf" srcId="{8D052E70-6976-4F86-B4C6-2B89AE2C4758}" destId="{2BBBDF72-F8E4-420A-BE5D-571E6AA08041}" srcOrd="1" destOrd="0" presId="urn:microsoft.com/office/officeart/2005/8/layout/hierarchy1"/>
    <dgm:cxn modelId="{84A9ECE9-0883-4E96-9F32-B618F0732837}" type="presParOf" srcId="{03415BAD-46D2-4D49-8133-0E2BD6FAC491}" destId="{8103EAA8-0636-4528-96AC-7C681D6FBE07}" srcOrd="1" destOrd="0" presId="urn:microsoft.com/office/officeart/2005/8/layout/hierarchy1"/>
    <dgm:cxn modelId="{C4FF031B-BDE7-4C4D-B41A-2CA955B543E6}" type="presParOf" srcId="{8103EAA8-0636-4528-96AC-7C681D6FBE07}" destId="{8ECB368A-C9BA-4E33-812A-5DE0E1232431}" srcOrd="0" destOrd="0" presId="urn:microsoft.com/office/officeart/2005/8/layout/hierarchy1"/>
    <dgm:cxn modelId="{71124301-B558-4B17-AF73-588F52E173A3}" type="presParOf" srcId="{8103EAA8-0636-4528-96AC-7C681D6FBE07}" destId="{3F18E1F5-7434-46FF-A289-12434A60C176}" srcOrd="1" destOrd="0" presId="urn:microsoft.com/office/officeart/2005/8/layout/hierarchy1"/>
    <dgm:cxn modelId="{82EA702E-ACBF-4913-9FCB-E50FCE5E321A}" type="presParOf" srcId="{3F18E1F5-7434-46FF-A289-12434A60C176}" destId="{6161B2D0-8003-40B2-96C8-A8146E5EF1A3}" srcOrd="0" destOrd="0" presId="urn:microsoft.com/office/officeart/2005/8/layout/hierarchy1"/>
    <dgm:cxn modelId="{47651942-28F6-4736-8A77-029FD8E80884}" type="presParOf" srcId="{6161B2D0-8003-40B2-96C8-A8146E5EF1A3}" destId="{6C8EC119-6DBB-4465-8FD3-FF22FDFAC25A}" srcOrd="0" destOrd="0" presId="urn:microsoft.com/office/officeart/2005/8/layout/hierarchy1"/>
    <dgm:cxn modelId="{DA222371-03F8-415F-8CA2-895AA17407A7}" type="presParOf" srcId="{6161B2D0-8003-40B2-96C8-A8146E5EF1A3}" destId="{DA00D7C9-9584-459D-8CDF-1CED3A67A640}" srcOrd="1" destOrd="0" presId="urn:microsoft.com/office/officeart/2005/8/layout/hierarchy1"/>
    <dgm:cxn modelId="{9210E237-3638-451D-AEFC-AC5FFB7A6203}" type="presParOf" srcId="{3F18E1F5-7434-46FF-A289-12434A60C176}" destId="{A8E8CAE8-2298-4590-8BD4-93E09A07E6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47684-B5E4-4A7F-B530-AE217BC8C98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D2C36744-5A46-4E67-A9A5-1362E86DDC5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POSTANOWIENIE O WSTRZYMANIU BUDOWY</a:t>
          </a:r>
        </a:p>
      </dgm:t>
    </dgm:pt>
    <dgm:pt modelId="{E71F9FE3-3C65-4DBA-B565-749085F1A4C8}" type="parTrans" cxnId="{F6E66C3A-2263-4DFE-B79B-E7A1B358AD5C}">
      <dgm:prSet/>
      <dgm:spPr/>
      <dgm:t>
        <a:bodyPr/>
        <a:lstStyle/>
        <a:p>
          <a:endParaRPr lang="pl-PL"/>
        </a:p>
      </dgm:t>
    </dgm:pt>
    <dgm:pt modelId="{F0B609A3-481D-444B-8D25-69EB2E259000}" type="sibTrans" cxnId="{F6E66C3A-2263-4DFE-B79B-E7A1B358AD5C}">
      <dgm:prSet/>
      <dgm:spPr/>
      <dgm:t>
        <a:bodyPr/>
        <a:lstStyle/>
        <a:p>
          <a:endParaRPr lang="pl-PL"/>
        </a:p>
      </dgm:t>
    </dgm:pt>
    <dgm:pt modelId="{22E8A2A3-500B-4EF9-A731-7A2FD58CF632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WNIOSEK O LEGALIZACJĘ</a:t>
          </a:r>
        </a:p>
      </dgm:t>
    </dgm:pt>
    <dgm:pt modelId="{5BBA57C0-5E70-4258-9ADE-2055CDC86569}" type="parTrans" cxnId="{E87BD741-7BBD-4FD5-869A-4629BFFC7DC9}">
      <dgm:prSet/>
      <dgm:spPr/>
      <dgm:t>
        <a:bodyPr/>
        <a:lstStyle/>
        <a:p>
          <a:endParaRPr lang="pl-PL"/>
        </a:p>
      </dgm:t>
    </dgm:pt>
    <dgm:pt modelId="{06CEDE82-8F42-4300-98C7-70B69FAE2D53}" type="sibTrans" cxnId="{E87BD741-7BBD-4FD5-869A-4629BFFC7DC9}">
      <dgm:prSet/>
      <dgm:spPr/>
      <dgm:t>
        <a:bodyPr/>
        <a:lstStyle/>
        <a:p>
          <a:endParaRPr lang="pl-PL"/>
        </a:p>
      </dgm:t>
    </dgm:pt>
    <dgm:pt modelId="{3E7BDB6C-8A3E-4D1C-BA82-9C3E57F92FA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POSTANOWIENIE O OBOWIĄZKU PRZEDŁOŻENIA DOKUMENTÓW LEGALIZACYJNYCH</a:t>
          </a:r>
        </a:p>
      </dgm:t>
    </dgm:pt>
    <dgm:pt modelId="{69BC7062-7C3D-410B-B771-FF8ED426F099}" type="parTrans" cxnId="{027BEDA7-531B-49CE-B05A-4D9230A82B55}">
      <dgm:prSet/>
      <dgm:spPr/>
      <dgm:t>
        <a:bodyPr/>
        <a:lstStyle/>
        <a:p>
          <a:endParaRPr lang="pl-PL"/>
        </a:p>
      </dgm:t>
    </dgm:pt>
    <dgm:pt modelId="{15C79F2A-4485-4778-B656-7C40ACD67795}" type="sibTrans" cxnId="{027BEDA7-531B-49CE-B05A-4D9230A82B55}">
      <dgm:prSet/>
      <dgm:spPr/>
      <dgm:t>
        <a:bodyPr/>
        <a:lstStyle/>
        <a:p>
          <a:endParaRPr lang="pl-PL"/>
        </a:p>
      </dgm:t>
    </dgm:pt>
    <dgm:pt modelId="{B2F2C602-F71E-4BE0-866C-381107520067}" type="pres">
      <dgm:prSet presAssocID="{56B47684-B5E4-4A7F-B530-AE217BC8C98B}" presName="linearFlow" presStyleCnt="0">
        <dgm:presLayoutVars>
          <dgm:resizeHandles val="exact"/>
        </dgm:presLayoutVars>
      </dgm:prSet>
      <dgm:spPr/>
    </dgm:pt>
    <dgm:pt modelId="{7B4C7A9E-97DA-4C2E-BE7E-F6E1298ACCBC}" type="pres">
      <dgm:prSet presAssocID="{D2C36744-5A46-4E67-A9A5-1362E86DDC5F}" presName="node" presStyleLbl="node1" presStyleIdx="0" presStyleCnt="3">
        <dgm:presLayoutVars>
          <dgm:bulletEnabled val="1"/>
        </dgm:presLayoutVars>
      </dgm:prSet>
      <dgm:spPr/>
    </dgm:pt>
    <dgm:pt modelId="{5CBD0142-C95C-435E-B330-E443B668F736}" type="pres">
      <dgm:prSet presAssocID="{F0B609A3-481D-444B-8D25-69EB2E259000}" presName="sibTrans" presStyleLbl="sibTrans2D1" presStyleIdx="0" presStyleCnt="2"/>
      <dgm:spPr/>
    </dgm:pt>
    <dgm:pt modelId="{E2BD6AB9-7499-4159-872E-D98C95308460}" type="pres">
      <dgm:prSet presAssocID="{F0B609A3-481D-444B-8D25-69EB2E259000}" presName="connectorText" presStyleLbl="sibTrans2D1" presStyleIdx="0" presStyleCnt="2"/>
      <dgm:spPr/>
    </dgm:pt>
    <dgm:pt modelId="{FA5772B2-D47B-476F-9964-FA759B185F05}" type="pres">
      <dgm:prSet presAssocID="{22E8A2A3-500B-4EF9-A731-7A2FD58CF632}" presName="node" presStyleLbl="node1" presStyleIdx="1" presStyleCnt="3">
        <dgm:presLayoutVars>
          <dgm:bulletEnabled val="1"/>
        </dgm:presLayoutVars>
      </dgm:prSet>
      <dgm:spPr/>
    </dgm:pt>
    <dgm:pt modelId="{1F0C2093-A367-4495-B1EC-F5636563B494}" type="pres">
      <dgm:prSet presAssocID="{06CEDE82-8F42-4300-98C7-70B69FAE2D53}" presName="sibTrans" presStyleLbl="sibTrans2D1" presStyleIdx="1" presStyleCnt="2"/>
      <dgm:spPr/>
    </dgm:pt>
    <dgm:pt modelId="{30199E2E-6839-470C-A610-4A2C3ACA4095}" type="pres">
      <dgm:prSet presAssocID="{06CEDE82-8F42-4300-98C7-70B69FAE2D53}" presName="connectorText" presStyleLbl="sibTrans2D1" presStyleIdx="1" presStyleCnt="2"/>
      <dgm:spPr/>
    </dgm:pt>
    <dgm:pt modelId="{27E9BC75-D9D6-4C83-ABF0-BF46097A3716}" type="pres">
      <dgm:prSet presAssocID="{3E7BDB6C-8A3E-4D1C-BA82-9C3E57F92FA6}" presName="node" presStyleLbl="node1" presStyleIdx="2" presStyleCnt="3">
        <dgm:presLayoutVars>
          <dgm:bulletEnabled val="1"/>
        </dgm:presLayoutVars>
      </dgm:prSet>
      <dgm:spPr/>
    </dgm:pt>
  </dgm:ptLst>
  <dgm:cxnLst>
    <dgm:cxn modelId="{EB283201-26DA-40CD-9B91-A95104BC2F6C}" type="presOf" srcId="{06CEDE82-8F42-4300-98C7-70B69FAE2D53}" destId="{30199E2E-6839-470C-A610-4A2C3ACA4095}" srcOrd="1" destOrd="0" presId="urn:microsoft.com/office/officeart/2005/8/layout/process2"/>
    <dgm:cxn modelId="{CDF28E03-6294-4F68-AC57-A91CC1B73014}" type="presOf" srcId="{D2C36744-5A46-4E67-A9A5-1362E86DDC5F}" destId="{7B4C7A9E-97DA-4C2E-BE7E-F6E1298ACCBC}" srcOrd="0" destOrd="0" presId="urn:microsoft.com/office/officeart/2005/8/layout/process2"/>
    <dgm:cxn modelId="{D301FC13-DAB3-4755-B97A-411747F07EE3}" type="presOf" srcId="{22E8A2A3-500B-4EF9-A731-7A2FD58CF632}" destId="{FA5772B2-D47B-476F-9964-FA759B185F05}" srcOrd="0" destOrd="0" presId="urn:microsoft.com/office/officeart/2005/8/layout/process2"/>
    <dgm:cxn modelId="{F6E66C3A-2263-4DFE-B79B-E7A1B358AD5C}" srcId="{56B47684-B5E4-4A7F-B530-AE217BC8C98B}" destId="{D2C36744-5A46-4E67-A9A5-1362E86DDC5F}" srcOrd="0" destOrd="0" parTransId="{E71F9FE3-3C65-4DBA-B565-749085F1A4C8}" sibTransId="{F0B609A3-481D-444B-8D25-69EB2E259000}"/>
    <dgm:cxn modelId="{E87BD741-7BBD-4FD5-869A-4629BFFC7DC9}" srcId="{56B47684-B5E4-4A7F-B530-AE217BC8C98B}" destId="{22E8A2A3-500B-4EF9-A731-7A2FD58CF632}" srcOrd="1" destOrd="0" parTransId="{5BBA57C0-5E70-4258-9ADE-2055CDC86569}" sibTransId="{06CEDE82-8F42-4300-98C7-70B69FAE2D53}"/>
    <dgm:cxn modelId="{D340F453-63F5-480E-97AE-4A26FB78D6C4}" type="presOf" srcId="{3E7BDB6C-8A3E-4D1C-BA82-9C3E57F92FA6}" destId="{27E9BC75-D9D6-4C83-ABF0-BF46097A3716}" srcOrd="0" destOrd="0" presId="urn:microsoft.com/office/officeart/2005/8/layout/process2"/>
    <dgm:cxn modelId="{68C0327F-ECEA-4758-BAD8-D51D0D5BA480}" type="presOf" srcId="{56B47684-B5E4-4A7F-B530-AE217BC8C98B}" destId="{B2F2C602-F71E-4BE0-866C-381107520067}" srcOrd="0" destOrd="0" presId="urn:microsoft.com/office/officeart/2005/8/layout/process2"/>
    <dgm:cxn modelId="{027BEDA7-531B-49CE-B05A-4D9230A82B55}" srcId="{56B47684-B5E4-4A7F-B530-AE217BC8C98B}" destId="{3E7BDB6C-8A3E-4D1C-BA82-9C3E57F92FA6}" srcOrd="2" destOrd="0" parTransId="{69BC7062-7C3D-410B-B771-FF8ED426F099}" sibTransId="{15C79F2A-4485-4778-B656-7C40ACD67795}"/>
    <dgm:cxn modelId="{49F7DDC0-7B68-4E1C-BB2E-5544699AED55}" type="presOf" srcId="{F0B609A3-481D-444B-8D25-69EB2E259000}" destId="{5CBD0142-C95C-435E-B330-E443B668F736}" srcOrd="0" destOrd="0" presId="urn:microsoft.com/office/officeart/2005/8/layout/process2"/>
    <dgm:cxn modelId="{A024AEE3-22A6-4CBA-BD4A-0DA614A4846F}" type="presOf" srcId="{F0B609A3-481D-444B-8D25-69EB2E259000}" destId="{E2BD6AB9-7499-4159-872E-D98C95308460}" srcOrd="1" destOrd="0" presId="urn:microsoft.com/office/officeart/2005/8/layout/process2"/>
    <dgm:cxn modelId="{C1A68EF6-61B9-46F7-B3CE-3828AA8A2739}" type="presOf" srcId="{06CEDE82-8F42-4300-98C7-70B69FAE2D53}" destId="{1F0C2093-A367-4495-B1EC-F5636563B494}" srcOrd="0" destOrd="0" presId="urn:microsoft.com/office/officeart/2005/8/layout/process2"/>
    <dgm:cxn modelId="{9AC50BB4-9FC8-4C31-BE5B-40D5F12BB4C9}" type="presParOf" srcId="{B2F2C602-F71E-4BE0-866C-381107520067}" destId="{7B4C7A9E-97DA-4C2E-BE7E-F6E1298ACCBC}" srcOrd="0" destOrd="0" presId="urn:microsoft.com/office/officeart/2005/8/layout/process2"/>
    <dgm:cxn modelId="{B7D2C17B-E9A6-44DA-9F90-E2BBFDEF549D}" type="presParOf" srcId="{B2F2C602-F71E-4BE0-866C-381107520067}" destId="{5CBD0142-C95C-435E-B330-E443B668F736}" srcOrd="1" destOrd="0" presId="urn:microsoft.com/office/officeart/2005/8/layout/process2"/>
    <dgm:cxn modelId="{4CC32233-8128-4519-B033-E1F2BC9F1C24}" type="presParOf" srcId="{5CBD0142-C95C-435E-B330-E443B668F736}" destId="{E2BD6AB9-7499-4159-872E-D98C95308460}" srcOrd="0" destOrd="0" presId="urn:microsoft.com/office/officeart/2005/8/layout/process2"/>
    <dgm:cxn modelId="{035FF2AA-DDC9-4DE6-96D8-DF88A22A315A}" type="presParOf" srcId="{B2F2C602-F71E-4BE0-866C-381107520067}" destId="{FA5772B2-D47B-476F-9964-FA759B185F05}" srcOrd="2" destOrd="0" presId="urn:microsoft.com/office/officeart/2005/8/layout/process2"/>
    <dgm:cxn modelId="{5ADE275C-4E07-4818-8DEB-D41BD9E4DD05}" type="presParOf" srcId="{B2F2C602-F71E-4BE0-866C-381107520067}" destId="{1F0C2093-A367-4495-B1EC-F5636563B494}" srcOrd="3" destOrd="0" presId="urn:microsoft.com/office/officeart/2005/8/layout/process2"/>
    <dgm:cxn modelId="{08833A8B-A9F4-407E-92F7-41C0BC835DC9}" type="presParOf" srcId="{1F0C2093-A367-4495-B1EC-F5636563B494}" destId="{30199E2E-6839-470C-A610-4A2C3ACA4095}" srcOrd="0" destOrd="0" presId="urn:microsoft.com/office/officeart/2005/8/layout/process2"/>
    <dgm:cxn modelId="{FE7C66CD-0AAD-4140-A67E-DE2BDF7381F4}" type="presParOf" srcId="{B2F2C602-F71E-4BE0-866C-381107520067}" destId="{27E9BC75-D9D6-4C83-ABF0-BF46097A371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0A35B-0BAB-4904-AE2F-FA16BBF0FC5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BAE314C-3A39-4C61-A371-752F203BB1D6}">
      <dgm:prSet phldrT="[Tekst]"/>
      <dgm:spPr/>
      <dgm:t>
        <a:bodyPr/>
        <a:lstStyle/>
        <a:p>
          <a:r>
            <a:rPr lang="pl-PL" dirty="0"/>
            <a:t>PO PRZEDŁOŻENIU DOKUMENTÓW LEGALIZACYJNYCH, ICH SPRAWDZENIA DOKONUJE ORGAN NADZORU BUDOWLANEGO</a:t>
          </a:r>
        </a:p>
      </dgm:t>
    </dgm:pt>
    <dgm:pt modelId="{F3C9C908-12A9-47C4-937C-898BD67B94E2}" type="parTrans" cxnId="{6DFF94F3-2A06-4055-9D40-C0CA45FE98D0}">
      <dgm:prSet/>
      <dgm:spPr/>
      <dgm:t>
        <a:bodyPr/>
        <a:lstStyle/>
        <a:p>
          <a:endParaRPr lang="pl-PL"/>
        </a:p>
      </dgm:t>
    </dgm:pt>
    <dgm:pt modelId="{1C26475F-AF5A-4088-80DF-190D4FC7F1A8}" type="sibTrans" cxnId="{6DFF94F3-2A06-4055-9D40-C0CA45FE98D0}">
      <dgm:prSet/>
      <dgm:spPr/>
      <dgm:t>
        <a:bodyPr/>
        <a:lstStyle/>
        <a:p>
          <a:endParaRPr lang="pl-PL"/>
        </a:p>
      </dgm:t>
    </dgm:pt>
    <dgm:pt modelId="{48D22CB8-3D3E-42AE-8DF1-3367609ADDAF}">
      <dgm:prSet phldrT="[Tekst]"/>
      <dgm:spPr/>
      <dgm:t>
        <a:bodyPr/>
        <a:lstStyle/>
        <a:p>
          <a:r>
            <a:rPr lang="pl-PL" dirty="0"/>
            <a:t>STWIERDZENIE NIEPRAWIDŁOWOŚCI W DOKUMENTACH</a:t>
          </a:r>
        </a:p>
      </dgm:t>
    </dgm:pt>
    <dgm:pt modelId="{9EB30E49-B64D-425E-964E-FB95689930B0}" type="parTrans" cxnId="{3626550F-AB5E-4050-A535-815C74EB87AC}">
      <dgm:prSet/>
      <dgm:spPr/>
      <dgm:t>
        <a:bodyPr/>
        <a:lstStyle/>
        <a:p>
          <a:endParaRPr lang="pl-PL"/>
        </a:p>
      </dgm:t>
    </dgm:pt>
    <dgm:pt modelId="{B7B5D813-FF80-490E-B0FC-DE5E9085EB72}" type="sibTrans" cxnId="{3626550F-AB5E-4050-A535-815C74EB87AC}">
      <dgm:prSet/>
      <dgm:spPr/>
      <dgm:t>
        <a:bodyPr/>
        <a:lstStyle/>
        <a:p>
          <a:endParaRPr lang="pl-PL"/>
        </a:p>
      </dgm:t>
    </dgm:pt>
    <dgm:pt modelId="{77B933CF-AD99-4608-BDB2-7DA8AF5EFC70}">
      <dgm:prSet phldrT="[Tekst]"/>
      <dgm:spPr/>
      <dgm:t>
        <a:bodyPr/>
        <a:lstStyle/>
        <a:p>
          <a:r>
            <a:rPr lang="pl-PL" dirty="0"/>
            <a:t>POSTANOWIENIE O OBOWIĄZKU USUNIĘCIA TYCH NIEPRAWIDŁOWOŚCI W WYZNACZONYM TERMINIE</a:t>
          </a:r>
        </a:p>
      </dgm:t>
    </dgm:pt>
    <dgm:pt modelId="{35D542E3-38A0-41E6-A89D-940D833EDA0A}" type="parTrans" cxnId="{80495F4A-7C06-4A2A-B1A9-18C1ADD74D9F}">
      <dgm:prSet/>
      <dgm:spPr/>
      <dgm:t>
        <a:bodyPr/>
        <a:lstStyle/>
        <a:p>
          <a:endParaRPr lang="pl-PL"/>
        </a:p>
      </dgm:t>
    </dgm:pt>
    <dgm:pt modelId="{691DDE06-FF7C-499C-87DE-5EE20B57EA7F}" type="sibTrans" cxnId="{80495F4A-7C06-4A2A-B1A9-18C1ADD74D9F}">
      <dgm:prSet/>
      <dgm:spPr/>
      <dgm:t>
        <a:bodyPr/>
        <a:lstStyle/>
        <a:p>
          <a:endParaRPr lang="pl-PL"/>
        </a:p>
      </dgm:t>
    </dgm:pt>
    <dgm:pt modelId="{5FC2E008-06D4-4D00-95EF-76FEE04002F8}">
      <dgm:prSet phldrT="[Tekst]"/>
      <dgm:spPr/>
      <dgm:t>
        <a:bodyPr/>
        <a:lstStyle/>
        <a:p>
          <a:r>
            <a:rPr lang="pl-PL" dirty="0"/>
            <a:t>STWIERDZENIE BRAKU NIEPRAWIDŁOWOŚCI</a:t>
          </a:r>
        </a:p>
      </dgm:t>
    </dgm:pt>
    <dgm:pt modelId="{3C241F68-7E39-48FD-804D-5CAB2D77EB34}" type="parTrans" cxnId="{5B1BEE3F-6D61-4503-A7C0-F1D99C29069D}">
      <dgm:prSet/>
      <dgm:spPr/>
      <dgm:t>
        <a:bodyPr/>
        <a:lstStyle/>
        <a:p>
          <a:endParaRPr lang="pl-PL"/>
        </a:p>
      </dgm:t>
    </dgm:pt>
    <dgm:pt modelId="{DC41D750-DCC1-4C61-B0EB-E6A6CB62CA87}" type="sibTrans" cxnId="{5B1BEE3F-6D61-4503-A7C0-F1D99C29069D}">
      <dgm:prSet/>
      <dgm:spPr/>
      <dgm:t>
        <a:bodyPr/>
        <a:lstStyle/>
        <a:p>
          <a:endParaRPr lang="pl-PL"/>
        </a:p>
      </dgm:t>
    </dgm:pt>
    <dgm:pt modelId="{FEF95ADA-27D9-44B8-9915-FA98BCA36EB4}">
      <dgm:prSet phldrT="[Tekst]"/>
      <dgm:spPr/>
      <dgm:t>
        <a:bodyPr/>
        <a:lstStyle/>
        <a:p>
          <a:r>
            <a:rPr lang="pl-PL" dirty="0"/>
            <a:t>POSTANOWIENIE O USTALENIU OPŁATY LEGALIZACYJNEJ</a:t>
          </a:r>
        </a:p>
      </dgm:t>
    </dgm:pt>
    <dgm:pt modelId="{9C718F35-F56A-4F9D-9956-6684785006F9}" type="parTrans" cxnId="{4D7BB96D-81D3-402E-87B2-B8E1BFBC8E3F}">
      <dgm:prSet/>
      <dgm:spPr/>
      <dgm:t>
        <a:bodyPr/>
        <a:lstStyle/>
        <a:p>
          <a:endParaRPr lang="pl-PL"/>
        </a:p>
      </dgm:t>
    </dgm:pt>
    <dgm:pt modelId="{00ABC976-2FFA-4173-BFDE-2D70E1D54D45}" type="sibTrans" cxnId="{4D7BB96D-81D3-402E-87B2-B8E1BFBC8E3F}">
      <dgm:prSet/>
      <dgm:spPr/>
      <dgm:t>
        <a:bodyPr/>
        <a:lstStyle/>
        <a:p>
          <a:endParaRPr lang="pl-PL"/>
        </a:p>
      </dgm:t>
    </dgm:pt>
    <dgm:pt modelId="{33A59AEB-8E2B-4120-B895-F875F5F3E578}">
      <dgm:prSet/>
      <dgm:spPr/>
      <dgm:t>
        <a:bodyPr/>
        <a:lstStyle/>
        <a:p>
          <a:r>
            <a:rPr lang="pl-PL" dirty="0"/>
            <a:t>WYKONANIE POSTANOWIENIA - POSTANOWIENIE O USTALENIU OPŁATY LEGALIZACYJNEJ </a:t>
          </a:r>
        </a:p>
      </dgm:t>
    </dgm:pt>
    <dgm:pt modelId="{B779A8F8-D30A-48D7-82CF-6E429E2794A4}" type="parTrans" cxnId="{91A59110-FBDA-4C14-8232-D6A508FC561F}">
      <dgm:prSet/>
      <dgm:spPr/>
      <dgm:t>
        <a:bodyPr/>
        <a:lstStyle/>
        <a:p>
          <a:endParaRPr lang="pl-PL"/>
        </a:p>
      </dgm:t>
    </dgm:pt>
    <dgm:pt modelId="{FA621D73-4804-4A3C-B0E7-9C63823673D2}" type="sibTrans" cxnId="{91A59110-FBDA-4C14-8232-D6A508FC561F}">
      <dgm:prSet/>
      <dgm:spPr/>
      <dgm:t>
        <a:bodyPr/>
        <a:lstStyle/>
        <a:p>
          <a:endParaRPr lang="pl-PL"/>
        </a:p>
      </dgm:t>
    </dgm:pt>
    <dgm:pt modelId="{8BB81321-F0E5-4D58-83A7-6B5E99FFACB0}" type="pres">
      <dgm:prSet presAssocID="{AF30A35B-0BAB-4904-AE2F-FA16BBF0FC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423166-162A-43B2-979F-85D1E05B65CB}" type="pres">
      <dgm:prSet presAssocID="{9BAE314C-3A39-4C61-A371-752F203BB1D6}" presName="hierRoot1" presStyleCnt="0"/>
      <dgm:spPr/>
    </dgm:pt>
    <dgm:pt modelId="{94FE2C92-D175-4C3C-89B8-52CBEB727F5C}" type="pres">
      <dgm:prSet presAssocID="{9BAE314C-3A39-4C61-A371-752F203BB1D6}" presName="composite" presStyleCnt="0"/>
      <dgm:spPr/>
    </dgm:pt>
    <dgm:pt modelId="{4CF01B1E-9777-4A10-8857-095812039570}" type="pres">
      <dgm:prSet presAssocID="{9BAE314C-3A39-4C61-A371-752F203BB1D6}" presName="background" presStyleLbl="node0" presStyleIdx="0" presStyleCnt="1"/>
      <dgm:spPr/>
    </dgm:pt>
    <dgm:pt modelId="{40CC50FA-8E4E-446F-BE5A-2C094B4836F5}" type="pres">
      <dgm:prSet presAssocID="{9BAE314C-3A39-4C61-A371-752F203BB1D6}" presName="text" presStyleLbl="fgAcc0" presStyleIdx="0" presStyleCnt="1">
        <dgm:presLayoutVars>
          <dgm:chPref val="3"/>
        </dgm:presLayoutVars>
      </dgm:prSet>
      <dgm:spPr/>
    </dgm:pt>
    <dgm:pt modelId="{DA037886-65A1-49BF-A202-A18DC6194B50}" type="pres">
      <dgm:prSet presAssocID="{9BAE314C-3A39-4C61-A371-752F203BB1D6}" presName="hierChild2" presStyleCnt="0"/>
      <dgm:spPr/>
    </dgm:pt>
    <dgm:pt modelId="{9FEFC6CB-766E-45E5-AA08-9525C5D2DD36}" type="pres">
      <dgm:prSet presAssocID="{9EB30E49-B64D-425E-964E-FB95689930B0}" presName="Name10" presStyleLbl="parChTrans1D2" presStyleIdx="0" presStyleCnt="2"/>
      <dgm:spPr/>
    </dgm:pt>
    <dgm:pt modelId="{D70626B7-B4CC-4EF4-B44E-268F60CE4DA8}" type="pres">
      <dgm:prSet presAssocID="{48D22CB8-3D3E-42AE-8DF1-3367609ADDAF}" presName="hierRoot2" presStyleCnt="0"/>
      <dgm:spPr/>
    </dgm:pt>
    <dgm:pt modelId="{7A2B6369-6769-4968-9FCA-D21E6C01E723}" type="pres">
      <dgm:prSet presAssocID="{48D22CB8-3D3E-42AE-8DF1-3367609ADDAF}" presName="composite2" presStyleCnt="0"/>
      <dgm:spPr/>
    </dgm:pt>
    <dgm:pt modelId="{32B1A2A1-523F-47F0-A7EF-FC3023588D52}" type="pres">
      <dgm:prSet presAssocID="{48D22CB8-3D3E-42AE-8DF1-3367609ADDAF}" presName="background2" presStyleLbl="node2" presStyleIdx="0" presStyleCnt="2"/>
      <dgm:spPr/>
    </dgm:pt>
    <dgm:pt modelId="{2860EBDD-45E8-4E1C-8442-44693217531F}" type="pres">
      <dgm:prSet presAssocID="{48D22CB8-3D3E-42AE-8DF1-3367609ADDAF}" presName="text2" presStyleLbl="fgAcc2" presStyleIdx="0" presStyleCnt="2">
        <dgm:presLayoutVars>
          <dgm:chPref val="3"/>
        </dgm:presLayoutVars>
      </dgm:prSet>
      <dgm:spPr/>
    </dgm:pt>
    <dgm:pt modelId="{4A55C9EE-E5C2-4B98-A152-5F93B04200C7}" type="pres">
      <dgm:prSet presAssocID="{48D22CB8-3D3E-42AE-8DF1-3367609ADDAF}" presName="hierChild3" presStyleCnt="0"/>
      <dgm:spPr/>
    </dgm:pt>
    <dgm:pt modelId="{1D6A5978-803B-432B-BF1E-D0B266A47846}" type="pres">
      <dgm:prSet presAssocID="{35D542E3-38A0-41E6-A89D-940D833EDA0A}" presName="Name17" presStyleLbl="parChTrans1D3" presStyleIdx="0" presStyleCnt="2"/>
      <dgm:spPr/>
    </dgm:pt>
    <dgm:pt modelId="{D256E148-949A-40C4-A246-B081BAD5E3F3}" type="pres">
      <dgm:prSet presAssocID="{77B933CF-AD99-4608-BDB2-7DA8AF5EFC70}" presName="hierRoot3" presStyleCnt="0"/>
      <dgm:spPr/>
    </dgm:pt>
    <dgm:pt modelId="{CFC1A2CE-701B-4E4C-B4EF-A8A5A5B8D6A0}" type="pres">
      <dgm:prSet presAssocID="{77B933CF-AD99-4608-BDB2-7DA8AF5EFC70}" presName="composite3" presStyleCnt="0"/>
      <dgm:spPr/>
    </dgm:pt>
    <dgm:pt modelId="{F317505B-E77A-4C17-B16E-E257BC060311}" type="pres">
      <dgm:prSet presAssocID="{77B933CF-AD99-4608-BDB2-7DA8AF5EFC70}" presName="background3" presStyleLbl="node3" presStyleIdx="0" presStyleCnt="2"/>
      <dgm:spPr/>
    </dgm:pt>
    <dgm:pt modelId="{A6AD6C48-5220-4305-A6AF-3CAAF0469D35}" type="pres">
      <dgm:prSet presAssocID="{77B933CF-AD99-4608-BDB2-7DA8AF5EFC70}" presName="text3" presStyleLbl="fgAcc3" presStyleIdx="0" presStyleCnt="2">
        <dgm:presLayoutVars>
          <dgm:chPref val="3"/>
        </dgm:presLayoutVars>
      </dgm:prSet>
      <dgm:spPr/>
    </dgm:pt>
    <dgm:pt modelId="{67C5F429-8249-41E3-995B-7AFDAD5904EF}" type="pres">
      <dgm:prSet presAssocID="{77B933CF-AD99-4608-BDB2-7DA8AF5EFC70}" presName="hierChild4" presStyleCnt="0"/>
      <dgm:spPr/>
    </dgm:pt>
    <dgm:pt modelId="{4A318DB0-64E5-40E2-9D1D-A2C8E9D82567}" type="pres">
      <dgm:prSet presAssocID="{B779A8F8-D30A-48D7-82CF-6E429E2794A4}" presName="Name23" presStyleLbl="parChTrans1D4" presStyleIdx="0" presStyleCnt="1"/>
      <dgm:spPr/>
    </dgm:pt>
    <dgm:pt modelId="{EB55A9C0-5F56-427C-825E-5C5F42872423}" type="pres">
      <dgm:prSet presAssocID="{33A59AEB-8E2B-4120-B895-F875F5F3E578}" presName="hierRoot4" presStyleCnt="0"/>
      <dgm:spPr/>
    </dgm:pt>
    <dgm:pt modelId="{F4C800E8-2FA6-4786-991D-3CF890D01D14}" type="pres">
      <dgm:prSet presAssocID="{33A59AEB-8E2B-4120-B895-F875F5F3E578}" presName="composite4" presStyleCnt="0"/>
      <dgm:spPr/>
    </dgm:pt>
    <dgm:pt modelId="{F27EFBC4-071A-46B8-9067-7D25394C5A2A}" type="pres">
      <dgm:prSet presAssocID="{33A59AEB-8E2B-4120-B895-F875F5F3E578}" presName="background4" presStyleLbl="node4" presStyleIdx="0" presStyleCnt="1"/>
      <dgm:spPr/>
    </dgm:pt>
    <dgm:pt modelId="{5092B46A-7B21-42F7-8086-43EF6CAB87E1}" type="pres">
      <dgm:prSet presAssocID="{33A59AEB-8E2B-4120-B895-F875F5F3E578}" presName="text4" presStyleLbl="fgAcc4" presStyleIdx="0" presStyleCnt="1">
        <dgm:presLayoutVars>
          <dgm:chPref val="3"/>
        </dgm:presLayoutVars>
      </dgm:prSet>
      <dgm:spPr/>
    </dgm:pt>
    <dgm:pt modelId="{B8BFDF8B-77D0-4900-A8AE-273DF5D7C5A5}" type="pres">
      <dgm:prSet presAssocID="{33A59AEB-8E2B-4120-B895-F875F5F3E578}" presName="hierChild5" presStyleCnt="0"/>
      <dgm:spPr/>
    </dgm:pt>
    <dgm:pt modelId="{44780E47-A94A-4E8E-BAC8-44D7FB5371F6}" type="pres">
      <dgm:prSet presAssocID="{3C241F68-7E39-48FD-804D-5CAB2D77EB34}" presName="Name10" presStyleLbl="parChTrans1D2" presStyleIdx="1" presStyleCnt="2"/>
      <dgm:spPr/>
    </dgm:pt>
    <dgm:pt modelId="{85B8AB3D-DEF8-4B58-853E-D4A27E960E17}" type="pres">
      <dgm:prSet presAssocID="{5FC2E008-06D4-4D00-95EF-76FEE04002F8}" presName="hierRoot2" presStyleCnt="0"/>
      <dgm:spPr/>
    </dgm:pt>
    <dgm:pt modelId="{C0199EC6-C576-4EC7-B1F1-854E48EF24D3}" type="pres">
      <dgm:prSet presAssocID="{5FC2E008-06D4-4D00-95EF-76FEE04002F8}" presName="composite2" presStyleCnt="0"/>
      <dgm:spPr/>
    </dgm:pt>
    <dgm:pt modelId="{6602AD35-BF33-4666-88BE-6ACFC0CF8192}" type="pres">
      <dgm:prSet presAssocID="{5FC2E008-06D4-4D00-95EF-76FEE04002F8}" presName="background2" presStyleLbl="node2" presStyleIdx="1" presStyleCnt="2"/>
      <dgm:spPr/>
    </dgm:pt>
    <dgm:pt modelId="{B41FC9CB-5A74-4FC8-868A-C62F597C1447}" type="pres">
      <dgm:prSet presAssocID="{5FC2E008-06D4-4D00-95EF-76FEE04002F8}" presName="text2" presStyleLbl="fgAcc2" presStyleIdx="1" presStyleCnt="2">
        <dgm:presLayoutVars>
          <dgm:chPref val="3"/>
        </dgm:presLayoutVars>
      </dgm:prSet>
      <dgm:spPr/>
    </dgm:pt>
    <dgm:pt modelId="{CA2C2B6D-235A-47FF-8008-012A6842B37A}" type="pres">
      <dgm:prSet presAssocID="{5FC2E008-06D4-4D00-95EF-76FEE04002F8}" presName="hierChild3" presStyleCnt="0"/>
      <dgm:spPr/>
    </dgm:pt>
    <dgm:pt modelId="{406C592C-8B51-4629-85F5-905F74DDA3D3}" type="pres">
      <dgm:prSet presAssocID="{9C718F35-F56A-4F9D-9956-6684785006F9}" presName="Name17" presStyleLbl="parChTrans1D3" presStyleIdx="1" presStyleCnt="2"/>
      <dgm:spPr/>
    </dgm:pt>
    <dgm:pt modelId="{CF4B108B-34B5-4021-9A1D-AE1E74BD7131}" type="pres">
      <dgm:prSet presAssocID="{FEF95ADA-27D9-44B8-9915-FA98BCA36EB4}" presName="hierRoot3" presStyleCnt="0"/>
      <dgm:spPr/>
    </dgm:pt>
    <dgm:pt modelId="{094524DE-E91B-4190-9DD9-7AFBB60C6E5F}" type="pres">
      <dgm:prSet presAssocID="{FEF95ADA-27D9-44B8-9915-FA98BCA36EB4}" presName="composite3" presStyleCnt="0"/>
      <dgm:spPr/>
    </dgm:pt>
    <dgm:pt modelId="{D2DFF9D9-F6D1-4404-B94C-29A71611FF08}" type="pres">
      <dgm:prSet presAssocID="{FEF95ADA-27D9-44B8-9915-FA98BCA36EB4}" presName="background3" presStyleLbl="node3" presStyleIdx="1" presStyleCnt="2"/>
      <dgm:spPr/>
    </dgm:pt>
    <dgm:pt modelId="{259A60BC-BC83-4778-B39E-EDBB965A8B45}" type="pres">
      <dgm:prSet presAssocID="{FEF95ADA-27D9-44B8-9915-FA98BCA36EB4}" presName="text3" presStyleLbl="fgAcc3" presStyleIdx="1" presStyleCnt="2">
        <dgm:presLayoutVars>
          <dgm:chPref val="3"/>
        </dgm:presLayoutVars>
      </dgm:prSet>
      <dgm:spPr/>
    </dgm:pt>
    <dgm:pt modelId="{EE5D01E6-626E-41C7-8F34-D284EAEBEF15}" type="pres">
      <dgm:prSet presAssocID="{FEF95ADA-27D9-44B8-9915-FA98BCA36EB4}" presName="hierChild4" presStyleCnt="0"/>
      <dgm:spPr/>
    </dgm:pt>
  </dgm:ptLst>
  <dgm:cxnLst>
    <dgm:cxn modelId="{3626550F-AB5E-4050-A535-815C74EB87AC}" srcId="{9BAE314C-3A39-4C61-A371-752F203BB1D6}" destId="{48D22CB8-3D3E-42AE-8DF1-3367609ADDAF}" srcOrd="0" destOrd="0" parTransId="{9EB30E49-B64D-425E-964E-FB95689930B0}" sibTransId="{B7B5D813-FF80-490E-B0FC-DE5E9085EB72}"/>
    <dgm:cxn modelId="{91A59110-FBDA-4C14-8232-D6A508FC561F}" srcId="{77B933CF-AD99-4608-BDB2-7DA8AF5EFC70}" destId="{33A59AEB-8E2B-4120-B895-F875F5F3E578}" srcOrd="0" destOrd="0" parTransId="{B779A8F8-D30A-48D7-82CF-6E429E2794A4}" sibTransId="{FA621D73-4804-4A3C-B0E7-9C63823673D2}"/>
    <dgm:cxn modelId="{A602571B-6C43-4AE6-AB90-0DE44C09AE17}" type="presOf" srcId="{AF30A35B-0BAB-4904-AE2F-FA16BBF0FC5F}" destId="{8BB81321-F0E5-4D58-83A7-6B5E99FFACB0}" srcOrd="0" destOrd="0" presId="urn:microsoft.com/office/officeart/2005/8/layout/hierarchy1"/>
    <dgm:cxn modelId="{D469BF23-3567-4C07-9FAC-BEC2ADC38096}" type="presOf" srcId="{35D542E3-38A0-41E6-A89D-940D833EDA0A}" destId="{1D6A5978-803B-432B-BF1E-D0B266A47846}" srcOrd="0" destOrd="0" presId="urn:microsoft.com/office/officeart/2005/8/layout/hierarchy1"/>
    <dgm:cxn modelId="{261DD42A-145E-4CB1-B70F-F8FA7163B1A3}" type="presOf" srcId="{77B933CF-AD99-4608-BDB2-7DA8AF5EFC70}" destId="{A6AD6C48-5220-4305-A6AF-3CAAF0469D35}" srcOrd="0" destOrd="0" presId="urn:microsoft.com/office/officeart/2005/8/layout/hierarchy1"/>
    <dgm:cxn modelId="{271AE035-AC1B-4F90-A91F-A6741CD535A3}" type="presOf" srcId="{9BAE314C-3A39-4C61-A371-752F203BB1D6}" destId="{40CC50FA-8E4E-446F-BE5A-2C094B4836F5}" srcOrd="0" destOrd="0" presId="urn:microsoft.com/office/officeart/2005/8/layout/hierarchy1"/>
    <dgm:cxn modelId="{5B1BEE3F-6D61-4503-A7C0-F1D99C29069D}" srcId="{9BAE314C-3A39-4C61-A371-752F203BB1D6}" destId="{5FC2E008-06D4-4D00-95EF-76FEE04002F8}" srcOrd="1" destOrd="0" parTransId="{3C241F68-7E39-48FD-804D-5CAB2D77EB34}" sibTransId="{DC41D750-DCC1-4C61-B0EB-E6A6CB62CA87}"/>
    <dgm:cxn modelId="{0B731345-B703-498F-BC5B-FB27B3D58F54}" type="presOf" srcId="{3C241F68-7E39-48FD-804D-5CAB2D77EB34}" destId="{44780E47-A94A-4E8E-BAC8-44D7FB5371F6}" srcOrd="0" destOrd="0" presId="urn:microsoft.com/office/officeart/2005/8/layout/hierarchy1"/>
    <dgm:cxn modelId="{80495F4A-7C06-4A2A-B1A9-18C1ADD74D9F}" srcId="{48D22CB8-3D3E-42AE-8DF1-3367609ADDAF}" destId="{77B933CF-AD99-4608-BDB2-7DA8AF5EFC70}" srcOrd="0" destOrd="0" parTransId="{35D542E3-38A0-41E6-A89D-940D833EDA0A}" sibTransId="{691DDE06-FF7C-499C-87DE-5EE20B57EA7F}"/>
    <dgm:cxn modelId="{3F14306C-F834-4755-A4E9-2C1B93AB71F2}" type="presOf" srcId="{9C718F35-F56A-4F9D-9956-6684785006F9}" destId="{406C592C-8B51-4629-85F5-905F74DDA3D3}" srcOrd="0" destOrd="0" presId="urn:microsoft.com/office/officeart/2005/8/layout/hierarchy1"/>
    <dgm:cxn modelId="{4D7BB96D-81D3-402E-87B2-B8E1BFBC8E3F}" srcId="{5FC2E008-06D4-4D00-95EF-76FEE04002F8}" destId="{FEF95ADA-27D9-44B8-9915-FA98BCA36EB4}" srcOrd="0" destOrd="0" parTransId="{9C718F35-F56A-4F9D-9956-6684785006F9}" sibTransId="{00ABC976-2FFA-4173-BFDE-2D70E1D54D45}"/>
    <dgm:cxn modelId="{FC615984-422B-448C-8A7D-1F263DCD2BD8}" type="presOf" srcId="{FEF95ADA-27D9-44B8-9915-FA98BCA36EB4}" destId="{259A60BC-BC83-4778-B39E-EDBB965A8B45}" srcOrd="0" destOrd="0" presId="urn:microsoft.com/office/officeart/2005/8/layout/hierarchy1"/>
    <dgm:cxn modelId="{75C3B8B3-D1C6-4F59-8719-39A8913A576D}" type="presOf" srcId="{5FC2E008-06D4-4D00-95EF-76FEE04002F8}" destId="{B41FC9CB-5A74-4FC8-868A-C62F597C1447}" srcOrd="0" destOrd="0" presId="urn:microsoft.com/office/officeart/2005/8/layout/hierarchy1"/>
    <dgm:cxn modelId="{8FB384E0-E34F-492E-924E-C5EC582039BE}" type="presOf" srcId="{48D22CB8-3D3E-42AE-8DF1-3367609ADDAF}" destId="{2860EBDD-45E8-4E1C-8442-44693217531F}" srcOrd="0" destOrd="0" presId="urn:microsoft.com/office/officeart/2005/8/layout/hierarchy1"/>
    <dgm:cxn modelId="{4996D6EC-D2B4-4B65-B05B-A9184452476D}" type="presOf" srcId="{9EB30E49-B64D-425E-964E-FB95689930B0}" destId="{9FEFC6CB-766E-45E5-AA08-9525C5D2DD36}" srcOrd="0" destOrd="0" presId="urn:microsoft.com/office/officeart/2005/8/layout/hierarchy1"/>
    <dgm:cxn modelId="{6DFF94F3-2A06-4055-9D40-C0CA45FE98D0}" srcId="{AF30A35B-0BAB-4904-AE2F-FA16BBF0FC5F}" destId="{9BAE314C-3A39-4C61-A371-752F203BB1D6}" srcOrd="0" destOrd="0" parTransId="{F3C9C908-12A9-47C4-937C-898BD67B94E2}" sibTransId="{1C26475F-AF5A-4088-80DF-190D4FC7F1A8}"/>
    <dgm:cxn modelId="{BA9CC7F4-42BA-431A-8C30-BC8F95087412}" type="presOf" srcId="{33A59AEB-8E2B-4120-B895-F875F5F3E578}" destId="{5092B46A-7B21-42F7-8086-43EF6CAB87E1}" srcOrd="0" destOrd="0" presId="urn:microsoft.com/office/officeart/2005/8/layout/hierarchy1"/>
    <dgm:cxn modelId="{0AB375FF-E5B0-48BE-B8F8-0F2AFB312DE8}" type="presOf" srcId="{B779A8F8-D30A-48D7-82CF-6E429E2794A4}" destId="{4A318DB0-64E5-40E2-9D1D-A2C8E9D82567}" srcOrd="0" destOrd="0" presId="urn:microsoft.com/office/officeart/2005/8/layout/hierarchy1"/>
    <dgm:cxn modelId="{1A1DC800-C70E-4743-ABC5-F1A36359BC6F}" type="presParOf" srcId="{8BB81321-F0E5-4D58-83A7-6B5E99FFACB0}" destId="{46423166-162A-43B2-979F-85D1E05B65CB}" srcOrd="0" destOrd="0" presId="urn:microsoft.com/office/officeart/2005/8/layout/hierarchy1"/>
    <dgm:cxn modelId="{B19788CA-C17C-4EE8-B41B-237079E555A7}" type="presParOf" srcId="{46423166-162A-43B2-979F-85D1E05B65CB}" destId="{94FE2C92-D175-4C3C-89B8-52CBEB727F5C}" srcOrd="0" destOrd="0" presId="urn:microsoft.com/office/officeart/2005/8/layout/hierarchy1"/>
    <dgm:cxn modelId="{88CC7FBC-AA02-4A12-A4C2-07AAB1C757F1}" type="presParOf" srcId="{94FE2C92-D175-4C3C-89B8-52CBEB727F5C}" destId="{4CF01B1E-9777-4A10-8857-095812039570}" srcOrd="0" destOrd="0" presId="urn:microsoft.com/office/officeart/2005/8/layout/hierarchy1"/>
    <dgm:cxn modelId="{2799CF10-AFB5-44F9-AE1A-77A8B24FA3F4}" type="presParOf" srcId="{94FE2C92-D175-4C3C-89B8-52CBEB727F5C}" destId="{40CC50FA-8E4E-446F-BE5A-2C094B4836F5}" srcOrd="1" destOrd="0" presId="urn:microsoft.com/office/officeart/2005/8/layout/hierarchy1"/>
    <dgm:cxn modelId="{B2FA6E00-1B08-458A-82B9-3C57A1856E3D}" type="presParOf" srcId="{46423166-162A-43B2-979F-85D1E05B65CB}" destId="{DA037886-65A1-49BF-A202-A18DC6194B50}" srcOrd="1" destOrd="0" presId="urn:microsoft.com/office/officeart/2005/8/layout/hierarchy1"/>
    <dgm:cxn modelId="{ED807D28-BCD3-491F-A951-C20BBC440660}" type="presParOf" srcId="{DA037886-65A1-49BF-A202-A18DC6194B50}" destId="{9FEFC6CB-766E-45E5-AA08-9525C5D2DD36}" srcOrd="0" destOrd="0" presId="urn:microsoft.com/office/officeart/2005/8/layout/hierarchy1"/>
    <dgm:cxn modelId="{074D36E5-2978-42AD-9422-7D99693B3A9D}" type="presParOf" srcId="{DA037886-65A1-49BF-A202-A18DC6194B50}" destId="{D70626B7-B4CC-4EF4-B44E-268F60CE4DA8}" srcOrd="1" destOrd="0" presId="urn:microsoft.com/office/officeart/2005/8/layout/hierarchy1"/>
    <dgm:cxn modelId="{D92C59D8-0ACF-4A23-ACC2-DD0DC64B1A75}" type="presParOf" srcId="{D70626B7-B4CC-4EF4-B44E-268F60CE4DA8}" destId="{7A2B6369-6769-4968-9FCA-D21E6C01E723}" srcOrd="0" destOrd="0" presId="urn:microsoft.com/office/officeart/2005/8/layout/hierarchy1"/>
    <dgm:cxn modelId="{A5E37B05-EF08-4EC0-9D22-403C77D9CDBC}" type="presParOf" srcId="{7A2B6369-6769-4968-9FCA-D21E6C01E723}" destId="{32B1A2A1-523F-47F0-A7EF-FC3023588D52}" srcOrd="0" destOrd="0" presId="urn:microsoft.com/office/officeart/2005/8/layout/hierarchy1"/>
    <dgm:cxn modelId="{EF181D24-0F4F-427B-BC69-4F76D6652AD7}" type="presParOf" srcId="{7A2B6369-6769-4968-9FCA-D21E6C01E723}" destId="{2860EBDD-45E8-4E1C-8442-44693217531F}" srcOrd="1" destOrd="0" presId="urn:microsoft.com/office/officeart/2005/8/layout/hierarchy1"/>
    <dgm:cxn modelId="{84ACBB89-CCE3-4F9B-98EB-8F6F239AFF8F}" type="presParOf" srcId="{D70626B7-B4CC-4EF4-B44E-268F60CE4DA8}" destId="{4A55C9EE-E5C2-4B98-A152-5F93B04200C7}" srcOrd="1" destOrd="0" presId="urn:microsoft.com/office/officeart/2005/8/layout/hierarchy1"/>
    <dgm:cxn modelId="{3C6B6959-8025-4D07-86F6-7F0B2A081662}" type="presParOf" srcId="{4A55C9EE-E5C2-4B98-A152-5F93B04200C7}" destId="{1D6A5978-803B-432B-BF1E-D0B266A47846}" srcOrd="0" destOrd="0" presId="urn:microsoft.com/office/officeart/2005/8/layout/hierarchy1"/>
    <dgm:cxn modelId="{8F56CC52-4F98-44AE-9A0E-E21A06FF63F9}" type="presParOf" srcId="{4A55C9EE-E5C2-4B98-A152-5F93B04200C7}" destId="{D256E148-949A-40C4-A246-B081BAD5E3F3}" srcOrd="1" destOrd="0" presId="urn:microsoft.com/office/officeart/2005/8/layout/hierarchy1"/>
    <dgm:cxn modelId="{AB1F178F-96BA-4EF4-87A8-930CEE6E5726}" type="presParOf" srcId="{D256E148-949A-40C4-A246-B081BAD5E3F3}" destId="{CFC1A2CE-701B-4E4C-B4EF-A8A5A5B8D6A0}" srcOrd="0" destOrd="0" presId="urn:microsoft.com/office/officeart/2005/8/layout/hierarchy1"/>
    <dgm:cxn modelId="{D40CA144-0A13-4997-A37D-1962531E11E6}" type="presParOf" srcId="{CFC1A2CE-701B-4E4C-B4EF-A8A5A5B8D6A0}" destId="{F317505B-E77A-4C17-B16E-E257BC060311}" srcOrd="0" destOrd="0" presId="urn:microsoft.com/office/officeart/2005/8/layout/hierarchy1"/>
    <dgm:cxn modelId="{09671422-686E-4EF7-BD81-C917C5018798}" type="presParOf" srcId="{CFC1A2CE-701B-4E4C-B4EF-A8A5A5B8D6A0}" destId="{A6AD6C48-5220-4305-A6AF-3CAAF0469D35}" srcOrd="1" destOrd="0" presId="urn:microsoft.com/office/officeart/2005/8/layout/hierarchy1"/>
    <dgm:cxn modelId="{EA45911C-DB6D-409E-9ACC-7592ADEC0950}" type="presParOf" srcId="{D256E148-949A-40C4-A246-B081BAD5E3F3}" destId="{67C5F429-8249-41E3-995B-7AFDAD5904EF}" srcOrd="1" destOrd="0" presId="urn:microsoft.com/office/officeart/2005/8/layout/hierarchy1"/>
    <dgm:cxn modelId="{F28B69C0-E253-4859-B41F-86991BCEA776}" type="presParOf" srcId="{67C5F429-8249-41E3-995B-7AFDAD5904EF}" destId="{4A318DB0-64E5-40E2-9D1D-A2C8E9D82567}" srcOrd="0" destOrd="0" presId="urn:microsoft.com/office/officeart/2005/8/layout/hierarchy1"/>
    <dgm:cxn modelId="{FBD1F352-7640-4B39-A86A-79BAC7AF826F}" type="presParOf" srcId="{67C5F429-8249-41E3-995B-7AFDAD5904EF}" destId="{EB55A9C0-5F56-427C-825E-5C5F42872423}" srcOrd="1" destOrd="0" presId="urn:microsoft.com/office/officeart/2005/8/layout/hierarchy1"/>
    <dgm:cxn modelId="{E7851C01-4E93-411F-9B3B-E76480FB3BF2}" type="presParOf" srcId="{EB55A9C0-5F56-427C-825E-5C5F42872423}" destId="{F4C800E8-2FA6-4786-991D-3CF890D01D14}" srcOrd="0" destOrd="0" presId="urn:microsoft.com/office/officeart/2005/8/layout/hierarchy1"/>
    <dgm:cxn modelId="{C30B6355-326B-4A62-A5F5-355F2571A218}" type="presParOf" srcId="{F4C800E8-2FA6-4786-991D-3CF890D01D14}" destId="{F27EFBC4-071A-46B8-9067-7D25394C5A2A}" srcOrd="0" destOrd="0" presId="urn:microsoft.com/office/officeart/2005/8/layout/hierarchy1"/>
    <dgm:cxn modelId="{78352122-B211-4B04-B9B1-EA024EB22081}" type="presParOf" srcId="{F4C800E8-2FA6-4786-991D-3CF890D01D14}" destId="{5092B46A-7B21-42F7-8086-43EF6CAB87E1}" srcOrd="1" destOrd="0" presId="urn:microsoft.com/office/officeart/2005/8/layout/hierarchy1"/>
    <dgm:cxn modelId="{9C8F28F6-5856-42BF-958C-AD53AD54505A}" type="presParOf" srcId="{EB55A9C0-5F56-427C-825E-5C5F42872423}" destId="{B8BFDF8B-77D0-4900-A8AE-273DF5D7C5A5}" srcOrd="1" destOrd="0" presId="urn:microsoft.com/office/officeart/2005/8/layout/hierarchy1"/>
    <dgm:cxn modelId="{EAA1C805-417C-4D3B-BD27-6DA63B86C633}" type="presParOf" srcId="{DA037886-65A1-49BF-A202-A18DC6194B50}" destId="{44780E47-A94A-4E8E-BAC8-44D7FB5371F6}" srcOrd="2" destOrd="0" presId="urn:microsoft.com/office/officeart/2005/8/layout/hierarchy1"/>
    <dgm:cxn modelId="{C79D0A3B-3BAC-4452-99DE-A9988BFFB96B}" type="presParOf" srcId="{DA037886-65A1-49BF-A202-A18DC6194B50}" destId="{85B8AB3D-DEF8-4B58-853E-D4A27E960E17}" srcOrd="3" destOrd="0" presId="urn:microsoft.com/office/officeart/2005/8/layout/hierarchy1"/>
    <dgm:cxn modelId="{0B9DCF01-2A2F-4311-9CA7-2941C05F147B}" type="presParOf" srcId="{85B8AB3D-DEF8-4B58-853E-D4A27E960E17}" destId="{C0199EC6-C576-4EC7-B1F1-854E48EF24D3}" srcOrd="0" destOrd="0" presId="urn:microsoft.com/office/officeart/2005/8/layout/hierarchy1"/>
    <dgm:cxn modelId="{43E86439-8F6C-4D9B-BAEB-0CA688F8364E}" type="presParOf" srcId="{C0199EC6-C576-4EC7-B1F1-854E48EF24D3}" destId="{6602AD35-BF33-4666-88BE-6ACFC0CF8192}" srcOrd="0" destOrd="0" presId="urn:microsoft.com/office/officeart/2005/8/layout/hierarchy1"/>
    <dgm:cxn modelId="{516D2359-7ED5-474B-A2BB-DCF1BD765DE1}" type="presParOf" srcId="{C0199EC6-C576-4EC7-B1F1-854E48EF24D3}" destId="{B41FC9CB-5A74-4FC8-868A-C62F597C1447}" srcOrd="1" destOrd="0" presId="urn:microsoft.com/office/officeart/2005/8/layout/hierarchy1"/>
    <dgm:cxn modelId="{03537BB6-1C3D-44FC-BD2F-414777D59FE1}" type="presParOf" srcId="{85B8AB3D-DEF8-4B58-853E-D4A27E960E17}" destId="{CA2C2B6D-235A-47FF-8008-012A6842B37A}" srcOrd="1" destOrd="0" presId="urn:microsoft.com/office/officeart/2005/8/layout/hierarchy1"/>
    <dgm:cxn modelId="{640B5785-6AE7-4458-A645-EF82B77114A6}" type="presParOf" srcId="{CA2C2B6D-235A-47FF-8008-012A6842B37A}" destId="{406C592C-8B51-4629-85F5-905F74DDA3D3}" srcOrd="0" destOrd="0" presId="urn:microsoft.com/office/officeart/2005/8/layout/hierarchy1"/>
    <dgm:cxn modelId="{CAA84C8B-5F28-4913-B42C-1167B4675177}" type="presParOf" srcId="{CA2C2B6D-235A-47FF-8008-012A6842B37A}" destId="{CF4B108B-34B5-4021-9A1D-AE1E74BD7131}" srcOrd="1" destOrd="0" presId="urn:microsoft.com/office/officeart/2005/8/layout/hierarchy1"/>
    <dgm:cxn modelId="{4D4E860F-6480-4D9B-B007-C2F37FF42229}" type="presParOf" srcId="{CF4B108B-34B5-4021-9A1D-AE1E74BD7131}" destId="{094524DE-E91B-4190-9DD9-7AFBB60C6E5F}" srcOrd="0" destOrd="0" presId="urn:microsoft.com/office/officeart/2005/8/layout/hierarchy1"/>
    <dgm:cxn modelId="{75ABD172-9F4D-4D64-A6B3-83DBE52C6D37}" type="presParOf" srcId="{094524DE-E91B-4190-9DD9-7AFBB60C6E5F}" destId="{D2DFF9D9-F6D1-4404-B94C-29A71611FF08}" srcOrd="0" destOrd="0" presId="urn:microsoft.com/office/officeart/2005/8/layout/hierarchy1"/>
    <dgm:cxn modelId="{973FFDC8-1F45-4B3C-AC5F-B9162BE4CDDF}" type="presParOf" srcId="{094524DE-E91B-4190-9DD9-7AFBB60C6E5F}" destId="{259A60BC-BC83-4778-B39E-EDBB965A8B45}" srcOrd="1" destOrd="0" presId="urn:microsoft.com/office/officeart/2005/8/layout/hierarchy1"/>
    <dgm:cxn modelId="{89CF0C00-84DB-45B9-92D7-ED186418855C}" type="presParOf" srcId="{CF4B108B-34B5-4021-9A1D-AE1E74BD7131}" destId="{EE5D01E6-626E-41C7-8F34-D284EAEBEF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C7D60F-0E91-4324-833D-147488B6C1D2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F2F5BB51-0307-4DEC-A881-908AB94735C9}">
      <dgm:prSet phldrT="[Tekst]"/>
      <dgm:spPr/>
      <dgm:t>
        <a:bodyPr/>
        <a:lstStyle/>
        <a:p>
          <a:r>
            <a:rPr lang="pl-PL"/>
            <a:t>UISZCZENIE OPŁATY LEGALIZACYJNEJ</a:t>
          </a:r>
          <a:endParaRPr lang="pl-PL" dirty="0"/>
        </a:p>
      </dgm:t>
    </dgm:pt>
    <dgm:pt modelId="{F8A81CA9-18FA-4ACA-9EB6-ECB05A81C8D1}" type="parTrans" cxnId="{A6BBFD25-4EA7-4346-81A9-3C4568E1D87E}">
      <dgm:prSet/>
      <dgm:spPr/>
      <dgm:t>
        <a:bodyPr/>
        <a:lstStyle/>
        <a:p>
          <a:endParaRPr lang="pl-PL"/>
        </a:p>
      </dgm:t>
    </dgm:pt>
    <dgm:pt modelId="{822AB14E-2ADE-47E6-B9FB-3D2158018B99}" type="sibTrans" cxnId="{A6BBFD25-4EA7-4346-81A9-3C4568E1D87E}">
      <dgm:prSet/>
      <dgm:spPr/>
      <dgm:t>
        <a:bodyPr/>
        <a:lstStyle/>
        <a:p>
          <a:endParaRPr lang="pl-PL"/>
        </a:p>
      </dgm:t>
    </dgm:pt>
    <dgm:pt modelId="{3EC31338-79C8-4EF0-8BA5-10216C78C13F}">
      <dgm:prSet phldrT="[Tekst]"/>
      <dgm:spPr/>
      <dgm:t>
        <a:bodyPr/>
        <a:lstStyle/>
        <a:p>
          <a:r>
            <a:rPr lang="pl-PL"/>
            <a:t>DECYZJA O LEGALIZACJI</a:t>
          </a:r>
          <a:endParaRPr lang="pl-PL" dirty="0"/>
        </a:p>
      </dgm:t>
    </dgm:pt>
    <dgm:pt modelId="{21C316B9-6290-4E47-A7AE-6FA5D5633E74}" type="parTrans" cxnId="{9D70B6F8-33FA-4ED1-9E22-6D7BCE228164}">
      <dgm:prSet/>
      <dgm:spPr/>
      <dgm:t>
        <a:bodyPr/>
        <a:lstStyle/>
        <a:p>
          <a:endParaRPr lang="pl-PL"/>
        </a:p>
      </dgm:t>
    </dgm:pt>
    <dgm:pt modelId="{86829BF5-197F-4BF3-85DF-B2A8BB98FBE4}" type="sibTrans" cxnId="{9D70B6F8-33FA-4ED1-9E22-6D7BCE228164}">
      <dgm:prSet/>
      <dgm:spPr/>
      <dgm:t>
        <a:bodyPr/>
        <a:lstStyle/>
        <a:p>
          <a:endParaRPr lang="pl-PL"/>
        </a:p>
      </dgm:t>
    </dgm:pt>
    <dgm:pt modelId="{ACE24241-9F0A-4CFF-92EF-8B3AF1AF2D31}" type="pres">
      <dgm:prSet presAssocID="{4BC7D60F-0E91-4324-833D-147488B6C1D2}" presName="Name0" presStyleCnt="0">
        <dgm:presLayoutVars>
          <dgm:dir/>
          <dgm:resizeHandles val="exact"/>
        </dgm:presLayoutVars>
      </dgm:prSet>
      <dgm:spPr/>
    </dgm:pt>
    <dgm:pt modelId="{DF6489BB-9665-46BA-8AED-266F973A2F6C}" type="pres">
      <dgm:prSet presAssocID="{F2F5BB51-0307-4DEC-A881-908AB94735C9}" presName="node" presStyleLbl="node1" presStyleIdx="0" presStyleCnt="2">
        <dgm:presLayoutVars>
          <dgm:bulletEnabled val="1"/>
        </dgm:presLayoutVars>
      </dgm:prSet>
      <dgm:spPr/>
    </dgm:pt>
    <dgm:pt modelId="{9B39AA72-38F3-4D60-BCEB-C0915DC27BD5}" type="pres">
      <dgm:prSet presAssocID="{822AB14E-2ADE-47E6-B9FB-3D2158018B99}" presName="sibTrans" presStyleLbl="sibTrans2D1" presStyleIdx="0" presStyleCnt="1"/>
      <dgm:spPr/>
    </dgm:pt>
    <dgm:pt modelId="{4CC05B4F-0D1E-44C4-80C9-5E08A8F65D33}" type="pres">
      <dgm:prSet presAssocID="{822AB14E-2ADE-47E6-B9FB-3D2158018B99}" presName="connectorText" presStyleLbl="sibTrans2D1" presStyleIdx="0" presStyleCnt="1"/>
      <dgm:spPr/>
    </dgm:pt>
    <dgm:pt modelId="{786EF424-6FE6-4DCF-9CD5-ED74F94203CA}" type="pres">
      <dgm:prSet presAssocID="{3EC31338-79C8-4EF0-8BA5-10216C78C13F}" presName="node" presStyleLbl="node1" presStyleIdx="1" presStyleCnt="2">
        <dgm:presLayoutVars>
          <dgm:bulletEnabled val="1"/>
        </dgm:presLayoutVars>
      </dgm:prSet>
      <dgm:spPr/>
    </dgm:pt>
  </dgm:ptLst>
  <dgm:cxnLst>
    <dgm:cxn modelId="{A6BBFD25-4EA7-4346-81A9-3C4568E1D87E}" srcId="{4BC7D60F-0E91-4324-833D-147488B6C1D2}" destId="{F2F5BB51-0307-4DEC-A881-908AB94735C9}" srcOrd="0" destOrd="0" parTransId="{F8A81CA9-18FA-4ACA-9EB6-ECB05A81C8D1}" sibTransId="{822AB14E-2ADE-47E6-B9FB-3D2158018B99}"/>
    <dgm:cxn modelId="{B8905F5C-DEF7-41D2-A1B1-BBF30AD05AEA}" type="presOf" srcId="{822AB14E-2ADE-47E6-B9FB-3D2158018B99}" destId="{9B39AA72-38F3-4D60-BCEB-C0915DC27BD5}" srcOrd="0" destOrd="0" presId="urn:microsoft.com/office/officeart/2005/8/layout/process1"/>
    <dgm:cxn modelId="{C3C3C05D-D80E-4492-A0E4-520472B4AD8B}" type="presOf" srcId="{4BC7D60F-0E91-4324-833D-147488B6C1D2}" destId="{ACE24241-9F0A-4CFF-92EF-8B3AF1AF2D31}" srcOrd="0" destOrd="0" presId="urn:microsoft.com/office/officeart/2005/8/layout/process1"/>
    <dgm:cxn modelId="{CBB21569-6584-407E-A8E1-6C9C4C977BB9}" type="presOf" srcId="{3EC31338-79C8-4EF0-8BA5-10216C78C13F}" destId="{786EF424-6FE6-4DCF-9CD5-ED74F94203CA}" srcOrd="0" destOrd="0" presId="urn:microsoft.com/office/officeart/2005/8/layout/process1"/>
    <dgm:cxn modelId="{573BAA4C-34AD-4B25-8E8E-060CC2DC7D16}" type="presOf" srcId="{822AB14E-2ADE-47E6-B9FB-3D2158018B99}" destId="{4CC05B4F-0D1E-44C4-80C9-5E08A8F65D33}" srcOrd="1" destOrd="0" presId="urn:microsoft.com/office/officeart/2005/8/layout/process1"/>
    <dgm:cxn modelId="{41C050DF-BD0E-4621-82BB-7262D468090B}" type="presOf" srcId="{F2F5BB51-0307-4DEC-A881-908AB94735C9}" destId="{DF6489BB-9665-46BA-8AED-266F973A2F6C}" srcOrd="0" destOrd="0" presId="urn:microsoft.com/office/officeart/2005/8/layout/process1"/>
    <dgm:cxn modelId="{9D70B6F8-33FA-4ED1-9E22-6D7BCE228164}" srcId="{4BC7D60F-0E91-4324-833D-147488B6C1D2}" destId="{3EC31338-79C8-4EF0-8BA5-10216C78C13F}" srcOrd="1" destOrd="0" parTransId="{21C316B9-6290-4E47-A7AE-6FA5D5633E74}" sibTransId="{86829BF5-197F-4BF3-85DF-B2A8BB98FBE4}"/>
    <dgm:cxn modelId="{691E3DBC-492E-4416-829D-98645B4830D3}" type="presParOf" srcId="{ACE24241-9F0A-4CFF-92EF-8B3AF1AF2D31}" destId="{DF6489BB-9665-46BA-8AED-266F973A2F6C}" srcOrd="0" destOrd="0" presId="urn:microsoft.com/office/officeart/2005/8/layout/process1"/>
    <dgm:cxn modelId="{48F19271-1297-49E8-88CE-62F3FF7144E2}" type="presParOf" srcId="{ACE24241-9F0A-4CFF-92EF-8B3AF1AF2D31}" destId="{9B39AA72-38F3-4D60-BCEB-C0915DC27BD5}" srcOrd="1" destOrd="0" presId="urn:microsoft.com/office/officeart/2005/8/layout/process1"/>
    <dgm:cxn modelId="{FF9D8146-6BA4-4EF6-B15E-4AA82066AF69}" type="presParOf" srcId="{9B39AA72-38F3-4D60-BCEB-C0915DC27BD5}" destId="{4CC05B4F-0D1E-44C4-80C9-5E08A8F65D33}" srcOrd="0" destOrd="0" presId="urn:microsoft.com/office/officeart/2005/8/layout/process1"/>
    <dgm:cxn modelId="{25727AD6-22C6-49C4-A440-154850504D0D}" type="presParOf" srcId="{ACE24241-9F0A-4CFF-92EF-8B3AF1AF2D31}" destId="{786EF424-6FE6-4DCF-9CD5-ED74F94203C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B8E021-EE45-4108-A4E0-0D8FBCA66B2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AB466E6-BCBF-491A-BCBB-F6681A9AF532}">
      <dgm:prSet phldrT="[Tekst]" custT="1"/>
      <dgm:spPr/>
      <dgm:t>
        <a:bodyPr/>
        <a:lstStyle/>
        <a:p>
          <a:r>
            <a:rPr lang="pl-PL" sz="3200" b="1" dirty="0">
              <a:solidFill>
                <a:schemeClr val="tx1"/>
              </a:solidFill>
            </a:rPr>
            <a:t>DECYZJA O ROZBIÓRCE OBIEKTU BUDOWLANEGO LUB JEGO CZĘŚCI</a:t>
          </a:r>
        </a:p>
      </dgm:t>
    </dgm:pt>
    <dgm:pt modelId="{4B0742EB-B2B1-4F3F-8253-2A1B7ED4D534}" type="parTrans" cxnId="{ADC682F4-74EA-40DB-AA4C-233F4435DB8F}">
      <dgm:prSet/>
      <dgm:spPr/>
      <dgm:t>
        <a:bodyPr/>
        <a:lstStyle/>
        <a:p>
          <a:endParaRPr lang="pl-PL"/>
        </a:p>
      </dgm:t>
    </dgm:pt>
    <dgm:pt modelId="{1AD3A05C-F01A-42B0-8F52-799DAC6CD273}" type="sibTrans" cxnId="{ADC682F4-74EA-40DB-AA4C-233F4435DB8F}">
      <dgm:prSet/>
      <dgm:spPr/>
      <dgm:t>
        <a:bodyPr/>
        <a:lstStyle/>
        <a:p>
          <a:endParaRPr lang="pl-PL"/>
        </a:p>
      </dgm:t>
    </dgm:pt>
    <dgm:pt modelId="{5D0519B9-0BC8-42A3-83D6-B774660A3AFB}">
      <dgm:prSet phldrT="[Tekst]" custT="1"/>
      <dgm:spPr/>
      <dgm:t>
        <a:bodyPr/>
        <a:lstStyle/>
        <a:p>
          <a:pPr algn="ctr"/>
          <a:r>
            <a:rPr lang="pl-PL" sz="1800" b="1" u="sng" dirty="0">
              <a:solidFill>
                <a:schemeClr val="tx1"/>
              </a:solidFill>
            </a:rPr>
            <a:t>PRZESŁANKI: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1) NIEZŁOŻENIE WNIOSKU O LEGALIZACJĘ W WYMAGANYM TERMINIE;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2) WYCOFANIE WNIOSKU O LEGALIZACJĘ;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3) NIEPRZEDŁOŻENIE, W WYZNACZONYM TERMINIE, DOKUMENTÓW LEGALIZACYJNYCH;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4) NIEWYKONANIE, W WYZNACZONYM TERMINIE, POSTANOWIENIA O USUNIĘCIU NIEPRAWIDŁOWOŚCI W DOKUMENTACH LEGALIZACYJNYCH;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5) NIEUISZCZENIE OPŁATY LEGALIZACYJNEJ W WYZNACZONYM TERMINIE;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6) KONTYNUOWANIE BUDOWY POMIMO POSTANOWIENIA O WSTRZYMANIU BUDOWY.</a:t>
          </a:r>
        </a:p>
      </dgm:t>
    </dgm:pt>
    <dgm:pt modelId="{6D13720F-FDC0-4C56-9789-9F3FCE94B0D3}" type="parTrans" cxnId="{23F0AA2D-EED9-41BB-84AF-8567AE7C8B6B}">
      <dgm:prSet/>
      <dgm:spPr/>
      <dgm:t>
        <a:bodyPr/>
        <a:lstStyle/>
        <a:p>
          <a:endParaRPr lang="pl-PL"/>
        </a:p>
      </dgm:t>
    </dgm:pt>
    <dgm:pt modelId="{181F2EA1-F3F5-4852-920F-3CF418027FFF}" type="sibTrans" cxnId="{23F0AA2D-EED9-41BB-84AF-8567AE7C8B6B}">
      <dgm:prSet/>
      <dgm:spPr/>
      <dgm:t>
        <a:bodyPr/>
        <a:lstStyle/>
        <a:p>
          <a:endParaRPr lang="pl-PL"/>
        </a:p>
      </dgm:t>
    </dgm:pt>
    <dgm:pt modelId="{D721D5A5-93EE-47D8-B256-0FA971FF6C7B}" type="pres">
      <dgm:prSet presAssocID="{59B8E021-EE45-4108-A4E0-0D8FBCA66B25}" presName="Name0" presStyleCnt="0">
        <dgm:presLayoutVars>
          <dgm:dir/>
          <dgm:resizeHandles val="exact"/>
        </dgm:presLayoutVars>
      </dgm:prSet>
      <dgm:spPr/>
    </dgm:pt>
    <dgm:pt modelId="{D5D1581C-4308-46EC-B2CF-1FDC00187EF6}" type="pres">
      <dgm:prSet presAssocID="{7AB466E6-BCBF-491A-BCBB-F6681A9AF532}" presName="node" presStyleLbl="node1" presStyleIdx="0" presStyleCnt="2">
        <dgm:presLayoutVars>
          <dgm:bulletEnabled val="1"/>
        </dgm:presLayoutVars>
      </dgm:prSet>
      <dgm:spPr/>
    </dgm:pt>
    <dgm:pt modelId="{5C52DEA0-90B8-4D8F-B0B4-E2FBABA8AAAB}" type="pres">
      <dgm:prSet presAssocID="{1AD3A05C-F01A-42B0-8F52-799DAC6CD273}" presName="sibTrans" presStyleLbl="sibTrans2D1" presStyleIdx="0" presStyleCnt="1"/>
      <dgm:spPr/>
    </dgm:pt>
    <dgm:pt modelId="{B620A2FA-4D27-469A-9601-26E027B095E9}" type="pres">
      <dgm:prSet presAssocID="{1AD3A05C-F01A-42B0-8F52-799DAC6CD273}" presName="connectorText" presStyleLbl="sibTrans2D1" presStyleIdx="0" presStyleCnt="1"/>
      <dgm:spPr/>
    </dgm:pt>
    <dgm:pt modelId="{A25B62FC-1AA8-4B33-B2E1-7E6C43802A20}" type="pres">
      <dgm:prSet presAssocID="{5D0519B9-0BC8-42A3-83D6-B774660A3AFB}" presName="node" presStyleLbl="node1" presStyleIdx="1" presStyleCnt="2" custLinFactNeighborX="117" custLinFactNeighborY="6520">
        <dgm:presLayoutVars>
          <dgm:bulletEnabled val="1"/>
        </dgm:presLayoutVars>
      </dgm:prSet>
      <dgm:spPr/>
    </dgm:pt>
  </dgm:ptLst>
  <dgm:cxnLst>
    <dgm:cxn modelId="{C47C150C-B0C7-421D-9DB6-FC20AC4BF8CF}" type="presOf" srcId="{7AB466E6-BCBF-491A-BCBB-F6681A9AF532}" destId="{D5D1581C-4308-46EC-B2CF-1FDC00187EF6}" srcOrd="0" destOrd="0" presId="urn:microsoft.com/office/officeart/2005/8/layout/process1"/>
    <dgm:cxn modelId="{23F0AA2D-EED9-41BB-84AF-8567AE7C8B6B}" srcId="{59B8E021-EE45-4108-A4E0-0D8FBCA66B25}" destId="{5D0519B9-0BC8-42A3-83D6-B774660A3AFB}" srcOrd="1" destOrd="0" parTransId="{6D13720F-FDC0-4C56-9789-9F3FCE94B0D3}" sibTransId="{181F2EA1-F3F5-4852-920F-3CF418027FFF}"/>
    <dgm:cxn modelId="{A7F82360-831B-44EB-8FC7-ABCE5E823BF2}" type="presOf" srcId="{1AD3A05C-F01A-42B0-8F52-799DAC6CD273}" destId="{B620A2FA-4D27-469A-9601-26E027B095E9}" srcOrd="1" destOrd="0" presId="urn:microsoft.com/office/officeart/2005/8/layout/process1"/>
    <dgm:cxn modelId="{FE94DC57-60C2-45EF-9477-AF291A0BCAEA}" type="presOf" srcId="{5D0519B9-0BC8-42A3-83D6-B774660A3AFB}" destId="{A25B62FC-1AA8-4B33-B2E1-7E6C43802A20}" srcOrd="0" destOrd="0" presId="urn:microsoft.com/office/officeart/2005/8/layout/process1"/>
    <dgm:cxn modelId="{BD7F9092-FC2E-497C-A875-EB7C845ECBE6}" type="presOf" srcId="{59B8E021-EE45-4108-A4E0-0D8FBCA66B25}" destId="{D721D5A5-93EE-47D8-B256-0FA971FF6C7B}" srcOrd="0" destOrd="0" presId="urn:microsoft.com/office/officeart/2005/8/layout/process1"/>
    <dgm:cxn modelId="{27471BD6-C1F6-4B8D-8189-534DB3C84B1E}" type="presOf" srcId="{1AD3A05C-F01A-42B0-8F52-799DAC6CD273}" destId="{5C52DEA0-90B8-4D8F-B0B4-E2FBABA8AAAB}" srcOrd="0" destOrd="0" presId="urn:microsoft.com/office/officeart/2005/8/layout/process1"/>
    <dgm:cxn modelId="{ADC682F4-74EA-40DB-AA4C-233F4435DB8F}" srcId="{59B8E021-EE45-4108-A4E0-0D8FBCA66B25}" destId="{7AB466E6-BCBF-491A-BCBB-F6681A9AF532}" srcOrd="0" destOrd="0" parTransId="{4B0742EB-B2B1-4F3F-8253-2A1B7ED4D534}" sibTransId="{1AD3A05C-F01A-42B0-8F52-799DAC6CD273}"/>
    <dgm:cxn modelId="{A71CE76C-9EFD-4B7C-9FE6-82801A8F685A}" type="presParOf" srcId="{D721D5A5-93EE-47D8-B256-0FA971FF6C7B}" destId="{D5D1581C-4308-46EC-B2CF-1FDC00187EF6}" srcOrd="0" destOrd="0" presId="urn:microsoft.com/office/officeart/2005/8/layout/process1"/>
    <dgm:cxn modelId="{28E4CCC2-3D9B-4EE0-B82A-8CE0C1834862}" type="presParOf" srcId="{D721D5A5-93EE-47D8-B256-0FA971FF6C7B}" destId="{5C52DEA0-90B8-4D8F-B0B4-E2FBABA8AAAB}" srcOrd="1" destOrd="0" presId="urn:microsoft.com/office/officeart/2005/8/layout/process1"/>
    <dgm:cxn modelId="{906644F9-7726-4552-A66E-02AA40EF04FE}" type="presParOf" srcId="{5C52DEA0-90B8-4D8F-B0B4-E2FBABA8AAAB}" destId="{B620A2FA-4D27-469A-9601-26E027B095E9}" srcOrd="0" destOrd="0" presId="urn:microsoft.com/office/officeart/2005/8/layout/process1"/>
    <dgm:cxn modelId="{909EB707-FCE6-4478-B0D7-960C6E91A222}" type="presParOf" srcId="{D721D5A5-93EE-47D8-B256-0FA971FF6C7B}" destId="{A25B62FC-1AA8-4B33-B2E1-7E6C43802A2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FF738-1A79-46DD-8521-FADCF6B85DE0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8DC5DE54-D7E8-4699-B310-63257E5D1617}">
      <dgm:prSet phldrT="[Tekst]"/>
      <dgm:spPr/>
      <dgm:t>
        <a:bodyPr/>
        <a:lstStyle/>
        <a:p>
          <a:r>
            <a:rPr lang="pl-PL" dirty="0"/>
            <a:t>POSTANOWIENIE NAKŁADAJĄCE OBOWIĄZEK PRZEDŁOŻENIA OKREŚLONYCH DOKUMENTÓW LEGALIZACYJNYCH</a:t>
          </a:r>
        </a:p>
      </dgm:t>
    </dgm:pt>
    <dgm:pt modelId="{55B77B69-AD9E-486C-A84E-A301C913C289}" type="parTrans" cxnId="{D9F1AC27-F210-45EB-A0D4-0024B8E799B5}">
      <dgm:prSet/>
      <dgm:spPr/>
      <dgm:t>
        <a:bodyPr/>
        <a:lstStyle/>
        <a:p>
          <a:endParaRPr lang="pl-PL"/>
        </a:p>
      </dgm:t>
    </dgm:pt>
    <dgm:pt modelId="{430220C0-8B5A-4BDF-930C-F7B26E18E0BF}" type="sibTrans" cxnId="{D9F1AC27-F210-45EB-A0D4-0024B8E799B5}">
      <dgm:prSet/>
      <dgm:spPr/>
      <dgm:t>
        <a:bodyPr/>
        <a:lstStyle/>
        <a:p>
          <a:endParaRPr lang="pl-PL"/>
        </a:p>
      </dgm:t>
    </dgm:pt>
    <dgm:pt modelId="{8DAF8915-4076-496E-A535-B695F4E998F0}">
      <dgm:prSet phldrT="[Tekst]"/>
      <dgm:spPr/>
      <dgm:t>
        <a:bodyPr/>
        <a:lstStyle/>
        <a:p>
          <a:r>
            <a:rPr lang="pl-PL" dirty="0"/>
            <a:t>PO DOKONANIU KONTROLI DOKUMENTÓW STWIERDZONA ZOSTAŁA ICH KOMPLETNOŚĆ</a:t>
          </a:r>
        </a:p>
      </dgm:t>
    </dgm:pt>
    <dgm:pt modelId="{41DEB4BC-2DE9-45DF-AFC7-A1968D9F9FF0}" type="parTrans" cxnId="{02C4ABB2-6F7D-4C4B-AF00-85650316E0DF}">
      <dgm:prSet/>
      <dgm:spPr/>
      <dgm:t>
        <a:bodyPr/>
        <a:lstStyle/>
        <a:p>
          <a:endParaRPr lang="pl-PL"/>
        </a:p>
      </dgm:t>
    </dgm:pt>
    <dgm:pt modelId="{2F3001BB-BBCE-4AE5-AEE4-B932C6F5A7C9}" type="sibTrans" cxnId="{02C4ABB2-6F7D-4C4B-AF00-85650316E0DF}">
      <dgm:prSet/>
      <dgm:spPr/>
      <dgm:t>
        <a:bodyPr/>
        <a:lstStyle/>
        <a:p>
          <a:endParaRPr lang="pl-PL"/>
        </a:p>
      </dgm:t>
    </dgm:pt>
    <dgm:pt modelId="{E3BB260E-1754-4400-A90B-C45BCD7178E1}">
      <dgm:prSet phldrT="[Tekst]"/>
      <dgm:spPr/>
      <dgm:t>
        <a:bodyPr/>
        <a:lstStyle/>
        <a:p>
          <a:r>
            <a:rPr lang="pl-PL" dirty="0"/>
            <a:t>DECYZJA O LEGALIZACJI</a:t>
          </a:r>
        </a:p>
      </dgm:t>
    </dgm:pt>
    <dgm:pt modelId="{BD7F606F-E288-4689-B9A2-215117178352}" type="parTrans" cxnId="{CB76CAE7-2A23-457E-BD93-E3189DB9AFB2}">
      <dgm:prSet/>
      <dgm:spPr/>
      <dgm:t>
        <a:bodyPr/>
        <a:lstStyle/>
        <a:p>
          <a:endParaRPr lang="pl-PL"/>
        </a:p>
      </dgm:t>
    </dgm:pt>
    <dgm:pt modelId="{81EDEC05-3943-428E-80E1-9C1C8638A99D}" type="sibTrans" cxnId="{CB76CAE7-2A23-457E-BD93-E3189DB9AFB2}">
      <dgm:prSet/>
      <dgm:spPr/>
      <dgm:t>
        <a:bodyPr/>
        <a:lstStyle/>
        <a:p>
          <a:endParaRPr lang="pl-PL"/>
        </a:p>
      </dgm:t>
    </dgm:pt>
    <dgm:pt modelId="{30B747AF-2188-4FED-8977-DA443CF507B7}">
      <dgm:prSet phldrT="[Tekst]"/>
      <dgm:spPr/>
      <dgm:t>
        <a:bodyPr/>
        <a:lstStyle/>
        <a:p>
          <a:r>
            <a:rPr lang="pl-PL" dirty="0"/>
            <a:t>PO DOKONANIU KONTROLI DOKUMENTÓW STWIERDZONA ZOSTAŁA ICH NIEKOMPLETNOŚĆ</a:t>
          </a:r>
        </a:p>
      </dgm:t>
    </dgm:pt>
    <dgm:pt modelId="{0638E304-E9D6-4E64-9F9C-2388A39895C2}" type="parTrans" cxnId="{6A8DF883-595C-47DE-912A-AC2575DFBAC6}">
      <dgm:prSet/>
      <dgm:spPr/>
      <dgm:t>
        <a:bodyPr/>
        <a:lstStyle/>
        <a:p>
          <a:endParaRPr lang="pl-PL"/>
        </a:p>
      </dgm:t>
    </dgm:pt>
    <dgm:pt modelId="{05223F87-0E42-4965-84DE-A6652BC7F77B}" type="sibTrans" cxnId="{6A8DF883-595C-47DE-912A-AC2575DFBAC6}">
      <dgm:prSet/>
      <dgm:spPr/>
      <dgm:t>
        <a:bodyPr/>
        <a:lstStyle/>
        <a:p>
          <a:endParaRPr lang="pl-PL"/>
        </a:p>
      </dgm:t>
    </dgm:pt>
    <dgm:pt modelId="{D3A8B1D9-5AE2-452F-928A-449B4CF043C4}">
      <dgm:prSet phldrT="[Tekst]"/>
      <dgm:spPr/>
      <dgm:t>
        <a:bodyPr/>
        <a:lstStyle/>
        <a:p>
          <a:r>
            <a:rPr lang="pl-PL" dirty="0"/>
            <a:t>POSTANOWIENIE O USUNIĘCIU NIEKOMPLETNOŚCI DOKUMENTÓW W WYZNACZONYM TERMINIE</a:t>
          </a:r>
        </a:p>
      </dgm:t>
    </dgm:pt>
    <dgm:pt modelId="{BE4BD920-8AE3-417C-88A5-9FCF34D6C63F}" type="parTrans" cxnId="{E816AC3D-817F-4A30-B75A-0C2735D0E8A6}">
      <dgm:prSet/>
      <dgm:spPr/>
      <dgm:t>
        <a:bodyPr/>
        <a:lstStyle/>
        <a:p>
          <a:endParaRPr lang="pl-PL"/>
        </a:p>
      </dgm:t>
    </dgm:pt>
    <dgm:pt modelId="{001F8642-9475-4B71-8A48-F96A2A01D9D6}" type="sibTrans" cxnId="{E816AC3D-817F-4A30-B75A-0C2735D0E8A6}">
      <dgm:prSet/>
      <dgm:spPr/>
      <dgm:t>
        <a:bodyPr/>
        <a:lstStyle/>
        <a:p>
          <a:endParaRPr lang="pl-PL"/>
        </a:p>
      </dgm:t>
    </dgm:pt>
    <dgm:pt modelId="{FD5F8DF3-9AB2-4238-990E-B5E42D080FAE}">
      <dgm:prSet/>
      <dgm:spPr/>
      <dgm:t>
        <a:bodyPr/>
        <a:lstStyle/>
        <a:p>
          <a:r>
            <a:rPr lang="pl-PL" dirty="0"/>
            <a:t>NIEKOMPLETNOŚĆ ZOSTAŁA USUNIĘTA W WYZNACZONYM TERMINIE – DECYZJA O LEGALIZACJI</a:t>
          </a:r>
        </a:p>
      </dgm:t>
    </dgm:pt>
    <dgm:pt modelId="{9C2FD6B9-1223-4B6F-9FC1-20B827DA39BF}" type="parTrans" cxnId="{128FE22C-3C35-43E7-BAB0-FED131EDC428}">
      <dgm:prSet/>
      <dgm:spPr/>
      <dgm:t>
        <a:bodyPr/>
        <a:lstStyle/>
        <a:p>
          <a:endParaRPr lang="pl-PL"/>
        </a:p>
      </dgm:t>
    </dgm:pt>
    <dgm:pt modelId="{002D5F9E-5D20-4F75-994C-B78E892DE721}" type="sibTrans" cxnId="{128FE22C-3C35-43E7-BAB0-FED131EDC428}">
      <dgm:prSet/>
      <dgm:spPr/>
      <dgm:t>
        <a:bodyPr/>
        <a:lstStyle/>
        <a:p>
          <a:endParaRPr lang="pl-PL"/>
        </a:p>
      </dgm:t>
    </dgm:pt>
    <dgm:pt modelId="{68CD0E32-795E-41E9-BDB6-10A530ED2D39}">
      <dgm:prSet/>
      <dgm:spPr/>
      <dgm:t>
        <a:bodyPr/>
        <a:lstStyle/>
        <a:p>
          <a:r>
            <a:rPr lang="pl-PL" dirty="0"/>
            <a:t>NIEWYKONANO POSTANOWIENIA – NAKAZ ROZBIÓRKI</a:t>
          </a:r>
        </a:p>
      </dgm:t>
    </dgm:pt>
    <dgm:pt modelId="{875EEEC3-1133-4FC1-B6DD-B46B1517BCBE}" type="parTrans" cxnId="{A287935D-DCC8-49BB-8B2A-AE2B97688D57}">
      <dgm:prSet/>
      <dgm:spPr/>
      <dgm:t>
        <a:bodyPr/>
        <a:lstStyle/>
        <a:p>
          <a:endParaRPr lang="pl-PL"/>
        </a:p>
      </dgm:t>
    </dgm:pt>
    <dgm:pt modelId="{1E5FFFCC-20D0-461C-9FA5-2E5D19BEA28A}" type="sibTrans" cxnId="{A287935D-DCC8-49BB-8B2A-AE2B97688D57}">
      <dgm:prSet/>
      <dgm:spPr/>
      <dgm:t>
        <a:bodyPr/>
        <a:lstStyle/>
        <a:p>
          <a:endParaRPr lang="pl-PL"/>
        </a:p>
      </dgm:t>
    </dgm:pt>
    <dgm:pt modelId="{B9C0E9E1-D508-48F6-8A71-DE494D5C2C17}">
      <dgm:prSet/>
      <dgm:spPr/>
      <dgm:t>
        <a:bodyPr/>
        <a:lstStyle/>
        <a:p>
          <a:r>
            <a:rPr lang="pl-PL" dirty="0"/>
            <a:t>NIEPRZEDŁOŻENIE DOKUMENTÓW – NAKAZ ROZBIÓRKI</a:t>
          </a:r>
        </a:p>
      </dgm:t>
    </dgm:pt>
    <dgm:pt modelId="{62ABC229-326A-4172-A8CF-B38C93D4AAFB}" type="parTrans" cxnId="{F610A446-485F-4F1B-BB7B-9BB5FE959D0A}">
      <dgm:prSet/>
      <dgm:spPr/>
      <dgm:t>
        <a:bodyPr/>
        <a:lstStyle/>
        <a:p>
          <a:endParaRPr lang="pl-PL"/>
        </a:p>
      </dgm:t>
    </dgm:pt>
    <dgm:pt modelId="{17840F4D-6A0C-4ED0-80F8-091A0ADB40E2}" type="sibTrans" cxnId="{F610A446-485F-4F1B-BB7B-9BB5FE959D0A}">
      <dgm:prSet/>
      <dgm:spPr/>
      <dgm:t>
        <a:bodyPr/>
        <a:lstStyle/>
        <a:p>
          <a:endParaRPr lang="pl-PL"/>
        </a:p>
      </dgm:t>
    </dgm:pt>
    <dgm:pt modelId="{30CA3E8A-7C51-49BB-A91D-1576F02752B4}" type="pres">
      <dgm:prSet presAssocID="{BE3FF738-1A79-46DD-8521-FADCF6B85D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FD6A72-2E4B-4E2A-B123-1620B4628E42}" type="pres">
      <dgm:prSet presAssocID="{8DC5DE54-D7E8-4699-B310-63257E5D1617}" presName="root1" presStyleCnt="0"/>
      <dgm:spPr/>
    </dgm:pt>
    <dgm:pt modelId="{F5FD7BC6-8E0B-4BE3-8CFE-3E7E75B4B22E}" type="pres">
      <dgm:prSet presAssocID="{8DC5DE54-D7E8-4699-B310-63257E5D1617}" presName="LevelOneTextNode" presStyleLbl="node0" presStyleIdx="0" presStyleCnt="1">
        <dgm:presLayoutVars>
          <dgm:chPref val="3"/>
        </dgm:presLayoutVars>
      </dgm:prSet>
      <dgm:spPr/>
    </dgm:pt>
    <dgm:pt modelId="{C7BC0354-5347-413B-A54F-2009A38461AD}" type="pres">
      <dgm:prSet presAssocID="{8DC5DE54-D7E8-4699-B310-63257E5D1617}" presName="level2hierChild" presStyleCnt="0"/>
      <dgm:spPr/>
    </dgm:pt>
    <dgm:pt modelId="{78D48660-13B8-4A2C-BF1B-A8A10DC6597D}" type="pres">
      <dgm:prSet presAssocID="{41DEB4BC-2DE9-45DF-AFC7-A1968D9F9FF0}" presName="conn2-1" presStyleLbl="parChTrans1D2" presStyleIdx="0" presStyleCnt="3"/>
      <dgm:spPr/>
    </dgm:pt>
    <dgm:pt modelId="{F3A54399-0377-437C-ACCA-A76A04072521}" type="pres">
      <dgm:prSet presAssocID="{41DEB4BC-2DE9-45DF-AFC7-A1968D9F9FF0}" presName="connTx" presStyleLbl="parChTrans1D2" presStyleIdx="0" presStyleCnt="3"/>
      <dgm:spPr/>
    </dgm:pt>
    <dgm:pt modelId="{24B7EEBC-0A1A-48A9-AFA8-237D6FD50683}" type="pres">
      <dgm:prSet presAssocID="{8DAF8915-4076-496E-A535-B695F4E998F0}" presName="root2" presStyleCnt="0"/>
      <dgm:spPr/>
    </dgm:pt>
    <dgm:pt modelId="{473D2DC1-6AB2-4114-B1D3-494CEA77F6E7}" type="pres">
      <dgm:prSet presAssocID="{8DAF8915-4076-496E-A535-B695F4E998F0}" presName="LevelTwoTextNode" presStyleLbl="node2" presStyleIdx="0" presStyleCnt="3">
        <dgm:presLayoutVars>
          <dgm:chPref val="3"/>
        </dgm:presLayoutVars>
      </dgm:prSet>
      <dgm:spPr/>
    </dgm:pt>
    <dgm:pt modelId="{F34E42D7-B30F-4A68-89BA-33CDCBFF4FA7}" type="pres">
      <dgm:prSet presAssocID="{8DAF8915-4076-496E-A535-B695F4E998F0}" presName="level3hierChild" presStyleCnt="0"/>
      <dgm:spPr/>
    </dgm:pt>
    <dgm:pt modelId="{D1A536AF-EA10-41BF-89D3-CB1EAF46F5A8}" type="pres">
      <dgm:prSet presAssocID="{BD7F606F-E288-4689-B9A2-215117178352}" presName="conn2-1" presStyleLbl="parChTrans1D3" presStyleIdx="0" presStyleCnt="2"/>
      <dgm:spPr/>
    </dgm:pt>
    <dgm:pt modelId="{E0293707-8D0C-4A42-B1A8-B4DE66119B83}" type="pres">
      <dgm:prSet presAssocID="{BD7F606F-E288-4689-B9A2-215117178352}" presName="connTx" presStyleLbl="parChTrans1D3" presStyleIdx="0" presStyleCnt="2"/>
      <dgm:spPr/>
    </dgm:pt>
    <dgm:pt modelId="{B5AB7773-AE98-4497-90B2-CEF3326297DB}" type="pres">
      <dgm:prSet presAssocID="{E3BB260E-1754-4400-A90B-C45BCD7178E1}" presName="root2" presStyleCnt="0"/>
      <dgm:spPr/>
    </dgm:pt>
    <dgm:pt modelId="{0CBAF311-3720-4BC2-8356-60114325A982}" type="pres">
      <dgm:prSet presAssocID="{E3BB260E-1754-4400-A90B-C45BCD7178E1}" presName="LevelTwoTextNode" presStyleLbl="node3" presStyleIdx="0" presStyleCnt="2">
        <dgm:presLayoutVars>
          <dgm:chPref val="3"/>
        </dgm:presLayoutVars>
      </dgm:prSet>
      <dgm:spPr/>
    </dgm:pt>
    <dgm:pt modelId="{151048E6-5EEC-44C9-8E94-0FF8AE0A0732}" type="pres">
      <dgm:prSet presAssocID="{E3BB260E-1754-4400-A90B-C45BCD7178E1}" presName="level3hierChild" presStyleCnt="0"/>
      <dgm:spPr/>
    </dgm:pt>
    <dgm:pt modelId="{1ED7F4DF-894F-4905-B05D-254B8669DA7D}" type="pres">
      <dgm:prSet presAssocID="{0638E304-E9D6-4E64-9F9C-2388A39895C2}" presName="conn2-1" presStyleLbl="parChTrans1D2" presStyleIdx="1" presStyleCnt="3"/>
      <dgm:spPr/>
    </dgm:pt>
    <dgm:pt modelId="{F5BC2EA4-3F66-4225-B8DB-DC0A1C99172D}" type="pres">
      <dgm:prSet presAssocID="{0638E304-E9D6-4E64-9F9C-2388A39895C2}" presName="connTx" presStyleLbl="parChTrans1D2" presStyleIdx="1" presStyleCnt="3"/>
      <dgm:spPr/>
    </dgm:pt>
    <dgm:pt modelId="{C5D5EE39-2A09-4163-A27F-14FD65852F8D}" type="pres">
      <dgm:prSet presAssocID="{30B747AF-2188-4FED-8977-DA443CF507B7}" presName="root2" presStyleCnt="0"/>
      <dgm:spPr/>
    </dgm:pt>
    <dgm:pt modelId="{60394EB7-7E90-4261-AA9B-F572F921DC0B}" type="pres">
      <dgm:prSet presAssocID="{30B747AF-2188-4FED-8977-DA443CF507B7}" presName="LevelTwoTextNode" presStyleLbl="node2" presStyleIdx="1" presStyleCnt="3">
        <dgm:presLayoutVars>
          <dgm:chPref val="3"/>
        </dgm:presLayoutVars>
      </dgm:prSet>
      <dgm:spPr/>
    </dgm:pt>
    <dgm:pt modelId="{6AB0ACF4-37CC-4BF4-BC49-67FFC628FA46}" type="pres">
      <dgm:prSet presAssocID="{30B747AF-2188-4FED-8977-DA443CF507B7}" presName="level3hierChild" presStyleCnt="0"/>
      <dgm:spPr/>
    </dgm:pt>
    <dgm:pt modelId="{E1CE5296-F8FF-46C4-BA26-ECF5BF07CF86}" type="pres">
      <dgm:prSet presAssocID="{BE4BD920-8AE3-417C-88A5-9FCF34D6C63F}" presName="conn2-1" presStyleLbl="parChTrans1D3" presStyleIdx="1" presStyleCnt="2"/>
      <dgm:spPr/>
    </dgm:pt>
    <dgm:pt modelId="{B39EDF21-25D6-4B89-9DDB-1B6CCACD7CF1}" type="pres">
      <dgm:prSet presAssocID="{BE4BD920-8AE3-417C-88A5-9FCF34D6C63F}" presName="connTx" presStyleLbl="parChTrans1D3" presStyleIdx="1" presStyleCnt="2"/>
      <dgm:spPr/>
    </dgm:pt>
    <dgm:pt modelId="{9D000F6B-9737-4B32-996D-22F2E2DBB3BD}" type="pres">
      <dgm:prSet presAssocID="{D3A8B1D9-5AE2-452F-928A-449B4CF043C4}" presName="root2" presStyleCnt="0"/>
      <dgm:spPr/>
    </dgm:pt>
    <dgm:pt modelId="{6BAF6F6B-C0ED-4C4C-B3B7-B067D4ED9842}" type="pres">
      <dgm:prSet presAssocID="{D3A8B1D9-5AE2-452F-928A-449B4CF043C4}" presName="LevelTwoTextNode" presStyleLbl="node3" presStyleIdx="1" presStyleCnt="2">
        <dgm:presLayoutVars>
          <dgm:chPref val="3"/>
        </dgm:presLayoutVars>
      </dgm:prSet>
      <dgm:spPr/>
    </dgm:pt>
    <dgm:pt modelId="{B99BCC31-8914-4F86-B7AA-56C791BBE575}" type="pres">
      <dgm:prSet presAssocID="{D3A8B1D9-5AE2-452F-928A-449B4CF043C4}" presName="level3hierChild" presStyleCnt="0"/>
      <dgm:spPr/>
    </dgm:pt>
    <dgm:pt modelId="{868D24D9-9DC3-4C7F-93C7-F34AEC794CF1}" type="pres">
      <dgm:prSet presAssocID="{9C2FD6B9-1223-4B6F-9FC1-20B827DA39BF}" presName="conn2-1" presStyleLbl="parChTrans1D4" presStyleIdx="0" presStyleCnt="2"/>
      <dgm:spPr/>
    </dgm:pt>
    <dgm:pt modelId="{A8B20AE3-10A4-4D27-AECA-D6561F919EBF}" type="pres">
      <dgm:prSet presAssocID="{9C2FD6B9-1223-4B6F-9FC1-20B827DA39BF}" presName="connTx" presStyleLbl="parChTrans1D4" presStyleIdx="0" presStyleCnt="2"/>
      <dgm:spPr/>
    </dgm:pt>
    <dgm:pt modelId="{A5275B8D-6294-480E-8A12-375E0AA79D3A}" type="pres">
      <dgm:prSet presAssocID="{FD5F8DF3-9AB2-4238-990E-B5E42D080FAE}" presName="root2" presStyleCnt="0"/>
      <dgm:spPr/>
    </dgm:pt>
    <dgm:pt modelId="{5C512BCE-3556-4821-B30F-9628C7786909}" type="pres">
      <dgm:prSet presAssocID="{FD5F8DF3-9AB2-4238-990E-B5E42D080FAE}" presName="LevelTwoTextNode" presStyleLbl="node4" presStyleIdx="0" presStyleCnt="2">
        <dgm:presLayoutVars>
          <dgm:chPref val="3"/>
        </dgm:presLayoutVars>
      </dgm:prSet>
      <dgm:spPr/>
    </dgm:pt>
    <dgm:pt modelId="{CB4F0165-B4D2-406A-B55E-823B8FD63D7F}" type="pres">
      <dgm:prSet presAssocID="{FD5F8DF3-9AB2-4238-990E-B5E42D080FAE}" presName="level3hierChild" presStyleCnt="0"/>
      <dgm:spPr/>
    </dgm:pt>
    <dgm:pt modelId="{001A4681-F09A-4460-9A52-3D447F70AB60}" type="pres">
      <dgm:prSet presAssocID="{875EEEC3-1133-4FC1-B6DD-B46B1517BCBE}" presName="conn2-1" presStyleLbl="parChTrans1D4" presStyleIdx="1" presStyleCnt="2"/>
      <dgm:spPr/>
    </dgm:pt>
    <dgm:pt modelId="{01E38002-9806-4C13-BD9C-70134D830B64}" type="pres">
      <dgm:prSet presAssocID="{875EEEC3-1133-4FC1-B6DD-B46B1517BCBE}" presName="connTx" presStyleLbl="parChTrans1D4" presStyleIdx="1" presStyleCnt="2"/>
      <dgm:spPr/>
    </dgm:pt>
    <dgm:pt modelId="{F50CC6A1-C4C6-4DFE-8E74-FD140F027440}" type="pres">
      <dgm:prSet presAssocID="{68CD0E32-795E-41E9-BDB6-10A530ED2D39}" presName="root2" presStyleCnt="0"/>
      <dgm:spPr/>
    </dgm:pt>
    <dgm:pt modelId="{30D0AF2A-48D9-4619-A41D-D2878718A437}" type="pres">
      <dgm:prSet presAssocID="{68CD0E32-795E-41E9-BDB6-10A530ED2D39}" presName="LevelTwoTextNode" presStyleLbl="node4" presStyleIdx="1" presStyleCnt="2">
        <dgm:presLayoutVars>
          <dgm:chPref val="3"/>
        </dgm:presLayoutVars>
      </dgm:prSet>
      <dgm:spPr/>
    </dgm:pt>
    <dgm:pt modelId="{8A53A416-BC40-49B1-82A2-6AFCA8A322F7}" type="pres">
      <dgm:prSet presAssocID="{68CD0E32-795E-41E9-BDB6-10A530ED2D39}" presName="level3hierChild" presStyleCnt="0"/>
      <dgm:spPr/>
    </dgm:pt>
    <dgm:pt modelId="{34999C63-32B7-4A25-8898-AFF16D5F9F80}" type="pres">
      <dgm:prSet presAssocID="{62ABC229-326A-4172-A8CF-B38C93D4AAFB}" presName="conn2-1" presStyleLbl="parChTrans1D2" presStyleIdx="2" presStyleCnt="3"/>
      <dgm:spPr/>
    </dgm:pt>
    <dgm:pt modelId="{90BC83DF-5403-4C33-B0B7-637482CA0DCA}" type="pres">
      <dgm:prSet presAssocID="{62ABC229-326A-4172-A8CF-B38C93D4AAFB}" presName="connTx" presStyleLbl="parChTrans1D2" presStyleIdx="2" presStyleCnt="3"/>
      <dgm:spPr/>
    </dgm:pt>
    <dgm:pt modelId="{0C55DF21-E20F-45B8-95A8-44588F8C8A9F}" type="pres">
      <dgm:prSet presAssocID="{B9C0E9E1-D508-48F6-8A71-DE494D5C2C17}" presName="root2" presStyleCnt="0"/>
      <dgm:spPr/>
    </dgm:pt>
    <dgm:pt modelId="{FF75FB42-A735-4871-8AB6-9A167E9987F6}" type="pres">
      <dgm:prSet presAssocID="{B9C0E9E1-D508-48F6-8A71-DE494D5C2C17}" presName="LevelTwoTextNode" presStyleLbl="node2" presStyleIdx="2" presStyleCnt="3">
        <dgm:presLayoutVars>
          <dgm:chPref val="3"/>
        </dgm:presLayoutVars>
      </dgm:prSet>
      <dgm:spPr/>
    </dgm:pt>
    <dgm:pt modelId="{D5ABD1E1-41E1-45EE-9FBC-1B7451140CB2}" type="pres">
      <dgm:prSet presAssocID="{B9C0E9E1-D508-48F6-8A71-DE494D5C2C17}" presName="level3hierChild" presStyleCnt="0"/>
      <dgm:spPr/>
    </dgm:pt>
  </dgm:ptLst>
  <dgm:cxnLst>
    <dgm:cxn modelId="{B2B7F512-08E5-421C-AFAB-A2B6A5F5545A}" type="presOf" srcId="{B9C0E9E1-D508-48F6-8A71-DE494D5C2C17}" destId="{FF75FB42-A735-4871-8AB6-9A167E9987F6}" srcOrd="0" destOrd="0" presId="urn:microsoft.com/office/officeart/2005/8/layout/hierarchy2"/>
    <dgm:cxn modelId="{62DC8B14-6B53-495D-B27E-02C1955CF0AC}" type="presOf" srcId="{41DEB4BC-2DE9-45DF-AFC7-A1968D9F9FF0}" destId="{F3A54399-0377-437C-ACCA-A76A04072521}" srcOrd="1" destOrd="0" presId="urn:microsoft.com/office/officeart/2005/8/layout/hierarchy2"/>
    <dgm:cxn modelId="{B96D571F-DEA8-4F77-BB55-49A52FF16E3D}" type="presOf" srcId="{68CD0E32-795E-41E9-BDB6-10A530ED2D39}" destId="{30D0AF2A-48D9-4619-A41D-D2878718A437}" srcOrd="0" destOrd="0" presId="urn:microsoft.com/office/officeart/2005/8/layout/hierarchy2"/>
    <dgm:cxn modelId="{D9F1AC27-F210-45EB-A0D4-0024B8E799B5}" srcId="{BE3FF738-1A79-46DD-8521-FADCF6B85DE0}" destId="{8DC5DE54-D7E8-4699-B310-63257E5D1617}" srcOrd="0" destOrd="0" parTransId="{55B77B69-AD9E-486C-A84E-A301C913C289}" sibTransId="{430220C0-8B5A-4BDF-930C-F7B26E18E0BF}"/>
    <dgm:cxn modelId="{73902729-90CB-4338-A5E4-CEA62ECC38D3}" type="presOf" srcId="{30B747AF-2188-4FED-8977-DA443CF507B7}" destId="{60394EB7-7E90-4261-AA9B-F572F921DC0B}" srcOrd="0" destOrd="0" presId="urn:microsoft.com/office/officeart/2005/8/layout/hierarchy2"/>
    <dgm:cxn modelId="{128FE22C-3C35-43E7-BAB0-FED131EDC428}" srcId="{D3A8B1D9-5AE2-452F-928A-449B4CF043C4}" destId="{FD5F8DF3-9AB2-4238-990E-B5E42D080FAE}" srcOrd="0" destOrd="0" parTransId="{9C2FD6B9-1223-4B6F-9FC1-20B827DA39BF}" sibTransId="{002D5F9E-5D20-4F75-994C-B78E892DE721}"/>
    <dgm:cxn modelId="{A9CCDC34-241A-4D0A-ACBE-08797564BCF2}" type="presOf" srcId="{8DAF8915-4076-496E-A535-B695F4E998F0}" destId="{473D2DC1-6AB2-4114-B1D3-494CEA77F6E7}" srcOrd="0" destOrd="0" presId="urn:microsoft.com/office/officeart/2005/8/layout/hierarchy2"/>
    <dgm:cxn modelId="{C2DD0F38-1945-452D-82D4-201C6218AE2E}" type="presOf" srcId="{875EEEC3-1133-4FC1-B6DD-B46B1517BCBE}" destId="{01E38002-9806-4C13-BD9C-70134D830B64}" srcOrd="1" destOrd="0" presId="urn:microsoft.com/office/officeart/2005/8/layout/hierarchy2"/>
    <dgm:cxn modelId="{12E42A3A-4E7F-4097-826F-7FD032E81E23}" type="presOf" srcId="{62ABC229-326A-4172-A8CF-B38C93D4AAFB}" destId="{90BC83DF-5403-4C33-B0B7-637482CA0DCA}" srcOrd="1" destOrd="0" presId="urn:microsoft.com/office/officeart/2005/8/layout/hierarchy2"/>
    <dgm:cxn modelId="{E816AC3D-817F-4A30-B75A-0C2735D0E8A6}" srcId="{30B747AF-2188-4FED-8977-DA443CF507B7}" destId="{D3A8B1D9-5AE2-452F-928A-449B4CF043C4}" srcOrd="0" destOrd="0" parTransId="{BE4BD920-8AE3-417C-88A5-9FCF34D6C63F}" sibTransId="{001F8642-9475-4B71-8A48-F96A2A01D9D6}"/>
    <dgm:cxn modelId="{99FE383F-81EB-4AB0-A33A-3D38E723FDF5}" type="presOf" srcId="{8DC5DE54-D7E8-4699-B310-63257E5D1617}" destId="{F5FD7BC6-8E0B-4BE3-8CFE-3E7E75B4B22E}" srcOrd="0" destOrd="0" presId="urn:microsoft.com/office/officeart/2005/8/layout/hierarchy2"/>
    <dgm:cxn modelId="{A287935D-DCC8-49BB-8B2A-AE2B97688D57}" srcId="{D3A8B1D9-5AE2-452F-928A-449B4CF043C4}" destId="{68CD0E32-795E-41E9-BDB6-10A530ED2D39}" srcOrd="1" destOrd="0" parTransId="{875EEEC3-1133-4FC1-B6DD-B46B1517BCBE}" sibTransId="{1E5FFFCC-20D0-461C-9FA5-2E5D19BEA28A}"/>
    <dgm:cxn modelId="{F41E4C41-B854-45F0-BF0B-89A67BE0929F}" type="presOf" srcId="{BE4BD920-8AE3-417C-88A5-9FCF34D6C63F}" destId="{B39EDF21-25D6-4B89-9DDB-1B6CCACD7CF1}" srcOrd="1" destOrd="0" presId="urn:microsoft.com/office/officeart/2005/8/layout/hierarchy2"/>
    <dgm:cxn modelId="{F610A446-485F-4F1B-BB7B-9BB5FE959D0A}" srcId="{8DC5DE54-D7E8-4699-B310-63257E5D1617}" destId="{B9C0E9E1-D508-48F6-8A71-DE494D5C2C17}" srcOrd="2" destOrd="0" parTransId="{62ABC229-326A-4172-A8CF-B38C93D4AAFB}" sibTransId="{17840F4D-6A0C-4ED0-80F8-091A0ADB40E2}"/>
    <dgm:cxn modelId="{5D538873-A046-4949-81E9-A4352D63E761}" type="presOf" srcId="{0638E304-E9D6-4E64-9F9C-2388A39895C2}" destId="{F5BC2EA4-3F66-4225-B8DB-DC0A1C99172D}" srcOrd="1" destOrd="0" presId="urn:microsoft.com/office/officeart/2005/8/layout/hierarchy2"/>
    <dgm:cxn modelId="{D83AC97C-5FF8-40FC-B233-B5D2DE5EDCBE}" type="presOf" srcId="{9C2FD6B9-1223-4B6F-9FC1-20B827DA39BF}" destId="{A8B20AE3-10A4-4D27-AECA-D6561F919EBF}" srcOrd="1" destOrd="0" presId="urn:microsoft.com/office/officeart/2005/8/layout/hierarchy2"/>
    <dgm:cxn modelId="{5791E082-767E-4EF6-BA5B-64BE4EB45546}" type="presOf" srcId="{BE3FF738-1A79-46DD-8521-FADCF6B85DE0}" destId="{30CA3E8A-7C51-49BB-A91D-1576F02752B4}" srcOrd="0" destOrd="0" presId="urn:microsoft.com/office/officeart/2005/8/layout/hierarchy2"/>
    <dgm:cxn modelId="{6A8DF883-595C-47DE-912A-AC2575DFBAC6}" srcId="{8DC5DE54-D7E8-4699-B310-63257E5D1617}" destId="{30B747AF-2188-4FED-8977-DA443CF507B7}" srcOrd="1" destOrd="0" parTransId="{0638E304-E9D6-4E64-9F9C-2388A39895C2}" sibTransId="{05223F87-0E42-4965-84DE-A6652BC7F77B}"/>
    <dgm:cxn modelId="{A7FF148B-029D-48BB-B523-F72F01AE3426}" type="presOf" srcId="{E3BB260E-1754-4400-A90B-C45BCD7178E1}" destId="{0CBAF311-3720-4BC2-8356-60114325A982}" srcOrd="0" destOrd="0" presId="urn:microsoft.com/office/officeart/2005/8/layout/hierarchy2"/>
    <dgm:cxn modelId="{1A445C90-59D2-43D6-B7DE-D768FB2E162A}" type="presOf" srcId="{BE4BD920-8AE3-417C-88A5-9FCF34D6C63F}" destId="{E1CE5296-F8FF-46C4-BA26-ECF5BF07CF86}" srcOrd="0" destOrd="0" presId="urn:microsoft.com/office/officeart/2005/8/layout/hierarchy2"/>
    <dgm:cxn modelId="{2E889692-3E8C-4028-87E5-8FC232FA772C}" type="presOf" srcId="{D3A8B1D9-5AE2-452F-928A-449B4CF043C4}" destId="{6BAF6F6B-C0ED-4C4C-B3B7-B067D4ED9842}" srcOrd="0" destOrd="0" presId="urn:microsoft.com/office/officeart/2005/8/layout/hierarchy2"/>
    <dgm:cxn modelId="{467911A6-32EA-400A-B646-31D93D44048D}" type="presOf" srcId="{62ABC229-326A-4172-A8CF-B38C93D4AAFB}" destId="{34999C63-32B7-4A25-8898-AFF16D5F9F80}" srcOrd="0" destOrd="0" presId="urn:microsoft.com/office/officeart/2005/8/layout/hierarchy2"/>
    <dgm:cxn modelId="{02C4ABB2-6F7D-4C4B-AF00-85650316E0DF}" srcId="{8DC5DE54-D7E8-4699-B310-63257E5D1617}" destId="{8DAF8915-4076-496E-A535-B695F4E998F0}" srcOrd="0" destOrd="0" parTransId="{41DEB4BC-2DE9-45DF-AFC7-A1968D9F9FF0}" sibTransId="{2F3001BB-BBCE-4AE5-AEE4-B932C6F5A7C9}"/>
    <dgm:cxn modelId="{A68B48CC-B819-400E-9F50-6CF2F4BFAA1A}" type="presOf" srcId="{0638E304-E9D6-4E64-9F9C-2388A39895C2}" destId="{1ED7F4DF-894F-4905-B05D-254B8669DA7D}" srcOrd="0" destOrd="0" presId="urn:microsoft.com/office/officeart/2005/8/layout/hierarchy2"/>
    <dgm:cxn modelId="{8E383ACE-F68E-47F9-8420-7709C819A63A}" type="presOf" srcId="{9C2FD6B9-1223-4B6F-9FC1-20B827DA39BF}" destId="{868D24D9-9DC3-4C7F-93C7-F34AEC794CF1}" srcOrd="0" destOrd="0" presId="urn:microsoft.com/office/officeart/2005/8/layout/hierarchy2"/>
    <dgm:cxn modelId="{761C15D0-9495-470D-8E4F-135406A8F009}" type="presOf" srcId="{BD7F606F-E288-4689-B9A2-215117178352}" destId="{D1A536AF-EA10-41BF-89D3-CB1EAF46F5A8}" srcOrd="0" destOrd="0" presId="urn:microsoft.com/office/officeart/2005/8/layout/hierarchy2"/>
    <dgm:cxn modelId="{8E7418DB-B030-4698-B1A3-A86588BF4AA5}" type="presOf" srcId="{875EEEC3-1133-4FC1-B6DD-B46B1517BCBE}" destId="{001A4681-F09A-4460-9A52-3D447F70AB60}" srcOrd="0" destOrd="0" presId="urn:microsoft.com/office/officeart/2005/8/layout/hierarchy2"/>
    <dgm:cxn modelId="{C43723E0-8826-4577-8108-666CB6955E3D}" type="presOf" srcId="{FD5F8DF3-9AB2-4238-990E-B5E42D080FAE}" destId="{5C512BCE-3556-4821-B30F-9628C7786909}" srcOrd="0" destOrd="0" presId="urn:microsoft.com/office/officeart/2005/8/layout/hierarchy2"/>
    <dgm:cxn modelId="{CB76CAE7-2A23-457E-BD93-E3189DB9AFB2}" srcId="{8DAF8915-4076-496E-A535-B695F4E998F0}" destId="{E3BB260E-1754-4400-A90B-C45BCD7178E1}" srcOrd="0" destOrd="0" parTransId="{BD7F606F-E288-4689-B9A2-215117178352}" sibTransId="{81EDEC05-3943-428E-80E1-9C1C8638A99D}"/>
    <dgm:cxn modelId="{46AD5BF4-B554-4862-BBDB-F39C86419491}" type="presOf" srcId="{41DEB4BC-2DE9-45DF-AFC7-A1968D9F9FF0}" destId="{78D48660-13B8-4A2C-BF1B-A8A10DC6597D}" srcOrd="0" destOrd="0" presId="urn:microsoft.com/office/officeart/2005/8/layout/hierarchy2"/>
    <dgm:cxn modelId="{EF49D4F6-98C0-45A0-81BC-82329E8EC2B4}" type="presOf" srcId="{BD7F606F-E288-4689-B9A2-215117178352}" destId="{E0293707-8D0C-4A42-B1A8-B4DE66119B83}" srcOrd="1" destOrd="0" presId="urn:microsoft.com/office/officeart/2005/8/layout/hierarchy2"/>
    <dgm:cxn modelId="{1E4EA312-5DEC-4716-A8E8-CA76A61764AA}" type="presParOf" srcId="{30CA3E8A-7C51-49BB-A91D-1576F02752B4}" destId="{12FD6A72-2E4B-4E2A-B123-1620B4628E42}" srcOrd="0" destOrd="0" presId="urn:microsoft.com/office/officeart/2005/8/layout/hierarchy2"/>
    <dgm:cxn modelId="{0439456A-2BD7-43CD-8C79-5B80C5CFFCEE}" type="presParOf" srcId="{12FD6A72-2E4B-4E2A-B123-1620B4628E42}" destId="{F5FD7BC6-8E0B-4BE3-8CFE-3E7E75B4B22E}" srcOrd="0" destOrd="0" presId="urn:microsoft.com/office/officeart/2005/8/layout/hierarchy2"/>
    <dgm:cxn modelId="{CC2501E4-7D15-42A0-B7E4-CCFECF3C8954}" type="presParOf" srcId="{12FD6A72-2E4B-4E2A-B123-1620B4628E42}" destId="{C7BC0354-5347-413B-A54F-2009A38461AD}" srcOrd="1" destOrd="0" presId="urn:microsoft.com/office/officeart/2005/8/layout/hierarchy2"/>
    <dgm:cxn modelId="{D5E5FA5D-61BC-424E-88FC-4C5B764632D4}" type="presParOf" srcId="{C7BC0354-5347-413B-A54F-2009A38461AD}" destId="{78D48660-13B8-4A2C-BF1B-A8A10DC6597D}" srcOrd="0" destOrd="0" presId="urn:microsoft.com/office/officeart/2005/8/layout/hierarchy2"/>
    <dgm:cxn modelId="{E7B46199-BB1B-43A7-98CB-D108ADA889EC}" type="presParOf" srcId="{78D48660-13B8-4A2C-BF1B-A8A10DC6597D}" destId="{F3A54399-0377-437C-ACCA-A76A04072521}" srcOrd="0" destOrd="0" presId="urn:microsoft.com/office/officeart/2005/8/layout/hierarchy2"/>
    <dgm:cxn modelId="{496FF397-F6CB-44F0-8DE5-5842E92637C2}" type="presParOf" srcId="{C7BC0354-5347-413B-A54F-2009A38461AD}" destId="{24B7EEBC-0A1A-48A9-AFA8-237D6FD50683}" srcOrd="1" destOrd="0" presId="urn:microsoft.com/office/officeart/2005/8/layout/hierarchy2"/>
    <dgm:cxn modelId="{CCA62DBB-306E-44F8-A109-E217DB98247E}" type="presParOf" srcId="{24B7EEBC-0A1A-48A9-AFA8-237D6FD50683}" destId="{473D2DC1-6AB2-4114-B1D3-494CEA77F6E7}" srcOrd="0" destOrd="0" presId="urn:microsoft.com/office/officeart/2005/8/layout/hierarchy2"/>
    <dgm:cxn modelId="{1B5BCB2E-A045-4860-9354-8969F84522D6}" type="presParOf" srcId="{24B7EEBC-0A1A-48A9-AFA8-237D6FD50683}" destId="{F34E42D7-B30F-4A68-89BA-33CDCBFF4FA7}" srcOrd="1" destOrd="0" presId="urn:microsoft.com/office/officeart/2005/8/layout/hierarchy2"/>
    <dgm:cxn modelId="{BDC7A01B-CB73-4838-8EE7-DDCB8DB27CA2}" type="presParOf" srcId="{F34E42D7-B30F-4A68-89BA-33CDCBFF4FA7}" destId="{D1A536AF-EA10-41BF-89D3-CB1EAF46F5A8}" srcOrd="0" destOrd="0" presId="urn:microsoft.com/office/officeart/2005/8/layout/hierarchy2"/>
    <dgm:cxn modelId="{3FDB468C-C7DF-4C11-9EC0-325489245F7F}" type="presParOf" srcId="{D1A536AF-EA10-41BF-89D3-CB1EAF46F5A8}" destId="{E0293707-8D0C-4A42-B1A8-B4DE66119B83}" srcOrd="0" destOrd="0" presId="urn:microsoft.com/office/officeart/2005/8/layout/hierarchy2"/>
    <dgm:cxn modelId="{DC62BC02-11FF-4D59-B3B0-E070B878EB44}" type="presParOf" srcId="{F34E42D7-B30F-4A68-89BA-33CDCBFF4FA7}" destId="{B5AB7773-AE98-4497-90B2-CEF3326297DB}" srcOrd="1" destOrd="0" presId="urn:microsoft.com/office/officeart/2005/8/layout/hierarchy2"/>
    <dgm:cxn modelId="{934F5FB9-C743-4363-8601-ABEE6EE7766A}" type="presParOf" srcId="{B5AB7773-AE98-4497-90B2-CEF3326297DB}" destId="{0CBAF311-3720-4BC2-8356-60114325A982}" srcOrd="0" destOrd="0" presId="urn:microsoft.com/office/officeart/2005/8/layout/hierarchy2"/>
    <dgm:cxn modelId="{DC0B7BDA-3D24-4ED9-887D-26F54DAD7C6F}" type="presParOf" srcId="{B5AB7773-AE98-4497-90B2-CEF3326297DB}" destId="{151048E6-5EEC-44C9-8E94-0FF8AE0A0732}" srcOrd="1" destOrd="0" presId="urn:microsoft.com/office/officeart/2005/8/layout/hierarchy2"/>
    <dgm:cxn modelId="{30A84FB3-B96E-4676-971C-7DA920EDEF61}" type="presParOf" srcId="{C7BC0354-5347-413B-A54F-2009A38461AD}" destId="{1ED7F4DF-894F-4905-B05D-254B8669DA7D}" srcOrd="2" destOrd="0" presId="urn:microsoft.com/office/officeart/2005/8/layout/hierarchy2"/>
    <dgm:cxn modelId="{22A79784-C210-4CE6-95D2-90F295CB262B}" type="presParOf" srcId="{1ED7F4DF-894F-4905-B05D-254B8669DA7D}" destId="{F5BC2EA4-3F66-4225-B8DB-DC0A1C99172D}" srcOrd="0" destOrd="0" presId="urn:microsoft.com/office/officeart/2005/8/layout/hierarchy2"/>
    <dgm:cxn modelId="{8E200A98-3ADE-4035-8127-47439A5AF4D7}" type="presParOf" srcId="{C7BC0354-5347-413B-A54F-2009A38461AD}" destId="{C5D5EE39-2A09-4163-A27F-14FD65852F8D}" srcOrd="3" destOrd="0" presId="urn:microsoft.com/office/officeart/2005/8/layout/hierarchy2"/>
    <dgm:cxn modelId="{DBDB9C8A-D2AD-43CD-B620-C31AD6306D28}" type="presParOf" srcId="{C5D5EE39-2A09-4163-A27F-14FD65852F8D}" destId="{60394EB7-7E90-4261-AA9B-F572F921DC0B}" srcOrd="0" destOrd="0" presId="urn:microsoft.com/office/officeart/2005/8/layout/hierarchy2"/>
    <dgm:cxn modelId="{4F985DF7-7C80-456C-8875-C5E8D2ED1663}" type="presParOf" srcId="{C5D5EE39-2A09-4163-A27F-14FD65852F8D}" destId="{6AB0ACF4-37CC-4BF4-BC49-67FFC628FA46}" srcOrd="1" destOrd="0" presId="urn:microsoft.com/office/officeart/2005/8/layout/hierarchy2"/>
    <dgm:cxn modelId="{9718F041-9A99-4C26-9A56-28C93C539450}" type="presParOf" srcId="{6AB0ACF4-37CC-4BF4-BC49-67FFC628FA46}" destId="{E1CE5296-F8FF-46C4-BA26-ECF5BF07CF86}" srcOrd="0" destOrd="0" presId="urn:microsoft.com/office/officeart/2005/8/layout/hierarchy2"/>
    <dgm:cxn modelId="{ED25F671-74ED-4BE1-AC29-E6881DB62C72}" type="presParOf" srcId="{E1CE5296-F8FF-46C4-BA26-ECF5BF07CF86}" destId="{B39EDF21-25D6-4B89-9DDB-1B6CCACD7CF1}" srcOrd="0" destOrd="0" presId="urn:microsoft.com/office/officeart/2005/8/layout/hierarchy2"/>
    <dgm:cxn modelId="{BE8289FD-713C-4687-B80C-9233B584FEBB}" type="presParOf" srcId="{6AB0ACF4-37CC-4BF4-BC49-67FFC628FA46}" destId="{9D000F6B-9737-4B32-996D-22F2E2DBB3BD}" srcOrd="1" destOrd="0" presId="urn:microsoft.com/office/officeart/2005/8/layout/hierarchy2"/>
    <dgm:cxn modelId="{EB2ACA16-BA51-49B2-8297-B34E2B514442}" type="presParOf" srcId="{9D000F6B-9737-4B32-996D-22F2E2DBB3BD}" destId="{6BAF6F6B-C0ED-4C4C-B3B7-B067D4ED9842}" srcOrd="0" destOrd="0" presId="urn:microsoft.com/office/officeart/2005/8/layout/hierarchy2"/>
    <dgm:cxn modelId="{87749105-DFF1-44FD-8AC6-F535EEA2B231}" type="presParOf" srcId="{9D000F6B-9737-4B32-996D-22F2E2DBB3BD}" destId="{B99BCC31-8914-4F86-B7AA-56C791BBE575}" srcOrd="1" destOrd="0" presId="urn:microsoft.com/office/officeart/2005/8/layout/hierarchy2"/>
    <dgm:cxn modelId="{69599728-BBD9-43F2-B5D6-19D3F032FE24}" type="presParOf" srcId="{B99BCC31-8914-4F86-B7AA-56C791BBE575}" destId="{868D24D9-9DC3-4C7F-93C7-F34AEC794CF1}" srcOrd="0" destOrd="0" presId="urn:microsoft.com/office/officeart/2005/8/layout/hierarchy2"/>
    <dgm:cxn modelId="{D6FC038B-AF78-4E6D-91CA-57062C680957}" type="presParOf" srcId="{868D24D9-9DC3-4C7F-93C7-F34AEC794CF1}" destId="{A8B20AE3-10A4-4D27-AECA-D6561F919EBF}" srcOrd="0" destOrd="0" presId="urn:microsoft.com/office/officeart/2005/8/layout/hierarchy2"/>
    <dgm:cxn modelId="{AB3E428A-6A98-4F2B-9705-DDC1B1F85EB3}" type="presParOf" srcId="{B99BCC31-8914-4F86-B7AA-56C791BBE575}" destId="{A5275B8D-6294-480E-8A12-375E0AA79D3A}" srcOrd="1" destOrd="0" presId="urn:microsoft.com/office/officeart/2005/8/layout/hierarchy2"/>
    <dgm:cxn modelId="{E9DB66CF-84D4-41E0-B720-4E5100CB6B74}" type="presParOf" srcId="{A5275B8D-6294-480E-8A12-375E0AA79D3A}" destId="{5C512BCE-3556-4821-B30F-9628C7786909}" srcOrd="0" destOrd="0" presId="urn:microsoft.com/office/officeart/2005/8/layout/hierarchy2"/>
    <dgm:cxn modelId="{CC5046CB-7536-4DBC-B82E-283764B54FEB}" type="presParOf" srcId="{A5275B8D-6294-480E-8A12-375E0AA79D3A}" destId="{CB4F0165-B4D2-406A-B55E-823B8FD63D7F}" srcOrd="1" destOrd="0" presId="urn:microsoft.com/office/officeart/2005/8/layout/hierarchy2"/>
    <dgm:cxn modelId="{8722A8B3-F2FF-484D-B9E1-B11D97835330}" type="presParOf" srcId="{B99BCC31-8914-4F86-B7AA-56C791BBE575}" destId="{001A4681-F09A-4460-9A52-3D447F70AB60}" srcOrd="2" destOrd="0" presId="urn:microsoft.com/office/officeart/2005/8/layout/hierarchy2"/>
    <dgm:cxn modelId="{CCEA9233-D13D-45D3-8538-B37223C218D9}" type="presParOf" srcId="{001A4681-F09A-4460-9A52-3D447F70AB60}" destId="{01E38002-9806-4C13-BD9C-70134D830B64}" srcOrd="0" destOrd="0" presId="urn:microsoft.com/office/officeart/2005/8/layout/hierarchy2"/>
    <dgm:cxn modelId="{DB5AA95E-73A1-4BD5-A9FE-4F58FD30245E}" type="presParOf" srcId="{B99BCC31-8914-4F86-B7AA-56C791BBE575}" destId="{F50CC6A1-C4C6-4DFE-8E74-FD140F027440}" srcOrd="3" destOrd="0" presId="urn:microsoft.com/office/officeart/2005/8/layout/hierarchy2"/>
    <dgm:cxn modelId="{54D6895F-1A5C-427A-9E64-001D93AAAFEF}" type="presParOf" srcId="{F50CC6A1-C4C6-4DFE-8E74-FD140F027440}" destId="{30D0AF2A-48D9-4619-A41D-D2878718A437}" srcOrd="0" destOrd="0" presId="urn:microsoft.com/office/officeart/2005/8/layout/hierarchy2"/>
    <dgm:cxn modelId="{3D78EA34-30C1-4D0F-92BA-4B68D85947CD}" type="presParOf" srcId="{F50CC6A1-C4C6-4DFE-8E74-FD140F027440}" destId="{8A53A416-BC40-49B1-82A2-6AFCA8A322F7}" srcOrd="1" destOrd="0" presId="urn:microsoft.com/office/officeart/2005/8/layout/hierarchy2"/>
    <dgm:cxn modelId="{668D3E04-703E-4444-99EB-63C4909023C9}" type="presParOf" srcId="{C7BC0354-5347-413B-A54F-2009A38461AD}" destId="{34999C63-32B7-4A25-8898-AFF16D5F9F80}" srcOrd="4" destOrd="0" presId="urn:microsoft.com/office/officeart/2005/8/layout/hierarchy2"/>
    <dgm:cxn modelId="{29D7F6DF-297E-4F45-9BE6-60051F638A2C}" type="presParOf" srcId="{34999C63-32B7-4A25-8898-AFF16D5F9F80}" destId="{90BC83DF-5403-4C33-B0B7-637482CA0DCA}" srcOrd="0" destOrd="0" presId="urn:microsoft.com/office/officeart/2005/8/layout/hierarchy2"/>
    <dgm:cxn modelId="{E48C9CF8-FE03-4D54-8369-700FA44D2F15}" type="presParOf" srcId="{C7BC0354-5347-413B-A54F-2009A38461AD}" destId="{0C55DF21-E20F-45B8-95A8-44588F8C8A9F}" srcOrd="5" destOrd="0" presId="urn:microsoft.com/office/officeart/2005/8/layout/hierarchy2"/>
    <dgm:cxn modelId="{7793D9B8-29B1-465A-9C3F-DA45BF4194E9}" type="presParOf" srcId="{0C55DF21-E20F-45B8-95A8-44588F8C8A9F}" destId="{FF75FB42-A735-4871-8AB6-9A167E9987F6}" srcOrd="0" destOrd="0" presId="urn:microsoft.com/office/officeart/2005/8/layout/hierarchy2"/>
    <dgm:cxn modelId="{3184D150-03AE-40DC-98F2-A18CA1839B6E}" type="presParOf" srcId="{0C55DF21-E20F-45B8-95A8-44588F8C8A9F}" destId="{D5ABD1E1-41E1-45EE-9FBC-1B7451140CB2}" srcOrd="1" destOrd="0" presId="urn:microsoft.com/office/officeart/2005/8/layout/hierarchy2"/>
  </dgm:cxnLst>
  <dgm:bg>
    <a:solidFill>
      <a:schemeClr val="lt1">
        <a:hueOff val="0"/>
        <a:satOff val="0"/>
        <a:lumOff val="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CCDAF5-451C-479E-A714-87B08F7D784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5A7B7CF-DB19-4BD6-9B78-6187C24F5979}">
      <dgm:prSet phldrT="[Tekst]"/>
      <dgm:spPr/>
      <dgm:t>
        <a:bodyPr/>
        <a:lstStyle/>
        <a:p>
          <a:r>
            <a:rPr lang="pl-PL" dirty="0"/>
            <a:t>Wstrzymanie postanowieniem prowadzenia robót budowlanych </a:t>
          </a:r>
        </a:p>
        <a:p>
          <a:r>
            <a:rPr lang="pl-PL" dirty="0"/>
            <a:t>Art. 50 ust. 1</a:t>
          </a:r>
        </a:p>
      </dgm:t>
    </dgm:pt>
    <dgm:pt modelId="{E11626AE-A821-4BA7-8117-FB6B3444EAD7}" type="parTrans" cxnId="{355E531A-60BC-435A-8481-5BAC6665D147}">
      <dgm:prSet/>
      <dgm:spPr/>
      <dgm:t>
        <a:bodyPr/>
        <a:lstStyle/>
        <a:p>
          <a:endParaRPr lang="pl-PL"/>
        </a:p>
      </dgm:t>
    </dgm:pt>
    <dgm:pt modelId="{51F9DB7E-C19A-4972-B5DC-4F76CB678264}" type="sibTrans" cxnId="{355E531A-60BC-435A-8481-5BAC6665D147}">
      <dgm:prSet/>
      <dgm:spPr/>
      <dgm:t>
        <a:bodyPr/>
        <a:lstStyle/>
        <a:p>
          <a:endParaRPr lang="pl-PL"/>
        </a:p>
      </dgm:t>
    </dgm:pt>
    <dgm:pt modelId="{5B0D7C03-962F-4D97-8E7A-A82122EA3652}">
      <dgm:prSet phldrT="[Tekst]" custT="1"/>
      <dgm:spPr/>
      <dgm:t>
        <a:bodyPr/>
        <a:lstStyle/>
        <a:p>
          <a:r>
            <a:rPr lang="pl-PL" sz="1200" dirty="0"/>
            <a:t>Art. 51 ust. 1 pkt 1 </a:t>
          </a:r>
          <a:br>
            <a:rPr lang="pl-PL" sz="1200" dirty="0"/>
          </a:br>
          <a:r>
            <a:rPr lang="pl-PL" sz="2800" b="1" dirty="0">
              <a:solidFill>
                <a:srgbClr val="FF0066"/>
              </a:solidFill>
            </a:rPr>
            <a:t>X</a:t>
          </a:r>
          <a:endParaRPr lang="pl-PL" sz="1200" b="1" dirty="0">
            <a:solidFill>
              <a:srgbClr val="FF0066"/>
            </a:solidFill>
          </a:endParaRPr>
        </a:p>
      </dgm:t>
    </dgm:pt>
    <dgm:pt modelId="{B13A9C67-0F1C-4CD2-9733-318BC3DA60AD}" type="parTrans" cxnId="{9437101A-479F-4560-A615-D620603BDACE}">
      <dgm:prSet/>
      <dgm:spPr/>
      <dgm:t>
        <a:bodyPr/>
        <a:lstStyle/>
        <a:p>
          <a:endParaRPr lang="pl-PL"/>
        </a:p>
      </dgm:t>
    </dgm:pt>
    <dgm:pt modelId="{4B1C4F85-027E-4CD7-AF20-48A32F649288}" type="sibTrans" cxnId="{9437101A-479F-4560-A615-D620603BDACE}">
      <dgm:prSet/>
      <dgm:spPr/>
      <dgm:t>
        <a:bodyPr/>
        <a:lstStyle/>
        <a:p>
          <a:endParaRPr lang="pl-PL"/>
        </a:p>
      </dgm:t>
    </dgm:pt>
    <dgm:pt modelId="{01D71D3F-2D57-427C-9265-BD198585495F}">
      <dgm:prSet phldrT="[Tekst]"/>
      <dgm:spPr/>
      <dgm:t>
        <a:bodyPr/>
        <a:lstStyle/>
        <a:p>
          <a:r>
            <a:rPr lang="pl-PL" dirty="0"/>
            <a:t>Art. 51 ust. 1 pkt 2</a:t>
          </a:r>
        </a:p>
      </dgm:t>
    </dgm:pt>
    <dgm:pt modelId="{58B7A153-3EE4-4A49-BE9A-061614B0DB76}" type="parTrans" cxnId="{F7196F02-7D83-4B80-A082-45F35929F4E9}">
      <dgm:prSet/>
      <dgm:spPr/>
      <dgm:t>
        <a:bodyPr/>
        <a:lstStyle/>
        <a:p>
          <a:endParaRPr lang="pl-PL"/>
        </a:p>
      </dgm:t>
    </dgm:pt>
    <dgm:pt modelId="{C3A7A3A5-C109-42F6-B38C-A1217130ACAB}" type="sibTrans" cxnId="{F7196F02-7D83-4B80-A082-45F35929F4E9}">
      <dgm:prSet/>
      <dgm:spPr/>
      <dgm:t>
        <a:bodyPr/>
        <a:lstStyle/>
        <a:p>
          <a:endParaRPr lang="pl-PL"/>
        </a:p>
      </dgm:t>
    </dgm:pt>
    <dgm:pt modelId="{214C3D05-5865-483A-A54F-BFCA712571BC}">
      <dgm:prSet phldrT="[Tekst]" custT="1"/>
      <dgm:spPr/>
      <dgm:t>
        <a:bodyPr/>
        <a:lstStyle/>
        <a:p>
          <a:r>
            <a:rPr lang="pl-PL" sz="1200" dirty="0"/>
            <a:t>Art. 51 ust. 3 pkt 1 </a:t>
          </a:r>
          <a:br>
            <a:rPr lang="pl-PL" sz="1200" dirty="0"/>
          </a:br>
          <a:r>
            <a:rPr lang="pl-PL" sz="2800" b="1" dirty="0">
              <a:solidFill>
                <a:srgbClr val="00B050"/>
              </a:solidFill>
            </a:rPr>
            <a:t>+</a:t>
          </a:r>
          <a:endParaRPr lang="pl-PL" sz="1200" b="1" dirty="0">
            <a:solidFill>
              <a:srgbClr val="00B050"/>
            </a:solidFill>
          </a:endParaRPr>
        </a:p>
      </dgm:t>
    </dgm:pt>
    <dgm:pt modelId="{307DAB22-6EAA-4251-84DB-5AC6DC69554B}" type="parTrans" cxnId="{F31CA1B4-EE40-4132-AE48-C990CBD5EBF6}">
      <dgm:prSet/>
      <dgm:spPr/>
      <dgm:t>
        <a:bodyPr/>
        <a:lstStyle/>
        <a:p>
          <a:endParaRPr lang="pl-PL"/>
        </a:p>
      </dgm:t>
    </dgm:pt>
    <dgm:pt modelId="{4050FE4B-A4CE-4BB6-8114-AB8B42785C4B}" type="sibTrans" cxnId="{F31CA1B4-EE40-4132-AE48-C990CBD5EBF6}">
      <dgm:prSet/>
      <dgm:spPr/>
      <dgm:t>
        <a:bodyPr/>
        <a:lstStyle/>
        <a:p>
          <a:endParaRPr lang="pl-PL"/>
        </a:p>
      </dgm:t>
    </dgm:pt>
    <dgm:pt modelId="{2E367542-864D-46FA-AF04-1E0052BA5FEC}">
      <dgm:prSet/>
      <dgm:spPr/>
      <dgm:t>
        <a:bodyPr/>
        <a:lstStyle/>
        <a:p>
          <a:r>
            <a:rPr lang="pl-PL" dirty="0"/>
            <a:t>Art. 51 ust. 1 pkt 3</a:t>
          </a:r>
        </a:p>
      </dgm:t>
    </dgm:pt>
    <dgm:pt modelId="{69640CB6-2BDC-456B-A221-E66987B52029}" type="parTrans" cxnId="{9E2C2C57-7926-4D37-BDAC-D23BEE9EB365}">
      <dgm:prSet/>
      <dgm:spPr/>
      <dgm:t>
        <a:bodyPr/>
        <a:lstStyle/>
        <a:p>
          <a:endParaRPr lang="pl-PL"/>
        </a:p>
      </dgm:t>
    </dgm:pt>
    <dgm:pt modelId="{1E858248-214B-4A43-A41D-793D9DBF8564}" type="sibTrans" cxnId="{9E2C2C57-7926-4D37-BDAC-D23BEE9EB365}">
      <dgm:prSet/>
      <dgm:spPr/>
      <dgm:t>
        <a:bodyPr/>
        <a:lstStyle/>
        <a:p>
          <a:endParaRPr lang="pl-PL"/>
        </a:p>
      </dgm:t>
    </dgm:pt>
    <dgm:pt modelId="{77B5D454-D686-4703-BB49-981C4F7B43F0}">
      <dgm:prSet custT="1"/>
      <dgm:spPr/>
      <dgm:t>
        <a:bodyPr/>
        <a:lstStyle/>
        <a:p>
          <a:r>
            <a:rPr lang="pl-PL" sz="1200" dirty="0"/>
            <a:t>Art. 51 ust. 3 pkt 2</a:t>
          </a:r>
          <a:br>
            <a:rPr lang="pl-PL" sz="1200" dirty="0"/>
          </a:br>
          <a:r>
            <a:rPr lang="pl-PL" sz="2800" b="1" dirty="0">
              <a:solidFill>
                <a:srgbClr val="FF0066"/>
              </a:solidFill>
            </a:rPr>
            <a:t>X</a:t>
          </a:r>
          <a:endParaRPr lang="pl-PL" sz="1200" dirty="0"/>
        </a:p>
      </dgm:t>
    </dgm:pt>
    <dgm:pt modelId="{A561ABB6-F7D3-4B4A-B341-89FDC6E974C3}" type="parTrans" cxnId="{16F7AC2E-336E-4975-A0B4-C2256D0189A8}">
      <dgm:prSet/>
      <dgm:spPr/>
      <dgm:t>
        <a:bodyPr/>
        <a:lstStyle/>
        <a:p>
          <a:endParaRPr lang="pl-PL"/>
        </a:p>
      </dgm:t>
    </dgm:pt>
    <dgm:pt modelId="{AE99766B-9533-468C-8A05-46A1A88D896B}" type="sibTrans" cxnId="{16F7AC2E-336E-4975-A0B4-C2256D0189A8}">
      <dgm:prSet/>
      <dgm:spPr/>
      <dgm:t>
        <a:bodyPr/>
        <a:lstStyle/>
        <a:p>
          <a:endParaRPr lang="pl-PL"/>
        </a:p>
      </dgm:t>
    </dgm:pt>
    <dgm:pt modelId="{6DE0E64D-AB4E-42FF-BA5B-04DCD4732BA5}">
      <dgm:prSet custT="1"/>
      <dgm:spPr/>
      <dgm:t>
        <a:bodyPr/>
        <a:lstStyle/>
        <a:p>
          <a:r>
            <a:rPr lang="pl-PL" sz="1200" dirty="0"/>
            <a:t>Art. 51 ust. 4</a:t>
          </a:r>
          <a:br>
            <a:rPr lang="pl-PL" sz="1200" dirty="0"/>
          </a:br>
          <a:r>
            <a:rPr lang="pl-PL" sz="2800" b="1" dirty="0">
              <a:solidFill>
                <a:srgbClr val="00B050"/>
              </a:solidFill>
            </a:rPr>
            <a:t>+</a:t>
          </a:r>
          <a:endParaRPr lang="pl-PL" sz="1200" dirty="0"/>
        </a:p>
      </dgm:t>
    </dgm:pt>
    <dgm:pt modelId="{0BEF9F4B-074D-4870-B6FA-70C52ADFF11D}" type="parTrans" cxnId="{28E37084-7C63-43E0-B13C-22BFCA71908C}">
      <dgm:prSet/>
      <dgm:spPr/>
      <dgm:t>
        <a:bodyPr/>
        <a:lstStyle/>
        <a:p>
          <a:endParaRPr lang="pl-PL"/>
        </a:p>
      </dgm:t>
    </dgm:pt>
    <dgm:pt modelId="{D7B3342B-7BEB-4EE1-876C-AC4100745C0C}" type="sibTrans" cxnId="{28E37084-7C63-43E0-B13C-22BFCA71908C}">
      <dgm:prSet/>
      <dgm:spPr/>
      <dgm:t>
        <a:bodyPr/>
        <a:lstStyle/>
        <a:p>
          <a:endParaRPr lang="pl-PL"/>
        </a:p>
      </dgm:t>
    </dgm:pt>
    <dgm:pt modelId="{7283DBE8-9CD5-4643-AB26-D5C0923E9DBF}">
      <dgm:prSet custT="1"/>
      <dgm:spPr/>
      <dgm:t>
        <a:bodyPr/>
        <a:lstStyle/>
        <a:p>
          <a:r>
            <a:rPr lang="pl-PL" sz="1200" dirty="0"/>
            <a:t>Art. 51 ust. 5</a:t>
          </a:r>
          <a:br>
            <a:rPr lang="pl-PL" sz="1200" dirty="0"/>
          </a:br>
          <a:r>
            <a:rPr lang="pl-PL" sz="2800" b="1" dirty="0">
              <a:solidFill>
                <a:srgbClr val="FF0066"/>
              </a:solidFill>
            </a:rPr>
            <a:t>X</a:t>
          </a:r>
          <a:endParaRPr lang="pl-PL" sz="1200" dirty="0"/>
        </a:p>
      </dgm:t>
    </dgm:pt>
    <dgm:pt modelId="{FE1CFFF4-F8DE-4EA9-B872-FA7481446868}" type="parTrans" cxnId="{95756DFD-9765-4C31-9F4F-C81B2E24FE45}">
      <dgm:prSet/>
      <dgm:spPr/>
      <dgm:t>
        <a:bodyPr/>
        <a:lstStyle/>
        <a:p>
          <a:endParaRPr lang="pl-PL"/>
        </a:p>
      </dgm:t>
    </dgm:pt>
    <dgm:pt modelId="{0C5B64B7-D539-49A0-8C80-117CBB9384DE}" type="sibTrans" cxnId="{95756DFD-9765-4C31-9F4F-C81B2E24FE45}">
      <dgm:prSet/>
      <dgm:spPr/>
      <dgm:t>
        <a:bodyPr/>
        <a:lstStyle/>
        <a:p>
          <a:endParaRPr lang="pl-PL"/>
        </a:p>
      </dgm:t>
    </dgm:pt>
    <dgm:pt modelId="{B0914021-BEDE-4A5C-8C55-3DAFBE1B1228}" type="pres">
      <dgm:prSet presAssocID="{57CCDAF5-451C-479E-A714-87B08F7D78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569DB9-561E-47AB-95C9-1091A4413963}" type="pres">
      <dgm:prSet presAssocID="{25A7B7CF-DB19-4BD6-9B78-6187C24F5979}" presName="hierRoot1" presStyleCnt="0"/>
      <dgm:spPr/>
    </dgm:pt>
    <dgm:pt modelId="{B0B3E94B-DD64-4409-8F9A-57673958336E}" type="pres">
      <dgm:prSet presAssocID="{25A7B7CF-DB19-4BD6-9B78-6187C24F5979}" presName="composite" presStyleCnt="0"/>
      <dgm:spPr/>
    </dgm:pt>
    <dgm:pt modelId="{7A9E2BC2-8BCE-4722-BA82-9ABFDF978CB7}" type="pres">
      <dgm:prSet presAssocID="{25A7B7CF-DB19-4BD6-9B78-6187C24F5979}" presName="background" presStyleLbl="node0" presStyleIdx="0" presStyleCnt="1"/>
      <dgm:spPr/>
    </dgm:pt>
    <dgm:pt modelId="{2C476EE1-A002-4FC0-BA90-DA6BF20181F4}" type="pres">
      <dgm:prSet presAssocID="{25A7B7CF-DB19-4BD6-9B78-6187C24F5979}" presName="text" presStyleLbl="fgAcc0" presStyleIdx="0" presStyleCnt="1">
        <dgm:presLayoutVars>
          <dgm:chPref val="3"/>
        </dgm:presLayoutVars>
      </dgm:prSet>
      <dgm:spPr/>
    </dgm:pt>
    <dgm:pt modelId="{302310F8-BFDB-4CC9-88C2-072B89EAB6C7}" type="pres">
      <dgm:prSet presAssocID="{25A7B7CF-DB19-4BD6-9B78-6187C24F5979}" presName="hierChild2" presStyleCnt="0"/>
      <dgm:spPr/>
    </dgm:pt>
    <dgm:pt modelId="{23B86EB3-1350-4746-9038-1C6FBE3AD45B}" type="pres">
      <dgm:prSet presAssocID="{B13A9C67-0F1C-4CD2-9733-318BC3DA60AD}" presName="Name10" presStyleLbl="parChTrans1D2" presStyleIdx="0" presStyleCnt="3"/>
      <dgm:spPr/>
    </dgm:pt>
    <dgm:pt modelId="{B388AA3B-B402-4634-96EA-480278251D9D}" type="pres">
      <dgm:prSet presAssocID="{5B0D7C03-962F-4D97-8E7A-A82122EA3652}" presName="hierRoot2" presStyleCnt="0"/>
      <dgm:spPr/>
    </dgm:pt>
    <dgm:pt modelId="{230AFAB6-79DA-4B54-8763-A6329611D22F}" type="pres">
      <dgm:prSet presAssocID="{5B0D7C03-962F-4D97-8E7A-A82122EA3652}" presName="composite2" presStyleCnt="0"/>
      <dgm:spPr/>
    </dgm:pt>
    <dgm:pt modelId="{C87ACD46-A485-4578-8EDC-1FF3A091CBB7}" type="pres">
      <dgm:prSet presAssocID="{5B0D7C03-962F-4D97-8E7A-A82122EA3652}" presName="background2" presStyleLbl="node2" presStyleIdx="0" presStyleCnt="3"/>
      <dgm:spPr/>
    </dgm:pt>
    <dgm:pt modelId="{2D27F901-E02E-4F52-B36A-F3CE7D29AB7E}" type="pres">
      <dgm:prSet presAssocID="{5B0D7C03-962F-4D97-8E7A-A82122EA3652}" presName="text2" presStyleLbl="fgAcc2" presStyleIdx="0" presStyleCnt="3">
        <dgm:presLayoutVars>
          <dgm:chPref val="3"/>
        </dgm:presLayoutVars>
      </dgm:prSet>
      <dgm:spPr/>
    </dgm:pt>
    <dgm:pt modelId="{81BDA992-4129-4407-8A1B-FC9BC7A640FB}" type="pres">
      <dgm:prSet presAssocID="{5B0D7C03-962F-4D97-8E7A-A82122EA3652}" presName="hierChild3" presStyleCnt="0"/>
      <dgm:spPr/>
    </dgm:pt>
    <dgm:pt modelId="{5B260BE6-C0F4-4147-80F4-6E1AF68F3294}" type="pres">
      <dgm:prSet presAssocID="{58B7A153-3EE4-4A49-BE9A-061614B0DB76}" presName="Name10" presStyleLbl="parChTrans1D2" presStyleIdx="1" presStyleCnt="3"/>
      <dgm:spPr/>
    </dgm:pt>
    <dgm:pt modelId="{5A05F8A9-FC6C-4791-A45F-A75AF8A44B83}" type="pres">
      <dgm:prSet presAssocID="{01D71D3F-2D57-427C-9265-BD198585495F}" presName="hierRoot2" presStyleCnt="0"/>
      <dgm:spPr/>
    </dgm:pt>
    <dgm:pt modelId="{E4D1603A-A98E-4CBB-A4F7-DA399EBF0EEF}" type="pres">
      <dgm:prSet presAssocID="{01D71D3F-2D57-427C-9265-BD198585495F}" presName="composite2" presStyleCnt="0"/>
      <dgm:spPr/>
    </dgm:pt>
    <dgm:pt modelId="{7399A739-F75F-4798-ABAA-5AA932D5B9CE}" type="pres">
      <dgm:prSet presAssocID="{01D71D3F-2D57-427C-9265-BD198585495F}" presName="background2" presStyleLbl="node2" presStyleIdx="1" presStyleCnt="3"/>
      <dgm:spPr/>
    </dgm:pt>
    <dgm:pt modelId="{6B16D767-7131-4342-9DF6-1F50D6F7B866}" type="pres">
      <dgm:prSet presAssocID="{01D71D3F-2D57-427C-9265-BD198585495F}" presName="text2" presStyleLbl="fgAcc2" presStyleIdx="1" presStyleCnt="3">
        <dgm:presLayoutVars>
          <dgm:chPref val="3"/>
        </dgm:presLayoutVars>
      </dgm:prSet>
      <dgm:spPr/>
    </dgm:pt>
    <dgm:pt modelId="{BC077801-C997-4B01-A9D1-9DD5CDA5A06A}" type="pres">
      <dgm:prSet presAssocID="{01D71D3F-2D57-427C-9265-BD198585495F}" presName="hierChild3" presStyleCnt="0"/>
      <dgm:spPr/>
    </dgm:pt>
    <dgm:pt modelId="{3C1F95E5-FA6F-42CD-8F27-D22C9E4D10A3}" type="pres">
      <dgm:prSet presAssocID="{307DAB22-6EAA-4251-84DB-5AC6DC69554B}" presName="Name17" presStyleLbl="parChTrans1D3" presStyleIdx="0" presStyleCnt="4"/>
      <dgm:spPr/>
    </dgm:pt>
    <dgm:pt modelId="{B9BAEC24-D96C-4B4E-A331-C394BB72D7C1}" type="pres">
      <dgm:prSet presAssocID="{214C3D05-5865-483A-A54F-BFCA712571BC}" presName="hierRoot3" presStyleCnt="0"/>
      <dgm:spPr/>
    </dgm:pt>
    <dgm:pt modelId="{1779CBFE-04D6-4995-BBBD-A0834A548D98}" type="pres">
      <dgm:prSet presAssocID="{214C3D05-5865-483A-A54F-BFCA712571BC}" presName="composite3" presStyleCnt="0"/>
      <dgm:spPr/>
    </dgm:pt>
    <dgm:pt modelId="{1A487A67-69C7-49A7-BBE0-ADE9AD274E63}" type="pres">
      <dgm:prSet presAssocID="{214C3D05-5865-483A-A54F-BFCA712571BC}" presName="background3" presStyleLbl="node3" presStyleIdx="0" presStyleCnt="4"/>
      <dgm:spPr/>
    </dgm:pt>
    <dgm:pt modelId="{AA358C5E-9E57-4199-9730-451060FC936B}" type="pres">
      <dgm:prSet presAssocID="{214C3D05-5865-483A-A54F-BFCA712571BC}" presName="text3" presStyleLbl="fgAcc3" presStyleIdx="0" presStyleCnt="4">
        <dgm:presLayoutVars>
          <dgm:chPref val="3"/>
        </dgm:presLayoutVars>
      </dgm:prSet>
      <dgm:spPr/>
    </dgm:pt>
    <dgm:pt modelId="{C32545F3-948B-47AB-8796-4E0BEADAFB3D}" type="pres">
      <dgm:prSet presAssocID="{214C3D05-5865-483A-A54F-BFCA712571BC}" presName="hierChild4" presStyleCnt="0"/>
      <dgm:spPr/>
    </dgm:pt>
    <dgm:pt modelId="{453EAA7C-C123-4FCA-B9E6-65BB03974C39}" type="pres">
      <dgm:prSet presAssocID="{A561ABB6-F7D3-4B4A-B341-89FDC6E974C3}" presName="Name17" presStyleLbl="parChTrans1D3" presStyleIdx="1" presStyleCnt="4"/>
      <dgm:spPr/>
    </dgm:pt>
    <dgm:pt modelId="{4B4F0993-1856-4642-A2D8-589871D28231}" type="pres">
      <dgm:prSet presAssocID="{77B5D454-D686-4703-BB49-981C4F7B43F0}" presName="hierRoot3" presStyleCnt="0"/>
      <dgm:spPr/>
    </dgm:pt>
    <dgm:pt modelId="{D3BE5C77-4710-4ADB-8682-5DBD6A4BBC2C}" type="pres">
      <dgm:prSet presAssocID="{77B5D454-D686-4703-BB49-981C4F7B43F0}" presName="composite3" presStyleCnt="0"/>
      <dgm:spPr/>
    </dgm:pt>
    <dgm:pt modelId="{CF29160B-1F72-430B-80CE-20998255A303}" type="pres">
      <dgm:prSet presAssocID="{77B5D454-D686-4703-BB49-981C4F7B43F0}" presName="background3" presStyleLbl="node3" presStyleIdx="1" presStyleCnt="4"/>
      <dgm:spPr/>
    </dgm:pt>
    <dgm:pt modelId="{2B492F19-A1D0-4998-BFF0-9F6F98E13409}" type="pres">
      <dgm:prSet presAssocID="{77B5D454-D686-4703-BB49-981C4F7B43F0}" presName="text3" presStyleLbl="fgAcc3" presStyleIdx="1" presStyleCnt="4">
        <dgm:presLayoutVars>
          <dgm:chPref val="3"/>
        </dgm:presLayoutVars>
      </dgm:prSet>
      <dgm:spPr/>
    </dgm:pt>
    <dgm:pt modelId="{48D67007-D5DF-4561-9FD9-7E5FD954A2DE}" type="pres">
      <dgm:prSet presAssocID="{77B5D454-D686-4703-BB49-981C4F7B43F0}" presName="hierChild4" presStyleCnt="0"/>
      <dgm:spPr/>
    </dgm:pt>
    <dgm:pt modelId="{A71FD362-2AF7-4238-BA41-E2EBFEF2708C}" type="pres">
      <dgm:prSet presAssocID="{69640CB6-2BDC-456B-A221-E66987B52029}" presName="Name10" presStyleLbl="parChTrans1D2" presStyleIdx="2" presStyleCnt="3"/>
      <dgm:spPr/>
    </dgm:pt>
    <dgm:pt modelId="{382689BF-7189-4E08-A690-73354902FC46}" type="pres">
      <dgm:prSet presAssocID="{2E367542-864D-46FA-AF04-1E0052BA5FEC}" presName="hierRoot2" presStyleCnt="0"/>
      <dgm:spPr/>
    </dgm:pt>
    <dgm:pt modelId="{A3F0113D-3338-4305-9691-B7C31C55EFC7}" type="pres">
      <dgm:prSet presAssocID="{2E367542-864D-46FA-AF04-1E0052BA5FEC}" presName="composite2" presStyleCnt="0"/>
      <dgm:spPr/>
    </dgm:pt>
    <dgm:pt modelId="{557ACB4D-18DD-4EBB-9140-9F1782029551}" type="pres">
      <dgm:prSet presAssocID="{2E367542-864D-46FA-AF04-1E0052BA5FEC}" presName="background2" presStyleLbl="node2" presStyleIdx="2" presStyleCnt="3"/>
      <dgm:spPr/>
    </dgm:pt>
    <dgm:pt modelId="{C00752B6-7FE2-4191-9FAE-5CC8B6CD0B2B}" type="pres">
      <dgm:prSet presAssocID="{2E367542-864D-46FA-AF04-1E0052BA5FEC}" presName="text2" presStyleLbl="fgAcc2" presStyleIdx="2" presStyleCnt="3">
        <dgm:presLayoutVars>
          <dgm:chPref val="3"/>
        </dgm:presLayoutVars>
      </dgm:prSet>
      <dgm:spPr/>
    </dgm:pt>
    <dgm:pt modelId="{56A63EBC-AAD3-4A8D-B91F-ABD96B9C1E41}" type="pres">
      <dgm:prSet presAssocID="{2E367542-864D-46FA-AF04-1E0052BA5FEC}" presName="hierChild3" presStyleCnt="0"/>
      <dgm:spPr/>
    </dgm:pt>
    <dgm:pt modelId="{B1DFFA46-5CDC-4408-A0AE-7A2C5C794D9E}" type="pres">
      <dgm:prSet presAssocID="{0BEF9F4B-074D-4870-B6FA-70C52ADFF11D}" presName="Name17" presStyleLbl="parChTrans1D3" presStyleIdx="2" presStyleCnt="4"/>
      <dgm:spPr/>
    </dgm:pt>
    <dgm:pt modelId="{1C732E99-B69D-4431-9379-F26915D3BF9E}" type="pres">
      <dgm:prSet presAssocID="{6DE0E64D-AB4E-42FF-BA5B-04DCD4732BA5}" presName="hierRoot3" presStyleCnt="0"/>
      <dgm:spPr/>
    </dgm:pt>
    <dgm:pt modelId="{45B39B44-7375-4908-87A7-04D3C45C5998}" type="pres">
      <dgm:prSet presAssocID="{6DE0E64D-AB4E-42FF-BA5B-04DCD4732BA5}" presName="composite3" presStyleCnt="0"/>
      <dgm:spPr/>
    </dgm:pt>
    <dgm:pt modelId="{1B22D9C2-8796-4745-8201-75C2B5707519}" type="pres">
      <dgm:prSet presAssocID="{6DE0E64D-AB4E-42FF-BA5B-04DCD4732BA5}" presName="background3" presStyleLbl="node3" presStyleIdx="2" presStyleCnt="4"/>
      <dgm:spPr/>
    </dgm:pt>
    <dgm:pt modelId="{3E9948E6-FCCD-4D4C-AD6C-4D7EEA1B3F9C}" type="pres">
      <dgm:prSet presAssocID="{6DE0E64D-AB4E-42FF-BA5B-04DCD4732BA5}" presName="text3" presStyleLbl="fgAcc3" presStyleIdx="2" presStyleCnt="4">
        <dgm:presLayoutVars>
          <dgm:chPref val="3"/>
        </dgm:presLayoutVars>
      </dgm:prSet>
      <dgm:spPr/>
    </dgm:pt>
    <dgm:pt modelId="{3C086380-55E8-457F-8927-2D8C200F6680}" type="pres">
      <dgm:prSet presAssocID="{6DE0E64D-AB4E-42FF-BA5B-04DCD4732BA5}" presName="hierChild4" presStyleCnt="0"/>
      <dgm:spPr/>
    </dgm:pt>
    <dgm:pt modelId="{E8B21684-7958-43AB-9E54-551FD176C00C}" type="pres">
      <dgm:prSet presAssocID="{FE1CFFF4-F8DE-4EA9-B872-FA7481446868}" presName="Name17" presStyleLbl="parChTrans1D3" presStyleIdx="3" presStyleCnt="4"/>
      <dgm:spPr/>
    </dgm:pt>
    <dgm:pt modelId="{FD0C3994-B9B2-4F92-8A1F-AC842EEDE86F}" type="pres">
      <dgm:prSet presAssocID="{7283DBE8-9CD5-4643-AB26-D5C0923E9DBF}" presName="hierRoot3" presStyleCnt="0"/>
      <dgm:spPr/>
    </dgm:pt>
    <dgm:pt modelId="{94C96854-51D4-4BB8-BA68-3674667925E6}" type="pres">
      <dgm:prSet presAssocID="{7283DBE8-9CD5-4643-AB26-D5C0923E9DBF}" presName="composite3" presStyleCnt="0"/>
      <dgm:spPr/>
    </dgm:pt>
    <dgm:pt modelId="{4E8852A0-F060-48FC-82B0-AC3E1C8CE9AA}" type="pres">
      <dgm:prSet presAssocID="{7283DBE8-9CD5-4643-AB26-D5C0923E9DBF}" presName="background3" presStyleLbl="node3" presStyleIdx="3" presStyleCnt="4"/>
      <dgm:spPr/>
    </dgm:pt>
    <dgm:pt modelId="{C9D81D7E-FD3A-4D61-80BD-4CCCD43760EC}" type="pres">
      <dgm:prSet presAssocID="{7283DBE8-9CD5-4643-AB26-D5C0923E9DBF}" presName="text3" presStyleLbl="fgAcc3" presStyleIdx="3" presStyleCnt="4">
        <dgm:presLayoutVars>
          <dgm:chPref val="3"/>
        </dgm:presLayoutVars>
      </dgm:prSet>
      <dgm:spPr/>
    </dgm:pt>
    <dgm:pt modelId="{D762B55D-2F80-4308-8C70-ADD934901BE4}" type="pres">
      <dgm:prSet presAssocID="{7283DBE8-9CD5-4643-AB26-D5C0923E9DBF}" presName="hierChild4" presStyleCnt="0"/>
      <dgm:spPr/>
    </dgm:pt>
  </dgm:ptLst>
  <dgm:cxnLst>
    <dgm:cxn modelId="{F7196F02-7D83-4B80-A082-45F35929F4E9}" srcId="{25A7B7CF-DB19-4BD6-9B78-6187C24F5979}" destId="{01D71D3F-2D57-427C-9265-BD198585495F}" srcOrd="1" destOrd="0" parTransId="{58B7A153-3EE4-4A49-BE9A-061614B0DB76}" sibTransId="{C3A7A3A5-C109-42F6-B38C-A1217130ACAB}"/>
    <dgm:cxn modelId="{24708202-ADA0-4BA3-BE7A-D0C9D98A3AC8}" type="presOf" srcId="{2E367542-864D-46FA-AF04-1E0052BA5FEC}" destId="{C00752B6-7FE2-4191-9FAE-5CC8B6CD0B2B}" srcOrd="0" destOrd="0" presId="urn:microsoft.com/office/officeart/2005/8/layout/hierarchy1"/>
    <dgm:cxn modelId="{58EF4018-9C95-4746-9667-BCB488ABB509}" type="presOf" srcId="{5B0D7C03-962F-4D97-8E7A-A82122EA3652}" destId="{2D27F901-E02E-4F52-B36A-F3CE7D29AB7E}" srcOrd="0" destOrd="0" presId="urn:microsoft.com/office/officeart/2005/8/layout/hierarchy1"/>
    <dgm:cxn modelId="{9437101A-479F-4560-A615-D620603BDACE}" srcId="{25A7B7CF-DB19-4BD6-9B78-6187C24F5979}" destId="{5B0D7C03-962F-4D97-8E7A-A82122EA3652}" srcOrd="0" destOrd="0" parTransId="{B13A9C67-0F1C-4CD2-9733-318BC3DA60AD}" sibTransId="{4B1C4F85-027E-4CD7-AF20-48A32F649288}"/>
    <dgm:cxn modelId="{355E531A-60BC-435A-8481-5BAC6665D147}" srcId="{57CCDAF5-451C-479E-A714-87B08F7D7843}" destId="{25A7B7CF-DB19-4BD6-9B78-6187C24F5979}" srcOrd="0" destOrd="0" parTransId="{E11626AE-A821-4BA7-8117-FB6B3444EAD7}" sibTransId="{51F9DB7E-C19A-4972-B5DC-4F76CB678264}"/>
    <dgm:cxn modelId="{1CFF1C27-ED7F-4334-97B6-686D29D7993F}" type="presOf" srcId="{307DAB22-6EAA-4251-84DB-5AC6DC69554B}" destId="{3C1F95E5-FA6F-42CD-8F27-D22C9E4D10A3}" srcOrd="0" destOrd="0" presId="urn:microsoft.com/office/officeart/2005/8/layout/hierarchy1"/>
    <dgm:cxn modelId="{7E9A172D-593E-401F-9FA3-AC0A2010E74B}" type="presOf" srcId="{A561ABB6-F7D3-4B4A-B341-89FDC6E974C3}" destId="{453EAA7C-C123-4FCA-B9E6-65BB03974C39}" srcOrd="0" destOrd="0" presId="urn:microsoft.com/office/officeart/2005/8/layout/hierarchy1"/>
    <dgm:cxn modelId="{16F7AC2E-336E-4975-A0B4-C2256D0189A8}" srcId="{01D71D3F-2D57-427C-9265-BD198585495F}" destId="{77B5D454-D686-4703-BB49-981C4F7B43F0}" srcOrd="1" destOrd="0" parTransId="{A561ABB6-F7D3-4B4A-B341-89FDC6E974C3}" sibTransId="{AE99766B-9533-468C-8A05-46A1A88D896B}"/>
    <dgm:cxn modelId="{EB21A233-4829-4FA9-8D9E-878A2B55EE9E}" type="presOf" srcId="{FE1CFFF4-F8DE-4EA9-B872-FA7481446868}" destId="{E8B21684-7958-43AB-9E54-551FD176C00C}" srcOrd="0" destOrd="0" presId="urn:microsoft.com/office/officeart/2005/8/layout/hierarchy1"/>
    <dgm:cxn modelId="{FA9A7D3B-31B5-40AC-9705-BA499C2D1053}" type="presOf" srcId="{57CCDAF5-451C-479E-A714-87B08F7D7843}" destId="{B0914021-BEDE-4A5C-8C55-3DAFBE1B1228}" srcOrd="0" destOrd="0" presId="urn:microsoft.com/office/officeart/2005/8/layout/hierarchy1"/>
    <dgm:cxn modelId="{C20A855B-FC85-4DC6-96E3-B1CE722BEA44}" type="presOf" srcId="{25A7B7CF-DB19-4BD6-9B78-6187C24F5979}" destId="{2C476EE1-A002-4FC0-BA90-DA6BF20181F4}" srcOrd="0" destOrd="0" presId="urn:microsoft.com/office/officeart/2005/8/layout/hierarchy1"/>
    <dgm:cxn modelId="{A6C9285F-529E-473D-9E39-2E3CE3E354B4}" type="presOf" srcId="{77B5D454-D686-4703-BB49-981C4F7B43F0}" destId="{2B492F19-A1D0-4998-BFF0-9F6F98E13409}" srcOrd="0" destOrd="0" presId="urn:microsoft.com/office/officeart/2005/8/layout/hierarchy1"/>
    <dgm:cxn modelId="{6F46F568-3C82-4928-B7D1-81ED8B671565}" type="presOf" srcId="{6DE0E64D-AB4E-42FF-BA5B-04DCD4732BA5}" destId="{3E9948E6-FCCD-4D4C-AD6C-4D7EEA1B3F9C}" srcOrd="0" destOrd="0" presId="urn:microsoft.com/office/officeart/2005/8/layout/hierarchy1"/>
    <dgm:cxn modelId="{9E2C2C57-7926-4D37-BDAC-D23BEE9EB365}" srcId="{25A7B7CF-DB19-4BD6-9B78-6187C24F5979}" destId="{2E367542-864D-46FA-AF04-1E0052BA5FEC}" srcOrd="2" destOrd="0" parTransId="{69640CB6-2BDC-456B-A221-E66987B52029}" sibTransId="{1E858248-214B-4A43-A41D-793D9DBF8564}"/>
    <dgm:cxn modelId="{23440281-77BB-4923-B09F-0596E8FC0426}" type="presOf" srcId="{B13A9C67-0F1C-4CD2-9733-318BC3DA60AD}" destId="{23B86EB3-1350-4746-9038-1C6FBE3AD45B}" srcOrd="0" destOrd="0" presId="urn:microsoft.com/office/officeart/2005/8/layout/hierarchy1"/>
    <dgm:cxn modelId="{28E37084-7C63-43E0-B13C-22BFCA71908C}" srcId="{2E367542-864D-46FA-AF04-1E0052BA5FEC}" destId="{6DE0E64D-AB4E-42FF-BA5B-04DCD4732BA5}" srcOrd="0" destOrd="0" parTransId="{0BEF9F4B-074D-4870-B6FA-70C52ADFF11D}" sibTransId="{D7B3342B-7BEB-4EE1-876C-AC4100745C0C}"/>
    <dgm:cxn modelId="{23E9AC9E-D3AF-47D3-B558-B1D251ED273D}" type="presOf" srcId="{0BEF9F4B-074D-4870-B6FA-70C52ADFF11D}" destId="{B1DFFA46-5CDC-4408-A0AE-7A2C5C794D9E}" srcOrd="0" destOrd="0" presId="urn:microsoft.com/office/officeart/2005/8/layout/hierarchy1"/>
    <dgm:cxn modelId="{66DCECAD-6836-42AF-9BCE-FDEA2F1CEC07}" type="presOf" srcId="{01D71D3F-2D57-427C-9265-BD198585495F}" destId="{6B16D767-7131-4342-9DF6-1F50D6F7B866}" srcOrd="0" destOrd="0" presId="urn:microsoft.com/office/officeart/2005/8/layout/hierarchy1"/>
    <dgm:cxn modelId="{F31CA1B4-EE40-4132-AE48-C990CBD5EBF6}" srcId="{01D71D3F-2D57-427C-9265-BD198585495F}" destId="{214C3D05-5865-483A-A54F-BFCA712571BC}" srcOrd="0" destOrd="0" parTransId="{307DAB22-6EAA-4251-84DB-5AC6DC69554B}" sibTransId="{4050FE4B-A4CE-4BB6-8114-AB8B42785C4B}"/>
    <dgm:cxn modelId="{38E7B3B9-34E5-421F-B366-139B26AAE333}" type="presOf" srcId="{69640CB6-2BDC-456B-A221-E66987B52029}" destId="{A71FD362-2AF7-4238-BA41-E2EBFEF2708C}" srcOrd="0" destOrd="0" presId="urn:microsoft.com/office/officeart/2005/8/layout/hierarchy1"/>
    <dgm:cxn modelId="{E6CF33BA-BD0D-4C96-A24E-6B7816DE6F01}" type="presOf" srcId="{58B7A153-3EE4-4A49-BE9A-061614B0DB76}" destId="{5B260BE6-C0F4-4147-80F4-6E1AF68F3294}" srcOrd="0" destOrd="0" presId="urn:microsoft.com/office/officeart/2005/8/layout/hierarchy1"/>
    <dgm:cxn modelId="{0CD314F6-C2AC-4890-BC48-83C616DE97B4}" type="presOf" srcId="{214C3D05-5865-483A-A54F-BFCA712571BC}" destId="{AA358C5E-9E57-4199-9730-451060FC936B}" srcOrd="0" destOrd="0" presId="urn:microsoft.com/office/officeart/2005/8/layout/hierarchy1"/>
    <dgm:cxn modelId="{15CC9BF8-F7C0-4C1A-B813-A1438F30336F}" type="presOf" srcId="{7283DBE8-9CD5-4643-AB26-D5C0923E9DBF}" destId="{C9D81D7E-FD3A-4D61-80BD-4CCCD43760EC}" srcOrd="0" destOrd="0" presId="urn:microsoft.com/office/officeart/2005/8/layout/hierarchy1"/>
    <dgm:cxn modelId="{95756DFD-9765-4C31-9F4F-C81B2E24FE45}" srcId="{2E367542-864D-46FA-AF04-1E0052BA5FEC}" destId="{7283DBE8-9CD5-4643-AB26-D5C0923E9DBF}" srcOrd="1" destOrd="0" parTransId="{FE1CFFF4-F8DE-4EA9-B872-FA7481446868}" sibTransId="{0C5B64B7-D539-49A0-8C80-117CBB9384DE}"/>
    <dgm:cxn modelId="{C8C74C51-D9E2-4FD9-9853-9A00CF0EB03D}" type="presParOf" srcId="{B0914021-BEDE-4A5C-8C55-3DAFBE1B1228}" destId="{36569DB9-561E-47AB-95C9-1091A4413963}" srcOrd="0" destOrd="0" presId="urn:microsoft.com/office/officeart/2005/8/layout/hierarchy1"/>
    <dgm:cxn modelId="{EB2FFCE7-27C3-4599-9B2D-FDF3DB273196}" type="presParOf" srcId="{36569DB9-561E-47AB-95C9-1091A4413963}" destId="{B0B3E94B-DD64-4409-8F9A-57673958336E}" srcOrd="0" destOrd="0" presId="urn:microsoft.com/office/officeart/2005/8/layout/hierarchy1"/>
    <dgm:cxn modelId="{4F4859F5-8751-48C8-966D-A97050A60470}" type="presParOf" srcId="{B0B3E94B-DD64-4409-8F9A-57673958336E}" destId="{7A9E2BC2-8BCE-4722-BA82-9ABFDF978CB7}" srcOrd="0" destOrd="0" presId="urn:microsoft.com/office/officeart/2005/8/layout/hierarchy1"/>
    <dgm:cxn modelId="{F5CCD9A2-4FB1-4544-B04E-724C7AD92692}" type="presParOf" srcId="{B0B3E94B-DD64-4409-8F9A-57673958336E}" destId="{2C476EE1-A002-4FC0-BA90-DA6BF20181F4}" srcOrd="1" destOrd="0" presId="urn:microsoft.com/office/officeart/2005/8/layout/hierarchy1"/>
    <dgm:cxn modelId="{095DEDD5-0BDD-4686-BF36-8F0851CB2228}" type="presParOf" srcId="{36569DB9-561E-47AB-95C9-1091A4413963}" destId="{302310F8-BFDB-4CC9-88C2-072B89EAB6C7}" srcOrd="1" destOrd="0" presId="urn:microsoft.com/office/officeart/2005/8/layout/hierarchy1"/>
    <dgm:cxn modelId="{F7E23852-C521-49AE-9045-61B6CBD28F1A}" type="presParOf" srcId="{302310F8-BFDB-4CC9-88C2-072B89EAB6C7}" destId="{23B86EB3-1350-4746-9038-1C6FBE3AD45B}" srcOrd="0" destOrd="0" presId="urn:microsoft.com/office/officeart/2005/8/layout/hierarchy1"/>
    <dgm:cxn modelId="{2F784782-86DF-433C-A228-C8D2AC6144FD}" type="presParOf" srcId="{302310F8-BFDB-4CC9-88C2-072B89EAB6C7}" destId="{B388AA3B-B402-4634-96EA-480278251D9D}" srcOrd="1" destOrd="0" presId="urn:microsoft.com/office/officeart/2005/8/layout/hierarchy1"/>
    <dgm:cxn modelId="{57B69A3F-D8DA-4437-96B8-CBE9E11B20A1}" type="presParOf" srcId="{B388AA3B-B402-4634-96EA-480278251D9D}" destId="{230AFAB6-79DA-4B54-8763-A6329611D22F}" srcOrd="0" destOrd="0" presId="urn:microsoft.com/office/officeart/2005/8/layout/hierarchy1"/>
    <dgm:cxn modelId="{8356534A-054E-4BFA-ABE0-2F13FACC172E}" type="presParOf" srcId="{230AFAB6-79DA-4B54-8763-A6329611D22F}" destId="{C87ACD46-A485-4578-8EDC-1FF3A091CBB7}" srcOrd="0" destOrd="0" presId="urn:microsoft.com/office/officeart/2005/8/layout/hierarchy1"/>
    <dgm:cxn modelId="{79DDA3ED-CB4F-47C4-B947-A99B0946AC7B}" type="presParOf" srcId="{230AFAB6-79DA-4B54-8763-A6329611D22F}" destId="{2D27F901-E02E-4F52-B36A-F3CE7D29AB7E}" srcOrd="1" destOrd="0" presId="urn:microsoft.com/office/officeart/2005/8/layout/hierarchy1"/>
    <dgm:cxn modelId="{1060ECAB-8E35-421F-A4AD-99AF9D339E7A}" type="presParOf" srcId="{B388AA3B-B402-4634-96EA-480278251D9D}" destId="{81BDA992-4129-4407-8A1B-FC9BC7A640FB}" srcOrd="1" destOrd="0" presId="urn:microsoft.com/office/officeart/2005/8/layout/hierarchy1"/>
    <dgm:cxn modelId="{9FBB2CF9-528D-4CCE-91B0-3EE1DAE79AFB}" type="presParOf" srcId="{302310F8-BFDB-4CC9-88C2-072B89EAB6C7}" destId="{5B260BE6-C0F4-4147-80F4-6E1AF68F3294}" srcOrd="2" destOrd="0" presId="urn:microsoft.com/office/officeart/2005/8/layout/hierarchy1"/>
    <dgm:cxn modelId="{E3FF701E-61BF-44B6-9725-8CEDC002E92B}" type="presParOf" srcId="{302310F8-BFDB-4CC9-88C2-072B89EAB6C7}" destId="{5A05F8A9-FC6C-4791-A45F-A75AF8A44B83}" srcOrd="3" destOrd="0" presId="urn:microsoft.com/office/officeart/2005/8/layout/hierarchy1"/>
    <dgm:cxn modelId="{105729FD-AD62-423B-A0BD-AB356FEE95A0}" type="presParOf" srcId="{5A05F8A9-FC6C-4791-A45F-A75AF8A44B83}" destId="{E4D1603A-A98E-4CBB-A4F7-DA399EBF0EEF}" srcOrd="0" destOrd="0" presId="urn:microsoft.com/office/officeart/2005/8/layout/hierarchy1"/>
    <dgm:cxn modelId="{119D5EE2-D1C0-4DF2-AF8C-8D5479D79224}" type="presParOf" srcId="{E4D1603A-A98E-4CBB-A4F7-DA399EBF0EEF}" destId="{7399A739-F75F-4798-ABAA-5AA932D5B9CE}" srcOrd="0" destOrd="0" presId="urn:microsoft.com/office/officeart/2005/8/layout/hierarchy1"/>
    <dgm:cxn modelId="{8CB2CAAC-B1E8-419C-9F96-F5A69C64C324}" type="presParOf" srcId="{E4D1603A-A98E-4CBB-A4F7-DA399EBF0EEF}" destId="{6B16D767-7131-4342-9DF6-1F50D6F7B866}" srcOrd="1" destOrd="0" presId="urn:microsoft.com/office/officeart/2005/8/layout/hierarchy1"/>
    <dgm:cxn modelId="{4F011D64-60B2-4500-A655-7AE5019B7612}" type="presParOf" srcId="{5A05F8A9-FC6C-4791-A45F-A75AF8A44B83}" destId="{BC077801-C997-4B01-A9D1-9DD5CDA5A06A}" srcOrd="1" destOrd="0" presId="urn:microsoft.com/office/officeart/2005/8/layout/hierarchy1"/>
    <dgm:cxn modelId="{19EF3A54-D2D3-4C3D-B16B-2817E19D233E}" type="presParOf" srcId="{BC077801-C997-4B01-A9D1-9DD5CDA5A06A}" destId="{3C1F95E5-FA6F-42CD-8F27-D22C9E4D10A3}" srcOrd="0" destOrd="0" presId="urn:microsoft.com/office/officeart/2005/8/layout/hierarchy1"/>
    <dgm:cxn modelId="{56EAE8E1-1A8A-405B-AE43-DB423FFA163F}" type="presParOf" srcId="{BC077801-C997-4B01-A9D1-9DD5CDA5A06A}" destId="{B9BAEC24-D96C-4B4E-A331-C394BB72D7C1}" srcOrd="1" destOrd="0" presId="urn:microsoft.com/office/officeart/2005/8/layout/hierarchy1"/>
    <dgm:cxn modelId="{471176A9-FEDE-4B12-BADA-CEA107D316B9}" type="presParOf" srcId="{B9BAEC24-D96C-4B4E-A331-C394BB72D7C1}" destId="{1779CBFE-04D6-4995-BBBD-A0834A548D98}" srcOrd="0" destOrd="0" presId="urn:microsoft.com/office/officeart/2005/8/layout/hierarchy1"/>
    <dgm:cxn modelId="{DDB8DF66-0637-47EA-B1EA-A5760E7042D2}" type="presParOf" srcId="{1779CBFE-04D6-4995-BBBD-A0834A548D98}" destId="{1A487A67-69C7-49A7-BBE0-ADE9AD274E63}" srcOrd="0" destOrd="0" presId="urn:microsoft.com/office/officeart/2005/8/layout/hierarchy1"/>
    <dgm:cxn modelId="{F0E9BC91-D649-4476-92F0-533396CEDC8D}" type="presParOf" srcId="{1779CBFE-04D6-4995-BBBD-A0834A548D98}" destId="{AA358C5E-9E57-4199-9730-451060FC936B}" srcOrd="1" destOrd="0" presId="urn:microsoft.com/office/officeart/2005/8/layout/hierarchy1"/>
    <dgm:cxn modelId="{03FD546E-F2F9-4394-B3E6-57B1C5867F09}" type="presParOf" srcId="{B9BAEC24-D96C-4B4E-A331-C394BB72D7C1}" destId="{C32545F3-948B-47AB-8796-4E0BEADAFB3D}" srcOrd="1" destOrd="0" presId="urn:microsoft.com/office/officeart/2005/8/layout/hierarchy1"/>
    <dgm:cxn modelId="{F92B30F1-ECA3-436E-829D-9AD07DA3D30C}" type="presParOf" srcId="{BC077801-C997-4B01-A9D1-9DD5CDA5A06A}" destId="{453EAA7C-C123-4FCA-B9E6-65BB03974C39}" srcOrd="2" destOrd="0" presId="urn:microsoft.com/office/officeart/2005/8/layout/hierarchy1"/>
    <dgm:cxn modelId="{86819A95-578F-4955-ABAE-917D93DC4373}" type="presParOf" srcId="{BC077801-C997-4B01-A9D1-9DD5CDA5A06A}" destId="{4B4F0993-1856-4642-A2D8-589871D28231}" srcOrd="3" destOrd="0" presId="urn:microsoft.com/office/officeart/2005/8/layout/hierarchy1"/>
    <dgm:cxn modelId="{0545A401-D08D-485D-8C64-1F95E43598CC}" type="presParOf" srcId="{4B4F0993-1856-4642-A2D8-589871D28231}" destId="{D3BE5C77-4710-4ADB-8682-5DBD6A4BBC2C}" srcOrd="0" destOrd="0" presId="urn:microsoft.com/office/officeart/2005/8/layout/hierarchy1"/>
    <dgm:cxn modelId="{644C71A7-61EC-4CA0-A8A2-4D0F2094BA54}" type="presParOf" srcId="{D3BE5C77-4710-4ADB-8682-5DBD6A4BBC2C}" destId="{CF29160B-1F72-430B-80CE-20998255A303}" srcOrd="0" destOrd="0" presId="urn:microsoft.com/office/officeart/2005/8/layout/hierarchy1"/>
    <dgm:cxn modelId="{939B01B2-AF29-4653-860A-98B153E5D6A6}" type="presParOf" srcId="{D3BE5C77-4710-4ADB-8682-5DBD6A4BBC2C}" destId="{2B492F19-A1D0-4998-BFF0-9F6F98E13409}" srcOrd="1" destOrd="0" presId="urn:microsoft.com/office/officeart/2005/8/layout/hierarchy1"/>
    <dgm:cxn modelId="{5A5D220B-8CAB-401D-97C2-56C8B2492D36}" type="presParOf" srcId="{4B4F0993-1856-4642-A2D8-589871D28231}" destId="{48D67007-D5DF-4561-9FD9-7E5FD954A2DE}" srcOrd="1" destOrd="0" presId="urn:microsoft.com/office/officeart/2005/8/layout/hierarchy1"/>
    <dgm:cxn modelId="{E85720C2-199D-47E4-B800-9F00D57A2BBC}" type="presParOf" srcId="{302310F8-BFDB-4CC9-88C2-072B89EAB6C7}" destId="{A71FD362-2AF7-4238-BA41-E2EBFEF2708C}" srcOrd="4" destOrd="0" presId="urn:microsoft.com/office/officeart/2005/8/layout/hierarchy1"/>
    <dgm:cxn modelId="{9430C10B-7153-4E44-885B-2169CBB2ED1B}" type="presParOf" srcId="{302310F8-BFDB-4CC9-88C2-072B89EAB6C7}" destId="{382689BF-7189-4E08-A690-73354902FC46}" srcOrd="5" destOrd="0" presId="urn:microsoft.com/office/officeart/2005/8/layout/hierarchy1"/>
    <dgm:cxn modelId="{1A00BA1D-1AFA-4B31-BF07-963AD78406F3}" type="presParOf" srcId="{382689BF-7189-4E08-A690-73354902FC46}" destId="{A3F0113D-3338-4305-9691-B7C31C55EFC7}" srcOrd="0" destOrd="0" presId="urn:microsoft.com/office/officeart/2005/8/layout/hierarchy1"/>
    <dgm:cxn modelId="{43A64860-2C4E-4CBB-A4FF-027D7B88CFDD}" type="presParOf" srcId="{A3F0113D-3338-4305-9691-B7C31C55EFC7}" destId="{557ACB4D-18DD-4EBB-9140-9F1782029551}" srcOrd="0" destOrd="0" presId="urn:microsoft.com/office/officeart/2005/8/layout/hierarchy1"/>
    <dgm:cxn modelId="{42CF2AFB-693A-442B-BF94-C2CF2D238248}" type="presParOf" srcId="{A3F0113D-3338-4305-9691-B7C31C55EFC7}" destId="{C00752B6-7FE2-4191-9FAE-5CC8B6CD0B2B}" srcOrd="1" destOrd="0" presId="urn:microsoft.com/office/officeart/2005/8/layout/hierarchy1"/>
    <dgm:cxn modelId="{A638A580-65A7-4CDF-B3AC-0485EC68BA69}" type="presParOf" srcId="{382689BF-7189-4E08-A690-73354902FC46}" destId="{56A63EBC-AAD3-4A8D-B91F-ABD96B9C1E41}" srcOrd="1" destOrd="0" presId="urn:microsoft.com/office/officeart/2005/8/layout/hierarchy1"/>
    <dgm:cxn modelId="{2EFEB3D3-4EC7-4AE1-8407-79A83F85CD66}" type="presParOf" srcId="{56A63EBC-AAD3-4A8D-B91F-ABD96B9C1E41}" destId="{B1DFFA46-5CDC-4408-A0AE-7A2C5C794D9E}" srcOrd="0" destOrd="0" presId="urn:microsoft.com/office/officeart/2005/8/layout/hierarchy1"/>
    <dgm:cxn modelId="{B2BCB914-794C-4018-9CB2-9805C88A7A82}" type="presParOf" srcId="{56A63EBC-AAD3-4A8D-B91F-ABD96B9C1E41}" destId="{1C732E99-B69D-4431-9379-F26915D3BF9E}" srcOrd="1" destOrd="0" presId="urn:microsoft.com/office/officeart/2005/8/layout/hierarchy1"/>
    <dgm:cxn modelId="{6AB80874-5CA9-466E-AD94-4974862CFF93}" type="presParOf" srcId="{1C732E99-B69D-4431-9379-F26915D3BF9E}" destId="{45B39B44-7375-4908-87A7-04D3C45C5998}" srcOrd="0" destOrd="0" presId="urn:microsoft.com/office/officeart/2005/8/layout/hierarchy1"/>
    <dgm:cxn modelId="{A219CB82-FC81-47E3-A11F-99BDE50053F8}" type="presParOf" srcId="{45B39B44-7375-4908-87A7-04D3C45C5998}" destId="{1B22D9C2-8796-4745-8201-75C2B5707519}" srcOrd="0" destOrd="0" presId="urn:microsoft.com/office/officeart/2005/8/layout/hierarchy1"/>
    <dgm:cxn modelId="{1FA51BD8-FCDE-40B7-AEDB-C36D096CD0A1}" type="presParOf" srcId="{45B39B44-7375-4908-87A7-04D3C45C5998}" destId="{3E9948E6-FCCD-4D4C-AD6C-4D7EEA1B3F9C}" srcOrd="1" destOrd="0" presId="urn:microsoft.com/office/officeart/2005/8/layout/hierarchy1"/>
    <dgm:cxn modelId="{B2D52160-BA70-4537-BC07-3A65ACB434F8}" type="presParOf" srcId="{1C732E99-B69D-4431-9379-F26915D3BF9E}" destId="{3C086380-55E8-457F-8927-2D8C200F6680}" srcOrd="1" destOrd="0" presId="urn:microsoft.com/office/officeart/2005/8/layout/hierarchy1"/>
    <dgm:cxn modelId="{671074B0-8205-4899-A35E-6836CA801359}" type="presParOf" srcId="{56A63EBC-AAD3-4A8D-B91F-ABD96B9C1E41}" destId="{E8B21684-7958-43AB-9E54-551FD176C00C}" srcOrd="2" destOrd="0" presId="urn:microsoft.com/office/officeart/2005/8/layout/hierarchy1"/>
    <dgm:cxn modelId="{547630C0-FBF6-4522-9C29-52EB88B8DB74}" type="presParOf" srcId="{56A63EBC-AAD3-4A8D-B91F-ABD96B9C1E41}" destId="{FD0C3994-B9B2-4F92-8A1F-AC842EEDE86F}" srcOrd="3" destOrd="0" presId="urn:microsoft.com/office/officeart/2005/8/layout/hierarchy1"/>
    <dgm:cxn modelId="{90D5D0ED-9D6F-43ED-BA3D-F81CDA09C68B}" type="presParOf" srcId="{FD0C3994-B9B2-4F92-8A1F-AC842EEDE86F}" destId="{94C96854-51D4-4BB8-BA68-3674667925E6}" srcOrd="0" destOrd="0" presId="urn:microsoft.com/office/officeart/2005/8/layout/hierarchy1"/>
    <dgm:cxn modelId="{E0030A26-7E86-4246-A3DE-92A8855AE787}" type="presParOf" srcId="{94C96854-51D4-4BB8-BA68-3674667925E6}" destId="{4E8852A0-F060-48FC-82B0-AC3E1C8CE9AA}" srcOrd="0" destOrd="0" presId="urn:microsoft.com/office/officeart/2005/8/layout/hierarchy1"/>
    <dgm:cxn modelId="{99C32683-1758-4FC6-ADC3-E3700870C027}" type="presParOf" srcId="{94C96854-51D4-4BB8-BA68-3674667925E6}" destId="{C9D81D7E-FD3A-4D61-80BD-4CCCD43760EC}" srcOrd="1" destOrd="0" presId="urn:microsoft.com/office/officeart/2005/8/layout/hierarchy1"/>
    <dgm:cxn modelId="{1BB5F40C-A482-4DC7-B868-3F18C1CCCF67}" type="presParOf" srcId="{FD0C3994-B9B2-4F92-8A1F-AC842EEDE86F}" destId="{D762B55D-2F80-4308-8C70-ADD934901B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B368A-C9BA-4E33-812A-5DE0E1232431}">
      <dsp:nvSpPr>
        <dsp:cNvPr id="0" name=""/>
        <dsp:cNvSpPr/>
      </dsp:nvSpPr>
      <dsp:spPr>
        <a:xfrm>
          <a:off x="8297435" y="3009570"/>
          <a:ext cx="91440" cy="560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1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51BC1-C015-48EE-8299-E71DE06E4D96}">
      <dsp:nvSpPr>
        <dsp:cNvPr id="0" name=""/>
        <dsp:cNvSpPr/>
      </dsp:nvSpPr>
      <dsp:spPr>
        <a:xfrm>
          <a:off x="5988992" y="1226292"/>
          <a:ext cx="2354163" cy="560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48"/>
              </a:lnTo>
              <a:lnTo>
                <a:pt x="2354163" y="381748"/>
              </a:lnTo>
              <a:lnTo>
                <a:pt x="2354163" y="560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CCD68-824F-4802-A1EF-9FF23D1F74C8}">
      <dsp:nvSpPr>
        <dsp:cNvPr id="0" name=""/>
        <dsp:cNvSpPr/>
      </dsp:nvSpPr>
      <dsp:spPr>
        <a:xfrm>
          <a:off x="5943272" y="3009570"/>
          <a:ext cx="91440" cy="560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1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1A196-1B0C-47E1-8F22-98121BBE71FA}">
      <dsp:nvSpPr>
        <dsp:cNvPr id="0" name=""/>
        <dsp:cNvSpPr/>
      </dsp:nvSpPr>
      <dsp:spPr>
        <a:xfrm>
          <a:off x="5943272" y="1226292"/>
          <a:ext cx="91440" cy="560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F9303-B834-4E15-9AEB-4A1548BA8914}">
      <dsp:nvSpPr>
        <dsp:cNvPr id="0" name=""/>
        <dsp:cNvSpPr/>
      </dsp:nvSpPr>
      <dsp:spPr>
        <a:xfrm>
          <a:off x="3589109" y="3009570"/>
          <a:ext cx="91440" cy="560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1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3A646-7BA5-440E-99B1-9FCFE30B3863}">
      <dsp:nvSpPr>
        <dsp:cNvPr id="0" name=""/>
        <dsp:cNvSpPr/>
      </dsp:nvSpPr>
      <dsp:spPr>
        <a:xfrm>
          <a:off x="3634829" y="1226292"/>
          <a:ext cx="2354163" cy="560183"/>
        </a:xfrm>
        <a:custGeom>
          <a:avLst/>
          <a:gdLst/>
          <a:ahLst/>
          <a:cxnLst/>
          <a:rect l="0" t="0" r="0" b="0"/>
          <a:pathLst>
            <a:path>
              <a:moveTo>
                <a:pt x="2354163" y="0"/>
              </a:moveTo>
              <a:lnTo>
                <a:pt x="2354163" y="381748"/>
              </a:lnTo>
              <a:lnTo>
                <a:pt x="0" y="381748"/>
              </a:lnTo>
              <a:lnTo>
                <a:pt x="0" y="560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2EF4F-EEFF-4C57-BF4D-04DF6A75A953}">
      <dsp:nvSpPr>
        <dsp:cNvPr id="0" name=""/>
        <dsp:cNvSpPr/>
      </dsp:nvSpPr>
      <dsp:spPr>
        <a:xfrm>
          <a:off x="5025925" y="3197"/>
          <a:ext cx="1926133" cy="1223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A6B1D-2B2C-4821-9106-5FEB43E2A5E2}">
      <dsp:nvSpPr>
        <dsp:cNvPr id="0" name=""/>
        <dsp:cNvSpPr/>
      </dsp:nvSpPr>
      <dsp:spPr>
        <a:xfrm>
          <a:off x="5239940" y="206511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SAMOWOLA BUDOWLANA</a:t>
          </a:r>
        </a:p>
      </dsp:txBody>
      <dsp:txXfrm>
        <a:off x="5275763" y="242334"/>
        <a:ext cx="1854487" cy="1151448"/>
      </dsp:txXfrm>
    </dsp:sp>
    <dsp:sp modelId="{0E1135DC-2CC9-4391-AD12-AAC4456CB970}">
      <dsp:nvSpPr>
        <dsp:cNvPr id="0" name=""/>
        <dsp:cNvSpPr/>
      </dsp:nvSpPr>
      <dsp:spPr>
        <a:xfrm>
          <a:off x="2671762" y="1786476"/>
          <a:ext cx="1926133" cy="12230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117B0-335E-48A0-AB4E-EB81D85204DB}">
      <dsp:nvSpPr>
        <dsp:cNvPr id="0" name=""/>
        <dsp:cNvSpPr/>
      </dsp:nvSpPr>
      <dsp:spPr>
        <a:xfrm>
          <a:off x="2885777" y="1989790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ART. 48 </a:t>
          </a:r>
          <a:br>
            <a:rPr lang="pl-PL" sz="2000" kern="1200" dirty="0"/>
          </a:br>
          <a:r>
            <a:rPr lang="pl-PL" sz="2000" kern="1200" dirty="0"/>
            <a:t>UST. 1 PB</a:t>
          </a:r>
        </a:p>
      </dsp:txBody>
      <dsp:txXfrm>
        <a:off x="2921600" y="2025613"/>
        <a:ext cx="1854487" cy="1151448"/>
      </dsp:txXfrm>
    </dsp:sp>
    <dsp:sp modelId="{B572FDCF-82AB-4536-8611-CAB3555F3315}">
      <dsp:nvSpPr>
        <dsp:cNvPr id="0" name=""/>
        <dsp:cNvSpPr/>
      </dsp:nvSpPr>
      <dsp:spPr>
        <a:xfrm>
          <a:off x="2671762" y="3569754"/>
          <a:ext cx="1926133" cy="12230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D0F91-63D3-49FB-A4A2-739A4DE8B2E0}">
      <dsp:nvSpPr>
        <dsp:cNvPr id="0" name=""/>
        <dsp:cNvSpPr/>
      </dsp:nvSpPr>
      <dsp:spPr>
        <a:xfrm>
          <a:off x="2885777" y="3773068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POSTĘPOWANIE LEGALIZACYJNE</a:t>
          </a:r>
        </a:p>
      </dsp:txBody>
      <dsp:txXfrm>
        <a:off x="2921600" y="3808891"/>
        <a:ext cx="1854487" cy="1151448"/>
      </dsp:txXfrm>
    </dsp:sp>
    <dsp:sp modelId="{7D630D89-3B47-40D3-B34B-9D1051697118}">
      <dsp:nvSpPr>
        <dsp:cNvPr id="0" name=""/>
        <dsp:cNvSpPr/>
      </dsp:nvSpPr>
      <dsp:spPr>
        <a:xfrm>
          <a:off x="5025925" y="1786476"/>
          <a:ext cx="1926133" cy="12230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8C98A-0CD1-452D-81D8-9C115750A081}">
      <dsp:nvSpPr>
        <dsp:cNvPr id="0" name=""/>
        <dsp:cNvSpPr/>
      </dsp:nvSpPr>
      <dsp:spPr>
        <a:xfrm>
          <a:off x="5239940" y="1989790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ART. 49f </a:t>
          </a:r>
          <a:br>
            <a:rPr lang="pl-PL" sz="2000" kern="1200" dirty="0"/>
          </a:br>
          <a:r>
            <a:rPr lang="pl-PL" sz="2000" kern="1200" dirty="0"/>
            <a:t>UST. 1 PB</a:t>
          </a:r>
        </a:p>
      </dsp:txBody>
      <dsp:txXfrm>
        <a:off x="5275763" y="2025613"/>
        <a:ext cx="1854487" cy="1151448"/>
      </dsp:txXfrm>
    </dsp:sp>
    <dsp:sp modelId="{375A2429-A175-4970-9443-71B80D174A1D}">
      <dsp:nvSpPr>
        <dsp:cNvPr id="0" name=""/>
        <dsp:cNvSpPr/>
      </dsp:nvSpPr>
      <dsp:spPr>
        <a:xfrm>
          <a:off x="5025925" y="3569754"/>
          <a:ext cx="1926133" cy="12230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CE612-6DEC-4B15-83A7-DDE8BCE929E4}">
      <dsp:nvSpPr>
        <dsp:cNvPr id="0" name=""/>
        <dsp:cNvSpPr/>
      </dsp:nvSpPr>
      <dsp:spPr>
        <a:xfrm>
          <a:off x="5239940" y="3773068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UPROSZCZONE POSTĘPOWANIE LEGALIZACYJNE</a:t>
          </a:r>
        </a:p>
      </dsp:txBody>
      <dsp:txXfrm>
        <a:off x="5275763" y="3808891"/>
        <a:ext cx="1854487" cy="1151448"/>
      </dsp:txXfrm>
    </dsp:sp>
    <dsp:sp modelId="{27C7BF92-58F0-423E-AFC7-E8BEEFF17B65}">
      <dsp:nvSpPr>
        <dsp:cNvPr id="0" name=""/>
        <dsp:cNvSpPr/>
      </dsp:nvSpPr>
      <dsp:spPr>
        <a:xfrm>
          <a:off x="7380089" y="1786476"/>
          <a:ext cx="1926133" cy="12230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BDF72-F8E4-420A-BE5D-571E6AA08041}">
      <dsp:nvSpPr>
        <dsp:cNvPr id="0" name=""/>
        <dsp:cNvSpPr/>
      </dsp:nvSpPr>
      <dsp:spPr>
        <a:xfrm>
          <a:off x="7594103" y="1989790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ART. 50 </a:t>
          </a:r>
          <a:br>
            <a:rPr lang="pl-PL" sz="2000" kern="1200" dirty="0"/>
          </a:br>
          <a:r>
            <a:rPr lang="pl-PL" sz="2000" kern="1200" dirty="0"/>
            <a:t>UST. 1 PB</a:t>
          </a:r>
        </a:p>
      </dsp:txBody>
      <dsp:txXfrm>
        <a:off x="7629926" y="2025613"/>
        <a:ext cx="1854487" cy="1151448"/>
      </dsp:txXfrm>
    </dsp:sp>
    <dsp:sp modelId="{6C8EC119-6DBB-4465-8FD3-FF22FDFAC25A}">
      <dsp:nvSpPr>
        <dsp:cNvPr id="0" name=""/>
        <dsp:cNvSpPr/>
      </dsp:nvSpPr>
      <dsp:spPr>
        <a:xfrm>
          <a:off x="7380089" y="3569754"/>
          <a:ext cx="1926133" cy="12230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0D7C9-9584-459D-8CDF-1CED3A67A640}">
      <dsp:nvSpPr>
        <dsp:cNvPr id="0" name=""/>
        <dsp:cNvSpPr/>
      </dsp:nvSpPr>
      <dsp:spPr>
        <a:xfrm>
          <a:off x="7594103" y="3773068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POSTĘPOWANIE NAPRAWCZE</a:t>
          </a:r>
        </a:p>
      </dsp:txBody>
      <dsp:txXfrm>
        <a:off x="7629926" y="3808891"/>
        <a:ext cx="1854487" cy="1151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C7A9E-97DA-4C2E-BE7E-F6E1298ACCBC}">
      <dsp:nvSpPr>
        <dsp:cNvPr id="0" name=""/>
        <dsp:cNvSpPr/>
      </dsp:nvSpPr>
      <dsp:spPr>
        <a:xfrm>
          <a:off x="0" y="0"/>
          <a:ext cx="2871496" cy="13461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POSTANOWIENIE O WSTRZYMANIU BUDOWY</a:t>
          </a:r>
        </a:p>
      </dsp:txBody>
      <dsp:txXfrm>
        <a:off x="39429" y="39429"/>
        <a:ext cx="2792638" cy="1267335"/>
      </dsp:txXfrm>
    </dsp:sp>
    <dsp:sp modelId="{5CBD0142-C95C-435E-B330-E443B668F736}">
      <dsp:nvSpPr>
        <dsp:cNvPr id="0" name=""/>
        <dsp:cNvSpPr/>
      </dsp:nvSpPr>
      <dsp:spPr>
        <a:xfrm rot="5400000">
          <a:off x="1183336" y="1379848"/>
          <a:ext cx="504822" cy="605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 rot="-5400000">
        <a:off x="1254012" y="1430330"/>
        <a:ext cx="363472" cy="353375"/>
      </dsp:txXfrm>
    </dsp:sp>
    <dsp:sp modelId="{FA5772B2-D47B-476F-9964-FA759B185F05}">
      <dsp:nvSpPr>
        <dsp:cNvPr id="0" name=""/>
        <dsp:cNvSpPr/>
      </dsp:nvSpPr>
      <dsp:spPr>
        <a:xfrm>
          <a:off x="0" y="2019289"/>
          <a:ext cx="2871496" cy="134619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WNIOSEK O LEGALIZACJĘ</a:t>
          </a:r>
        </a:p>
      </dsp:txBody>
      <dsp:txXfrm>
        <a:off x="39429" y="2058718"/>
        <a:ext cx="2792638" cy="1267335"/>
      </dsp:txXfrm>
    </dsp:sp>
    <dsp:sp modelId="{1F0C2093-A367-4495-B1EC-F5636563B494}">
      <dsp:nvSpPr>
        <dsp:cNvPr id="0" name=""/>
        <dsp:cNvSpPr/>
      </dsp:nvSpPr>
      <dsp:spPr>
        <a:xfrm rot="5400000">
          <a:off x="1183336" y="3399137"/>
          <a:ext cx="504822" cy="605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 rot="-5400000">
        <a:off x="1254012" y="3449619"/>
        <a:ext cx="363472" cy="353375"/>
      </dsp:txXfrm>
    </dsp:sp>
    <dsp:sp modelId="{27E9BC75-D9D6-4C83-ABF0-BF46097A3716}">
      <dsp:nvSpPr>
        <dsp:cNvPr id="0" name=""/>
        <dsp:cNvSpPr/>
      </dsp:nvSpPr>
      <dsp:spPr>
        <a:xfrm>
          <a:off x="0" y="4038579"/>
          <a:ext cx="2871496" cy="134619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POSTANOWIENIE O OBOWIĄZKU PRZEDŁOŻENIA DOKUMENTÓW LEGALIZACYJNYCH</a:t>
          </a:r>
        </a:p>
      </dsp:txBody>
      <dsp:txXfrm>
        <a:off x="39429" y="4078008"/>
        <a:ext cx="2792638" cy="1267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C592C-8B51-4629-85F5-905F74DDA3D3}">
      <dsp:nvSpPr>
        <dsp:cNvPr id="0" name=""/>
        <dsp:cNvSpPr/>
      </dsp:nvSpPr>
      <dsp:spPr>
        <a:xfrm>
          <a:off x="4181213" y="2615957"/>
          <a:ext cx="91440" cy="487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05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80E47-A94A-4E8E-BAC8-44D7FB5371F6}">
      <dsp:nvSpPr>
        <dsp:cNvPr id="0" name=""/>
        <dsp:cNvSpPr/>
      </dsp:nvSpPr>
      <dsp:spPr>
        <a:xfrm>
          <a:off x="3203519" y="1065485"/>
          <a:ext cx="1023413" cy="487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911"/>
              </a:lnTo>
              <a:lnTo>
                <a:pt x="1023413" y="331911"/>
              </a:lnTo>
              <a:lnTo>
                <a:pt x="1023413" y="4870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18DB0-64E5-40E2-9D1D-A2C8E9D82567}">
      <dsp:nvSpPr>
        <dsp:cNvPr id="0" name=""/>
        <dsp:cNvSpPr/>
      </dsp:nvSpPr>
      <dsp:spPr>
        <a:xfrm>
          <a:off x="2134386" y="4166429"/>
          <a:ext cx="91440" cy="487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0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A5978-803B-432B-BF1E-D0B266A47846}">
      <dsp:nvSpPr>
        <dsp:cNvPr id="0" name=""/>
        <dsp:cNvSpPr/>
      </dsp:nvSpPr>
      <dsp:spPr>
        <a:xfrm>
          <a:off x="2134386" y="2615957"/>
          <a:ext cx="91440" cy="487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05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FC6CB-766E-45E5-AA08-9525C5D2DD36}">
      <dsp:nvSpPr>
        <dsp:cNvPr id="0" name=""/>
        <dsp:cNvSpPr/>
      </dsp:nvSpPr>
      <dsp:spPr>
        <a:xfrm>
          <a:off x="2180106" y="1065485"/>
          <a:ext cx="1023413" cy="487051"/>
        </a:xfrm>
        <a:custGeom>
          <a:avLst/>
          <a:gdLst/>
          <a:ahLst/>
          <a:cxnLst/>
          <a:rect l="0" t="0" r="0" b="0"/>
          <a:pathLst>
            <a:path>
              <a:moveTo>
                <a:pt x="1023413" y="0"/>
              </a:moveTo>
              <a:lnTo>
                <a:pt x="1023413" y="331911"/>
              </a:lnTo>
              <a:lnTo>
                <a:pt x="0" y="331911"/>
              </a:lnTo>
              <a:lnTo>
                <a:pt x="0" y="4870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01B1E-9777-4A10-8857-095812039570}">
      <dsp:nvSpPr>
        <dsp:cNvPr id="0" name=""/>
        <dsp:cNvSpPr/>
      </dsp:nvSpPr>
      <dsp:spPr>
        <a:xfrm>
          <a:off x="2366181" y="2065"/>
          <a:ext cx="1674676" cy="1063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C50FA-8E4E-446F-BE5A-2C094B4836F5}">
      <dsp:nvSpPr>
        <dsp:cNvPr id="0" name=""/>
        <dsp:cNvSpPr/>
      </dsp:nvSpPr>
      <dsp:spPr>
        <a:xfrm>
          <a:off x="2552256" y="178837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PO PRZEDŁOŻENIU DOKUMENTÓW LEGALIZACYJNYCH, ICH SPRAWDZENIA DOKONUJE ORGAN NADZORU BUDOWLANEGO</a:t>
          </a:r>
        </a:p>
      </dsp:txBody>
      <dsp:txXfrm>
        <a:off x="2583402" y="209983"/>
        <a:ext cx="1612384" cy="1001127"/>
      </dsp:txXfrm>
    </dsp:sp>
    <dsp:sp modelId="{32B1A2A1-523F-47F0-A7EF-FC3023588D52}">
      <dsp:nvSpPr>
        <dsp:cNvPr id="0" name=""/>
        <dsp:cNvSpPr/>
      </dsp:nvSpPr>
      <dsp:spPr>
        <a:xfrm>
          <a:off x="1342767" y="1552537"/>
          <a:ext cx="1674676" cy="10634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0EBDD-45E8-4E1C-8442-44693217531F}">
      <dsp:nvSpPr>
        <dsp:cNvPr id="0" name=""/>
        <dsp:cNvSpPr/>
      </dsp:nvSpPr>
      <dsp:spPr>
        <a:xfrm>
          <a:off x="1528842" y="1729308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STWIERDZENIE NIEPRAWIDŁOWOŚCI W DOKUMENTACH</a:t>
          </a:r>
        </a:p>
      </dsp:txBody>
      <dsp:txXfrm>
        <a:off x="1559988" y="1760454"/>
        <a:ext cx="1612384" cy="1001127"/>
      </dsp:txXfrm>
    </dsp:sp>
    <dsp:sp modelId="{F317505B-E77A-4C17-B16E-E257BC060311}">
      <dsp:nvSpPr>
        <dsp:cNvPr id="0" name=""/>
        <dsp:cNvSpPr/>
      </dsp:nvSpPr>
      <dsp:spPr>
        <a:xfrm>
          <a:off x="1342767" y="3103009"/>
          <a:ext cx="1674676" cy="1063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D6C48-5220-4305-A6AF-3CAAF0469D35}">
      <dsp:nvSpPr>
        <dsp:cNvPr id="0" name=""/>
        <dsp:cNvSpPr/>
      </dsp:nvSpPr>
      <dsp:spPr>
        <a:xfrm>
          <a:off x="1528842" y="3279780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POSTANOWIENIE O OBOWIĄZKU USUNIĘCIA TYCH NIEPRAWIDŁOWOŚCI W WYZNACZONYM TERMINIE</a:t>
          </a:r>
        </a:p>
      </dsp:txBody>
      <dsp:txXfrm>
        <a:off x="1559988" y="3310926"/>
        <a:ext cx="1612384" cy="1001127"/>
      </dsp:txXfrm>
    </dsp:sp>
    <dsp:sp modelId="{F27EFBC4-071A-46B8-9067-7D25394C5A2A}">
      <dsp:nvSpPr>
        <dsp:cNvPr id="0" name=""/>
        <dsp:cNvSpPr/>
      </dsp:nvSpPr>
      <dsp:spPr>
        <a:xfrm>
          <a:off x="1342767" y="4653480"/>
          <a:ext cx="1674676" cy="10634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2B46A-7B21-42F7-8086-43EF6CAB87E1}">
      <dsp:nvSpPr>
        <dsp:cNvPr id="0" name=""/>
        <dsp:cNvSpPr/>
      </dsp:nvSpPr>
      <dsp:spPr>
        <a:xfrm>
          <a:off x="1528842" y="4830252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WYKONANIE POSTANOWIENIA - POSTANOWIENIE O USTALENIU OPŁATY LEGALIZACYJNEJ </a:t>
          </a:r>
        </a:p>
      </dsp:txBody>
      <dsp:txXfrm>
        <a:off x="1559988" y="4861398"/>
        <a:ext cx="1612384" cy="1001127"/>
      </dsp:txXfrm>
    </dsp:sp>
    <dsp:sp modelId="{6602AD35-BF33-4666-88BE-6ACFC0CF8192}">
      <dsp:nvSpPr>
        <dsp:cNvPr id="0" name=""/>
        <dsp:cNvSpPr/>
      </dsp:nvSpPr>
      <dsp:spPr>
        <a:xfrm>
          <a:off x="3389595" y="1552537"/>
          <a:ext cx="1674676" cy="10634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FC9CB-5A74-4FC8-868A-C62F597C1447}">
      <dsp:nvSpPr>
        <dsp:cNvPr id="0" name=""/>
        <dsp:cNvSpPr/>
      </dsp:nvSpPr>
      <dsp:spPr>
        <a:xfrm>
          <a:off x="3575670" y="1729308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STWIERDZENIE BRAKU NIEPRAWIDŁOWOŚCI</a:t>
          </a:r>
        </a:p>
      </dsp:txBody>
      <dsp:txXfrm>
        <a:off x="3606816" y="1760454"/>
        <a:ext cx="1612384" cy="1001127"/>
      </dsp:txXfrm>
    </dsp:sp>
    <dsp:sp modelId="{D2DFF9D9-F6D1-4404-B94C-29A71611FF08}">
      <dsp:nvSpPr>
        <dsp:cNvPr id="0" name=""/>
        <dsp:cNvSpPr/>
      </dsp:nvSpPr>
      <dsp:spPr>
        <a:xfrm>
          <a:off x="3389595" y="3103009"/>
          <a:ext cx="1674676" cy="1063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A60BC-BC83-4778-B39E-EDBB965A8B45}">
      <dsp:nvSpPr>
        <dsp:cNvPr id="0" name=""/>
        <dsp:cNvSpPr/>
      </dsp:nvSpPr>
      <dsp:spPr>
        <a:xfrm>
          <a:off x="3575670" y="3279780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POSTANOWIENIE O USTALENIU OPŁATY LEGALIZACYJNEJ</a:t>
          </a:r>
        </a:p>
      </dsp:txBody>
      <dsp:txXfrm>
        <a:off x="3606816" y="3310926"/>
        <a:ext cx="1612384" cy="1001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489BB-9665-46BA-8AED-266F973A2F6C}">
      <dsp:nvSpPr>
        <dsp:cNvPr id="0" name=""/>
        <dsp:cNvSpPr/>
      </dsp:nvSpPr>
      <dsp:spPr>
        <a:xfrm>
          <a:off x="2315" y="0"/>
          <a:ext cx="4938758" cy="765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UISZCZENIE OPŁATY LEGALIZACYJNEJ</a:t>
          </a:r>
          <a:endParaRPr lang="pl-PL" sz="2500" kern="1200" dirty="0"/>
        </a:p>
      </dsp:txBody>
      <dsp:txXfrm>
        <a:off x="24724" y="22409"/>
        <a:ext cx="4893940" cy="720292"/>
      </dsp:txXfrm>
    </dsp:sp>
    <dsp:sp modelId="{9B39AA72-38F3-4D60-BCEB-C0915DC27BD5}">
      <dsp:nvSpPr>
        <dsp:cNvPr id="0" name=""/>
        <dsp:cNvSpPr/>
      </dsp:nvSpPr>
      <dsp:spPr>
        <a:xfrm>
          <a:off x="5434950" y="0"/>
          <a:ext cx="1047016" cy="7651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>
        <a:off x="5434950" y="153022"/>
        <a:ext cx="817483" cy="459066"/>
      </dsp:txXfrm>
    </dsp:sp>
    <dsp:sp modelId="{786EF424-6FE6-4DCF-9CD5-ED74F94203CA}">
      <dsp:nvSpPr>
        <dsp:cNvPr id="0" name=""/>
        <dsp:cNvSpPr/>
      </dsp:nvSpPr>
      <dsp:spPr>
        <a:xfrm>
          <a:off x="6916578" y="0"/>
          <a:ext cx="4938758" cy="765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DECYZJA O LEGALIZACJI</a:t>
          </a:r>
          <a:endParaRPr lang="pl-PL" sz="2500" kern="1200" dirty="0"/>
        </a:p>
      </dsp:txBody>
      <dsp:txXfrm>
        <a:off x="6938987" y="22409"/>
        <a:ext cx="4893940" cy="720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1581C-4308-46EC-B2CF-1FDC00187EF6}">
      <dsp:nvSpPr>
        <dsp:cNvPr id="0" name=""/>
        <dsp:cNvSpPr/>
      </dsp:nvSpPr>
      <dsp:spPr>
        <a:xfrm>
          <a:off x="2348" y="0"/>
          <a:ext cx="5008387" cy="2981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chemeClr val="tx1"/>
              </a:solidFill>
            </a:rPr>
            <a:t>DECYZJA O ROZBIÓRCE OBIEKTU BUDOWLANEGO LUB JEGO CZĘŚCI</a:t>
          </a:r>
        </a:p>
      </dsp:txBody>
      <dsp:txXfrm>
        <a:off x="89662" y="87314"/>
        <a:ext cx="4833759" cy="2806503"/>
      </dsp:txXfrm>
    </dsp:sp>
    <dsp:sp modelId="{5C52DEA0-90B8-4D8F-B0B4-E2FBABA8AAAB}">
      <dsp:nvSpPr>
        <dsp:cNvPr id="0" name=""/>
        <dsp:cNvSpPr/>
      </dsp:nvSpPr>
      <dsp:spPr>
        <a:xfrm>
          <a:off x="5512160" y="869525"/>
          <a:ext cx="1063020" cy="1242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300" kern="1200"/>
        </a:p>
      </dsp:txBody>
      <dsp:txXfrm>
        <a:off x="5512160" y="1117941"/>
        <a:ext cx="744114" cy="745248"/>
      </dsp:txXfrm>
    </dsp:sp>
    <dsp:sp modelId="{A25B62FC-1AA8-4B33-B2E1-7E6C43802A20}">
      <dsp:nvSpPr>
        <dsp:cNvPr id="0" name=""/>
        <dsp:cNvSpPr/>
      </dsp:nvSpPr>
      <dsp:spPr>
        <a:xfrm>
          <a:off x="7016434" y="0"/>
          <a:ext cx="5008387" cy="298113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u="sng" kern="1200" dirty="0">
              <a:solidFill>
                <a:schemeClr val="tx1"/>
              </a:solidFill>
            </a:rPr>
            <a:t>PRZESŁANKI: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1) NIEZŁOŻENIE WNIOSKU O LEGALIZACJĘ W WYMAGANYM TERMINIE;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2) WYCOFANIE WNIOSKU O LEGALIZACJĘ;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3) NIEPRZEDŁOŻENIE, W WYZNACZONYM TERMINIE, DOKUMENTÓW LEGALIZACYJNYCH;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4) NIEWYKONANIE, W WYZNACZONYM TERMINIE, POSTANOWIENIA O USUNIĘCIU NIEPRAWIDŁOWOŚCI W DOKUMENTACH LEGALIZACYJNYCH;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5) NIEUISZCZENIE OPŁATY LEGALIZACYJNEJ W WYZNACZONYM TERMINIE;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6) KONTYNUOWANIE BUDOWY POMIMO POSTANOWIENIA O WSTRZYMANIU BUDOWY.</a:t>
          </a:r>
        </a:p>
      </dsp:txBody>
      <dsp:txXfrm>
        <a:off x="7103748" y="87314"/>
        <a:ext cx="4833759" cy="28065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D7BC6-8E0B-4BE3-8CFE-3E7E75B4B22E}">
      <dsp:nvSpPr>
        <dsp:cNvPr id="0" name=""/>
        <dsp:cNvSpPr/>
      </dsp:nvSpPr>
      <dsp:spPr>
        <a:xfrm>
          <a:off x="207277" y="1614754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POSTANOWIENIE NAKŁADAJĄCE OBOWIĄZEK PRZEDŁOŻENIA OKREŚLONYCH DOKUMENTÓW LEGALIZACYJNYCH</a:t>
          </a:r>
        </a:p>
      </dsp:txBody>
      <dsp:txXfrm>
        <a:off x="240134" y="1647611"/>
        <a:ext cx="2177944" cy="1056115"/>
      </dsp:txXfrm>
    </dsp:sp>
    <dsp:sp modelId="{78D48660-13B8-4A2C-BF1B-A8A10DC6597D}">
      <dsp:nvSpPr>
        <dsp:cNvPr id="0" name=""/>
        <dsp:cNvSpPr/>
      </dsp:nvSpPr>
      <dsp:spPr>
        <a:xfrm rot="17945813">
          <a:off x="1976898" y="1346151"/>
          <a:ext cx="1845539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845539" y="23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853529" y="1323215"/>
        <a:ext cx="92276" cy="92276"/>
      </dsp:txXfrm>
    </dsp:sp>
    <dsp:sp modelId="{473D2DC1-6AB2-4114-B1D3-494CEA77F6E7}">
      <dsp:nvSpPr>
        <dsp:cNvPr id="0" name=""/>
        <dsp:cNvSpPr/>
      </dsp:nvSpPr>
      <dsp:spPr>
        <a:xfrm>
          <a:off x="3348400" y="2124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 DOKONANIU KONTROLI DOKUMENTÓW STWIERDZONA ZOSTAŁA ICH KOMPLETNOŚĆ</a:t>
          </a:r>
        </a:p>
      </dsp:txBody>
      <dsp:txXfrm>
        <a:off x="3381257" y="34981"/>
        <a:ext cx="2177944" cy="1056115"/>
      </dsp:txXfrm>
    </dsp:sp>
    <dsp:sp modelId="{D1A536AF-EA10-41BF-89D3-CB1EAF46F5A8}">
      <dsp:nvSpPr>
        <dsp:cNvPr id="0" name=""/>
        <dsp:cNvSpPr/>
      </dsp:nvSpPr>
      <dsp:spPr>
        <a:xfrm>
          <a:off x="5592058" y="539836"/>
          <a:ext cx="897463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897463" y="232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018353" y="540602"/>
        <a:ext cx="44873" cy="44873"/>
      </dsp:txXfrm>
    </dsp:sp>
    <dsp:sp modelId="{0CBAF311-3720-4BC2-8356-60114325A982}">
      <dsp:nvSpPr>
        <dsp:cNvPr id="0" name=""/>
        <dsp:cNvSpPr/>
      </dsp:nvSpPr>
      <dsp:spPr>
        <a:xfrm>
          <a:off x="6489522" y="2124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DECYZJA O LEGALIZACJI</a:t>
          </a:r>
        </a:p>
      </dsp:txBody>
      <dsp:txXfrm>
        <a:off x="6522379" y="34981"/>
        <a:ext cx="2177944" cy="1056115"/>
      </dsp:txXfrm>
    </dsp:sp>
    <dsp:sp modelId="{1ED7F4DF-894F-4905-B05D-254B8669DA7D}">
      <dsp:nvSpPr>
        <dsp:cNvPr id="0" name=""/>
        <dsp:cNvSpPr/>
      </dsp:nvSpPr>
      <dsp:spPr>
        <a:xfrm rot="1186030">
          <a:off x="2422839" y="2313728"/>
          <a:ext cx="953658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953658" y="23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875826" y="2313090"/>
        <a:ext cx="47682" cy="47682"/>
      </dsp:txXfrm>
    </dsp:sp>
    <dsp:sp modelId="{60394EB7-7E90-4261-AA9B-F572F921DC0B}">
      <dsp:nvSpPr>
        <dsp:cNvPr id="0" name=""/>
        <dsp:cNvSpPr/>
      </dsp:nvSpPr>
      <dsp:spPr>
        <a:xfrm>
          <a:off x="3348400" y="1937280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 DOKONANIU KONTROLI DOKUMENTÓW STWIERDZONA ZOSTAŁA ICH NIEKOMPLETNOŚĆ</a:t>
          </a:r>
        </a:p>
      </dsp:txBody>
      <dsp:txXfrm>
        <a:off x="3381257" y="1970137"/>
        <a:ext cx="2177944" cy="1056115"/>
      </dsp:txXfrm>
    </dsp:sp>
    <dsp:sp modelId="{E1CE5296-F8FF-46C4-BA26-ECF5BF07CF86}">
      <dsp:nvSpPr>
        <dsp:cNvPr id="0" name=""/>
        <dsp:cNvSpPr/>
      </dsp:nvSpPr>
      <dsp:spPr>
        <a:xfrm>
          <a:off x="5592058" y="2474991"/>
          <a:ext cx="897463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897463" y="232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018353" y="2475758"/>
        <a:ext cx="44873" cy="44873"/>
      </dsp:txXfrm>
    </dsp:sp>
    <dsp:sp modelId="{6BAF6F6B-C0ED-4C4C-B3B7-B067D4ED9842}">
      <dsp:nvSpPr>
        <dsp:cNvPr id="0" name=""/>
        <dsp:cNvSpPr/>
      </dsp:nvSpPr>
      <dsp:spPr>
        <a:xfrm>
          <a:off x="6489522" y="1937280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POSTANOWIENIE O USUNIĘCIU NIEKOMPLETNOŚCI DOKUMENTÓW W WYZNACZONYM TERMINIE</a:t>
          </a:r>
        </a:p>
      </dsp:txBody>
      <dsp:txXfrm>
        <a:off x="6522379" y="1970137"/>
        <a:ext cx="2177944" cy="1056115"/>
      </dsp:txXfrm>
    </dsp:sp>
    <dsp:sp modelId="{868D24D9-9DC3-4C7F-93C7-F34AEC794CF1}">
      <dsp:nvSpPr>
        <dsp:cNvPr id="0" name=""/>
        <dsp:cNvSpPr/>
      </dsp:nvSpPr>
      <dsp:spPr>
        <a:xfrm rot="19457599">
          <a:off x="8629297" y="2152465"/>
          <a:ext cx="1105229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105229" y="232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9154281" y="2148038"/>
        <a:ext cx="55261" cy="55261"/>
      </dsp:txXfrm>
    </dsp:sp>
    <dsp:sp modelId="{5C512BCE-3556-4821-B30F-9628C7786909}">
      <dsp:nvSpPr>
        <dsp:cNvPr id="0" name=""/>
        <dsp:cNvSpPr/>
      </dsp:nvSpPr>
      <dsp:spPr>
        <a:xfrm>
          <a:off x="9630644" y="1292228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NIEKOMPLETNOŚĆ ZOSTAŁA USUNIĘTA W WYZNACZONYM TERMINIE – DECYZJA O LEGALIZACJI</a:t>
          </a:r>
        </a:p>
      </dsp:txBody>
      <dsp:txXfrm>
        <a:off x="9663501" y="1325085"/>
        <a:ext cx="2177944" cy="1056115"/>
      </dsp:txXfrm>
    </dsp:sp>
    <dsp:sp modelId="{001A4681-F09A-4460-9A52-3D447F70AB60}">
      <dsp:nvSpPr>
        <dsp:cNvPr id="0" name=""/>
        <dsp:cNvSpPr/>
      </dsp:nvSpPr>
      <dsp:spPr>
        <a:xfrm rot="2142401">
          <a:off x="8629297" y="2797517"/>
          <a:ext cx="1105229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105229" y="232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9154281" y="2793090"/>
        <a:ext cx="55261" cy="55261"/>
      </dsp:txXfrm>
    </dsp:sp>
    <dsp:sp modelId="{30D0AF2A-48D9-4619-A41D-D2878718A437}">
      <dsp:nvSpPr>
        <dsp:cNvPr id="0" name=""/>
        <dsp:cNvSpPr/>
      </dsp:nvSpPr>
      <dsp:spPr>
        <a:xfrm>
          <a:off x="9630644" y="2582332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NIEWYKONANO POSTANOWIENIA – NAKAZ ROZBIÓRKI</a:t>
          </a:r>
        </a:p>
      </dsp:txBody>
      <dsp:txXfrm>
        <a:off x="9663501" y="2615189"/>
        <a:ext cx="2177944" cy="1056115"/>
      </dsp:txXfrm>
    </dsp:sp>
    <dsp:sp modelId="{34999C63-32B7-4A25-8898-AFF16D5F9F80}">
      <dsp:nvSpPr>
        <dsp:cNvPr id="0" name=""/>
        <dsp:cNvSpPr/>
      </dsp:nvSpPr>
      <dsp:spPr>
        <a:xfrm rot="3654187">
          <a:off x="1976898" y="2958780"/>
          <a:ext cx="1845539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845539" y="23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853529" y="2935845"/>
        <a:ext cx="92276" cy="92276"/>
      </dsp:txXfrm>
    </dsp:sp>
    <dsp:sp modelId="{FF75FB42-A735-4871-8AB6-9A167E9987F6}">
      <dsp:nvSpPr>
        <dsp:cNvPr id="0" name=""/>
        <dsp:cNvSpPr/>
      </dsp:nvSpPr>
      <dsp:spPr>
        <a:xfrm>
          <a:off x="3348400" y="3227383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NIEPRZEDŁOŻENIE DOKUMENTÓW – NAKAZ ROZBIÓRKI</a:t>
          </a:r>
        </a:p>
      </dsp:txBody>
      <dsp:txXfrm>
        <a:off x="3381257" y="3260240"/>
        <a:ext cx="2177944" cy="1056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21684-7958-43AB-9E54-551FD176C00C}">
      <dsp:nvSpPr>
        <dsp:cNvPr id="0" name=""/>
        <dsp:cNvSpPr/>
      </dsp:nvSpPr>
      <dsp:spPr>
        <a:xfrm>
          <a:off x="7727399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FFA46-5CDC-4408-A0AE-7A2C5C794D9E}">
      <dsp:nvSpPr>
        <dsp:cNvPr id="0" name=""/>
        <dsp:cNvSpPr/>
      </dsp:nvSpPr>
      <dsp:spPr>
        <a:xfrm>
          <a:off x="6702282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FD362-2AF7-4238-BA41-E2EBFEF2708C}">
      <dsp:nvSpPr>
        <dsp:cNvPr id="0" name=""/>
        <dsp:cNvSpPr/>
      </dsp:nvSpPr>
      <dsp:spPr>
        <a:xfrm>
          <a:off x="4652049" y="1066678"/>
          <a:ext cx="3075350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3075350" y="332464"/>
              </a:lnTo>
              <a:lnTo>
                <a:pt x="3075350" y="4878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EAA7C-C123-4FCA-B9E6-65BB03974C39}">
      <dsp:nvSpPr>
        <dsp:cNvPr id="0" name=""/>
        <dsp:cNvSpPr/>
      </dsp:nvSpPr>
      <dsp:spPr>
        <a:xfrm>
          <a:off x="3626932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F95E5-FA6F-42CD-8F27-D22C9E4D10A3}">
      <dsp:nvSpPr>
        <dsp:cNvPr id="0" name=""/>
        <dsp:cNvSpPr/>
      </dsp:nvSpPr>
      <dsp:spPr>
        <a:xfrm>
          <a:off x="2601815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60BE6-C0F4-4147-80F4-6E1AF68F3294}">
      <dsp:nvSpPr>
        <dsp:cNvPr id="0" name=""/>
        <dsp:cNvSpPr/>
      </dsp:nvSpPr>
      <dsp:spPr>
        <a:xfrm>
          <a:off x="3626932" y="1066678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86EB3-1350-4746-9038-1C6FBE3AD45B}">
      <dsp:nvSpPr>
        <dsp:cNvPr id="0" name=""/>
        <dsp:cNvSpPr/>
      </dsp:nvSpPr>
      <dsp:spPr>
        <a:xfrm>
          <a:off x="1576698" y="1066678"/>
          <a:ext cx="3075350" cy="487862"/>
        </a:xfrm>
        <a:custGeom>
          <a:avLst/>
          <a:gdLst/>
          <a:ahLst/>
          <a:cxnLst/>
          <a:rect l="0" t="0" r="0" b="0"/>
          <a:pathLst>
            <a:path>
              <a:moveTo>
                <a:pt x="3075350" y="0"/>
              </a:moveTo>
              <a:lnTo>
                <a:pt x="3075350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E2BC2-8BCE-4722-BA82-9ABFDF978CB7}">
      <dsp:nvSpPr>
        <dsp:cNvPr id="0" name=""/>
        <dsp:cNvSpPr/>
      </dsp:nvSpPr>
      <dsp:spPr>
        <a:xfrm>
          <a:off x="3813317" y="1489"/>
          <a:ext cx="1677464" cy="10651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76EE1-A002-4FC0-BA90-DA6BF20181F4}">
      <dsp:nvSpPr>
        <dsp:cNvPr id="0" name=""/>
        <dsp:cNvSpPr/>
      </dsp:nvSpPr>
      <dsp:spPr>
        <a:xfrm>
          <a:off x="3999701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Wstrzymanie postanowieniem prowadzenia robót budowlanych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50 ust. 1</a:t>
          </a:r>
        </a:p>
      </dsp:txBody>
      <dsp:txXfrm>
        <a:off x="4030899" y="209752"/>
        <a:ext cx="1615068" cy="1002793"/>
      </dsp:txXfrm>
    </dsp:sp>
    <dsp:sp modelId="{C87ACD46-A485-4578-8EDC-1FF3A091CBB7}">
      <dsp:nvSpPr>
        <dsp:cNvPr id="0" name=""/>
        <dsp:cNvSpPr/>
      </dsp:nvSpPr>
      <dsp:spPr>
        <a:xfrm>
          <a:off x="737966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7F901-E02E-4F52-B36A-F3CE7D29AB7E}">
      <dsp:nvSpPr>
        <dsp:cNvPr id="0" name=""/>
        <dsp:cNvSpPr/>
      </dsp:nvSpPr>
      <dsp:spPr>
        <a:xfrm>
          <a:off x="924351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1 pkt 1 </a:t>
          </a:r>
          <a:br>
            <a:rPr lang="pl-PL" sz="1200" kern="1200" dirty="0"/>
          </a:br>
          <a:r>
            <a:rPr lang="pl-PL" sz="2800" b="1" kern="1200" dirty="0">
              <a:solidFill>
                <a:srgbClr val="FF0066"/>
              </a:solidFill>
            </a:rPr>
            <a:t>X</a:t>
          </a:r>
          <a:endParaRPr lang="pl-PL" sz="1200" b="1" kern="1200" dirty="0">
            <a:solidFill>
              <a:srgbClr val="FF0066"/>
            </a:solidFill>
          </a:endParaRPr>
        </a:p>
      </dsp:txBody>
      <dsp:txXfrm>
        <a:off x="955549" y="1762804"/>
        <a:ext cx="1615068" cy="1002793"/>
      </dsp:txXfrm>
    </dsp:sp>
    <dsp:sp modelId="{7399A739-F75F-4798-ABAA-5AA932D5B9CE}">
      <dsp:nvSpPr>
        <dsp:cNvPr id="0" name=""/>
        <dsp:cNvSpPr/>
      </dsp:nvSpPr>
      <dsp:spPr>
        <a:xfrm>
          <a:off x="2788200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6D767-7131-4342-9DF6-1F50D6F7B866}">
      <dsp:nvSpPr>
        <dsp:cNvPr id="0" name=""/>
        <dsp:cNvSpPr/>
      </dsp:nvSpPr>
      <dsp:spPr>
        <a:xfrm>
          <a:off x="2974584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1 pkt 2</a:t>
          </a:r>
        </a:p>
      </dsp:txBody>
      <dsp:txXfrm>
        <a:off x="3005782" y="1762804"/>
        <a:ext cx="1615068" cy="1002793"/>
      </dsp:txXfrm>
    </dsp:sp>
    <dsp:sp modelId="{1A487A67-69C7-49A7-BBE0-ADE9AD274E63}">
      <dsp:nvSpPr>
        <dsp:cNvPr id="0" name=""/>
        <dsp:cNvSpPr/>
      </dsp:nvSpPr>
      <dsp:spPr>
        <a:xfrm>
          <a:off x="1763083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58C5E-9E57-4199-9730-451060FC936B}">
      <dsp:nvSpPr>
        <dsp:cNvPr id="0" name=""/>
        <dsp:cNvSpPr/>
      </dsp:nvSpPr>
      <dsp:spPr>
        <a:xfrm>
          <a:off x="1949467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3 pkt 1 </a:t>
          </a:r>
          <a:br>
            <a:rPr lang="pl-PL" sz="1200" kern="1200" dirty="0"/>
          </a:br>
          <a:r>
            <a:rPr lang="pl-PL" sz="2800" b="1" kern="1200" dirty="0">
              <a:solidFill>
                <a:srgbClr val="00B050"/>
              </a:solidFill>
            </a:rPr>
            <a:t>+</a:t>
          </a:r>
          <a:endParaRPr lang="pl-PL" sz="1200" b="1" kern="1200" dirty="0">
            <a:solidFill>
              <a:srgbClr val="00B050"/>
            </a:solidFill>
          </a:endParaRPr>
        </a:p>
      </dsp:txBody>
      <dsp:txXfrm>
        <a:off x="1980665" y="3315857"/>
        <a:ext cx="1615068" cy="1002793"/>
      </dsp:txXfrm>
    </dsp:sp>
    <dsp:sp modelId="{CF29160B-1F72-430B-80CE-20998255A303}">
      <dsp:nvSpPr>
        <dsp:cNvPr id="0" name=""/>
        <dsp:cNvSpPr/>
      </dsp:nvSpPr>
      <dsp:spPr>
        <a:xfrm>
          <a:off x="3813317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92F19-A1D0-4998-BFF0-9F6F98E13409}">
      <dsp:nvSpPr>
        <dsp:cNvPr id="0" name=""/>
        <dsp:cNvSpPr/>
      </dsp:nvSpPr>
      <dsp:spPr>
        <a:xfrm>
          <a:off x="3999701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3 pkt 2</a:t>
          </a:r>
          <a:br>
            <a:rPr lang="pl-PL" sz="1200" kern="1200" dirty="0"/>
          </a:br>
          <a:r>
            <a:rPr lang="pl-PL" sz="2800" b="1" kern="1200" dirty="0">
              <a:solidFill>
                <a:srgbClr val="FF0066"/>
              </a:solidFill>
            </a:rPr>
            <a:t>X</a:t>
          </a:r>
          <a:endParaRPr lang="pl-PL" sz="1200" kern="1200" dirty="0"/>
        </a:p>
      </dsp:txBody>
      <dsp:txXfrm>
        <a:off x="4030899" y="3315857"/>
        <a:ext cx="1615068" cy="1002793"/>
      </dsp:txXfrm>
    </dsp:sp>
    <dsp:sp modelId="{557ACB4D-18DD-4EBB-9140-9F1782029551}">
      <dsp:nvSpPr>
        <dsp:cNvPr id="0" name=""/>
        <dsp:cNvSpPr/>
      </dsp:nvSpPr>
      <dsp:spPr>
        <a:xfrm>
          <a:off x="6888667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752B6-7FE2-4191-9FAE-5CC8B6CD0B2B}">
      <dsp:nvSpPr>
        <dsp:cNvPr id="0" name=""/>
        <dsp:cNvSpPr/>
      </dsp:nvSpPr>
      <dsp:spPr>
        <a:xfrm>
          <a:off x="7075052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1 pkt 3</a:t>
          </a:r>
        </a:p>
      </dsp:txBody>
      <dsp:txXfrm>
        <a:off x="7106250" y="1762804"/>
        <a:ext cx="1615068" cy="1002793"/>
      </dsp:txXfrm>
    </dsp:sp>
    <dsp:sp modelId="{1B22D9C2-8796-4745-8201-75C2B5707519}">
      <dsp:nvSpPr>
        <dsp:cNvPr id="0" name=""/>
        <dsp:cNvSpPr/>
      </dsp:nvSpPr>
      <dsp:spPr>
        <a:xfrm>
          <a:off x="5863550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948E6-FCCD-4D4C-AD6C-4D7EEA1B3F9C}">
      <dsp:nvSpPr>
        <dsp:cNvPr id="0" name=""/>
        <dsp:cNvSpPr/>
      </dsp:nvSpPr>
      <dsp:spPr>
        <a:xfrm>
          <a:off x="6049935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4</a:t>
          </a:r>
          <a:br>
            <a:rPr lang="pl-PL" sz="1200" kern="1200" dirty="0"/>
          </a:br>
          <a:r>
            <a:rPr lang="pl-PL" sz="2800" b="1" kern="1200" dirty="0">
              <a:solidFill>
                <a:srgbClr val="00B050"/>
              </a:solidFill>
            </a:rPr>
            <a:t>+</a:t>
          </a:r>
          <a:endParaRPr lang="pl-PL" sz="1200" kern="1200" dirty="0"/>
        </a:p>
      </dsp:txBody>
      <dsp:txXfrm>
        <a:off x="6081133" y="3315857"/>
        <a:ext cx="1615068" cy="1002793"/>
      </dsp:txXfrm>
    </dsp:sp>
    <dsp:sp modelId="{4E8852A0-F060-48FC-82B0-AC3E1C8CE9AA}">
      <dsp:nvSpPr>
        <dsp:cNvPr id="0" name=""/>
        <dsp:cNvSpPr/>
      </dsp:nvSpPr>
      <dsp:spPr>
        <a:xfrm>
          <a:off x="7913784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81D7E-FD3A-4D61-80BD-4CCCD43760EC}">
      <dsp:nvSpPr>
        <dsp:cNvPr id="0" name=""/>
        <dsp:cNvSpPr/>
      </dsp:nvSpPr>
      <dsp:spPr>
        <a:xfrm>
          <a:off x="8100169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5</a:t>
          </a:r>
          <a:br>
            <a:rPr lang="pl-PL" sz="1200" kern="1200" dirty="0"/>
          </a:br>
          <a:r>
            <a:rPr lang="pl-PL" sz="2800" b="1" kern="1200" dirty="0">
              <a:solidFill>
                <a:srgbClr val="FF0066"/>
              </a:solidFill>
            </a:rPr>
            <a:t>X</a:t>
          </a:r>
          <a:endParaRPr lang="pl-PL" sz="1200" kern="1200" dirty="0"/>
        </a:p>
      </dsp:txBody>
      <dsp:txXfrm>
        <a:off x="8131367" y="3315857"/>
        <a:ext cx="1615068" cy="100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86E01-C79A-E72D-9C67-180ECB84D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B88E8B-B886-0FFD-FEF6-24603164B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0C8974-9C14-C206-CDAB-452BDCD4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8528E2-4B79-7E8C-B06A-72578D98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27EB18-2574-8840-34F7-CBFD265C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4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68AEE5-A440-6905-8FA6-985ED08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6F3EFF-924D-170A-5FFA-03C8DAF04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47DB9C-90D4-D4B1-1C28-696735B2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544C9C-E4A2-3C1D-4112-636207D4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D34512-D422-BAF8-82C7-28F213AF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2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A083BEB-CD67-DC35-3412-F0883BC22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CF0855-888C-E6C5-83F3-D610EB700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85F153-94AB-6588-E235-0DA9A3B1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55F47A-4196-4747-3920-E8340D3C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CD947E-0847-3748-BFC4-2992D5EF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27E78A-D884-2ED6-1E4B-C5829911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E7D4FD-65D1-716C-8417-3A5A6A9D5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4848F6-9A9E-8BC2-01CF-40C9B85A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4A351B-3516-CD1C-FB9F-2C2BC5C7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FF9D74-C39F-975F-F711-F447975F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D445E0-4EB2-88DA-793E-D82718D2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01D2D5-AE86-2695-C60D-9FAA3D0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186B5C-939F-6CEA-19C5-C4D15497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29672B-BE34-3C52-D75D-5D532050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63D119-E2CE-B4AF-2385-F7FF6658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2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DA603-8839-FDA3-8CBC-0CD3CEC9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A6DE5-D8FE-2FA9-612E-9CD3DD309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24482C-7D39-F87A-3DEC-1EE6F79E9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0F11E9-86E3-63C7-7B7E-B970BB7B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1462143-E338-F05F-78E7-F6ECC519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E54539-C7AE-140F-9F2F-B195734B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3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1C34B-CABE-C544-69F0-CA7B5794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616BF4-E4C4-64AE-D3B4-68600573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EE1828-95A1-4479-BD63-158BB4533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E9A2AB8-6160-A200-E7BB-FD146C238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0C0E6A9-063C-BF3E-8020-6169C1932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5DA5857-B3D7-FC45-78B9-DEAEEB11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D842EFA-F00D-8CD1-EA50-2B680E04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F0FC7D0-A2D0-E6A3-C9E4-CEB897C2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3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536D67-0E4A-5819-C5C0-6050004F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B682874-F4C6-F644-5B63-44912366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801AF5E-19B6-E0C4-70C6-9CB4A511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919767-629C-2A09-C242-DAAA70D6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4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F445982-67C1-507E-2404-51AE37ED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535FEA-CCBA-37A7-C6E4-4A08115D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555F11-0DC6-A23D-5324-AAB64C6B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2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92307-8219-52BD-644A-83D8EE22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C45BA9-A025-9146-10A9-2F99C250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D4E3A8-83CB-0DD3-4ED0-2608D26D3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F5E4AD-602E-EF32-F4BF-4FA3FC47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61A68A-52CD-1950-E5FB-5E7E492F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BD8F17-5220-E578-D983-D6D0E7DD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1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DE9E5-A76F-5E6A-A03A-36BC2D55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9FDF3F1-B88A-FA45-AE7E-94BC261D9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8638EB-D3E1-D199-D27C-CD6617B3C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D167B2-6CEE-6695-242E-36210A72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FF85B7-9F4C-AE7B-76FC-FD059C77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70DCC0-A997-ADBA-19D1-50C57839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2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83C8F24-9761-AA03-132D-D70C07EF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8888D7-69BD-C717-8263-30599EACA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C4E649-B03E-65D6-3781-96493F19D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27A6-04D8-4318-AEE8-9FA67BCF67C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9477D0-A19A-9541-2867-A4B87842F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2C4987-4920-5B31-7E58-363F36A4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3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#/jurisprudence/523695426/1/ii-sa-po-405-23-ocena-naruszenia-przepisow-ustawy-prawo-budowlane-wyrok-wojewodzkiego-sadu...?cm=URELA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#/jurisprudence/523648401/1/vii-sa-wa-2410-22-zwiazany-charakter-decyzji-rozbiorkowej-wyrok-wojewodzkiego-sadu...?cm=URELA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9B1B1F-6F76-4428-9FBD-B33E9D1B5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pl-PL" sz="6600"/>
              <a:t>SAMOWOLA BUDOWLANA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FD85CC-8511-4A39-BF7C-ABDE0ED3E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DR KARINA PILARZ</a:t>
            </a:r>
            <a:endParaRPr lang="pl-PL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964946-EC5F-4FB4-8FFB-DA70C9F9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pl-PL" b="1" u="sng" dirty="0"/>
              <a:t>UPROSZCZONE POSTĘPOWANIE LEGALIZACYJNE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0EC16A-A804-44BC-AE57-B6D0552FDBDE}"/>
              </a:ext>
            </a:extLst>
          </p:cNvPr>
          <p:cNvSpPr txBox="1"/>
          <p:nvPr/>
        </p:nvSpPr>
        <p:spPr>
          <a:xfrm>
            <a:off x="314131" y="2528596"/>
            <a:ext cx="11579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PRZESŁANKI:</a:t>
            </a:r>
          </a:p>
          <a:p>
            <a:pPr algn="just"/>
            <a:endParaRPr lang="pl-P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49f 1. W przypadku stwierdzenia budowy obiektu budowlanego lub jego części: </a:t>
            </a:r>
          </a:p>
          <a:p>
            <a:pPr algn="just"/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bez wymaganej decyzji o pozwoleniu na budowę albo </a:t>
            </a:r>
          </a:p>
          <a:p>
            <a:pPr algn="just"/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bez wymaganego zgłoszenia albo pomimo wniesienia sprzeciwu do tego zgłoszenia </a:t>
            </a:r>
          </a:p>
          <a:p>
            <a:pPr algn="just"/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pl-PL" sz="1800" b="1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jeżeli od zakończenia budowy upłynęło co najmniej 20 lat</a:t>
            </a: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organ nadzoru budowlanego wszczyna uproszczone postępowanie legalizacyjne.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088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428613C-CE6E-4FAA-B533-3283E7244C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411" y="1079176"/>
          <a:ext cx="1208158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DA6887D3-686F-4A26-B58C-D50447768CB3}"/>
              </a:ext>
            </a:extLst>
          </p:cNvPr>
          <p:cNvCxnSpPr>
            <a:cxnSpLocks/>
          </p:cNvCxnSpPr>
          <p:nvPr/>
        </p:nvCxnSpPr>
        <p:spPr>
          <a:xfrm>
            <a:off x="1548882" y="4478694"/>
            <a:ext cx="0" cy="1063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98AD88A-970F-4A9B-A082-8F66A03BACEE}"/>
              </a:ext>
            </a:extLst>
          </p:cNvPr>
          <p:cNvSpPr txBox="1"/>
          <p:nvPr/>
        </p:nvSpPr>
        <p:spPr>
          <a:xfrm>
            <a:off x="110412" y="5778824"/>
            <a:ext cx="361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TERMINIE NIE KRÓTSZYM NIŻ 60 DNI OD DNIA DORĘCZENIA POSTANOWIENIA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B93DAA-4EE6-451C-950A-3DB594DD2A76}"/>
              </a:ext>
            </a:extLst>
          </p:cNvPr>
          <p:cNvSpPr txBox="1"/>
          <p:nvPr/>
        </p:nvSpPr>
        <p:spPr>
          <a:xfrm>
            <a:off x="223935" y="233265"/>
            <a:ext cx="32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ART. 49G, ART. 49H I ART. 49I PB</a:t>
            </a:r>
          </a:p>
        </p:txBody>
      </p:sp>
    </p:spTree>
    <p:extLst>
      <p:ext uri="{BB962C8B-B14F-4D97-AF65-F5344CB8AC3E}">
        <p14:creationId xmlns:p14="http://schemas.microsoft.com/office/powerpoint/2010/main" val="395309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48EA2F-BE9F-496F-BFA5-D3E70F61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Postępowanie naprawcze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79964F-9197-48FB-8DE6-3553A369D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50. 1.</a:t>
            </a: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 przypadkach innych niż określone w art. 48 ust. 1 lub w art. 49f </a:t>
            </a:r>
            <a:r>
              <a:rPr lang="pl-PL" sz="1800" b="1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organ nadzoru budowlanego wstrzymuje postanowieniem prowadzenie robót budowlanych wykonywanych: </a:t>
            </a:r>
          </a:p>
          <a:p>
            <a:pPr marL="0" indent="0" algn="just">
              <a:buNone/>
            </a:pP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bez wymaganej decyzji o pozwoleniu na budowę albo zgłoszenia lub </a:t>
            </a:r>
          </a:p>
          <a:p>
            <a:pPr marL="0" indent="0" algn="just">
              <a:buNone/>
            </a:pP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w sposób mogący spowodować zagrożenie bezpieczeństwa ludzi lub mienia lub zagrożenia środowiska, lub </a:t>
            </a:r>
          </a:p>
          <a:p>
            <a:pPr marL="0" indent="0" algn="just">
              <a:buNone/>
            </a:pP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na podstawie zgłoszenia z naruszeniem art. 29 ust. 1 i 3, lub </a:t>
            </a:r>
          </a:p>
          <a:p>
            <a:pPr marL="0" indent="0" algn="just">
              <a:buNone/>
            </a:pP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w sposób istotnie odbiegający od ustaleń i warunków określonych w decyzji o pozwoleniu na budowę, projekcie zagospodarowania działki lub terenu, projekcie architektoniczno-budowlanym lub w przepisach.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647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EC26D-D0BD-47D9-892F-C71A3910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F3F05E-573C-430F-A0A7-8D74FFBF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51.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Przed upływem 2 miesięcy od dnia wydania postanowienia, o którym mowa w art. 50 ust. 1,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nadzoru budowlanego w drodze decyzji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l-PL" sz="1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nakazuje zaniechanie dalszych robót budowlanych bądź rozbiórkę obiektu budowlanego lub jego części, bądź doprowadzenie obiektu do stanu poprzedniego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l-PL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nakłada obowiązek wykonania określonych czynności lub robót budowlanych w celu doprowadzenia wykonywanych robót budowlanych do stanu zgodnego z prawem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określając termin ich wykonania, albo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l-PL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 istotnego odstąpienia od zatwierdzonego projektu zagospodarowania działki lub terenu, projektu architektoniczno-budowlanego lub innych warunków decyzji o pozwoleniu na budowę – nakłada, określając termin wykonania, </a:t>
            </a:r>
            <a:r>
              <a:rPr lang="pl-PL" sz="16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obowiązek sporządzenia i przedstawienia projektu zagospodarowania działki lub terenu lub projektu architektoniczno-budowlanego zamiennego uwzględniającego zmiany wynikające z dotychczas wykonanych robót budowlanych oraz – w razie potrzeby – wykonania określonych czynności lub robót budowlanych w celu doprowadzenia wykonywanych robót budowlanych do stanu zgodnego z prawem</a:t>
            </a:r>
            <a:r>
              <a:rPr lang="pl-PL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przepisy dotyczące projektu zagospodarowania działki lub terenu oraz projektu architektoniczno-budowlanego stosuje się odpowiednio do zakresu tych zmian.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1a. </a:t>
            </a:r>
            <a:r>
              <a:rPr lang="pl-PL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 istotnego odstąpienia od projektu zagospodarowania działki lub terenu lub projektu architektoniczno-budowlanego z naruszeniem art. 36a ust. 1a, przepisy ust. 1 pkt 3 oraz ust. 4 i 5 stosuje się odpowiednio. 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endParaRPr lang="pl-PL" sz="16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 przypadku wydania nakazu, o którym mowa w art. 50a pkt 2, decyzje, o których mowa w ust. 1 pkt 2 lub 3, wydaje się po wykonaniu obowiązku określonego w tym nakazie. </a:t>
            </a:r>
          </a:p>
        </p:txBody>
      </p:sp>
    </p:spTree>
    <p:extLst>
      <p:ext uri="{BB962C8B-B14F-4D97-AF65-F5344CB8AC3E}">
        <p14:creationId xmlns:p14="http://schemas.microsoft.com/office/powerpoint/2010/main" val="59949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224CF-8A8B-4645-9AAA-B895B1D0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E99963-62A2-4D9C-A7F2-CFE1DDCD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3. Po upływie terminu lub na wniosek inwestora, </a:t>
            </a:r>
            <a:r>
              <a:rPr lang="pl-PL" b="1" dirty="0">
                <a:solidFill>
                  <a:srgbClr val="00B050"/>
                </a:solidFill>
              </a:rPr>
              <a:t>organ nadzoru budowlanego sprawdza wykonanie obowiązku</a:t>
            </a:r>
            <a:r>
              <a:rPr lang="pl-PL" dirty="0"/>
              <a:t>, o którym mowa w ust. 1 pkt 2, i wydaje </a:t>
            </a:r>
            <a:r>
              <a:rPr lang="pl-PL" b="1" u="sng" dirty="0"/>
              <a:t>decyzję</a:t>
            </a:r>
            <a:r>
              <a:rPr lang="pl-PL" dirty="0"/>
              <a:t>:</a:t>
            </a:r>
          </a:p>
          <a:p>
            <a:pPr marL="0" indent="0" algn="just">
              <a:buNone/>
            </a:pPr>
            <a:r>
              <a:rPr lang="pl-PL" dirty="0"/>
              <a:t>1) </a:t>
            </a:r>
            <a:r>
              <a:rPr lang="pl-PL" dirty="0">
                <a:solidFill>
                  <a:srgbClr val="00B050"/>
                </a:solidFill>
              </a:rPr>
              <a:t>o stwierdzeniu wykonania obowiązku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/>
              <a:t>albo </a:t>
            </a:r>
          </a:p>
          <a:p>
            <a:pPr marL="0" indent="0" algn="just">
              <a:buNone/>
            </a:pPr>
            <a:r>
              <a:rPr lang="pl-PL" dirty="0"/>
              <a:t>2) </a:t>
            </a:r>
            <a:r>
              <a:rPr lang="pl-PL" dirty="0">
                <a:solidFill>
                  <a:srgbClr val="00B050"/>
                </a:solidFill>
              </a:rPr>
              <a:t>w przypadku niewykonania obowiązku – nakazującą zaniechanie dalszych robót budowlanych bądź rozbiórkę obiektu lub jego części, bądź doprowadzenie obiektu do stanu poprzedniego. </a:t>
            </a:r>
          </a:p>
          <a:p>
            <a:pPr marL="0" indent="0" algn="just">
              <a:buNone/>
            </a:pPr>
            <a:r>
              <a:rPr lang="pl-PL" dirty="0"/>
              <a:t>4. Po upływie terminu lub na wniosek inwestora organ nadzoru budowlanego sprawdza wykonanie obowiązku, o którym mowa w ust. 1 pkt 3, i wydaje decyzję o:</a:t>
            </a:r>
          </a:p>
          <a:p>
            <a:pPr marL="0" indent="0" algn="just">
              <a:buNone/>
            </a:pPr>
            <a:r>
              <a:rPr lang="pl-PL" dirty="0"/>
              <a:t>1) zatwierdzeniu projektów, o których mowa w ust. 1 pkt 3, oraz</a:t>
            </a:r>
          </a:p>
          <a:p>
            <a:pPr marL="0" indent="0" algn="just">
              <a:buNone/>
            </a:pPr>
            <a:r>
              <a:rPr lang="pl-PL" dirty="0"/>
              <a:t>2) pozwoleniu na wznowienie robót budowlanych – jeżeli roboty budowlane nie zostały zakończone.</a:t>
            </a: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dirty="0"/>
              <a:t>(…)</a:t>
            </a:r>
          </a:p>
          <a:p>
            <a:pPr marL="0" indent="0" algn="just">
              <a:buNone/>
            </a:pPr>
            <a:r>
              <a:rPr lang="pl-PL" dirty="0"/>
              <a:t>4c. W decyzji, o której mowa w ust. 4, </a:t>
            </a:r>
            <a:r>
              <a:rPr lang="pl-PL" dirty="0">
                <a:solidFill>
                  <a:srgbClr val="FF0000"/>
                </a:solidFill>
              </a:rPr>
              <a:t>nakłada się obowiązek uzyskania decyzji o pozwoleniu na użytkowanie.</a:t>
            </a:r>
          </a:p>
          <a:p>
            <a:pPr marL="0" indent="0" algn="just">
              <a:buNone/>
            </a:pPr>
            <a:r>
              <a:rPr lang="pl-PL" dirty="0"/>
              <a:t>5. W przypadku niewykonania w terminie obowiązku, o którym mowa w ust. 1 pkt 3, organ nadzoru budowlanego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wydaje decyzję nakazującą zaniechanie dalszych robót budowlanych bądź rozbiórkę obiektu lub jego części, bądź doprowadzenie obiektu do stanu poprzedniego. 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960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F1DC2D-7857-4BF3-BF52-856682AE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F651CF3-EDC3-461D-AA4B-64796B3065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74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317C01-D5F2-53A0-0089-73E36FE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8"/>
            <a:ext cx="10515600" cy="1325563"/>
          </a:xfrm>
        </p:spPr>
        <p:txBody>
          <a:bodyPr/>
          <a:lstStyle/>
          <a:p>
            <a:r>
              <a:rPr lang="pl-PL" dirty="0"/>
              <a:t>SAMOWOLA BUDOWLANA W PRAKTYCE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8E859-9D49-4B0F-CB88-30D51286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64274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HOTEL CZARNY KOT W WARSZAWIE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otel &quot;Czarny Kot&quot; w Warszawie. Jest ostateczny wyrok NSA. Budynek do  rozbiórki | Warszawa Nasze Miasto">
            <a:extLst>
              <a:ext uri="{FF2B5EF4-FFF2-40B4-BE49-F238E27FC236}">
                <a16:creationId xmlns:a16="http://schemas.microsoft.com/office/drawing/2014/main" id="{08FAFC3D-32BC-5A18-EA79-A5BC48C2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238693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zarny Kot wreszcie zniknie ze stolicy. Ale absurd goni absurd - Polityka.pl">
            <a:extLst>
              <a:ext uri="{FF2B5EF4-FFF2-40B4-BE49-F238E27FC236}">
                <a16:creationId xmlns:a16="http://schemas.microsoft.com/office/drawing/2014/main" id="{C99ECDCA-DCAF-F9B8-57C9-3708B1D9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642745"/>
            <a:ext cx="533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8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Hotel Czarny Kot">
            <a:extLst>
              <a:ext uri="{FF2B5EF4-FFF2-40B4-BE49-F238E27FC236}">
                <a16:creationId xmlns:a16="http://schemas.microsoft.com/office/drawing/2014/main" id="{F798CC37-CEAC-301A-6A4A-C79796BEF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 bwMode="auto">
          <a:xfrm>
            <a:off x="321734" y="557189"/>
            <a:ext cx="4276956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koj w hotelu Czarny Kot, fot. Michał Janica">
            <a:extLst>
              <a:ext uri="{FF2B5EF4-FFF2-40B4-BE49-F238E27FC236}">
                <a16:creationId xmlns:a16="http://schemas.microsoft.com/office/drawing/2014/main" id="{BFA1B6F1-EF23-FA62-28D9-A9164BFD0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-2" b="-2"/>
          <a:stretch/>
        </p:blipFill>
        <p:spPr bwMode="auto">
          <a:xfrm>
            <a:off x="4772525" y="557189"/>
            <a:ext cx="7097742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5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E1C127-B462-0A3B-56D0-6CBF7E59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D80DF-182B-36E7-D5CF-52382B24D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Budynek z końca l. 80, pozwolenie na budowę jednopiętrowego pawilonu;</a:t>
            </a:r>
          </a:p>
          <a:p>
            <a:pPr algn="just"/>
            <a:r>
              <a:rPr lang="pl-PL" dirty="0"/>
              <a:t>w ciągu kolejnych lat nielegalne rozbudowanie o kilka kondygnacji;</a:t>
            </a:r>
          </a:p>
          <a:p>
            <a:pPr algn="just"/>
            <a:r>
              <a:rPr lang="pl-PL" dirty="0"/>
              <a:t>2018 r. NSA – wyburzenie kondygnacji, które powstały bez pozwoleń;</a:t>
            </a:r>
          </a:p>
          <a:p>
            <a:pPr algn="just"/>
            <a:r>
              <a:rPr lang="pl-PL" dirty="0"/>
              <a:t>2019 r. – przetarg na rozbiórkę/przerwanie prac;</a:t>
            </a:r>
          </a:p>
          <a:p>
            <a:pPr algn="just"/>
            <a:r>
              <a:rPr lang="pl-PL" dirty="0"/>
              <a:t>2020 r. – rozbiórka nielegalnych kondygnacji;</a:t>
            </a:r>
          </a:p>
          <a:p>
            <a:pPr algn="just"/>
            <a:r>
              <a:rPr lang="pl-PL" dirty="0"/>
              <a:t>2021 r. – oddalenie apelacji/zakończenie spraw rozbiórkowych.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12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1E328C-1D8F-B429-A66F-4172F344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1" y="8401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2. ZAMEK W STOBNICY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Zamek&quot; w Stobnicy – pamiętacie tę kontrowersyjną budowlę? Tak to miejsce  wygląda teraz - Money.pl">
            <a:extLst>
              <a:ext uri="{FF2B5EF4-FFF2-40B4-BE49-F238E27FC236}">
                <a16:creationId xmlns:a16="http://schemas.microsoft.com/office/drawing/2014/main" id="{AEB44FA7-41F4-2CBE-3B78-0B8E6403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6" y="2092960"/>
            <a:ext cx="5761985" cy="41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Zamek w Stobnicy. Siedem osób zatrzymanych w sprawie budowy zamku w Puszczy  Noteckiej - TVN24">
            <a:extLst>
              <a:ext uri="{FF2B5EF4-FFF2-40B4-BE49-F238E27FC236}">
                <a16:creationId xmlns:a16="http://schemas.microsoft.com/office/drawing/2014/main" id="{9DA3AF83-0EC9-F411-5B78-22D87EAFC9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21160" y="1184145"/>
            <a:ext cx="148017" cy="1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Zamek w Stobnicy. Siedem osób zatrzymanych w sprawie budowy zamku w Puszczy  Noteckiej - TVN24">
            <a:extLst>
              <a:ext uri="{FF2B5EF4-FFF2-40B4-BE49-F238E27FC236}">
                <a16:creationId xmlns:a16="http://schemas.microsoft.com/office/drawing/2014/main" id="{E39ABEE1-FB5E-E261-4FAD-085E4BF5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1" y="238053"/>
            <a:ext cx="6110906" cy="35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dumiewający zamek w Stobnicy. Budowa trwa, PiS nie przeszkodził, choć  próbował">
            <a:extLst>
              <a:ext uri="{FF2B5EF4-FFF2-40B4-BE49-F238E27FC236}">
                <a16:creationId xmlns:a16="http://schemas.microsoft.com/office/drawing/2014/main" id="{30DF8D6C-D07D-F1EF-6F92-16A75BDB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60" y="3928998"/>
            <a:ext cx="4185920" cy="26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D0A322-3B3C-42A6-A62F-0D6C6ED2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samowola budowlana?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1FB88-1231-4B8D-9D0E-1F8D13A90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Samowola budowlana to, zgodnie z tytułem rozdziału 5B PB –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D60093"/>
                </a:solidFill>
              </a:rPr>
              <a:t>rozpoczęcie i prowadzenie robót budowlanych z naruszeniem ustawy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Zgodność wykonywania budowy z przepisami prawa badana jest przez organ nadzoru budowlanego;</a:t>
            </a:r>
          </a:p>
          <a:p>
            <a:pPr algn="just"/>
            <a:r>
              <a:rPr lang="pl-PL" dirty="0"/>
              <a:t>organ dokonuje oceny możliwości legalizacji samowoli budowlanej.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955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23D4A3-EB03-B22F-0DBA-6248E703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650691-9082-2EC8-23E8-A5AB130B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Budowa na sztucznej wyspie w Puszczy Noteckiej, na obszarze chronionym Natura 2000;</a:t>
            </a:r>
          </a:p>
          <a:p>
            <a:r>
              <a:rPr lang="pl-PL" dirty="0"/>
              <a:t>2015 r. – starosta obornicki wydał pozwolenie na budowę;</a:t>
            </a:r>
          </a:p>
          <a:p>
            <a:r>
              <a:rPr lang="pl-PL" dirty="0"/>
              <a:t>2018 r. – rosnące zainteresowanie zamkiem, rozpoczęcie kontroli GDOŚ;</a:t>
            </a:r>
          </a:p>
          <a:p>
            <a:r>
              <a:rPr lang="pl-PL" dirty="0"/>
              <a:t>wojewoda nie uchylił pozwolenia na budowę;</a:t>
            </a:r>
          </a:p>
          <a:p>
            <a:r>
              <a:rPr lang="pl-PL" dirty="0"/>
              <a:t>postawienie zarzutów przez prokuraturę;</a:t>
            </a:r>
          </a:p>
          <a:p>
            <a:r>
              <a:rPr lang="pl-PL" dirty="0"/>
              <a:t>2021 r. – GINB uchyla decyzję starosty oraz wojewody;</a:t>
            </a:r>
          </a:p>
          <a:p>
            <a:r>
              <a:rPr lang="pl-PL" dirty="0"/>
              <a:t>2022 r. – WSA w Warszawie uchylił decyzję GINB;</a:t>
            </a:r>
          </a:p>
          <a:p>
            <a:r>
              <a:rPr lang="pl-PL" dirty="0"/>
              <a:t>prace mimo toczących się procesów </a:t>
            </a:r>
            <a:r>
              <a:rPr lang="pl-PL"/>
              <a:t>są kontynuowane.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59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363265-E646-4119-93EE-0B0EC703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BD047F-C11C-491B-8A8F-C94FB1F8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52.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Obowiązki, w formie nakazów i zakazów, określone w postanowieniach i decyzjach, o których mowa w niniejszym rozdziale, </a:t>
            </a:r>
            <a:r>
              <a:rPr lang="pl-PL" b="1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nakłada się na inwestora</a:t>
            </a: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pl-PL" b="1" i="0" u="none" strike="noStrike" baseline="0" dirty="0">
                <a:solidFill>
                  <a:srgbClr val="92D050"/>
                </a:solidFill>
                <a:latin typeface="Times New Roman" panose="02020603050405020304" pitchFamily="18" charset="0"/>
              </a:rPr>
              <a:t>Jeżeli roboty budowlane zostały zakończone lub wykonanie postanowienia albo decyzji przez inwestora jest niemożliwe</a:t>
            </a: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obowiązki te nakłada się na </a:t>
            </a:r>
            <a:r>
              <a:rPr lang="pl-PL" b="1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właściciela lub zarządcę obiektu budowlanego</a:t>
            </a: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(…)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53a.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Postępowania uregulowane w niniejszym rozdziale </a:t>
            </a:r>
            <a:r>
              <a:rPr lang="pl-PL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wszczyna się z urzędu</a:t>
            </a: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Właściciel lub zarządca obiektu budowlanego może wystąpić do organu nadzoru budowlanego z żądaniem wszczęcia uproszczonego postępowania legalizacyjnego.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(…) </a:t>
            </a:r>
          </a:p>
        </p:txBody>
      </p:sp>
    </p:spTree>
    <p:extLst>
      <p:ext uri="{BB962C8B-B14F-4D97-AF65-F5344CB8AC3E}">
        <p14:creationId xmlns:p14="http://schemas.microsoft.com/office/powerpoint/2010/main" val="21186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19428-E882-467D-A8A3-C11BBFE0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samowoli budowlanej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9D91A9C-F860-4EEA-B116-BFFB725C32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90688"/>
          <a:ext cx="12192000" cy="499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3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F3318A-182D-F374-3922-379F4FE3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86F5C-C87C-78E4-7F9D-2F9A7D95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Wyrok Wojewódzkiego Sądu Administracyjnego w Poznaniu </a:t>
            </a:r>
            <a:r>
              <a:rPr lang="pl-PL" b="1" u="sng" dirty="0">
                <a:solidFill>
                  <a:schemeClr val="accent1"/>
                </a:solidFill>
              </a:rPr>
              <a:t>z dnia  24 sierpnia 2023  r., sygn. akt </a:t>
            </a:r>
            <a:r>
              <a:rPr lang="pl-PL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 SA/Po 405/23, </a:t>
            </a:r>
            <a:r>
              <a:rPr lang="pl-PL" b="1" u="sng" dirty="0">
                <a:solidFill>
                  <a:schemeClr val="accent1"/>
                </a:solidFill>
              </a:rPr>
              <a:t>(LEX nr 3601730)</a:t>
            </a:r>
            <a:r>
              <a:rPr lang="pl-PL" b="1" dirty="0">
                <a:solidFill>
                  <a:schemeClr val="accent1"/>
                </a:solidFill>
              </a:rPr>
              <a:t>  </a:t>
            </a:r>
          </a:p>
          <a:p>
            <a:pPr marL="0" indent="0" algn="just">
              <a:buNone/>
            </a:pPr>
            <a:r>
              <a:rPr lang="pl-PL" dirty="0"/>
              <a:t>Naruszenia ustawy Prawo budowlane powinny być oceniane według przepisów obowiązujących w dacie popełnienia samowoli, natomiast zastosowanie przepisów dotyczących usuwania skutków samowoli uzależnione jest od okoliczności konkretnej sprawy, z zachowaniem zasady, że organy wydają decyzje według stanu faktycznego i prawnego obowiązującego w dacie wydawania decyzji. Innymi słowy, ocena legalności wykonania konkretnego obiektu budowlanego powinna być dokonana w odniesieniu do przepisów obowiązujących w dacie jego wykonywania, gdyż to one określały standardy jego realizacji.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87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0AD1A7-8DC6-4C88-929D-6C51797EE2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4259" y="1351928"/>
          <a:ext cx="2871496" cy="538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86055F1-67A4-4AE0-9D12-27000BD3F221}"/>
              </a:ext>
            </a:extLst>
          </p:cNvPr>
          <p:cNvSpPr txBox="1"/>
          <p:nvPr/>
        </p:nvSpPr>
        <p:spPr>
          <a:xfrm>
            <a:off x="2407298" y="0"/>
            <a:ext cx="10170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/>
              <a:t>POSTĘPOWANIE LEGALIZACYJNE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1A6BCDE-F5B6-4999-91AB-C4F5C5C7FEFE}"/>
              </a:ext>
            </a:extLst>
          </p:cNvPr>
          <p:cNvSpPr txBox="1"/>
          <p:nvPr/>
        </p:nvSpPr>
        <p:spPr>
          <a:xfrm>
            <a:off x="3060441" y="751344"/>
            <a:ext cx="9066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pl-PL" sz="1200" b="1" dirty="0"/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48.</a:t>
            </a:r>
            <a:r>
              <a:rPr lang="pl-PL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Organ nadzoru budowlanego wydaje </a:t>
            </a:r>
            <a:r>
              <a:rPr lang="pl-PL" sz="1200" b="1" i="0" u="sng" strike="noStrike" baseline="0" dirty="0">
                <a:solidFill>
                  <a:srgbClr val="D60093"/>
                </a:solidFill>
                <a:latin typeface="Times New Roman" panose="02020603050405020304" pitchFamily="18" charset="0"/>
              </a:rPr>
              <a:t>postanowienie o wstrzymaniu budowy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w przypadku obiektu budowlanego lub jego części będącego w budowie albo wybudowanego: </a:t>
            </a:r>
          </a:p>
          <a:p>
            <a:pPr marL="0" indent="0" algn="just">
              <a:buNone/>
            </a:pPr>
            <a:r>
              <a:rPr lang="pl-PL" sz="1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1) BEZ WYMAGANEJ DECYZJI O POZWOLENIU NA BUDOWĘ ALBO </a:t>
            </a:r>
          </a:p>
          <a:p>
            <a:pPr marL="0" indent="0" algn="just">
              <a:buNone/>
            </a:pPr>
            <a:r>
              <a:rPr lang="pl-PL" sz="1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2) BEZ WYMAGANEGO ZGŁOSZENIA ALBO POMIMO WNIESIENIA SPRZECIWU DO TEGO ZGŁOSZENIA.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Jeżeli w wyniku budowy występuje stan zagrożenia życia lub zdrowia ludzi, w postanowieniu o wstrzymaniu budowy organ nadzoru budowlanego nakazuje bezzwłoczne: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zabezpieczenie obiektu budowlanego lub terenu, na którym prowadzona jest budowa, oraz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usunięcie stanu zagrożenia.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W postanowieniu o wstrzymaniu budowy informuje się o możliwości złożenia </a:t>
            </a:r>
            <a:r>
              <a:rPr lang="pl-PL" sz="1200" b="1" i="0" u="sng" strike="noStrike" baseline="0" dirty="0">
                <a:solidFill>
                  <a:srgbClr val="D60093"/>
                </a:solidFill>
                <a:latin typeface="Times New Roman" panose="02020603050405020304" pitchFamily="18" charset="0"/>
              </a:rPr>
              <a:t>wniosku o legalizację obiektu budowlanego lub jego części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zwanego dalej „wnioskiem o legalizację”, oraz </a:t>
            </a:r>
            <a:r>
              <a:rPr lang="pl-PL" sz="1200" b="1" i="0" u="sng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o konieczności wniesienia opłaty legalizacyjnej 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 celu uzyskania </a:t>
            </a:r>
            <a:r>
              <a:rPr lang="pl-PL" sz="1200" b="1" i="0" u="sng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decyzji o legalizacji obiektu budowlanego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lub jego części, zwanej dalej „decyzją o legalizacji”, oraz o zasadach obliczania opłaty legalizacyjnej.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Na postanowienie o wstrzymaniu budowy przysługuje </a:t>
            </a:r>
            <a:r>
              <a:rPr lang="pl-PL" sz="120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zażalenie.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Postanowienie o wstrzymaniu budowy wydaje się również w przypadku zakończenia budowy.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35E65E0-1CD0-4F7B-B2DD-A65811FF449F}"/>
              </a:ext>
            </a:extLst>
          </p:cNvPr>
          <p:cNvSpPr txBox="1"/>
          <p:nvPr/>
        </p:nvSpPr>
        <p:spPr>
          <a:xfrm>
            <a:off x="485192" y="769441"/>
            <a:ext cx="133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CZ. 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F6A8A23-88C8-4FE2-8E23-5D7D94ECEDC5}"/>
              </a:ext>
            </a:extLst>
          </p:cNvPr>
          <p:cNvSpPr txBox="1"/>
          <p:nvPr/>
        </p:nvSpPr>
        <p:spPr>
          <a:xfrm>
            <a:off x="3191069" y="3601616"/>
            <a:ext cx="8746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ART. 48A PB;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MOŻE GO ZŁOŻYĆ INWESTOR, WŁAŚCICIEL LUB ZARZĄDCA OBIEKTU BUDOWLANEGO W TERMINIE 30 DNI OD DNIA DORĘCZENIA POSTANOWIENIA O WSTRZYMANIU BUDOWY;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MOŻNA GO WYCOFAĆ DO DNIA WYDANIA DECYZJI O LEGALIZACJI.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9153595-9514-4A7A-AE10-8B05443EB7A1}"/>
              </a:ext>
            </a:extLst>
          </p:cNvPr>
          <p:cNvSpPr txBox="1"/>
          <p:nvPr/>
        </p:nvSpPr>
        <p:spPr>
          <a:xfrm>
            <a:off x="3293706" y="5533053"/>
            <a:ext cx="864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OBOWIĄZEK NAŁOŻONY PRZEZ ORGAN NADZORU BUDOWLANEGO;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TERMIN NA JEGO WYKONANIE NIE MOŻE BYĆ KRÓTSZY NIŻ 60 DNI OD DNIA DORĘCZENIA POSTANOWIENIA;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PB OKREŚLA, CO NALEŻY DO DOKUMENTÓW LEGALIZACYJNYCH – ART. 48B.</a:t>
            </a:r>
          </a:p>
        </p:txBody>
      </p:sp>
    </p:spTree>
    <p:extLst>
      <p:ext uri="{BB962C8B-B14F-4D97-AF65-F5344CB8AC3E}">
        <p14:creationId xmlns:p14="http://schemas.microsoft.com/office/powerpoint/2010/main" val="250667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9981013-78B9-42DB-849D-3E61EAC27074}"/>
              </a:ext>
            </a:extLst>
          </p:cNvPr>
          <p:cNvSpPr txBox="1"/>
          <p:nvPr/>
        </p:nvSpPr>
        <p:spPr>
          <a:xfrm>
            <a:off x="121298" y="102637"/>
            <a:ext cx="120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CZ. 2 – ART. 49 PB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020B472-7C4F-4D57-9A28-532E22F24AEC}"/>
              </a:ext>
            </a:extLst>
          </p:cNvPr>
          <p:cNvSpPr txBox="1"/>
          <p:nvPr/>
        </p:nvSpPr>
        <p:spPr>
          <a:xfrm>
            <a:off x="4245429" y="962262"/>
            <a:ext cx="7218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u="sng" dirty="0"/>
              <a:t>KRYTERIA KONTROLI DOKUMENTÓW:</a:t>
            </a:r>
          </a:p>
          <a:p>
            <a:pPr algn="just"/>
            <a:r>
              <a:rPr lang="pl-PL" sz="1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kompletność dokumentów legalizacyjnych, w tym kompletność projektu budowlanego; </a:t>
            </a:r>
          </a:p>
          <a:p>
            <a:pPr algn="just"/>
            <a:r>
              <a:rPr lang="pl-PL" sz="1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zgodność projektu zagospodarowania działki lub terenu z przepisami ustawy, w tym zgodność z przepisami techniczno-budowlanymi; jeżeli budowa została zakończona, sprawdza się zgodność z przepisami obowiązującymi w chwili zakończenia budowy. </a:t>
            </a:r>
            <a:endParaRPr lang="pl-PL" sz="14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A397E3D-8A3C-46D7-843F-897C5A0E0BD9}"/>
              </a:ext>
            </a:extLst>
          </p:cNvPr>
          <p:cNvGraphicFramePr/>
          <p:nvPr/>
        </p:nvGraphicFramePr>
        <p:xfrm>
          <a:off x="-182984" y="962262"/>
          <a:ext cx="6593115" cy="589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04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F4E2F0A-5352-4766-94F2-669D003A09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173" y="671804"/>
          <a:ext cx="11857653" cy="76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185D20D-5554-4FC2-B2E6-A23F6EC1D5D9}"/>
              </a:ext>
            </a:extLst>
          </p:cNvPr>
          <p:cNvSpPr txBox="1"/>
          <p:nvPr/>
        </p:nvSpPr>
        <p:spPr>
          <a:xfrm>
            <a:off x="111967" y="195943"/>
            <a:ext cx="288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CZ. 3 – ART. 49 I ART. 49E PB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E753409D-5E4B-49D5-9F35-C4443FF754FD}"/>
              </a:ext>
            </a:extLst>
          </p:cNvPr>
          <p:cNvCxnSpPr>
            <a:cxnSpLocks/>
          </p:cNvCxnSpPr>
          <p:nvPr/>
        </p:nvCxnSpPr>
        <p:spPr>
          <a:xfrm>
            <a:off x="9321281" y="1502229"/>
            <a:ext cx="0" cy="32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BCAE153-DC9E-4ECF-B07C-9036E2177082}"/>
              </a:ext>
            </a:extLst>
          </p:cNvPr>
          <p:cNvSpPr txBox="1"/>
          <p:nvPr/>
        </p:nvSpPr>
        <p:spPr>
          <a:xfrm>
            <a:off x="7155218" y="1824135"/>
            <a:ext cx="4802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ZATWIERDZA PROJEKT BUDOWLANY ALBO PROJEKT ZAGOSPODAROWANIA DZIAŁKI LUB TERENU;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ZEZWALA NA WZNOWIENIE BUDOWY, JEŻELI BUDOWA NIE ZOSTAŁA ZAKOŃCZONA;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NAKŁADA SIĘ W NIEJ OBOWIĄZEK UZYSKANIA DECYZJI O POZWOLENIU NA UŻYTKOWANIE </a:t>
            </a:r>
            <a:br>
              <a:rPr lang="pl-PL" sz="1600" dirty="0"/>
            </a:br>
            <a:r>
              <a:rPr lang="pl-PL" sz="1200" dirty="0"/>
              <a:t>(W PRZYPADKU BUDOWY: WYMAGAJĄCEJ DECYZJI O POZWOLENIU NA BUDOWĘ LUB O KTÓREJ MOWA W ART. 29 UST. 1 PKT 1–3).</a:t>
            </a:r>
            <a:endParaRPr lang="pl-PL" sz="1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85C8B04-344C-4841-86EB-01ECAE91E930}"/>
              </a:ext>
            </a:extLst>
          </p:cNvPr>
          <p:cNvGraphicFramePr/>
          <p:nvPr/>
        </p:nvGraphicFramePr>
        <p:xfrm>
          <a:off x="167173" y="3755572"/>
          <a:ext cx="12024827" cy="298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556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3E6F3D-50FD-39D1-FA32-048EFE23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0B1A9C-C88B-D7F6-665A-2DCD8CD5F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  <a:p>
            <a:r>
              <a:rPr lang="pl-PL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Wyrok Wojewódzkiego Sądu Administracyjnego w Warszawie </a:t>
            </a:r>
            <a:r>
              <a:rPr lang="pl-PL" b="1" u="sng" dirty="0">
                <a:solidFill>
                  <a:schemeClr val="accent1"/>
                </a:solidFill>
              </a:rPr>
              <a:t>z dnia  24 kwietnia 2023  r., sygn. akt </a:t>
            </a:r>
            <a:r>
              <a:rPr lang="pl-PL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VII SA/Wa 2410/22, </a:t>
            </a:r>
            <a:r>
              <a:rPr lang="pl-PL" b="1" u="sng" dirty="0">
                <a:solidFill>
                  <a:schemeClr val="accent1"/>
                </a:solidFill>
              </a:rPr>
              <a:t>(LEX nr 3554705)  </a:t>
            </a:r>
          </a:p>
          <a:p>
            <a:pPr marL="0" indent="0" algn="just">
              <a:buNone/>
            </a:pPr>
            <a:r>
              <a:rPr lang="pl-PL" dirty="0"/>
              <a:t>Decyzja wydawana w trybie art. 49e pkt 1 </a:t>
            </a:r>
            <a:r>
              <a:rPr lang="pl-PL" dirty="0" err="1"/>
              <a:t>p.b</a:t>
            </a:r>
            <a:r>
              <a:rPr lang="pl-PL" dirty="0"/>
              <a:t>. ma charakter związany. Przepis ten stanowi, że organ nadzoru budowlanego wydaje decyzję o rozbiórce obiektu budowlanego lub jego części w przypadku niezłożenia wniosku o legalizację w wymaganym terminie. Złożenie wniosku o legalizację jest prawem, a nie obowiązkiem strony. Zależne jest wyłącznie od jej woli, a nie od woli organu. Jeżeli strona, odpowiednio pouczona z prawa nie korzysta, to musi liczyć się z negatywnymi konsekwencjami w postaci nakazu rozbiórki.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125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1858</Words>
  <Application>Microsoft Office PowerPoint</Application>
  <PresentationFormat>Panoramiczny</PresentationFormat>
  <Paragraphs>143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Motyw pakietu Office</vt:lpstr>
      <vt:lpstr>SAMOWOLA BUDOWLANA</vt:lpstr>
      <vt:lpstr>Czym jest samowola budowlana?</vt:lpstr>
      <vt:lpstr>Prezentacja programu PowerPoint</vt:lpstr>
      <vt:lpstr>Rodzaje samowoli budowlanej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UPROSZCZONE POSTĘPOWANIE LEGALIZACYJNE</vt:lpstr>
      <vt:lpstr>Prezentacja programu PowerPoint</vt:lpstr>
      <vt:lpstr>Postępowanie naprawcze </vt:lpstr>
      <vt:lpstr>Prezentacja programu PowerPoint</vt:lpstr>
      <vt:lpstr>Prezentacja programu PowerPoint</vt:lpstr>
      <vt:lpstr>Prezentacja programu PowerPoint</vt:lpstr>
      <vt:lpstr>SAMOWOLA BUDOWLANA W PRAKTYCE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SAMOWOLA BUDOWLANA</dc:title>
  <dc:creator>Karina Pilarz</dc:creator>
  <cp:lastModifiedBy>Karina Pilarz</cp:lastModifiedBy>
  <cp:revision>3</cp:revision>
  <dcterms:created xsi:type="dcterms:W3CDTF">2023-09-20T10:12:28Z</dcterms:created>
  <dcterms:modified xsi:type="dcterms:W3CDTF">2024-09-18T14:16:32Z</dcterms:modified>
</cp:coreProperties>
</file>