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6" r:id="rId3"/>
    <p:sldId id="323" r:id="rId4"/>
    <p:sldId id="269" r:id="rId5"/>
    <p:sldId id="306" r:id="rId6"/>
    <p:sldId id="330" r:id="rId7"/>
    <p:sldId id="324" r:id="rId8"/>
    <p:sldId id="325" r:id="rId9"/>
    <p:sldId id="326" r:id="rId10"/>
    <p:sldId id="331" r:id="rId11"/>
    <p:sldId id="332" r:id="rId12"/>
    <p:sldId id="327" r:id="rId13"/>
    <p:sldId id="328" r:id="rId14"/>
    <p:sldId id="273" r:id="rId15"/>
    <p:sldId id="274" r:id="rId16"/>
    <p:sldId id="307" r:id="rId17"/>
    <p:sldId id="333" r:id="rId18"/>
    <p:sldId id="290" r:id="rId19"/>
    <p:sldId id="291" r:id="rId20"/>
    <p:sldId id="308" r:id="rId21"/>
    <p:sldId id="329" r:id="rId2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6408C5-5C7B-4A86-B116-F4B74338A1E4}"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pl-PL"/>
        </a:p>
      </dgm:t>
    </dgm:pt>
    <dgm:pt modelId="{E04E6548-6AE2-4126-AAE5-3C88C7001C13}">
      <dgm:prSet custT="1"/>
      <dgm:spPr/>
      <dgm:t>
        <a:bodyPr/>
        <a:lstStyle/>
        <a:p>
          <a:r>
            <a:rPr lang="pl-PL" sz="2800" b="1" dirty="0">
              <a:solidFill>
                <a:schemeClr val="tx1"/>
              </a:solidFill>
            </a:rPr>
            <a:t>Utrzymanie obiektu budowlanego</a:t>
          </a:r>
        </a:p>
      </dgm:t>
    </dgm:pt>
    <dgm:pt modelId="{495B62D5-537A-4A70-B0D2-A04A874B79F9}" type="parTrans" cxnId="{2C565DB9-EC4B-4307-952D-98DCA9EF8643}">
      <dgm:prSet/>
      <dgm:spPr/>
      <dgm:t>
        <a:bodyPr/>
        <a:lstStyle/>
        <a:p>
          <a:endParaRPr lang="pl-PL"/>
        </a:p>
      </dgm:t>
    </dgm:pt>
    <dgm:pt modelId="{5F4493B6-C39A-430B-BADB-D048DDCF2066}" type="sibTrans" cxnId="{2C565DB9-EC4B-4307-952D-98DCA9EF8643}">
      <dgm:prSet/>
      <dgm:spPr/>
      <dgm:t>
        <a:bodyPr/>
        <a:lstStyle/>
        <a:p>
          <a:endParaRPr lang="pl-PL"/>
        </a:p>
      </dgm:t>
    </dgm:pt>
    <dgm:pt modelId="{5D31FFB2-17E5-4DA0-8DD0-B2A5DD130B8D}">
      <dgm:prSet custT="1"/>
      <dgm:spPr/>
      <dgm:t>
        <a:bodyPr/>
        <a:lstStyle/>
        <a:p>
          <a:r>
            <a:rPr lang="pl-PL" sz="2400" dirty="0">
              <a:solidFill>
                <a:schemeClr val="tx1"/>
              </a:solidFill>
            </a:rPr>
            <a:t>Jeden z etapów procesu budowlanego</a:t>
          </a:r>
        </a:p>
      </dgm:t>
    </dgm:pt>
    <dgm:pt modelId="{D97A5053-B3D8-4697-87D7-DEEA71F7DAFC}" type="parTrans" cxnId="{1FB5C6F8-CDCE-43B4-82A3-2937182FFDA7}">
      <dgm:prSet/>
      <dgm:spPr/>
      <dgm:t>
        <a:bodyPr/>
        <a:lstStyle/>
        <a:p>
          <a:endParaRPr lang="pl-PL"/>
        </a:p>
      </dgm:t>
    </dgm:pt>
    <dgm:pt modelId="{E6EB2A2E-ED91-4746-9DB1-EAD45E24946D}" type="sibTrans" cxnId="{1FB5C6F8-CDCE-43B4-82A3-2937182FFDA7}">
      <dgm:prSet/>
      <dgm:spPr/>
      <dgm:t>
        <a:bodyPr/>
        <a:lstStyle/>
        <a:p>
          <a:endParaRPr lang="pl-PL"/>
        </a:p>
      </dgm:t>
    </dgm:pt>
    <dgm:pt modelId="{27AE63B4-10C6-44D8-995D-F7D84E6998A0}">
      <dgm:prSet custT="1"/>
      <dgm:spPr/>
      <dgm:t>
        <a:bodyPr/>
        <a:lstStyle/>
        <a:p>
          <a:r>
            <a:rPr lang="pl-PL" sz="2400" dirty="0">
              <a:solidFill>
                <a:schemeClr val="tx1"/>
              </a:solidFill>
            </a:rPr>
            <a:t>Obejmuje użytkowanie oraz utrzymanie obiektu</a:t>
          </a:r>
        </a:p>
      </dgm:t>
    </dgm:pt>
    <dgm:pt modelId="{4ECFDE78-871C-4FC3-B190-83E5142EB86C}" type="parTrans" cxnId="{867BF035-4A8F-4322-B03F-5D080DD8AA71}">
      <dgm:prSet/>
      <dgm:spPr/>
      <dgm:t>
        <a:bodyPr/>
        <a:lstStyle/>
        <a:p>
          <a:endParaRPr lang="pl-PL"/>
        </a:p>
      </dgm:t>
    </dgm:pt>
    <dgm:pt modelId="{B9F1943E-7A26-4F40-9912-806EC95C3C3C}" type="sibTrans" cxnId="{867BF035-4A8F-4322-B03F-5D080DD8AA71}">
      <dgm:prSet/>
      <dgm:spPr/>
      <dgm:t>
        <a:bodyPr/>
        <a:lstStyle/>
        <a:p>
          <a:endParaRPr lang="pl-PL"/>
        </a:p>
      </dgm:t>
    </dgm:pt>
    <dgm:pt modelId="{3F9B1329-DE06-4A10-8748-D39561E79DFC}">
      <dgm:prSet custT="1"/>
      <dgm:spPr/>
      <dgm:t>
        <a:bodyPr/>
        <a:lstStyle/>
        <a:p>
          <a:r>
            <a:rPr lang="pl-PL" sz="1600" dirty="0">
              <a:solidFill>
                <a:schemeClr val="tx1"/>
              </a:solidFill>
            </a:rPr>
            <a:t>Utrzymanie obejmuje stany użytkowania (korzystanie z obiektu przez właściciela lub zarządcę) i nieużytkowania (pozostawienie bez zarządu)</a:t>
          </a:r>
        </a:p>
      </dgm:t>
    </dgm:pt>
    <dgm:pt modelId="{6EE9EA26-E144-4E1C-ACCF-AE8A4364529B}" type="parTrans" cxnId="{05189100-E3AC-4509-983C-E0173A1CD4F7}">
      <dgm:prSet/>
      <dgm:spPr/>
      <dgm:t>
        <a:bodyPr/>
        <a:lstStyle/>
        <a:p>
          <a:endParaRPr lang="pl-PL"/>
        </a:p>
      </dgm:t>
    </dgm:pt>
    <dgm:pt modelId="{60EA7E02-6AED-44D6-8750-4BD5DC8420CF}" type="sibTrans" cxnId="{05189100-E3AC-4509-983C-E0173A1CD4F7}">
      <dgm:prSet/>
      <dgm:spPr/>
      <dgm:t>
        <a:bodyPr/>
        <a:lstStyle/>
        <a:p>
          <a:endParaRPr lang="pl-PL"/>
        </a:p>
      </dgm:t>
    </dgm:pt>
    <dgm:pt modelId="{3CE2C2F1-37FF-42B8-8AB4-9AC07B187EB3}">
      <dgm:prSet custT="1"/>
      <dgm:spPr/>
      <dgm:t>
        <a:bodyPr/>
        <a:lstStyle/>
        <a:p>
          <a:r>
            <a:rPr lang="pl-PL" sz="1400" dirty="0">
              <a:solidFill>
                <a:schemeClr val="tx1"/>
              </a:solidFill>
            </a:rPr>
            <a:t>Proces użytkowania może pokrywać się częściowo z procesem budowy; decyzja o pozwoleniu na użytkowanie może zostać wydana mimo niewykonania części robót (np. wykończeniowych)</a:t>
          </a:r>
        </a:p>
      </dgm:t>
    </dgm:pt>
    <dgm:pt modelId="{03C3C984-36BF-4B8B-A343-AD55719AF6AF}" type="parTrans" cxnId="{9C053F61-ADE0-4431-A40A-62EFA4833661}">
      <dgm:prSet/>
      <dgm:spPr/>
      <dgm:t>
        <a:bodyPr/>
        <a:lstStyle/>
        <a:p>
          <a:endParaRPr lang="pl-PL"/>
        </a:p>
      </dgm:t>
    </dgm:pt>
    <dgm:pt modelId="{A6D655D0-2241-44AD-9022-E9D01AAE0389}" type="sibTrans" cxnId="{9C053F61-ADE0-4431-A40A-62EFA4833661}">
      <dgm:prSet/>
      <dgm:spPr/>
      <dgm:t>
        <a:bodyPr/>
        <a:lstStyle/>
        <a:p>
          <a:endParaRPr lang="pl-PL"/>
        </a:p>
      </dgm:t>
    </dgm:pt>
    <dgm:pt modelId="{FB4986FC-6154-4632-96E1-34B762540119}" type="pres">
      <dgm:prSet presAssocID="{B46408C5-5C7B-4A86-B116-F4B74338A1E4}" presName="hierChild1" presStyleCnt="0">
        <dgm:presLayoutVars>
          <dgm:orgChart val="1"/>
          <dgm:chPref val="1"/>
          <dgm:dir/>
          <dgm:animOne val="branch"/>
          <dgm:animLvl val="lvl"/>
          <dgm:resizeHandles/>
        </dgm:presLayoutVars>
      </dgm:prSet>
      <dgm:spPr/>
    </dgm:pt>
    <dgm:pt modelId="{D6CD0590-E693-47BD-A9BD-79CABC8EE8C3}" type="pres">
      <dgm:prSet presAssocID="{E04E6548-6AE2-4126-AAE5-3C88C7001C13}" presName="hierRoot1" presStyleCnt="0">
        <dgm:presLayoutVars>
          <dgm:hierBranch val="init"/>
        </dgm:presLayoutVars>
      </dgm:prSet>
      <dgm:spPr/>
    </dgm:pt>
    <dgm:pt modelId="{CB3BD499-814D-4943-9A13-79582C877848}" type="pres">
      <dgm:prSet presAssocID="{E04E6548-6AE2-4126-AAE5-3C88C7001C13}" presName="rootComposite1" presStyleCnt="0"/>
      <dgm:spPr/>
    </dgm:pt>
    <dgm:pt modelId="{B2780398-F26B-48E6-9B4E-30F5A9C8CD4D}" type="pres">
      <dgm:prSet presAssocID="{E04E6548-6AE2-4126-AAE5-3C88C7001C13}" presName="rootText1" presStyleLbl="node0" presStyleIdx="0" presStyleCnt="1">
        <dgm:presLayoutVars>
          <dgm:chPref val="3"/>
        </dgm:presLayoutVars>
      </dgm:prSet>
      <dgm:spPr/>
    </dgm:pt>
    <dgm:pt modelId="{4925B934-9180-44B1-8B6E-8DE988870050}" type="pres">
      <dgm:prSet presAssocID="{E04E6548-6AE2-4126-AAE5-3C88C7001C13}" presName="rootConnector1" presStyleLbl="node1" presStyleIdx="0" presStyleCnt="0"/>
      <dgm:spPr/>
    </dgm:pt>
    <dgm:pt modelId="{30EA17B7-0CC0-4500-86AC-FB348CBCC59E}" type="pres">
      <dgm:prSet presAssocID="{E04E6548-6AE2-4126-AAE5-3C88C7001C13}" presName="hierChild2" presStyleCnt="0"/>
      <dgm:spPr/>
    </dgm:pt>
    <dgm:pt modelId="{8BFD99B6-E777-42A0-95DD-EEAD7A809B3A}" type="pres">
      <dgm:prSet presAssocID="{D97A5053-B3D8-4697-87D7-DEEA71F7DAFC}" presName="Name37" presStyleLbl="parChTrans1D2" presStyleIdx="0" presStyleCnt="4"/>
      <dgm:spPr/>
    </dgm:pt>
    <dgm:pt modelId="{5923BD08-CDEF-42F4-A075-0F6F29BBCEF7}" type="pres">
      <dgm:prSet presAssocID="{5D31FFB2-17E5-4DA0-8DD0-B2A5DD130B8D}" presName="hierRoot2" presStyleCnt="0">
        <dgm:presLayoutVars>
          <dgm:hierBranch val="init"/>
        </dgm:presLayoutVars>
      </dgm:prSet>
      <dgm:spPr/>
    </dgm:pt>
    <dgm:pt modelId="{4D7359A2-57E0-47F2-81BF-99D3B3E05343}" type="pres">
      <dgm:prSet presAssocID="{5D31FFB2-17E5-4DA0-8DD0-B2A5DD130B8D}" presName="rootComposite" presStyleCnt="0"/>
      <dgm:spPr/>
    </dgm:pt>
    <dgm:pt modelId="{B149BF61-0601-4B78-9C61-A0E6D0C4B40A}" type="pres">
      <dgm:prSet presAssocID="{5D31FFB2-17E5-4DA0-8DD0-B2A5DD130B8D}" presName="rootText" presStyleLbl="node2" presStyleIdx="0" presStyleCnt="4">
        <dgm:presLayoutVars>
          <dgm:chPref val="3"/>
        </dgm:presLayoutVars>
      </dgm:prSet>
      <dgm:spPr/>
    </dgm:pt>
    <dgm:pt modelId="{B605E285-F5F6-4463-8769-F49DB0CB231D}" type="pres">
      <dgm:prSet presAssocID="{5D31FFB2-17E5-4DA0-8DD0-B2A5DD130B8D}" presName="rootConnector" presStyleLbl="node2" presStyleIdx="0" presStyleCnt="4"/>
      <dgm:spPr/>
    </dgm:pt>
    <dgm:pt modelId="{40B6BC3C-52B7-44E3-9E13-245AD1AD0DFF}" type="pres">
      <dgm:prSet presAssocID="{5D31FFB2-17E5-4DA0-8DD0-B2A5DD130B8D}" presName="hierChild4" presStyleCnt="0"/>
      <dgm:spPr/>
    </dgm:pt>
    <dgm:pt modelId="{2918C901-D6F3-4F48-A930-B98AF353339C}" type="pres">
      <dgm:prSet presAssocID="{5D31FFB2-17E5-4DA0-8DD0-B2A5DD130B8D}" presName="hierChild5" presStyleCnt="0"/>
      <dgm:spPr/>
    </dgm:pt>
    <dgm:pt modelId="{01C25761-AECA-4C76-88D0-AD665C934AA3}" type="pres">
      <dgm:prSet presAssocID="{4ECFDE78-871C-4FC3-B190-83E5142EB86C}" presName="Name37" presStyleLbl="parChTrans1D2" presStyleIdx="1" presStyleCnt="4"/>
      <dgm:spPr/>
    </dgm:pt>
    <dgm:pt modelId="{0BB9B980-EEA3-48C7-9BE6-2E116981F66D}" type="pres">
      <dgm:prSet presAssocID="{27AE63B4-10C6-44D8-995D-F7D84E6998A0}" presName="hierRoot2" presStyleCnt="0">
        <dgm:presLayoutVars>
          <dgm:hierBranch val="init"/>
        </dgm:presLayoutVars>
      </dgm:prSet>
      <dgm:spPr/>
    </dgm:pt>
    <dgm:pt modelId="{6939A11C-C14E-4EE8-BBBD-007F27715C59}" type="pres">
      <dgm:prSet presAssocID="{27AE63B4-10C6-44D8-995D-F7D84E6998A0}" presName="rootComposite" presStyleCnt="0"/>
      <dgm:spPr/>
    </dgm:pt>
    <dgm:pt modelId="{DC3E39BF-F539-491A-8173-A66F3FA1FE0B}" type="pres">
      <dgm:prSet presAssocID="{27AE63B4-10C6-44D8-995D-F7D84E6998A0}" presName="rootText" presStyleLbl="node2" presStyleIdx="1" presStyleCnt="4">
        <dgm:presLayoutVars>
          <dgm:chPref val="3"/>
        </dgm:presLayoutVars>
      </dgm:prSet>
      <dgm:spPr/>
    </dgm:pt>
    <dgm:pt modelId="{E9FF3C2B-6ACF-4D62-87C7-8161EF097BA3}" type="pres">
      <dgm:prSet presAssocID="{27AE63B4-10C6-44D8-995D-F7D84E6998A0}" presName="rootConnector" presStyleLbl="node2" presStyleIdx="1" presStyleCnt="4"/>
      <dgm:spPr/>
    </dgm:pt>
    <dgm:pt modelId="{3205B2A8-E287-4954-ABD1-2E6CC8C21ED4}" type="pres">
      <dgm:prSet presAssocID="{27AE63B4-10C6-44D8-995D-F7D84E6998A0}" presName="hierChild4" presStyleCnt="0"/>
      <dgm:spPr/>
    </dgm:pt>
    <dgm:pt modelId="{D48D45BF-EBA9-4E4A-90D5-73DEF968A014}" type="pres">
      <dgm:prSet presAssocID="{27AE63B4-10C6-44D8-995D-F7D84E6998A0}" presName="hierChild5" presStyleCnt="0"/>
      <dgm:spPr/>
    </dgm:pt>
    <dgm:pt modelId="{F7CFB409-4DA6-41F4-9A16-39E3AB79EFC4}" type="pres">
      <dgm:prSet presAssocID="{6EE9EA26-E144-4E1C-ACCF-AE8A4364529B}" presName="Name37" presStyleLbl="parChTrans1D2" presStyleIdx="2" presStyleCnt="4"/>
      <dgm:spPr/>
    </dgm:pt>
    <dgm:pt modelId="{8CAB3ED1-6693-4B2F-91B3-45FB8F275E8E}" type="pres">
      <dgm:prSet presAssocID="{3F9B1329-DE06-4A10-8748-D39561E79DFC}" presName="hierRoot2" presStyleCnt="0">
        <dgm:presLayoutVars>
          <dgm:hierBranch val="init"/>
        </dgm:presLayoutVars>
      </dgm:prSet>
      <dgm:spPr/>
    </dgm:pt>
    <dgm:pt modelId="{13E5A752-4E49-4F99-B26B-6CE38A299604}" type="pres">
      <dgm:prSet presAssocID="{3F9B1329-DE06-4A10-8748-D39561E79DFC}" presName="rootComposite" presStyleCnt="0"/>
      <dgm:spPr/>
    </dgm:pt>
    <dgm:pt modelId="{295B6330-38A2-46B0-8B12-0A4EAEEBC8A6}" type="pres">
      <dgm:prSet presAssocID="{3F9B1329-DE06-4A10-8748-D39561E79DFC}" presName="rootText" presStyleLbl="node2" presStyleIdx="2" presStyleCnt="4">
        <dgm:presLayoutVars>
          <dgm:chPref val="3"/>
        </dgm:presLayoutVars>
      </dgm:prSet>
      <dgm:spPr/>
    </dgm:pt>
    <dgm:pt modelId="{4356775D-96E8-4CEF-991E-EC307A733463}" type="pres">
      <dgm:prSet presAssocID="{3F9B1329-DE06-4A10-8748-D39561E79DFC}" presName="rootConnector" presStyleLbl="node2" presStyleIdx="2" presStyleCnt="4"/>
      <dgm:spPr/>
    </dgm:pt>
    <dgm:pt modelId="{CF79D2CF-67E5-4CF3-A602-5F34DF733713}" type="pres">
      <dgm:prSet presAssocID="{3F9B1329-DE06-4A10-8748-D39561E79DFC}" presName="hierChild4" presStyleCnt="0"/>
      <dgm:spPr/>
    </dgm:pt>
    <dgm:pt modelId="{EAB669B6-B5DE-4906-83CF-CA96B15243D6}" type="pres">
      <dgm:prSet presAssocID="{3F9B1329-DE06-4A10-8748-D39561E79DFC}" presName="hierChild5" presStyleCnt="0"/>
      <dgm:spPr/>
    </dgm:pt>
    <dgm:pt modelId="{0DA417B5-F953-46D1-BDA8-D2EE0A0461DB}" type="pres">
      <dgm:prSet presAssocID="{03C3C984-36BF-4B8B-A343-AD55719AF6AF}" presName="Name37" presStyleLbl="parChTrans1D2" presStyleIdx="3" presStyleCnt="4"/>
      <dgm:spPr/>
    </dgm:pt>
    <dgm:pt modelId="{19757FF1-1592-4304-85E1-AD0DA8A0CD7E}" type="pres">
      <dgm:prSet presAssocID="{3CE2C2F1-37FF-42B8-8AB4-9AC07B187EB3}" presName="hierRoot2" presStyleCnt="0">
        <dgm:presLayoutVars>
          <dgm:hierBranch val="init"/>
        </dgm:presLayoutVars>
      </dgm:prSet>
      <dgm:spPr/>
    </dgm:pt>
    <dgm:pt modelId="{A4209230-15DA-4722-A0F9-61AEE5BF305E}" type="pres">
      <dgm:prSet presAssocID="{3CE2C2F1-37FF-42B8-8AB4-9AC07B187EB3}" presName="rootComposite" presStyleCnt="0"/>
      <dgm:spPr/>
    </dgm:pt>
    <dgm:pt modelId="{86A2DC10-09FF-4F98-BE90-048BCFC46413}" type="pres">
      <dgm:prSet presAssocID="{3CE2C2F1-37FF-42B8-8AB4-9AC07B187EB3}" presName="rootText" presStyleLbl="node2" presStyleIdx="3" presStyleCnt="4">
        <dgm:presLayoutVars>
          <dgm:chPref val="3"/>
        </dgm:presLayoutVars>
      </dgm:prSet>
      <dgm:spPr/>
    </dgm:pt>
    <dgm:pt modelId="{7F0396A8-692F-41A0-A765-E7A8B3096525}" type="pres">
      <dgm:prSet presAssocID="{3CE2C2F1-37FF-42B8-8AB4-9AC07B187EB3}" presName="rootConnector" presStyleLbl="node2" presStyleIdx="3" presStyleCnt="4"/>
      <dgm:spPr/>
    </dgm:pt>
    <dgm:pt modelId="{DA97F002-91A2-48FF-8F88-736F3698E93B}" type="pres">
      <dgm:prSet presAssocID="{3CE2C2F1-37FF-42B8-8AB4-9AC07B187EB3}" presName="hierChild4" presStyleCnt="0"/>
      <dgm:spPr/>
    </dgm:pt>
    <dgm:pt modelId="{17AD10C1-8CC5-432B-A75D-694B71308BB5}" type="pres">
      <dgm:prSet presAssocID="{3CE2C2F1-37FF-42B8-8AB4-9AC07B187EB3}" presName="hierChild5" presStyleCnt="0"/>
      <dgm:spPr/>
    </dgm:pt>
    <dgm:pt modelId="{E2F22710-C86D-428F-9C09-5F085445C2F8}" type="pres">
      <dgm:prSet presAssocID="{E04E6548-6AE2-4126-AAE5-3C88C7001C13}" presName="hierChild3" presStyleCnt="0"/>
      <dgm:spPr/>
    </dgm:pt>
  </dgm:ptLst>
  <dgm:cxnLst>
    <dgm:cxn modelId="{05189100-E3AC-4509-983C-E0173A1CD4F7}" srcId="{E04E6548-6AE2-4126-AAE5-3C88C7001C13}" destId="{3F9B1329-DE06-4A10-8748-D39561E79DFC}" srcOrd="2" destOrd="0" parTransId="{6EE9EA26-E144-4E1C-ACCF-AE8A4364529B}" sibTransId="{60EA7E02-6AED-44D6-8750-4BD5DC8420CF}"/>
    <dgm:cxn modelId="{65C1F30E-FDC5-439D-BA77-4BA88702789B}" type="presOf" srcId="{B46408C5-5C7B-4A86-B116-F4B74338A1E4}" destId="{FB4986FC-6154-4632-96E1-34B762540119}" srcOrd="0" destOrd="0" presId="urn:microsoft.com/office/officeart/2005/8/layout/orgChart1"/>
    <dgm:cxn modelId="{867BF035-4A8F-4322-B03F-5D080DD8AA71}" srcId="{E04E6548-6AE2-4126-AAE5-3C88C7001C13}" destId="{27AE63B4-10C6-44D8-995D-F7D84E6998A0}" srcOrd="1" destOrd="0" parTransId="{4ECFDE78-871C-4FC3-B190-83E5142EB86C}" sibTransId="{B9F1943E-7A26-4F40-9912-806EC95C3C3C}"/>
    <dgm:cxn modelId="{48676060-33BF-4C38-AE38-33991FB2A835}" type="presOf" srcId="{3CE2C2F1-37FF-42B8-8AB4-9AC07B187EB3}" destId="{86A2DC10-09FF-4F98-BE90-048BCFC46413}" srcOrd="0" destOrd="0" presId="urn:microsoft.com/office/officeart/2005/8/layout/orgChart1"/>
    <dgm:cxn modelId="{1DE37760-5F14-45D6-93BB-89EA629C544C}" type="presOf" srcId="{27AE63B4-10C6-44D8-995D-F7D84E6998A0}" destId="{DC3E39BF-F539-491A-8173-A66F3FA1FE0B}" srcOrd="0" destOrd="0" presId="urn:microsoft.com/office/officeart/2005/8/layout/orgChart1"/>
    <dgm:cxn modelId="{9C053F61-ADE0-4431-A40A-62EFA4833661}" srcId="{E04E6548-6AE2-4126-AAE5-3C88C7001C13}" destId="{3CE2C2F1-37FF-42B8-8AB4-9AC07B187EB3}" srcOrd="3" destOrd="0" parTransId="{03C3C984-36BF-4B8B-A343-AD55719AF6AF}" sibTransId="{A6D655D0-2241-44AD-9022-E9D01AAE0389}"/>
    <dgm:cxn modelId="{1ED57247-622E-4464-990E-073754E416E4}" type="presOf" srcId="{03C3C984-36BF-4B8B-A343-AD55719AF6AF}" destId="{0DA417B5-F953-46D1-BDA8-D2EE0A0461DB}" srcOrd="0" destOrd="0" presId="urn:microsoft.com/office/officeart/2005/8/layout/orgChart1"/>
    <dgm:cxn modelId="{0815696B-BA38-453E-BC74-148A8889278E}" type="presOf" srcId="{27AE63B4-10C6-44D8-995D-F7D84E6998A0}" destId="{E9FF3C2B-6ACF-4D62-87C7-8161EF097BA3}" srcOrd="1" destOrd="0" presId="urn:microsoft.com/office/officeart/2005/8/layout/orgChart1"/>
    <dgm:cxn modelId="{41C0319A-E560-45F2-AD4C-652DD85D7697}" type="presOf" srcId="{5D31FFB2-17E5-4DA0-8DD0-B2A5DD130B8D}" destId="{B149BF61-0601-4B78-9C61-A0E6D0C4B40A}" srcOrd="0" destOrd="0" presId="urn:microsoft.com/office/officeart/2005/8/layout/orgChart1"/>
    <dgm:cxn modelId="{2C565DB9-EC4B-4307-952D-98DCA9EF8643}" srcId="{B46408C5-5C7B-4A86-B116-F4B74338A1E4}" destId="{E04E6548-6AE2-4126-AAE5-3C88C7001C13}" srcOrd="0" destOrd="0" parTransId="{495B62D5-537A-4A70-B0D2-A04A874B79F9}" sibTransId="{5F4493B6-C39A-430B-BADB-D048DDCF2066}"/>
    <dgm:cxn modelId="{BE0614BB-F5C2-4799-9A17-D1CE92F81B33}" type="presOf" srcId="{4ECFDE78-871C-4FC3-B190-83E5142EB86C}" destId="{01C25761-AECA-4C76-88D0-AD665C934AA3}" srcOrd="0" destOrd="0" presId="urn:microsoft.com/office/officeart/2005/8/layout/orgChart1"/>
    <dgm:cxn modelId="{54EA12C8-C23B-4650-9F1D-CED4AD2EC0DF}" type="presOf" srcId="{6EE9EA26-E144-4E1C-ACCF-AE8A4364529B}" destId="{F7CFB409-4DA6-41F4-9A16-39E3AB79EFC4}" srcOrd="0" destOrd="0" presId="urn:microsoft.com/office/officeart/2005/8/layout/orgChart1"/>
    <dgm:cxn modelId="{9BF8C9E6-1ADF-45C8-AF99-30C5762547EA}" type="presOf" srcId="{3CE2C2F1-37FF-42B8-8AB4-9AC07B187EB3}" destId="{7F0396A8-692F-41A0-A765-E7A8B3096525}" srcOrd="1" destOrd="0" presId="urn:microsoft.com/office/officeart/2005/8/layout/orgChart1"/>
    <dgm:cxn modelId="{D2FF3BE7-652A-4713-A09D-38376A87C4EF}" type="presOf" srcId="{E04E6548-6AE2-4126-AAE5-3C88C7001C13}" destId="{B2780398-F26B-48E6-9B4E-30F5A9C8CD4D}" srcOrd="0" destOrd="0" presId="urn:microsoft.com/office/officeart/2005/8/layout/orgChart1"/>
    <dgm:cxn modelId="{858F5BE9-A2A3-47F4-B053-19402303E1E9}" type="presOf" srcId="{D97A5053-B3D8-4697-87D7-DEEA71F7DAFC}" destId="{8BFD99B6-E777-42A0-95DD-EEAD7A809B3A}" srcOrd="0" destOrd="0" presId="urn:microsoft.com/office/officeart/2005/8/layout/orgChart1"/>
    <dgm:cxn modelId="{D3CFF0EF-2E53-41D1-ABAB-154D098A2A16}" type="presOf" srcId="{5D31FFB2-17E5-4DA0-8DD0-B2A5DD130B8D}" destId="{B605E285-F5F6-4463-8769-F49DB0CB231D}" srcOrd="1" destOrd="0" presId="urn:microsoft.com/office/officeart/2005/8/layout/orgChart1"/>
    <dgm:cxn modelId="{49F28FF5-E129-42B4-8F1B-706F365BA6D1}" type="presOf" srcId="{E04E6548-6AE2-4126-AAE5-3C88C7001C13}" destId="{4925B934-9180-44B1-8B6E-8DE988870050}" srcOrd="1" destOrd="0" presId="urn:microsoft.com/office/officeart/2005/8/layout/orgChart1"/>
    <dgm:cxn modelId="{66CCE5F7-D42D-4859-B9E7-9661F09EE5EA}" type="presOf" srcId="{3F9B1329-DE06-4A10-8748-D39561E79DFC}" destId="{295B6330-38A2-46B0-8B12-0A4EAEEBC8A6}" srcOrd="0" destOrd="0" presId="urn:microsoft.com/office/officeart/2005/8/layout/orgChart1"/>
    <dgm:cxn modelId="{1FB5C6F8-CDCE-43B4-82A3-2937182FFDA7}" srcId="{E04E6548-6AE2-4126-AAE5-3C88C7001C13}" destId="{5D31FFB2-17E5-4DA0-8DD0-B2A5DD130B8D}" srcOrd="0" destOrd="0" parTransId="{D97A5053-B3D8-4697-87D7-DEEA71F7DAFC}" sibTransId="{E6EB2A2E-ED91-4746-9DB1-EAD45E24946D}"/>
    <dgm:cxn modelId="{594E5AFF-C3DC-496E-8870-FA1198EE2588}" type="presOf" srcId="{3F9B1329-DE06-4A10-8748-D39561E79DFC}" destId="{4356775D-96E8-4CEF-991E-EC307A733463}" srcOrd="1" destOrd="0" presId="urn:microsoft.com/office/officeart/2005/8/layout/orgChart1"/>
    <dgm:cxn modelId="{81DBF1EA-61A2-4842-94D9-854398309F68}" type="presParOf" srcId="{FB4986FC-6154-4632-96E1-34B762540119}" destId="{D6CD0590-E693-47BD-A9BD-79CABC8EE8C3}" srcOrd="0" destOrd="0" presId="urn:microsoft.com/office/officeart/2005/8/layout/orgChart1"/>
    <dgm:cxn modelId="{A960C963-5636-4367-BDE4-8EBEC7E17408}" type="presParOf" srcId="{D6CD0590-E693-47BD-A9BD-79CABC8EE8C3}" destId="{CB3BD499-814D-4943-9A13-79582C877848}" srcOrd="0" destOrd="0" presId="urn:microsoft.com/office/officeart/2005/8/layout/orgChart1"/>
    <dgm:cxn modelId="{89D17FEF-A051-4AE8-A423-6A5DA69576FE}" type="presParOf" srcId="{CB3BD499-814D-4943-9A13-79582C877848}" destId="{B2780398-F26B-48E6-9B4E-30F5A9C8CD4D}" srcOrd="0" destOrd="0" presId="urn:microsoft.com/office/officeart/2005/8/layout/orgChart1"/>
    <dgm:cxn modelId="{E371D4FA-E2F9-4F8D-88AF-226E4C2F62A4}" type="presParOf" srcId="{CB3BD499-814D-4943-9A13-79582C877848}" destId="{4925B934-9180-44B1-8B6E-8DE988870050}" srcOrd="1" destOrd="0" presId="urn:microsoft.com/office/officeart/2005/8/layout/orgChart1"/>
    <dgm:cxn modelId="{715C46FC-0853-4173-B90A-D9347A0B1FA8}" type="presParOf" srcId="{D6CD0590-E693-47BD-A9BD-79CABC8EE8C3}" destId="{30EA17B7-0CC0-4500-86AC-FB348CBCC59E}" srcOrd="1" destOrd="0" presId="urn:microsoft.com/office/officeart/2005/8/layout/orgChart1"/>
    <dgm:cxn modelId="{DCF33866-FBBA-4C69-A45F-A01AD3A311DB}" type="presParOf" srcId="{30EA17B7-0CC0-4500-86AC-FB348CBCC59E}" destId="{8BFD99B6-E777-42A0-95DD-EEAD7A809B3A}" srcOrd="0" destOrd="0" presId="urn:microsoft.com/office/officeart/2005/8/layout/orgChart1"/>
    <dgm:cxn modelId="{08B17E31-E84B-4690-919C-DF1E4D493893}" type="presParOf" srcId="{30EA17B7-0CC0-4500-86AC-FB348CBCC59E}" destId="{5923BD08-CDEF-42F4-A075-0F6F29BBCEF7}" srcOrd="1" destOrd="0" presId="urn:microsoft.com/office/officeart/2005/8/layout/orgChart1"/>
    <dgm:cxn modelId="{A5120FF4-A3FD-46DD-BE9A-DA632B442FF2}" type="presParOf" srcId="{5923BD08-CDEF-42F4-A075-0F6F29BBCEF7}" destId="{4D7359A2-57E0-47F2-81BF-99D3B3E05343}" srcOrd="0" destOrd="0" presId="urn:microsoft.com/office/officeart/2005/8/layout/orgChart1"/>
    <dgm:cxn modelId="{6C50A71D-65CE-4057-A89B-532F103469C3}" type="presParOf" srcId="{4D7359A2-57E0-47F2-81BF-99D3B3E05343}" destId="{B149BF61-0601-4B78-9C61-A0E6D0C4B40A}" srcOrd="0" destOrd="0" presId="urn:microsoft.com/office/officeart/2005/8/layout/orgChart1"/>
    <dgm:cxn modelId="{A82AF069-964C-4791-85C4-938F58ADDCBD}" type="presParOf" srcId="{4D7359A2-57E0-47F2-81BF-99D3B3E05343}" destId="{B605E285-F5F6-4463-8769-F49DB0CB231D}" srcOrd="1" destOrd="0" presId="urn:microsoft.com/office/officeart/2005/8/layout/orgChart1"/>
    <dgm:cxn modelId="{2E81EFAD-60E9-46A4-BE01-DBC57EB878DE}" type="presParOf" srcId="{5923BD08-CDEF-42F4-A075-0F6F29BBCEF7}" destId="{40B6BC3C-52B7-44E3-9E13-245AD1AD0DFF}" srcOrd="1" destOrd="0" presId="urn:microsoft.com/office/officeart/2005/8/layout/orgChart1"/>
    <dgm:cxn modelId="{69A88E2B-0CAD-435D-BE72-07F7976F772E}" type="presParOf" srcId="{5923BD08-CDEF-42F4-A075-0F6F29BBCEF7}" destId="{2918C901-D6F3-4F48-A930-B98AF353339C}" srcOrd="2" destOrd="0" presId="urn:microsoft.com/office/officeart/2005/8/layout/orgChart1"/>
    <dgm:cxn modelId="{EA8E313D-F37F-4FBB-806D-6AD67B3098DD}" type="presParOf" srcId="{30EA17B7-0CC0-4500-86AC-FB348CBCC59E}" destId="{01C25761-AECA-4C76-88D0-AD665C934AA3}" srcOrd="2" destOrd="0" presId="urn:microsoft.com/office/officeart/2005/8/layout/orgChart1"/>
    <dgm:cxn modelId="{B554A83F-FC6A-4BD8-9FEF-87EFA10D0FF5}" type="presParOf" srcId="{30EA17B7-0CC0-4500-86AC-FB348CBCC59E}" destId="{0BB9B980-EEA3-48C7-9BE6-2E116981F66D}" srcOrd="3" destOrd="0" presId="urn:microsoft.com/office/officeart/2005/8/layout/orgChart1"/>
    <dgm:cxn modelId="{B657B539-4CB8-4388-B25E-8852D5728246}" type="presParOf" srcId="{0BB9B980-EEA3-48C7-9BE6-2E116981F66D}" destId="{6939A11C-C14E-4EE8-BBBD-007F27715C59}" srcOrd="0" destOrd="0" presId="urn:microsoft.com/office/officeart/2005/8/layout/orgChart1"/>
    <dgm:cxn modelId="{73507ABF-3FB1-48F5-B964-C2C88065785B}" type="presParOf" srcId="{6939A11C-C14E-4EE8-BBBD-007F27715C59}" destId="{DC3E39BF-F539-491A-8173-A66F3FA1FE0B}" srcOrd="0" destOrd="0" presId="urn:microsoft.com/office/officeart/2005/8/layout/orgChart1"/>
    <dgm:cxn modelId="{40932E47-979F-4A62-BF89-977ACBD72C4C}" type="presParOf" srcId="{6939A11C-C14E-4EE8-BBBD-007F27715C59}" destId="{E9FF3C2B-6ACF-4D62-87C7-8161EF097BA3}" srcOrd="1" destOrd="0" presId="urn:microsoft.com/office/officeart/2005/8/layout/orgChart1"/>
    <dgm:cxn modelId="{2B45A6D2-AC63-43DF-891A-8BB93446B0CC}" type="presParOf" srcId="{0BB9B980-EEA3-48C7-9BE6-2E116981F66D}" destId="{3205B2A8-E287-4954-ABD1-2E6CC8C21ED4}" srcOrd="1" destOrd="0" presId="urn:microsoft.com/office/officeart/2005/8/layout/orgChart1"/>
    <dgm:cxn modelId="{66704AEC-1C54-4734-957F-DB7A00C802CA}" type="presParOf" srcId="{0BB9B980-EEA3-48C7-9BE6-2E116981F66D}" destId="{D48D45BF-EBA9-4E4A-90D5-73DEF968A014}" srcOrd="2" destOrd="0" presId="urn:microsoft.com/office/officeart/2005/8/layout/orgChart1"/>
    <dgm:cxn modelId="{AB5F257C-A353-4399-85B1-323E37090BA3}" type="presParOf" srcId="{30EA17B7-0CC0-4500-86AC-FB348CBCC59E}" destId="{F7CFB409-4DA6-41F4-9A16-39E3AB79EFC4}" srcOrd="4" destOrd="0" presId="urn:microsoft.com/office/officeart/2005/8/layout/orgChart1"/>
    <dgm:cxn modelId="{5B0718F8-1908-4458-A4A6-77E2B2C99835}" type="presParOf" srcId="{30EA17B7-0CC0-4500-86AC-FB348CBCC59E}" destId="{8CAB3ED1-6693-4B2F-91B3-45FB8F275E8E}" srcOrd="5" destOrd="0" presId="urn:microsoft.com/office/officeart/2005/8/layout/orgChart1"/>
    <dgm:cxn modelId="{B076A051-7E68-4E72-8272-DF2C0A6FD66D}" type="presParOf" srcId="{8CAB3ED1-6693-4B2F-91B3-45FB8F275E8E}" destId="{13E5A752-4E49-4F99-B26B-6CE38A299604}" srcOrd="0" destOrd="0" presId="urn:microsoft.com/office/officeart/2005/8/layout/orgChart1"/>
    <dgm:cxn modelId="{0FA11DD9-6384-4921-AFC8-95482E858C76}" type="presParOf" srcId="{13E5A752-4E49-4F99-B26B-6CE38A299604}" destId="{295B6330-38A2-46B0-8B12-0A4EAEEBC8A6}" srcOrd="0" destOrd="0" presId="urn:microsoft.com/office/officeart/2005/8/layout/orgChart1"/>
    <dgm:cxn modelId="{A4414385-B092-4781-ACC0-E511E06B5576}" type="presParOf" srcId="{13E5A752-4E49-4F99-B26B-6CE38A299604}" destId="{4356775D-96E8-4CEF-991E-EC307A733463}" srcOrd="1" destOrd="0" presId="urn:microsoft.com/office/officeart/2005/8/layout/orgChart1"/>
    <dgm:cxn modelId="{9C633D22-D771-49D2-BDB4-E262F4162A87}" type="presParOf" srcId="{8CAB3ED1-6693-4B2F-91B3-45FB8F275E8E}" destId="{CF79D2CF-67E5-4CF3-A602-5F34DF733713}" srcOrd="1" destOrd="0" presId="urn:microsoft.com/office/officeart/2005/8/layout/orgChart1"/>
    <dgm:cxn modelId="{7FE4A730-9E9E-440F-8EE9-DAEBF48257E7}" type="presParOf" srcId="{8CAB3ED1-6693-4B2F-91B3-45FB8F275E8E}" destId="{EAB669B6-B5DE-4906-83CF-CA96B15243D6}" srcOrd="2" destOrd="0" presId="urn:microsoft.com/office/officeart/2005/8/layout/orgChart1"/>
    <dgm:cxn modelId="{32596784-50D1-475F-AB8B-A8B2EC879582}" type="presParOf" srcId="{30EA17B7-0CC0-4500-86AC-FB348CBCC59E}" destId="{0DA417B5-F953-46D1-BDA8-D2EE0A0461DB}" srcOrd="6" destOrd="0" presId="urn:microsoft.com/office/officeart/2005/8/layout/orgChart1"/>
    <dgm:cxn modelId="{DE8AE268-FCCD-4494-AAB1-5E3A6331F70D}" type="presParOf" srcId="{30EA17B7-0CC0-4500-86AC-FB348CBCC59E}" destId="{19757FF1-1592-4304-85E1-AD0DA8A0CD7E}" srcOrd="7" destOrd="0" presId="urn:microsoft.com/office/officeart/2005/8/layout/orgChart1"/>
    <dgm:cxn modelId="{D43D0D04-23D9-4D29-8896-24670192C577}" type="presParOf" srcId="{19757FF1-1592-4304-85E1-AD0DA8A0CD7E}" destId="{A4209230-15DA-4722-A0F9-61AEE5BF305E}" srcOrd="0" destOrd="0" presId="urn:microsoft.com/office/officeart/2005/8/layout/orgChart1"/>
    <dgm:cxn modelId="{3735B5E9-1345-478A-853E-CF0AFD1D69A4}" type="presParOf" srcId="{A4209230-15DA-4722-A0F9-61AEE5BF305E}" destId="{86A2DC10-09FF-4F98-BE90-048BCFC46413}" srcOrd="0" destOrd="0" presId="urn:microsoft.com/office/officeart/2005/8/layout/orgChart1"/>
    <dgm:cxn modelId="{6429FA2A-3C64-4260-B7BF-051FC469BA3E}" type="presParOf" srcId="{A4209230-15DA-4722-A0F9-61AEE5BF305E}" destId="{7F0396A8-692F-41A0-A765-E7A8B3096525}" srcOrd="1" destOrd="0" presId="urn:microsoft.com/office/officeart/2005/8/layout/orgChart1"/>
    <dgm:cxn modelId="{E169828D-7677-4D0B-BFFF-C8B7FB79CCA6}" type="presParOf" srcId="{19757FF1-1592-4304-85E1-AD0DA8A0CD7E}" destId="{DA97F002-91A2-48FF-8F88-736F3698E93B}" srcOrd="1" destOrd="0" presId="urn:microsoft.com/office/officeart/2005/8/layout/orgChart1"/>
    <dgm:cxn modelId="{20882C26-2B12-44FB-A3B4-FED2C4F64288}" type="presParOf" srcId="{19757FF1-1592-4304-85E1-AD0DA8A0CD7E}" destId="{17AD10C1-8CC5-432B-A75D-694B71308BB5}" srcOrd="2" destOrd="0" presId="urn:microsoft.com/office/officeart/2005/8/layout/orgChart1"/>
    <dgm:cxn modelId="{014FA2BE-B69B-4DBC-8F94-6EA56DC23199}" type="presParOf" srcId="{D6CD0590-E693-47BD-A9BD-79CABC8EE8C3}" destId="{E2F22710-C86D-428F-9C09-5F085445C2F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315755-7640-4E07-8679-222E77C3221B}"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endParaRPr lang="pl-PL"/>
        </a:p>
      </dgm:t>
    </dgm:pt>
    <dgm:pt modelId="{8A5F2B9B-210E-42AD-81A2-EEFF0A6081B9}">
      <dgm:prSet phldrT="[Tekst]" custT="1"/>
      <dgm:spPr/>
      <dgm:t>
        <a:bodyPr/>
        <a:lstStyle/>
        <a:p>
          <a:r>
            <a:rPr lang="pl-PL" sz="1800" b="1" dirty="0">
              <a:solidFill>
                <a:schemeClr val="tx1"/>
              </a:solidFill>
            </a:rPr>
            <a:t>OBOWIĄZKI WŁAŚCICIELA LUB ZARZĄDCY</a:t>
          </a:r>
        </a:p>
      </dgm:t>
    </dgm:pt>
    <dgm:pt modelId="{A6438F16-6DFF-4F1D-BFAC-821D97E90AEE}" type="parTrans" cxnId="{E73DDB51-8FC6-49A0-BADF-75EE987EC4A4}">
      <dgm:prSet/>
      <dgm:spPr/>
      <dgm:t>
        <a:bodyPr/>
        <a:lstStyle/>
        <a:p>
          <a:endParaRPr lang="pl-PL"/>
        </a:p>
      </dgm:t>
    </dgm:pt>
    <dgm:pt modelId="{20FF8E1B-779B-4628-9ADC-9C276051D1BE}" type="sibTrans" cxnId="{E73DDB51-8FC6-49A0-BADF-75EE987EC4A4}">
      <dgm:prSet/>
      <dgm:spPr/>
      <dgm:t>
        <a:bodyPr/>
        <a:lstStyle/>
        <a:p>
          <a:endParaRPr lang="pl-PL"/>
        </a:p>
      </dgm:t>
    </dgm:pt>
    <dgm:pt modelId="{1033FB06-46CA-4C99-8177-264010CFBD52}">
      <dgm:prSet phldrT="[Tekst]" custT="1"/>
      <dgm:spPr/>
      <dgm:t>
        <a:bodyPr/>
        <a:lstStyle/>
        <a:p>
          <a:r>
            <a:rPr lang="pl-PL" sz="1050" b="1" dirty="0">
              <a:solidFill>
                <a:schemeClr val="tx1"/>
              </a:solidFill>
            </a:rPr>
            <a:t>ZASADA PRAWIDŁOWEGO UŻYTKOWANIA –ART.61</a:t>
          </a:r>
        </a:p>
      </dgm:t>
    </dgm:pt>
    <dgm:pt modelId="{FF0E9A59-9B8C-40EB-AD18-71597BF5C7EE}" type="parTrans" cxnId="{638C16BA-80E3-49C5-BB6B-BA9DDFF99D9E}">
      <dgm:prSet/>
      <dgm:spPr/>
      <dgm:t>
        <a:bodyPr/>
        <a:lstStyle/>
        <a:p>
          <a:endParaRPr lang="pl-PL"/>
        </a:p>
      </dgm:t>
    </dgm:pt>
    <dgm:pt modelId="{FA395E7C-FF62-42DF-8D6D-46C2729F3768}" type="sibTrans" cxnId="{638C16BA-80E3-49C5-BB6B-BA9DDFF99D9E}">
      <dgm:prSet/>
      <dgm:spPr/>
      <dgm:t>
        <a:bodyPr/>
        <a:lstStyle/>
        <a:p>
          <a:endParaRPr lang="pl-PL"/>
        </a:p>
      </dgm:t>
    </dgm:pt>
    <dgm:pt modelId="{96C048E7-21A0-4E76-93B2-D22FADB77760}">
      <dgm:prSet phldrT="[Tekst]" custT="1"/>
      <dgm:spPr/>
      <dgm:t>
        <a:bodyPr/>
        <a:lstStyle/>
        <a:p>
          <a:r>
            <a:rPr lang="pl-PL" sz="1100" b="1" dirty="0">
              <a:solidFill>
                <a:schemeClr val="tx1"/>
              </a:solidFill>
            </a:rPr>
            <a:t>KONTROLA OBIEKTÓW BUDOWLANYCH –ART. 62</a:t>
          </a:r>
        </a:p>
      </dgm:t>
    </dgm:pt>
    <dgm:pt modelId="{88F5EF37-FF15-4B83-B6AB-49AB54BA6323}" type="parTrans" cxnId="{7EAE1E24-C0F2-435B-BFDF-107A22C61D41}">
      <dgm:prSet/>
      <dgm:spPr/>
      <dgm:t>
        <a:bodyPr/>
        <a:lstStyle/>
        <a:p>
          <a:endParaRPr lang="pl-PL"/>
        </a:p>
      </dgm:t>
    </dgm:pt>
    <dgm:pt modelId="{D294558F-4BE1-4303-A6C3-631AB4533AF6}" type="sibTrans" cxnId="{7EAE1E24-C0F2-435B-BFDF-107A22C61D41}">
      <dgm:prSet/>
      <dgm:spPr/>
      <dgm:t>
        <a:bodyPr/>
        <a:lstStyle/>
        <a:p>
          <a:endParaRPr lang="pl-PL"/>
        </a:p>
      </dgm:t>
    </dgm:pt>
    <dgm:pt modelId="{7FDF6413-062A-4753-87F0-E786026B6AE4}">
      <dgm:prSet phldrT="[Tekst]" custT="1"/>
      <dgm:spPr/>
      <dgm:t>
        <a:bodyPr/>
        <a:lstStyle/>
        <a:p>
          <a:r>
            <a:rPr lang="pl-PL" sz="900" b="1" dirty="0">
              <a:solidFill>
                <a:schemeClr val="tx1"/>
              </a:solidFill>
            </a:rPr>
            <a:t>PRZECHOWYWANIE DOKUMENTÓW – ART. 63</a:t>
          </a:r>
        </a:p>
      </dgm:t>
    </dgm:pt>
    <dgm:pt modelId="{CBB453A5-8153-43F2-8573-7680C2192129}" type="parTrans" cxnId="{482CA627-FC13-4831-8199-5C6EE2C3D41E}">
      <dgm:prSet/>
      <dgm:spPr/>
      <dgm:t>
        <a:bodyPr/>
        <a:lstStyle/>
        <a:p>
          <a:endParaRPr lang="pl-PL"/>
        </a:p>
      </dgm:t>
    </dgm:pt>
    <dgm:pt modelId="{07E2EC34-4195-4005-A4C9-76F88A2F17FA}" type="sibTrans" cxnId="{482CA627-FC13-4831-8199-5C6EE2C3D41E}">
      <dgm:prSet/>
      <dgm:spPr/>
      <dgm:t>
        <a:bodyPr/>
        <a:lstStyle/>
        <a:p>
          <a:endParaRPr lang="pl-PL"/>
        </a:p>
      </dgm:t>
    </dgm:pt>
    <dgm:pt modelId="{9480C825-B4B0-4DAB-BA9A-E7B9969A15F1}">
      <dgm:prSet custT="1"/>
      <dgm:spPr/>
      <dgm:t>
        <a:bodyPr/>
        <a:lstStyle/>
        <a:p>
          <a:r>
            <a:rPr lang="pl-PL" sz="1100" b="1" dirty="0">
              <a:solidFill>
                <a:schemeClr val="tx1"/>
              </a:solidFill>
            </a:rPr>
            <a:t>UDOSTĘPNIANIE DOKUMENTÓW – ART. 65</a:t>
          </a:r>
        </a:p>
      </dgm:t>
    </dgm:pt>
    <dgm:pt modelId="{CD03119B-41FD-4F07-BA78-8553D8FD1683}" type="parTrans" cxnId="{4E332E81-054F-4528-BD12-F742920D797D}">
      <dgm:prSet/>
      <dgm:spPr/>
      <dgm:t>
        <a:bodyPr/>
        <a:lstStyle/>
        <a:p>
          <a:endParaRPr lang="pl-PL"/>
        </a:p>
      </dgm:t>
    </dgm:pt>
    <dgm:pt modelId="{A0E07CEC-4EC4-4EB8-B87D-77C9AD0A9295}" type="sibTrans" cxnId="{4E332E81-054F-4528-BD12-F742920D797D}">
      <dgm:prSet/>
      <dgm:spPr/>
      <dgm:t>
        <a:bodyPr/>
        <a:lstStyle/>
        <a:p>
          <a:endParaRPr lang="pl-PL"/>
        </a:p>
      </dgm:t>
    </dgm:pt>
    <dgm:pt modelId="{E2543B05-A6DA-4917-8C14-FF3BABE20D9E}">
      <dgm:prSet custT="1"/>
      <dgm:spPr/>
      <dgm:t>
        <a:bodyPr/>
        <a:lstStyle/>
        <a:p>
          <a:r>
            <a:rPr lang="pl-PL" sz="800" b="1" dirty="0">
              <a:solidFill>
                <a:schemeClr val="tx1"/>
              </a:solidFill>
            </a:rPr>
            <a:t>USUWANIE NIEPRAWIDŁOWOŚCI – ART. 66</a:t>
          </a:r>
        </a:p>
      </dgm:t>
    </dgm:pt>
    <dgm:pt modelId="{D94522C6-62C5-47B0-8D8F-2663299C5931}" type="parTrans" cxnId="{079FD50C-93DB-47DB-9EB8-C1E7A28B0883}">
      <dgm:prSet/>
      <dgm:spPr/>
      <dgm:t>
        <a:bodyPr/>
        <a:lstStyle/>
        <a:p>
          <a:endParaRPr lang="pl-PL"/>
        </a:p>
      </dgm:t>
    </dgm:pt>
    <dgm:pt modelId="{8B36F885-71BE-4ADC-A795-9E12E09EDB4B}" type="sibTrans" cxnId="{079FD50C-93DB-47DB-9EB8-C1E7A28B0883}">
      <dgm:prSet/>
      <dgm:spPr/>
      <dgm:t>
        <a:bodyPr/>
        <a:lstStyle/>
        <a:p>
          <a:endParaRPr lang="pl-PL"/>
        </a:p>
      </dgm:t>
    </dgm:pt>
    <dgm:pt modelId="{6FC7E4AB-8CB5-4E8D-B78A-C52F357E3A6B}">
      <dgm:prSet/>
      <dgm:spPr/>
      <dgm:t>
        <a:bodyPr/>
        <a:lstStyle/>
        <a:p>
          <a:r>
            <a:rPr lang="pl-PL" b="1" dirty="0">
              <a:solidFill>
                <a:schemeClr val="tx1"/>
              </a:solidFill>
            </a:rPr>
            <a:t>ROZBIÓRKA – ART. 67</a:t>
          </a:r>
        </a:p>
      </dgm:t>
    </dgm:pt>
    <dgm:pt modelId="{90806FCA-63CB-488F-A220-677948E2606E}" type="parTrans" cxnId="{67BF1EBB-2429-4FAF-823D-3F06BCD5D74F}">
      <dgm:prSet/>
      <dgm:spPr/>
      <dgm:t>
        <a:bodyPr/>
        <a:lstStyle/>
        <a:p>
          <a:endParaRPr lang="pl-PL"/>
        </a:p>
      </dgm:t>
    </dgm:pt>
    <dgm:pt modelId="{2AF3D68A-140A-4B1E-A345-D636DAA40732}" type="sibTrans" cxnId="{67BF1EBB-2429-4FAF-823D-3F06BCD5D74F}">
      <dgm:prSet/>
      <dgm:spPr/>
      <dgm:t>
        <a:bodyPr/>
        <a:lstStyle/>
        <a:p>
          <a:endParaRPr lang="pl-PL"/>
        </a:p>
      </dgm:t>
    </dgm:pt>
    <dgm:pt modelId="{89EA5C0A-BD30-45DA-BD41-363168BA2F97}">
      <dgm:prSet/>
      <dgm:spPr/>
      <dgm:t>
        <a:bodyPr/>
        <a:lstStyle/>
        <a:p>
          <a:r>
            <a:rPr lang="pl-PL" b="1" dirty="0">
              <a:solidFill>
                <a:schemeClr val="tx1"/>
              </a:solidFill>
            </a:rPr>
            <a:t>OPRÓŻNIENIE BUDYNKU – ART. 68</a:t>
          </a:r>
        </a:p>
      </dgm:t>
    </dgm:pt>
    <dgm:pt modelId="{D74AE976-06DD-4B50-9784-1AAD79C5B86B}" type="parTrans" cxnId="{CB3C6A1C-90ED-499C-B76E-E53387D12167}">
      <dgm:prSet/>
      <dgm:spPr/>
      <dgm:t>
        <a:bodyPr/>
        <a:lstStyle/>
        <a:p>
          <a:endParaRPr lang="pl-PL"/>
        </a:p>
      </dgm:t>
    </dgm:pt>
    <dgm:pt modelId="{4EF82890-CEA4-4F6D-8F92-1EDFE36F37A0}" type="sibTrans" cxnId="{CB3C6A1C-90ED-499C-B76E-E53387D12167}">
      <dgm:prSet/>
      <dgm:spPr/>
      <dgm:t>
        <a:bodyPr/>
        <a:lstStyle/>
        <a:p>
          <a:endParaRPr lang="pl-PL"/>
        </a:p>
      </dgm:t>
    </dgm:pt>
    <dgm:pt modelId="{50E064CB-BA3A-4713-BFFC-CFE3748BA8C5}">
      <dgm:prSet custT="1"/>
      <dgm:spPr/>
      <dgm:t>
        <a:bodyPr/>
        <a:lstStyle/>
        <a:p>
          <a:r>
            <a:rPr lang="pl-PL" sz="900" b="1" dirty="0">
              <a:solidFill>
                <a:schemeClr val="tx1"/>
              </a:solidFill>
            </a:rPr>
            <a:t>USUWANIE NIEBEZPIECZEŃSTW – ART. 69 I ART. 70</a:t>
          </a:r>
        </a:p>
      </dgm:t>
    </dgm:pt>
    <dgm:pt modelId="{0F1A1C4A-B3F7-4FB8-82AC-F215B4C2D1B4}" type="parTrans" cxnId="{526BD0CE-6BA0-48FE-84C0-56F1906D94F0}">
      <dgm:prSet/>
      <dgm:spPr/>
      <dgm:t>
        <a:bodyPr/>
        <a:lstStyle/>
        <a:p>
          <a:endParaRPr lang="pl-PL"/>
        </a:p>
      </dgm:t>
    </dgm:pt>
    <dgm:pt modelId="{A3950168-CB69-462B-B307-1629931EB801}" type="sibTrans" cxnId="{526BD0CE-6BA0-48FE-84C0-56F1906D94F0}">
      <dgm:prSet/>
      <dgm:spPr/>
      <dgm:t>
        <a:bodyPr/>
        <a:lstStyle/>
        <a:p>
          <a:endParaRPr lang="pl-PL"/>
        </a:p>
      </dgm:t>
    </dgm:pt>
    <dgm:pt modelId="{1B7A5457-DBC6-432A-BF5D-DD255521E812}" type="pres">
      <dgm:prSet presAssocID="{C3315755-7640-4E07-8679-222E77C3221B}" presName="cycle" presStyleCnt="0">
        <dgm:presLayoutVars>
          <dgm:chMax val="1"/>
          <dgm:dir/>
          <dgm:animLvl val="ctr"/>
          <dgm:resizeHandles val="exact"/>
        </dgm:presLayoutVars>
      </dgm:prSet>
      <dgm:spPr/>
    </dgm:pt>
    <dgm:pt modelId="{187EF1F7-4EC6-48F0-9E71-B278EF1E4CB9}" type="pres">
      <dgm:prSet presAssocID="{8A5F2B9B-210E-42AD-81A2-EEFF0A6081B9}" presName="centerShape" presStyleLbl="node0" presStyleIdx="0" presStyleCnt="1" custScaleX="161293" custScaleY="134374"/>
      <dgm:spPr/>
    </dgm:pt>
    <dgm:pt modelId="{CD097475-1282-4645-A417-A13BA0AF88FC}" type="pres">
      <dgm:prSet presAssocID="{FF0E9A59-9B8C-40EB-AD18-71597BF5C7EE}" presName="Name9" presStyleLbl="parChTrans1D2" presStyleIdx="0" presStyleCnt="8"/>
      <dgm:spPr/>
    </dgm:pt>
    <dgm:pt modelId="{9D56FB5F-039E-4866-94D3-4FA043C66EC2}" type="pres">
      <dgm:prSet presAssocID="{FF0E9A59-9B8C-40EB-AD18-71597BF5C7EE}" presName="connTx" presStyleLbl="parChTrans1D2" presStyleIdx="0" presStyleCnt="8"/>
      <dgm:spPr/>
    </dgm:pt>
    <dgm:pt modelId="{6A66DD3D-B9A2-4070-88C0-76CBF053DEFF}" type="pres">
      <dgm:prSet presAssocID="{1033FB06-46CA-4C99-8177-264010CFBD52}" presName="node" presStyleLbl="node1" presStyleIdx="0" presStyleCnt="8">
        <dgm:presLayoutVars>
          <dgm:bulletEnabled val="1"/>
        </dgm:presLayoutVars>
      </dgm:prSet>
      <dgm:spPr/>
    </dgm:pt>
    <dgm:pt modelId="{D96D1D51-73DF-44B0-9D37-C615BA2D6420}" type="pres">
      <dgm:prSet presAssocID="{88F5EF37-FF15-4B83-B6AB-49AB54BA6323}" presName="Name9" presStyleLbl="parChTrans1D2" presStyleIdx="1" presStyleCnt="8"/>
      <dgm:spPr/>
    </dgm:pt>
    <dgm:pt modelId="{4AB877D4-9988-4B46-BD7D-5B3256C1E94F}" type="pres">
      <dgm:prSet presAssocID="{88F5EF37-FF15-4B83-B6AB-49AB54BA6323}" presName="connTx" presStyleLbl="parChTrans1D2" presStyleIdx="1" presStyleCnt="8"/>
      <dgm:spPr/>
    </dgm:pt>
    <dgm:pt modelId="{635FDF6A-A8D7-40CE-A638-E5E481DA6E54}" type="pres">
      <dgm:prSet presAssocID="{96C048E7-21A0-4E76-93B2-D22FADB77760}" presName="node" presStyleLbl="node1" presStyleIdx="1" presStyleCnt="8">
        <dgm:presLayoutVars>
          <dgm:bulletEnabled val="1"/>
        </dgm:presLayoutVars>
      </dgm:prSet>
      <dgm:spPr/>
    </dgm:pt>
    <dgm:pt modelId="{0ECE5115-C398-4590-A17D-5BE1C71BCF6F}" type="pres">
      <dgm:prSet presAssocID="{CBB453A5-8153-43F2-8573-7680C2192129}" presName="Name9" presStyleLbl="parChTrans1D2" presStyleIdx="2" presStyleCnt="8"/>
      <dgm:spPr/>
    </dgm:pt>
    <dgm:pt modelId="{33ECA40C-885F-4DF7-B7D6-D4010DA9E752}" type="pres">
      <dgm:prSet presAssocID="{CBB453A5-8153-43F2-8573-7680C2192129}" presName="connTx" presStyleLbl="parChTrans1D2" presStyleIdx="2" presStyleCnt="8"/>
      <dgm:spPr/>
    </dgm:pt>
    <dgm:pt modelId="{FBC65FB1-2C45-447B-9EDB-96E36D1DC277}" type="pres">
      <dgm:prSet presAssocID="{7FDF6413-062A-4753-87F0-E786026B6AE4}" presName="node" presStyleLbl="node1" presStyleIdx="2" presStyleCnt="8">
        <dgm:presLayoutVars>
          <dgm:bulletEnabled val="1"/>
        </dgm:presLayoutVars>
      </dgm:prSet>
      <dgm:spPr/>
    </dgm:pt>
    <dgm:pt modelId="{DC89E0EC-3294-4CA6-AC9C-72B22BF30EE1}" type="pres">
      <dgm:prSet presAssocID="{CD03119B-41FD-4F07-BA78-8553D8FD1683}" presName="Name9" presStyleLbl="parChTrans1D2" presStyleIdx="3" presStyleCnt="8"/>
      <dgm:spPr/>
    </dgm:pt>
    <dgm:pt modelId="{469DBBBF-040A-4AD3-A288-812876422CFA}" type="pres">
      <dgm:prSet presAssocID="{CD03119B-41FD-4F07-BA78-8553D8FD1683}" presName="connTx" presStyleLbl="parChTrans1D2" presStyleIdx="3" presStyleCnt="8"/>
      <dgm:spPr/>
    </dgm:pt>
    <dgm:pt modelId="{F7B23B8B-3761-4CD9-8DEC-37DF0C46E5BF}" type="pres">
      <dgm:prSet presAssocID="{9480C825-B4B0-4DAB-BA9A-E7B9969A15F1}" presName="node" presStyleLbl="node1" presStyleIdx="3" presStyleCnt="8">
        <dgm:presLayoutVars>
          <dgm:bulletEnabled val="1"/>
        </dgm:presLayoutVars>
      </dgm:prSet>
      <dgm:spPr/>
    </dgm:pt>
    <dgm:pt modelId="{4987306A-64AC-4C33-9E35-334CD7A9024F}" type="pres">
      <dgm:prSet presAssocID="{D94522C6-62C5-47B0-8D8F-2663299C5931}" presName="Name9" presStyleLbl="parChTrans1D2" presStyleIdx="4" presStyleCnt="8"/>
      <dgm:spPr/>
    </dgm:pt>
    <dgm:pt modelId="{CC8EA94D-F6AE-40B8-82BF-1161EF6CE27C}" type="pres">
      <dgm:prSet presAssocID="{D94522C6-62C5-47B0-8D8F-2663299C5931}" presName="connTx" presStyleLbl="parChTrans1D2" presStyleIdx="4" presStyleCnt="8"/>
      <dgm:spPr/>
    </dgm:pt>
    <dgm:pt modelId="{85100B46-E3A5-43D5-A2E3-8AA7B377E5B7}" type="pres">
      <dgm:prSet presAssocID="{E2543B05-A6DA-4917-8C14-FF3BABE20D9E}" presName="node" presStyleLbl="node1" presStyleIdx="4" presStyleCnt="8">
        <dgm:presLayoutVars>
          <dgm:bulletEnabled val="1"/>
        </dgm:presLayoutVars>
      </dgm:prSet>
      <dgm:spPr/>
    </dgm:pt>
    <dgm:pt modelId="{C3EAF4EE-AA5D-4669-9307-AFE5E0140FC5}" type="pres">
      <dgm:prSet presAssocID="{90806FCA-63CB-488F-A220-677948E2606E}" presName="Name9" presStyleLbl="parChTrans1D2" presStyleIdx="5" presStyleCnt="8"/>
      <dgm:spPr/>
    </dgm:pt>
    <dgm:pt modelId="{4056FBDF-8944-4597-B51E-F3564858B30E}" type="pres">
      <dgm:prSet presAssocID="{90806FCA-63CB-488F-A220-677948E2606E}" presName="connTx" presStyleLbl="parChTrans1D2" presStyleIdx="5" presStyleCnt="8"/>
      <dgm:spPr/>
    </dgm:pt>
    <dgm:pt modelId="{51B01D18-B8EE-4BDB-90F9-EF966EE853E9}" type="pres">
      <dgm:prSet presAssocID="{6FC7E4AB-8CB5-4E8D-B78A-C52F357E3A6B}" presName="node" presStyleLbl="node1" presStyleIdx="5" presStyleCnt="8">
        <dgm:presLayoutVars>
          <dgm:bulletEnabled val="1"/>
        </dgm:presLayoutVars>
      </dgm:prSet>
      <dgm:spPr/>
    </dgm:pt>
    <dgm:pt modelId="{503334FE-D8C1-41A8-9B6C-B3B1614C0BC5}" type="pres">
      <dgm:prSet presAssocID="{D74AE976-06DD-4B50-9784-1AAD79C5B86B}" presName="Name9" presStyleLbl="parChTrans1D2" presStyleIdx="6" presStyleCnt="8"/>
      <dgm:spPr/>
    </dgm:pt>
    <dgm:pt modelId="{32AD42A2-1D85-4DBC-A764-7868B8A6D053}" type="pres">
      <dgm:prSet presAssocID="{D74AE976-06DD-4B50-9784-1AAD79C5B86B}" presName="connTx" presStyleLbl="parChTrans1D2" presStyleIdx="6" presStyleCnt="8"/>
      <dgm:spPr/>
    </dgm:pt>
    <dgm:pt modelId="{7A4F2CB6-48AD-4306-BCBA-27A98CBCE5A1}" type="pres">
      <dgm:prSet presAssocID="{89EA5C0A-BD30-45DA-BD41-363168BA2F97}" presName="node" presStyleLbl="node1" presStyleIdx="6" presStyleCnt="8">
        <dgm:presLayoutVars>
          <dgm:bulletEnabled val="1"/>
        </dgm:presLayoutVars>
      </dgm:prSet>
      <dgm:spPr/>
    </dgm:pt>
    <dgm:pt modelId="{1CD38AFD-0961-42E5-AE0F-18389BAEF465}" type="pres">
      <dgm:prSet presAssocID="{0F1A1C4A-B3F7-4FB8-82AC-F215B4C2D1B4}" presName="Name9" presStyleLbl="parChTrans1D2" presStyleIdx="7" presStyleCnt="8"/>
      <dgm:spPr/>
    </dgm:pt>
    <dgm:pt modelId="{805DC542-E2C9-46CF-80DF-580385BB3BB9}" type="pres">
      <dgm:prSet presAssocID="{0F1A1C4A-B3F7-4FB8-82AC-F215B4C2D1B4}" presName="connTx" presStyleLbl="parChTrans1D2" presStyleIdx="7" presStyleCnt="8"/>
      <dgm:spPr/>
    </dgm:pt>
    <dgm:pt modelId="{52383091-D75F-4E4B-8202-49EE046FC9AA}" type="pres">
      <dgm:prSet presAssocID="{50E064CB-BA3A-4713-BFFC-CFE3748BA8C5}" presName="node" presStyleLbl="node1" presStyleIdx="7" presStyleCnt="8">
        <dgm:presLayoutVars>
          <dgm:bulletEnabled val="1"/>
        </dgm:presLayoutVars>
      </dgm:prSet>
      <dgm:spPr/>
    </dgm:pt>
  </dgm:ptLst>
  <dgm:cxnLst>
    <dgm:cxn modelId="{28B98E04-4AFD-4A10-8EAC-416F02D55F56}" type="presOf" srcId="{89EA5C0A-BD30-45DA-BD41-363168BA2F97}" destId="{7A4F2CB6-48AD-4306-BCBA-27A98CBCE5A1}" srcOrd="0" destOrd="0" presId="urn:microsoft.com/office/officeart/2005/8/layout/radial1"/>
    <dgm:cxn modelId="{F7B8010C-E64F-4330-992F-19C639545C07}" type="presOf" srcId="{FF0E9A59-9B8C-40EB-AD18-71597BF5C7EE}" destId="{9D56FB5F-039E-4866-94D3-4FA043C66EC2}" srcOrd="1" destOrd="0" presId="urn:microsoft.com/office/officeart/2005/8/layout/radial1"/>
    <dgm:cxn modelId="{079FD50C-93DB-47DB-9EB8-C1E7A28B0883}" srcId="{8A5F2B9B-210E-42AD-81A2-EEFF0A6081B9}" destId="{E2543B05-A6DA-4917-8C14-FF3BABE20D9E}" srcOrd="4" destOrd="0" parTransId="{D94522C6-62C5-47B0-8D8F-2663299C5931}" sibTransId="{8B36F885-71BE-4ADC-A795-9E12E09EDB4B}"/>
    <dgm:cxn modelId="{AA8CD30E-712A-42DF-A2B8-A805015039C8}" type="presOf" srcId="{0F1A1C4A-B3F7-4FB8-82AC-F215B4C2D1B4}" destId="{805DC542-E2C9-46CF-80DF-580385BB3BB9}" srcOrd="1" destOrd="0" presId="urn:microsoft.com/office/officeart/2005/8/layout/radial1"/>
    <dgm:cxn modelId="{56767B0F-6FB8-4AD3-8E6F-94C8D040D142}" type="presOf" srcId="{CD03119B-41FD-4F07-BA78-8553D8FD1683}" destId="{DC89E0EC-3294-4CA6-AC9C-72B22BF30EE1}" srcOrd="0" destOrd="0" presId="urn:microsoft.com/office/officeart/2005/8/layout/radial1"/>
    <dgm:cxn modelId="{8EF1171A-E522-45DC-A713-2EE4552D5B78}" type="presOf" srcId="{88F5EF37-FF15-4B83-B6AB-49AB54BA6323}" destId="{D96D1D51-73DF-44B0-9D37-C615BA2D6420}" srcOrd="0" destOrd="0" presId="urn:microsoft.com/office/officeart/2005/8/layout/radial1"/>
    <dgm:cxn modelId="{8913D81B-D2D6-452A-AD76-67851AF963B9}" type="presOf" srcId="{D94522C6-62C5-47B0-8D8F-2663299C5931}" destId="{CC8EA94D-F6AE-40B8-82BF-1161EF6CE27C}" srcOrd="1" destOrd="0" presId="urn:microsoft.com/office/officeart/2005/8/layout/radial1"/>
    <dgm:cxn modelId="{CB3C6A1C-90ED-499C-B76E-E53387D12167}" srcId="{8A5F2B9B-210E-42AD-81A2-EEFF0A6081B9}" destId="{89EA5C0A-BD30-45DA-BD41-363168BA2F97}" srcOrd="6" destOrd="0" parTransId="{D74AE976-06DD-4B50-9784-1AAD79C5B86B}" sibTransId="{4EF82890-CEA4-4F6D-8F92-1EDFE36F37A0}"/>
    <dgm:cxn modelId="{9C91151F-9F89-4963-B9B5-6885F2FE9694}" type="presOf" srcId="{0F1A1C4A-B3F7-4FB8-82AC-F215B4C2D1B4}" destId="{1CD38AFD-0961-42E5-AE0F-18389BAEF465}" srcOrd="0" destOrd="0" presId="urn:microsoft.com/office/officeart/2005/8/layout/radial1"/>
    <dgm:cxn modelId="{6995CD20-9ED3-4867-B377-23F476AA518D}" type="presOf" srcId="{1033FB06-46CA-4C99-8177-264010CFBD52}" destId="{6A66DD3D-B9A2-4070-88C0-76CBF053DEFF}" srcOrd="0" destOrd="0" presId="urn:microsoft.com/office/officeart/2005/8/layout/radial1"/>
    <dgm:cxn modelId="{7EAE1E24-C0F2-435B-BFDF-107A22C61D41}" srcId="{8A5F2B9B-210E-42AD-81A2-EEFF0A6081B9}" destId="{96C048E7-21A0-4E76-93B2-D22FADB77760}" srcOrd="1" destOrd="0" parTransId="{88F5EF37-FF15-4B83-B6AB-49AB54BA6323}" sibTransId="{D294558F-4BE1-4303-A6C3-631AB4533AF6}"/>
    <dgm:cxn modelId="{482CA627-FC13-4831-8199-5C6EE2C3D41E}" srcId="{8A5F2B9B-210E-42AD-81A2-EEFF0A6081B9}" destId="{7FDF6413-062A-4753-87F0-E786026B6AE4}" srcOrd="2" destOrd="0" parTransId="{CBB453A5-8153-43F2-8573-7680C2192129}" sibTransId="{07E2EC34-4195-4005-A4C9-76F88A2F17FA}"/>
    <dgm:cxn modelId="{1A0E9D2F-6DCC-4348-915A-0D73237909DB}" type="presOf" srcId="{D94522C6-62C5-47B0-8D8F-2663299C5931}" destId="{4987306A-64AC-4C33-9E35-334CD7A9024F}" srcOrd="0" destOrd="0" presId="urn:microsoft.com/office/officeart/2005/8/layout/radial1"/>
    <dgm:cxn modelId="{5E3AF032-FE29-43B2-A2C0-BE5C524D02EA}" type="presOf" srcId="{7FDF6413-062A-4753-87F0-E786026B6AE4}" destId="{FBC65FB1-2C45-447B-9EDB-96E36D1DC277}" srcOrd="0" destOrd="0" presId="urn:microsoft.com/office/officeart/2005/8/layout/radial1"/>
    <dgm:cxn modelId="{B9E91C34-AC60-4D9D-B91E-CF42181A7A9C}" type="presOf" srcId="{D74AE976-06DD-4B50-9784-1AAD79C5B86B}" destId="{32AD42A2-1D85-4DBC-A764-7868B8A6D053}" srcOrd="1" destOrd="0" presId="urn:microsoft.com/office/officeart/2005/8/layout/radial1"/>
    <dgm:cxn modelId="{0E10F139-5B1C-4A54-B0DD-3AE8432468B6}" type="presOf" srcId="{8A5F2B9B-210E-42AD-81A2-EEFF0A6081B9}" destId="{187EF1F7-4EC6-48F0-9E71-B278EF1E4CB9}" srcOrd="0" destOrd="0" presId="urn:microsoft.com/office/officeart/2005/8/layout/radial1"/>
    <dgm:cxn modelId="{162DD540-6AC2-4351-876F-0648EB97397F}" type="presOf" srcId="{90806FCA-63CB-488F-A220-677948E2606E}" destId="{4056FBDF-8944-4597-B51E-F3564858B30E}" srcOrd="1" destOrd="0" presId="urn:microsoft.com/office/officeart/2005/8/layout/radial1"/>
    <dgm:cxn modelId="{619B855C-3CB3-4E08-9989-35424F6F4775}" type="presOf" srcId="{90806FCA-63CB-488F-A220-677948E2606E}" destId="{C3EAF4EE-AA5D-4669-9307-AFE5E0140FC5}" srcOrd="0" destOrd="0" presId="urn:microsoft.com/office/officeart/2005/8/layout/radial1"/>
    <dgm:cxn modelId="{FFDC4A61-4150-447A-B5EC-A6B945457EE8}" type="presOf" srcId="{9480C825-B4B0-4DAB-BA9A-E7B9969A15F1}" destId="{F7B23B8B-3761-4CD9-8DEC-37DF0C46E5BF}" srcOrd="0" destOrd="0" presId="urn:microsoft.com/office/officeart/2005/8/layout/radial1"/>
    <dgm:cxn modelId="{F16EC764-BC5E-4FBD-A4A8-A84F6D916175}" type="presOf" srcId="{CBB453A5-8153-43F2-8573-7680C2192129}" destId="{33ECA40C-885F-4DF7-B7D6-D4010DA9E752}" srcOrd="1" destOrd="0" presId="urn:microsoft.com/office/officeart/2005/8/layout/radial1"/>
    <dgm:cxn modelId="{28173248-46EE-4D3D-AFF4-40046C7532D6}" type="presOf" srcId="{FF0E9A59-9B8C-40EB-AD18-71597BF5C7EE}" destId="{CD097475-1282-4645-A417-A13BA0AF88FC}" srcOrd="0" destOrd="0" presId="urn:microsoft.com/office/officeart/2005/8/layout/radial1"/>
    <dgm:cxn modelId="{E73DDB51-8FC6-49A0-BADF-75EE987EC4A4}" srcId="{C3315755-7640-4E07-8679-222E77C3221B}" destId="{8A5F2B9B-210E-42AD-81A2-EEFF0A6081B9}" srcOrd="0" destOrd="0" parTransId="{A6438F16-6DFF-4F1D-BFAC-821D97E90AEE}" sibTransId="{20FF8E1B-779B-4628-9ADC-9C276051D1BE}"/>
    <dgm:cxn modelId="{A5743053-7356-41B3-8AAB-5E987BF5E938}" type="presOf" srcId="{D74AE976-06DD-4B50-9784-1AAD79C5B86B}" destId="{503334FE-D8C1-41A8-9B6C-B3B1614C0BC5}" srcOrd="0" destOrd="0" presId="urn:microsoft.com/office/officeart/2005/8/layout/radial1"/>
    <dgm:cxn modelId="{02A00376-2C78-42DA-B7B9-7996F80BF17F}" type="presOf" srcId="{C3315755-7640-4E07-8679-222E77C3221B}" destId="{1B7A5457-DBC6-432A-BF5D-DD255521E812}" srcOrd="0" destOrd="0" presId="urn:microsoft.com/office/officeart/2005/8/layout/radial1"/>
    <dgm:cxn modelId="{E9407658-3FBC-461A-B696-7121724ED723}" type="presOf" srcId="{CD03119B-41FD-4F07-BA78-8553D8FD1683}" destId="{469DBBBF-040A-4AD3-A288-812876422CFA}" srcOrd="1" destOrd="0" presId="urn:microsoft.com/office/officeart/2005/8/layout/radial1"/>
    <dgm:cxn modelId="{4E332E81-054F-4528-BD12-F742920D797D}" srcId="{8A5F2B9B-210E-42AD-81A2-EEFF0A6081B9}" destId="{9480C825-B4B0-4DAB-BA9A-E7B9969A15F1}" srcOrd="3" destOrd="0" parTransId="{CD03119B-41FD-4F07-BA78-8553D8FD1683}" sibTransId="{A0E07CEC-4EC4-4EB8-B87D-77C9AD0A9295}"/>
    <dgm:cxn modelId="{116FCF87-C3A0-4ABD-950B-1835362285D0}" type="presOf" srcId="{6FC7E4AB-8CB5-4E8D-B78A-C52F357E3A6B}" destId="{51B01D18-B8EE-4BDB-90F9-EF966EE853E9}" srcOrd="0" destOrd="0" presId="urn:microsoft.com/office/officeart/2005/8/layout/radial1"/>
    <dgm:cxn modelId="{8133DC9A-7B60-400A-97D2-CC4725921DE8}" type="presOf" srcId="{E2543B05-A6DA-4917-8C14-FF3BABE20D9E}" destId="{85100B46-E3A5-43D5-A2E3-8AA7B377E5B7}" srcOrd="0" destOrd="0" presId="urn:microsoft.com/office/officeart/2005/8/layout/radial1"/>
    <dgm:cxn modelId="{1D50E79A-5592-47A3-ADDD-5A51236105E7}" type="presOf" srcId="{CBB453A5-8153-43F2-8573-7680C2192129}" destId="{0ECE5115-C398-4590-A17D-5BE1C71BCF6F}" srcOrd="0" destOrd="0" presId="urn:microsoft.com/office/officeart/2005/8/layout/radial1"/>
    <dgm:cxn modelId="{4CA024A8-865B-4C9F-A976-9DF0519F4DDF}" type="presOf" srcId="{50E064CB-BA3A-4713-BFFC-CFE3748BA8C5}" destId="{52383091-D75F-4E4B-8202-49EE046FC9AA}" srcOrd="0" destOrd="0" presId="urn:microsoft.com/office/officeart/2005/8/layout/radial1"/>
    <dgm:cxn modelId="{1CC34BB7-9F02-45FB-BDD0-47C66A3A6FDD}" type="presOf" srcId="{96C048E7-21A0-4E76-93B2-D22FADB77760}" destId="{635FDF6A-A8D7-40CE-A638-E5E481DA6E54}" srcOrd="0" destOrd="0" presId="urn:microsoft.com/office/officeart/2005/8/layout/radial1"/>
    <dgm:cxn modelId="{638C16BA-80E3-49C5-BB6B-BA9DDFF99D9E}" srcId="{8A5F2B9B-210E-42AD-81A2-EEFF0A6081B9}" destId="{1033FB06-46CA-4C99-8177-264010CFBD52}" srcOrd="0" destOrd="0" parTransId="{FF0E9A59-9B8C-40EB-AD18-71597BF5C7EE}" sibTransId="{FA395E7C-FF62-42DF-8D6D-46C2729F3768}"/>
    <dgm:cxn modelId="{67BF1EBB-2429-4FAF-823D-3F06BCD5D74F}" srcId="{8A5F2B9B-210E-42AD-81A2-EEFF0A6081B9}" destId="{6FC7E4AB-8CB5-4E8D-B78A-C52F357E3A6B}" srcOrd="5" destOrd="0" parTransId="{90806FCA-63CB-488F-A220-677948E2606E}" sibTransId="{2AF3D68A-140A-4B1E-A345-D636DAA40732}"/>
    <dgm:cxn modelId="{526BD0CE-6BA0-48FE-84C0-56F1906D94F0}" srcId="{8A5F2B9B-210E-42AD-81A2-EEFF0A6081B9}" destId="{50E064CB-BA3A-4713-BFFC-CFE3748BA8C5}" srcOrd="7" destOrd="0" parTransId="{0F1A1C4A-B3F7-4FB8-82AC-F215B4C2D1B4}" sibTransId="{A3950168-CB69-462B-B307-1629931EB801}"/>
    <dgm:cxn modelId="{25C05BFA-0770-4696-9BF2-FD0EF93776A0}" type="presOf" srcId="{88F5EF37-FF15-4B83-B6AB-49AB54BA6323}" destId="{4AB877D4-9988-4B46-BD7D-5B3256C1E94F}" srcOrd="1" destOrd="0" presId="urn:microsoft.com/office/officeart/2005/8/layout/radial1"/>
    <dgm:cxn modelId="{812FDD32-A413-4B66-92EE-84198AAEDE7F}" type="presParOf" srcId="{1B7A5457-DBC6-432A-BF5D-DD255521E812}" destId="{187EF1F7-4EC6-48F0-9E71-B278EF1E4CB9}" srcOrd="0" destOrd="0" presId="urn:microsoft.com/office/officeart/2005/8/layout/radial1"/>
    <dgm:cxn modelId="{DDFB7F03-77BE-46FD-82BF-BF6B1A627556}" type="presParOf" srcId="{1B7A5457-DBC6-432A-BF5D-DD255521E812}" destId="{CD097475-1282-4645-A417-A13BA0AF88FC}" srcOrd="1" destOrd="0" presId="urn:microsoft.com/office/officeart/2005/8/layout/radial1"/>
    <dgm:cxn modelId="{F53130D5-6C2C-4DD7-A92B-A4873FEF8540}" type="presParOf" srcId="{CD097475-1282-4645-A417-A13BA0AF88FC}" destId="{9D56FB5F-039E-4866-94D3-4FA043C66EC2}" srcOrd="0" destOrd="0" presId="urn:microsoft.com/office/officeart/2005/8/layout/radial1"/>
    <dgm:cxn modelId="{C6AF4773-EB78-40CA-9161-E3CD22FE073C}" type="presParOf" srcId="{1B7A5457-DBC6-432A-BF5D-DD255521E812}" destId="{6A66DD3D-B9A2-4070-88C0-76CBF053DEFF}" srcOrd="2" destOrd="0" presId="urn:microsoft.com/office/officeart/2005/8/layout/radial1"/>
    <dgm:cxn modelId="{01E920AA-A785-4FDA-94C7-42CDA6098A34}" type="presParOf" srcId="{1B7A5457-DBC6-432A-BF5D-DD255521E812}" destId="{D96D1D51-73DF-44B0-9D37-C615BA2D6420}" srcOrd="3" destOrd="0" presId="urn:microsoft.com/office/officeart/2005/8/layout/radial1"/>
    <dgm:cxn modelId="{4C2E39CF-B212-4720-9D1D-3872CF2D6684}" type="presParOf" srcId="{D96D1D51-73DF-44B0-9D37-C615BA2D6420}" destId="{4AB877D4-9988-4B46-BD7D-5B3256C1E94F}" srcOrd="0" destOrd="0" presId="urn:microsoft.com/office/officeart/2005/8/layout/radial1"/>
    <dgm:cxn modelId="{29E9951C-2CE2-4565-9740-621D4CAA30A0}" type="presParOf" srcId="{1B7A5457-DBC6-432A-BF5D-DD255521E812}" destId="{635FDF6A-A8D7-40CE-A638-E5E481DA6E54}" srcOrd="4" destOrd="0" presId="urn:microsoft.com/office/officeart/2005/8/layout/radial1"/>
    <dgm:cxn modelId="{6D5A9F4A-D8C9-4023-9936-D46EBAE86490}" type="presParOf" srcId="{1B7A5457-DBC6-432A-BF5D-DD255521E812}" destId="{0ECE5115-C398-4590-A17D-5BE1C71BCF6F}" srcOrd="5" destOrd="0" presId="urn:microsoft.com/office/officeart/2005/8/layout/radial1"/>
    <dgm:cxn modelId="{BEE46872-693E-4060-A24C-8BB1434D0729}" type="presParOf" srcId="{0ECE5115-C398-4590-A17D-5BE1C71BCF6F}" destId="{33ECA40C-885F-4DF7-B7D6-D4010DA9E752}" srcOrd="0" destOrd="0" presId="urn:microsoft.com/office/officeart/2005/8/layout/radial1"/>
    <dgm:cxn modelId="{2DB25952-178D-416E-B0AA-DC565F10CE63}" type="presParOf" srcId="{1B7A5457-DBC6-432A-BF5D-DD255521E812}" destId="{FBC65FB1-2C45-447B-9EDB-96E36D1DC277}" srcOrd="6" destOrd="0" presId="urn:microsoft.com/office/officeart/2005/8/layout/radial1"/>
    <dgm:cxn modelId="{BDECC944-D8F6-4F4C-AB0E-5B8C4A462609}" type="presParOf" srcId="{1B7A5457-DBC6-432A-BF5D-DD255521E812}" destId="{DC89E0EC-3294-4CA6-AC9C-72B22BF30EE1}" srcOrd="7" destOrd="0" presId="urn:microsoft.com/office/officeart/2005/8/layout/radial1"/>
    <dgm:cxn modelId="{67E37450-12AD-4134-8AE7-5C63DACC6EF1}" type="presParOf" srcId="{DC89E0EC-3294-4CA6-AC9C-72B22BF30EE1}" destId="{469DBBBF-040A-4AD3-A288-812876422CFA}" srcOrd="0" destOrd="0" presId="urn:microsoft.com/office/officeart/2005/8/layout/radial1"/>
    <dgm:cxn modelId="{2C407F35-1AAF-44AE-A330-E6F8CB639CCC}" type="presParOf" srcId="{1B7A5457-DBC6-432A-BF5D-DD255521E812}" destId="{F7B23B8B-3761-4CD9-8DEC-37DF0C46E5BF}" srcOrd="8" destOrd="0" presId="urn:microsoft.com/office/officeart/2005/8/layout/radial1"/>
    <dgm:cxn modelId="{7F0C3BA2-983F-4B35-8D38-B65566354518}" type="presParOf" srcId="{1B7A5457-DBC6-432A-BF5D-DD255521E812}" destId="{4987306A-64AC-4C33-9E35-334CD7A9024F}" srcOrd="9" destOrd="0" presId="urn:microsoft.com/office/officeart/2005/8/layout/radial1"/>
    <dgm:cxn modelId="{C054395F-8617-41B3-A595-2893C65B4C0C}" type="presParOf" srcId="{4987306A-64AC-4C33-9E35-334CD7A9024F}" destId="{CC8EA94D-F6AE-40B8-82BF-1161EF6CE27C}" srcOrd="0" destOrd="0" presId="urn:microsoft.com/office/officeart/2005/8/layout/radial1"/>
    <dgm:cxn modelId="{1BF7A8DC-79EC-49A4-B947-9621D6092180}" type="presParOf" srcId="{1B7A5457-DBC6-432A-BF5D-DD255521E812}" destId="{85100B46-E3A5-43D5-A2E3-8AA7B377E5B7}" srcOrd="10" destOrd="0" presId="urn:microsoft.com/office/officeart/2005/8/layout/radial1"/>
    <dgm:cxn modelId="{77F4C42D-4548-44C6-AD0E-EAEBBA38A9FC}" type="presParOf" srcId="{1B7A5457-DBC6-432A-BF5D-DD255521E812}" destId="{C3EAF4EE-AA5D-4669-9307-AFE5E0140FC5}" srcOrd="11" destOrd="0" presId="urn:microsoft.com/office/officeart/2005/8/layout/radial1"/>
    <dgm:cxn modelId="{114EAFE6-B092-434B-B86D-BDA7489607DD}" type="presParOf" srcId="{C3EAF4EE-AA5D-4669-9307-AFE5E0140FC5}" destId="{4056FBDF-8944-4597-B51E-F3564858B30E}" srcOrd="0" destOrd="0" presId="urn:microsoft.com/office/officeart/2005/8/layout/radial1"/>
    <dgm:cxn modelId="{B506197D-E9DE-42E7-A59C-0DCE5DF3743D}" type="presParOf" srcId="{1B7A5457-DBC6-432A-BF5D-DD255521E812}" destId="{51B01D18-B8EE-4BDB-90F9-EF966EE853E9}" srcOrd="12" destOrd="0" presId="urn:microsoft.com/office/officeart/2005/8/layout/radial1"/>
    <dgm:cxn modelId="{6365721F-FA84-4F3A-A427-A30278EC3C44}" type="presParOf" srcId="{1B7A5457-DBC6-432A-BF5D-DD255521E812}" destId="{503334FE-D8C1-41A8-9B6C-B3B1614C0BC5}" srcOrd="13" destOrd="0" presId="urn:microsoft.com/office/officeart/2005/8/layout/radial1"/>
    <dgm:cxn modelId="{991C8306-FE2D-4DCB-812F-4055A328DA75}" type="presParOf" srcId="{503334FE-D8C1-41A8-9B6C-B3B1614C0BC5}" destId="{32AD42A2-1D85-4DBC-A764-7868B8A6D053}" srcOrd="0" destOrd="0" presId="urn:microsoft.com/office/officeart/2005/8/layout/radial1"/>
    <dgm:cxn modelId="{509D3E67-9AD6-478C-AAD2-EEADA8D8CA12}" type="presParOf" srcId="{1B7A5457-DBC6-432A-BF5D-DD255521E812}" destId="{7A4F2CB6-48AD-4306-BCBA-27A98CBCE5A1}" srcOrd="14" destOrd="0" presId="urn:microsoft.com/office/officeart/2005/8/layout/radial1"/>
    <dgm:cxn modelId="{AC1CC51E-CFB3-44DC-8034-26AAFCD95032}" type="presParOf" srcId="{1B7A5457-DBC6-432A-BF5D-DD255521E812}" destId="{1CD38AFD-0961-42E5-AE0F-18389BAEF465}" srcOrd="15" destOrd="0" presId="urn:microsoft.com/office/officeart/2005/8/layout/radial1"/>
    <dgm:cxn modelId="{AC3CC891-4907-49BB-9C27-10B4495B228B}" type="presParOf" srcId="{1CD38AFD-0961-42E5-AE0F-18389BAEF465}" destId="{805DC542-E2C9-46CF-80DF-580385BB3BB9}" srcOrd="0" destOrd="0" presId="urn:microsoft.com/office/officeart/2005/8/layout/radial1"/>
    <dgm:cxn modelId="{0C245B75-EBDC-46B3-B998-ABE2D1870881}" type="presParOf" srcId="{1B7A5457-DBC6-432A-BF5D-DD255521E812}" destId="{52383091-D75F-4E4B-8202-49EE046FC9AA}" srcOrd="1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D8090A-016D-42B0-92C3-5F8FBFBA058F}" type="doc">
      <dgm:prSet loTypeId="urn:microsoft.com/office/officeart/2005/8/layout/StepDownProcess" loCatId="process" qsTypeId="urn:microsoft.com/office/officeart/2005/8/quickstyle/simple1" qsCatId="simple" csTypeId="urn:microsoft.com/office/officeart/2005/8/colors/colorful1" csCatId="colorful"/>
      <dgm:spPr/>
      <dgm:t>
        <a:bodyPr/>
        <a:lstStyle/>
        <a:p>
          <a:endParaRPr lang="pl-PL"/>
        </a:p>
      </dgm:t>
    </dgm:pt>
    <dgm:pt modelId="{F088B218-A2A0-4136-A07E-D793CFAC6437}">
      <dgm:prSet custT="1"/>
      <dgm:spPr/>
      <dgm:t>
        <a:bodyPr/>
        <a:lstStyle/>
        <a:p>
          <a:r>
            <a:rPr lang="pl-PL" sz="1400" b="1" dirty="0">
              <a:solidFill>
                <a:schemeClr val="tx1"/>
              </a:solidFill>
            </a:rPr>
            <a:t>W przypadku stwierdzenia, że obiekt budowlany: </a:t>
          </a:r>
        </a:p>
      </dgm:t>
    </dgm:pt>
    <dgm:pt modelId="{18AD975E-9185-4C32-B78D-99FF6C5C1737}" type="parTrans" cxnId="{1EDECD4F-AB4C-4584-A2F0-EAF95277E416}">
      <dgm:prSet/>
      <dgm:spPr/>
      <dgm:t>
        <a:bodyPr/>
        <a:lstStyle/>
        <a:p>
          <a:endParaRPr lang="pl-PL"/>
        </a:p>
      </dgm:t>
    </dgm:pt>
    <dgm:pt modelId="{D6E524D8-AA88-41DA-8FCD-25F53C91FA5D}" type="sibTrans" cxnId="{1EDECD4F-AB4C-4584-A2F0-EAF95277E416}">
      <dgm:prSet/>
      <dgm:spPr/>
      <dgm:t>
        <a:bodyPr/>
        <a:lstStyle/>
        <a:p>
          <a:endParaRPr lang="pl-PL"/>
        </a:p>
      </dgm:t>
    </dgm:pt>
    <dgm:pt modelId="{E5BBE7EF-F1D3-4D83-9D10-5EEE5BEC5EF6}">
      <dgm:prSet custT="1"/>
      <dgm:spPr/>
      <dgm:t>
        <a:bodyPr/>
        <a:lstStyle/>
        <a:p>
          <a:r>
            <a:rPr lang="pl-PL" sz="1050" b="1" dirty="0">
              <a:solidFill>
                <a:schemeClr val="tx1"/>
              </a:solidFill>
            </a:rPr>
            <a:t>może zagrażać życiu lub zdrowiu ludzi, bezpieczeństwu mienia bądź środowiska </a:t>
          </a:r>
        </a:p>
      </dgm:t>
    </dgm:pt>
    <dgm:pt modelId="{9BAD53A4-906B-4583-A94B-B73DDF82EE88}" type="parTrans" cxnId="{AC11931C-7768-44CD-A07D-48EEB76821BF}">
      <dgm:prSet/>
      <dgm:spPr/>
      <dgm:t>
        <a:bodyPr/>
        <a:lstStyle/>
        <a:p>
          <a:endParaRPr lang="pl-PL"/>
        </a:p>
      </dgm:t>
    </dgm:pt>
    <dgm:pt modelId="{749CCD75-9AB6-4629-999E-F6EBF60497AB}" type="sibTrans" cxnId="{AC11931C-7768-44CD-A07D-48EEB76821BF}">
      <dgm:prSet/>
      <dgm:spPr/>
      <dgm:t>
        <a:bodyPr/>
        <a:lstStyle/>
        <a:p>
          <a:endParaRPr lang="pl-PL"/>
        </a:p>
      </dgm:t>
    </dgm:pt>
    <dgm:pt modelId="{06C6DA3B-7859-4E39-A7EC-FCBCF5BBA7B1}">
      <dgm:prSet custT="1"/>
      <dgm:spPr/>
      <dgm:t>
        <a:bodyPr/>
        <a:lstStyle/>
        <a:p>
          <a:r>
            <a:rPr lang="pl-PL" sz="900" b="1" dirty="0">
              <a:solidFill>
                <a:schemeClr val="tx1"/>
              </a:solidFill>
            </a:rPr>
            <a:t>jest użytkowany w sposób zagrażający życiu lub zdrowiu ludzi, bezpieczeństwu mienia lub środowisku</a:t>
          </a:r>
        </a:p>
      </dgm:t>
    </dgm:pt>
    <dgm:pt modelId="{CD93412A-D635-4399-B04D-951E7E3399C0}" type="parTrans" cxnId="{E6DFE544-FF74-411A-86F9-AA79C1266105}">
      <dgm:prSet/>
      <dgm:spPr/>
      <dgm:t>
        <a:bodyPr/>
        <a:lstStyle/>
        <a:p>
          <a:endParaRPr lang="pl-PL"/>
        </a:p>
      </dgm:t>
    </dgm:pt>
    <dgm:pt modelId="{8D7AC1F9-B748-4A7E-A753-F9901EC0259F}" type="sibTrans" cxnId="{E6DFE544-FF74-411A-86F9-AA79C1266105}">
      <dgm:prSet/>
      <dgm:spPr/>
      <dgm:t>
        <a:bodyPr/>
        <a:lstStyle/>
        <a:p>
          <a:endParaRPr lang="pl-PL"/>
        </a:p>
      </dgm:t>
    </dgm:pt>
    <dgm:pt modelId="{279D4C50-2FC1-42C7-A80A-AFD5FC27A761}">
      <dgm:prSet custT="1"/>
      <dgm:spPr/>
      <dgm:t>
        <a:bodyPr/>
        <a:lstStyle/>
        <a:p>
          <a:r>
            <a:rPr lang="pl-PL" sz="1200" b="1" dirty="0">
              <a:solidFill>
                <a:schemeClr val="tx1"/>
              </a:solidFill>
            </a:rPr>
            <a:t>jest w nieodpowiednim stanie technicznym</a:t>
          </a:r>
        </a:p>
      </dgm:t>
    </dgm:pt>
    <dgm:pt modelId="{9C51CA10-E89C-4688-A50E-CE1A0BA091A3}" type="parTrans" cxnId="{1F40AAAA-FCB1-4213-9D1B-506C35C686CF}">
      <dgm:prSet/>
      <dgm:spPr/>
      <dgm:t>
        <a:bodyPr/>
        <a:lstStyle/>
        <a:p>
          <a:endParaRPr lang="pl-PL"/>
        </a:p>
      </dgm:t>
    </dgm:pt>
    <dgm:pt modelId="{5340BBBE-583A-41E3-97D5-8A01152B3035}" type="sibTrans" cxnId="{1F40AAAA-FCB1-4213-9D1B-506C35C686CF}">
      <dgm:prSet/>
      <dgm:spPr/>
      <dgm:t>
        <a:bodyPr/>
        <a:lstStyle/>
        <a:p>
          <a:endParaRPr lang="pl-PL"/>
        </a:p>
      </dgm:t>
    </dgm:pt>
    <dgm:pt modelId="{43B8CEB5-61C8-437F-92E0-BD42348AFD6F}">
      <dgm:prSet custT="1"/>
      <dgm:spPr/>
      <dgm:t>
        <a:bodyPr/>
        <a:lstStyle/>
        <a:p>
          <a:r>
            <a:rPr lang="pl-PL" sz="1200" b="1" dirty="0">
              <a:solidFill>
                <a:schemeClr val="tx1"/>
              </a:solidFill>
            </a:rPr>
            <a:t>powoduje swym wyglądem oszpecenie otoczenia</a:t>
          </a:r>
        </a:p>
      </dgm:t>
    </dgm:pt>
    <dgm:pt modelId="{3CFA1C31-680C-4DB8-B45A-E05204426FFE}" type="parTrans" cxnId="{D7B8B15F-CD8E-4807-BE8D-08150A058680}">
      <dgm:prSet/>
      <dgm:spPr/>
      <dgm:t>
        <a:bodyPr/>
        <a:lstStyle/>
        <a:p>
          <a:endParaRPr lang="pl-PL"/>
        </a:p>
      </dgm:t>
    </dgm:pt>
    <dgm:pt modelId="{B56853C3-F151-44FA-8C41-D24BF7C3A81F}" type="sibTrans" cxnId="{D7B8B15F-CD8E-4807-BE8D-08150A058680}">
      <dgm:prSet/>
      <dgm:spPr/>
      <dgm:t>
        <a:bodyPr/>
        <a:lstStyle/>
        <a:p>
          <a:endParaRPr lang="pl-PL"/>
        </a:p>
      </dgm:t>
    </dgm:pt>
    <dgm:pt modelId="{E97ED03E-3252-4D1D-9157-9FFC79A05606}" type="pres">
      <dgm:prSet presAssocID="{9AD8090A-016D-42B0-92C3-5F8FBFBA058F}" presName="rootnode" presStyleCnt="0">
        <dgm:presLayoutVars>
          <dgm:chMax/>
          <dgm:chPref/>
          <dgm:dir/>
          <dgm:animLvl val="lvl"/>
        </dgm:presLayoutVars>
      </dgm:prSet>
      <dgm:spPr/>
    </dgm:pt>
    <dgm:pt modelId="{9F8BF5F9-F71C-4C3B-84A6-F175EC211E17}" type="pres">
      <dgm:prSet presAssocID="{F088B218-A2A0-4136-A07E-D793CFAC6437}" presName="composite" presStyleCnt="0"/>
      <dgm:spPr/>
    </dgm:pt>
    <dgm:pt modelId="{279132CF-8B74-4FC2-9FEB-D5940576110E}" type="pres">
      <dgm:prSet presAssocID="{F088B218-A2A0-4136-A07E-D793CFAC6437}" presName="bentUpArrow1" presStyleLbl="alignImgPlace1" presStyleIdx="0" presStyleCnt="4"/>
      <dgm:spPr/>
    </dgm:pt>
    <dgm:pt modelId="{AFB3CD18-25D1-441D-9263-973937AE3CED}" type="pres">
      <dgm:prSet presAssocID="{F088B218-A2A0-4136-A07E-D793CFAC6437}" presName="ParentText" presStyleLbl="node1" presStyleIdx="0" presStyleCnt="5">
        <dgm:presLayoutVars>
          <dgm:chMax val="1"/>
          <dgm:chPref val="1"/>
          <dgm:bulletEnabled val="1"/>
        </dgm:presLayoutVars>
      </dgm:prSet>
      <dgm:spPr/>
    </dgm:pt>
    <dgm:pt modelId="{F34AACA7-C8A9-458D-9811-271CC40DE3B4}" type="pres">
      <dgm:prSet presAssocID="{F088B218-A2A0-4136-A07E-D793CFAC6437}" presName="ChildText" presStyleLbl="revTx" presStyleIdx="0" presStyleCnt="4">
        <dgm:presLayoutVars>
          <dgm:chMax val="0"/>
          <dgm:chPref val="0"/>
          <dgm:bulletEnabled val="1"/>
        </dgm:presLayoutVars>
      </dgm:prSet>
      <dgm:spPr/>
    </dgm:pt>
    <dgm:pt modelId="{EBF408FB-E9AE-4FB7-9442-A80DA995053E}" type="pres">
      <dgm:prSet presAssocID="{D6E524D8-AA88-41DA-8FCD-25F53C91FA5D}" presName="sibTrans" presStyleCnt="0"/>
      <dgm:spPr/>
    </dgm:pt>
    <dgm:pt modelId="{00C664AD-0BD4-4FAB-AFBF-6351E4064FE2}" type="pres">
      <dgm:prSet presAssocID="{E5BBE7EF-F1D3-4D83-9D10-5EEE5BEC5EF6}" presName="composite" presStyleCnt="0"/>
      <dgm:spPr/>
    </dgm:pt>
    <dgm:pt modelId="{34DF61CD-1E60-4A67-91E6-7C2E8135D64D}" type="pres">
      <dgm:prSet presAssocID="{E5BBE7EF-F1D3-4D83-9D10-5EEE5BEC5EF6}" presName="bentUpArrow1" presStyleLbl="alignImgPlace1" presStyleIdx="1" presStyleCnt="4"/>
      <dgm:spPr/>
    </dgm:pt>
    <dgm:pt modelId="{B3BD2F6B-4915-4B83-9118-ABD4AF75CCA0}" type="pres">
      <dgm:prSet presAssocID="{E5BBE7EF-F1D3-4D83-9D10-5EEE5BEC5EF6}" presName="ParentText" presStyleLbl="node1" presStyleIdx="1" presStyleCnt="5">
        <dgm:presLayoutVars>
          <dgm:chMax val="1"/>
          <dgm:chPref val="1"/>
          <dgm:bulletEnabled val="1"/>
        </dgm:presLayoutVars>
      </dgm:prSet>
      <dgm:spPr/>
    </dgm:pt>
    <dgm:pt modelId="{2D2A0C9D-F5E8-4D97-A1BB-5752A6CBB928}" type="pres">
      <dgm:prSet presAssocID="{E5BBE7EF-F1D3-4D83-9D10-5EEE5BEC5EF6}" presName="ChildText" presStyleLbl="revTx" presStyleIdx="1" presStyleCnt="4">
        <dgm:presLayoutVars>
          <dgm:chMax val="0"/>
          <dgm:chPref val="0"/>
          <dgm:bulletEnabled val="1"/>
        </dgm:presLayoutVars>
      </dgm:prSet>
      <dgm:spPr/>
    </dgm:pt>
    <dgm:pt modelId="{04E3660A-741D-4FB2-9126-217776C9C854}" type="pres">
      <dgm:prSet presAssocID="{749CCD75-9AB6-4629-999E-F6EBF60497AB}" presName="sibTrans" presStyleCnt="0"/>
      <dgm:spPr/>
    </dgm:pt>
    <dgm:pt modelId="{01690A33-8950-4067-B626-62B2E25ECCB3}" type="pres">
      <dgm:prSet presAssocID="{06C6DA3B-7859-4E39-A7EC-FCBCF5BBA7B1}" presName="composite" presStyleCnt="0"/>
      <dgm:spPr/>
    </dgm:pt>
    <dgm:pt modelId="{101067A5-CB17-4DE3-9C05-B073A8EEA1B3}" type="pres">
      <dgm:prSet presAssocID="{06C6DA3B-7859-4E39-A7EC-FCBCF5BBA7B1}" presName="bentUpArrow1" presStyleLbl="alignImgPlace1" presStyleIdx="2" presStyleCnt="4"/>
      <dgm:spPr/>
    </dgm:pt>
    <dgm:pt modelId="{55ABDD4D-A8B7-4710-828A-8AA6343EED66}" type="pres">
      <dgm:prSet presAssocID="{06C6DA3B-7859-4E39-A7EC-FCBCF5BBA7B1}" presName="ParentText" presStyleLbl="node1" presStyleIdx="2" presStyleCnt="5">
        <dgm:presLayoutVars>
          <dgm:chMax val="1"/>
          <dgm:chPref val="1"/>
          <dgm:bulletEnabled val="1"/>
        </dgm:presLayoutVars>
      </dgm:prSet>
      <dgm:spPr/>
    </dgm:pt>
    <dgm:pt modelId="{61E61327-647C-4BAE-B59C-E9B67ACF4563}" type="pres">
      <dgm:prSet presAssocID="{06C6DA3B-7859-4E39-A7EC-FCBCF5BBA7B1}" presName="ChildText" presStyleLbl="revTx" presStyleIdx="2" presStyleCnt="4">
        <dgm:presLayoutVars>
          <dgm:chMax val="0"/>
          <dgm:chPref val="0"/>
          <dgm:bulletEnabled val="1"/>
        </dgm:presLayoutVars>
      </dgm:prSet>
      <dgm:spPr/>
    </dgm:pt>
    <dgm:pt modelId="{8B2A2457-6481-467D-99BB-CD93FAAAECC8}" type="pres">
      <dgm:prSet presAssocID="{8D7AC1F9-B748-4A7E-A753-F9901EC0259F}" presName="sibTrans" presStyleCnt="0"/>
      <dgm:spPr/>
    </dgm:pt>
    <dgm:pt modelId="{E4498C1E-4817-4D2F-BC31-C8D1222B0952}" type="pres">
      <dgm:prSet presAssocID="{279D4C50-2FC1-42C7-A80A-AFD5FC27A761}" presName="composite" presStyleCnt="0"/>
      <dgm:spPr/>
    </dgm:pt>
    <dgm:pt modelId="{63AB0A61-CFA0-432A-BE39-F61D8147522D}" type="pres">
      <dgm:prSet presAssocID="{279D4C50-2FC1-42C7-A80A-AFD5FC27A761}" presName="bentUpArrow1" presStyleLbl="alignImgPlace1" presStyleIdx="3" presStyleCnt="4"/>
      <dgm:spPr/>
    </dgm:pt>
    <dgm:pt modelId="{ED117E32-ACB5-465F-A27C-3F92201C9F7F}" type="pres">
      <dgm:prSet presAssocID="{279D4C50-2FC1-42C7-A80A-AFD5FC27A761}" presName="ParentText" presStyleLbl="node1" presStyleIdx="3" presStyleCnt="5">
        <dgm:presLayoutVars>
          <dgm:chMax val="1"/>
          <dgm:chPref val="1"/>
          <dgm:bulletEnabled val="1"/>
        </dgm:presLayoutVars>
      </dgm:prSet>
      <dgm:spPr/>
    </dgm:pt>
    <dgm:pt modelId="{12DC2782-FE8E-4753-B348-3EBE657C8395}" type="pres">
      <dgm:prSet presAssocID="{279D4C50-2FC1-42C7-A80A-AFD5FC27A761}" presName="ChildText" presStyleLbl="revTx" presStyleIdx="3" presStyleCnt="4">
        <dgm:presLayoutVars>
          <dgm:chMax val="0"/>
          <dgm:chPref val="0"/>
          <dgm:bulletEnabled val="1"/>
        </dgm:presLayoutVars>
      </dgm:prSet>
      <dgm:spPr/>
    </dgm:pt>
    <dgm:pt modelId="{A20B7C1A-0AA4-4B6A-B523-54F52D9A2903}" type="pres">
      <dgm:prSet presAssocID="{5340BBBE-583A-41E3-97D5-8A01152B3035}" presName="sibTrans" presStyleCnt="0"/>
      <dgm:spPr/>
    </dgm:pt>
    <dgm:pt modelId="{1EE3EB71-9905-4450-91BD-0955B5187050}" type="pres">
      <dgm:prSet presAssocID="{43B8CEB5-61C8-437F-92E0-BD42348AFD6F}" presName="composite" presStyleCnt="0"/>
      <dgm:spPr/>
    </dgm:pt>
    <dgm:pt modelId="{2B40E978-23D3-4B5C-9ECB-F64A93699347}" type="pres">
      <dgm:prSet presAssocID="{43B8CEB5-61C8-437F-92E0-BD42348AFD6F}" presName="ParentText" presStyleLbl="node1" presStyleIdx="4" presStyleCnt="5">
        <dgm:presLayoutVars>
          <dgm:chMax val="1"/>
          <dgm:chPref val="1"/>
          <dgm:bulletEnabled val="1"/>
        </dgm:presLayoutVars>
      </dgm:prSet>
      <dgm:spPr/>
    </dgm:pt>
  </dgm:ptLst>
  <dgm:cxnLst>
    <dgm:cxn modelId="{49339519-6C2F-40C0-BCB5-64339E60C56B}" type="presOf" srcId="{E5BBE7EF-F1D3-4D83-9D10-5EEE5BEC5EF6}" destId="{B3BD2F6B-4915-4B83-9118-ABD4AF75CCA0}" srcOrd="0" destOrd="0" presId="urn:microsoft.com/office/officeart/2005/8/layout/StepDownProcess"/>
    <dgm:cxn modelId="{AC11931C-7768-44CD-A07D-48EEB76821BF}" srcId="{9AD8090A-016D-42B0-92C3-5F8FBFBA058F}" destId="{E5BBE7EF-F1D3-4D83-9D10-5EEE5BEC5EF6}" srcOrd="1" destOrd="0" parTransId="{9BAD53A4-906B-4583-A94B-B73DDF82EE88}" sibTransId="{749CCD75-9AB6-4629-999E-F6EBF60497AB}"/>
    <dgm:cxn modelId="{5A8E7931-0D9F-4D4F-86EB-9C8255F0BBD0}" type="presOf" srcId="{F088B218-A2A0-4136-A07E-D793CFAC6437}" destId="{AFB3CD18-25D1-441D-9263-973937AE3CED}" srcOrd="0" destOrd="0" presId="urn:microsoft.com/office/officeart/2005/8/layout/StepDownProcess"/>
    <dgm:cxn modelId="{D7B8B15F-CD8E-4807-BE8D-08150A058680}" srcId="{9AD8090A-016D-42B0-92C3-5F8FBFBA058F}" destId="{43B8CEB5-61C8-437F-92E0-BD42348AFD6F}" srcOrd="4" destOrd="0" parTransId="{3CFA1C31-680C-4DB8-B45A-E05204426FFE}" sibTransId="{B56853C3-F151-44FA-8C41-D24BF7C3A81F}"/>
    <dgm:cxn modelId="{7DAB6A60-3D1A-4DCD-9ED8-6A7B332AD150}" type="presOf" srcId="{06C6DA3B-7859-4E39-A7EC-FCBCF5BBA7B1}" destId="{55ABDD4D-A8B7-4710-828A-8AA6343EED66}" srcOrd="0" destOrd="0" presId="urn:microsoft.com/office/officeart/2005/8/layout/StepDownProcess"/>
    <dgm:cxn modelId="{E6DFE544-FF74-411A-86F9-AA79C1266105}" srcId="{9AD8090A-016D-42B0-92C3-5F8FBFBA058F}" destId="{06C6DA3B-7859-4E39-A7EC-FCBCF5BBA7B1}" srcOrd="2" destOrd="0" parTransId="{CD93412A-D635-4399-B04D-951E7E3399C0}" sibTransId="{8D7AC1F9-B748-4A7E-A753-F9901EC0259F}"/>
    <dgm:cxn modelId="{D5EB9648-EB0D-4F50-8260-DC58C9E11488}" type="presOf" srcId="{279D4C50-2FC1-42C7-A80A-AFD5FC27A761}" destId="{ED117E32-ACB5-465F-A27C-3F92201C9F7F}" srcOrd="0" destOrd="0" presId="urn:microsoft.com/office/officeart/2005/8/layout/StepDownProcess"/>
    <dgm:cxn modelId="{1EDECD4F-AB4C-4584-A2F0-EAF95277E416}" srcId="{9AD8090A-016D-42B0-92C3-5F8FBFBA058F}" destId="{F088B218-A2A0-4136-A07E-D793CFAC6437}" srcOrd="0" destOrd="0" parTransId="{18AD975E-9185-4C32-B78D-99FF6C5C1737}" sibTransId="{D6E524D8-AA88-41DA-8FCD-25F53C91FA5D}"/>
    <dgm:cxn modelId="{988A5972-B9A1-40EA-A1A0-8ABA4C77B51B}" type="presOf" srcId="{9AD8090A-016D-42B0-92C3-5F8FBFBA058F}" destId="{E97ED03E-3252-4D1D-9157-9FFC79A05606}" srcOrd="0" destOrd="0" presId="urn:microsoft.com/office/officeart/2005/8/layout/StepDownProcess"/>
    <dgm:cxn modelId="{1F40AAAA-FCB1-4213-9D1B-506C35C686CF}" srcId="{9AD8090A-016D-42B0-92C3-5F8FBFBA058F}" destId="{279D4C50-2FC1-42C7-A80A-AFD5FC27A761}" srcOrd="3" destOrd="0" parTransId="{9C51CA10-E89C-4688-A50E-CE1A0BA091A3}" sibTransId="{5340BBBE-583A-41E3-97D5-8A01152B3035}"/>
    <dgm:cxn modelId="{AB43C0DC-5207-4A54-8D3D-157E6293527C}" type="presOf" srcId="{43B8CEB5-61C8-437F-92E0-BD42348AFD6F}" destId="{2B40E978-23D3-4B5C-9ECB-F64A93699347}" srcOrd="0" destOrd="0" presId="urn:microsoft.com/office/officeart/2005/8/layout/StepDownProcess"/>
    <dgm:cxn modelId="{73732E48-C982-45AF-83CD-5C79AE44C0BD}" type="presParOf" srcId="{E97ED03E-3252-4D1D-9157-9FFC79A05606}" destId="{9F8BF5F9-F71C-4C3B-84A6-F175EC211E17}" srcOrd="0" destOrd="0" presId="urn:microsoft.com/office/officeart/2005/8/layout/StepDownProcess"/>
    <dgm:cxn modelId="{01C515D3-891C-4101-AF3E-18B525E6EF76}" type="presParOf" srcId="{9F8BF5F9-F71C-4C3B-84A6-F175EC211E17}" destId="{279132CF-8B74-4FC2-9FEB-D5940576110E}" srcOrd="0" destOrd="0" presId="urn:microsoft.com/office/officeart/2005/8/layout/StepDownProcess"/>
    <dgm:cxn modelId="{5FFB1CC3-7105-408A-8EF5-E91407351A87}" type="presParOf" srcId="{9F8BF5F9-F71C-4C3B-84A6-F175EC211E17}" destId="{AFB3CD18-25D1-441D-9263-973937AE3CED}" srcOrd="1" destOrd="0" presId="urn:microsoft.com/office/officeart/2005/8/layout/StepDownProcess"/>
    <dgm:cxn modelId="{DB099AC2-AE59-42B5-B7E9-56846D667F0E}" type="presParOf" srcId="{9F8BF5F9-F71C-4C3B-84A6-F175EC211E17}" destId="{F34AACA7-C8A9-458D-9811-271CC40DE3B4}" srcOrd="2" destOrd="0" presId="urn:microsoft.com/office/officeart/2005/8/layout/StepDownProcess"/>
    <dgm:cxn modelId="{94FA9EDC-DB8C-40DB-8404-44218B824AD5}" type="presParOf" srcId="{E97ED03E-3252-4D1D-9157-9FFC79A05606}" destId="{EBF408FB-E9AE-4FB7-9442-A80DA995053E}" srcOrd="1" destOrd="0" presId="urn:microsoft.com/office/officeart/2005/8/layout/StepDownProcess"/>
    <dgm:cxn modelId="{5659B393-ABD1-4CB5-A44D-9284E5C62DC8}" type="presParOf" srcId="{E97ED03E-3252-4D1D-9157-9FFC79A05606}" destId="{00C664AD-0BD4-4FAB-AFBF-6351E4064FE2}" srcOrd="2" destOrd="0" presId="urn:microsoft.com/office/officeart/2005/8/layout/StepDownProcess"/>
    <dgm:cxn modelId="{BF27164A-6C87-492E-8964-5763BE1826CD}" type="presParOf" srcId="{00C664AD-0BD4-4FAB-AFBF-6351E4064FE2}" destId="{34DF61CD-1E60-4A67-91E6-7C2E8135D64D}" srcOrd="0" destOrd="0" presId="urn:microsoft.com/office/officeart/2005/8/layout/StepDownProcess"/>
    <dgm:cxn modelId="{0F54F34A-CEE2-434F-9938-F264DF79E008}" type="presParOf" srcId="{00C664AD-0BD4-4FAB-AFBF-6351E4064FE2}" destId="{B3BD2F6B-4915-4B83-9118-ABD4AF75CCA0}" srcOrd="1" destOrd="0" presId="urn:microsoft.com/office/officeart/2005/8/layout/StepDownProcess"/>
    <dgm:cxn modelId="{C5DFBEE3-5CAF-450C-95EC-5620B657E834}" type="presParOf" srcId="{00C664AD-0BD4-4FAB-AFBF-6351E4064FE2}" destId="{2D2A0C9D-F5E8-4D97-A1BB-5752A6CBB928}" srcOrd="2" destOrd="0" presId="urn:microsoft.com/office/officeart/2005/8/layout/StepDownProcess"/>
    <dgm:cxn modelId="{6564AAE5-6B9C-4BD6-A8EF-F0F0C3C83CD5}" type="presParOf" srcId="{E97ED03E-3252-4D1D-9157-9FFC79A05606}" destId="{04E3660A-741D-4FB2-9126-217776C9C854}" srcOrd="3" destOrd="0" presId="urn:microsoft.com/office/officeart/2005/8/layout/StepDownProcess"/>
    <dgm:cxn modelId="{3686E3F9-652A-40CB-9FB8-CADA419F1597}" type="presParOf" srcId="{E97ED03E-3252-4D1D-9157-9FFC79A05606}" destId="{01690A33-8950-4067-B626-62B2E25ECCB3}" srcOrd="4" destOrd="0" presId="urn:microsoft.com/office/officeart/2005/8/layout/StepDownProcess"/>
    <dgm:cxn modelId="{A7C4B05F-30EF-410E-B4EF-F6ACBAF355A6}" type="presParOf" srcId="{01690A33-8950-4067-B626-62B2E25ECCB3}" destId="{101067A5-CB17-4DE3-9C05-B073A8EEA1B3}" srcOrd="0" destOrd="0" presId="urn:microsoft.com/office/officeart/2005/8/layout/StepDownProcess"/>
    <dgm:cxn modelId="{724C89A5-5C59-428D-84D0-1ED72AA929B0}" type="presParOf" srcId="{01690A33-8950-4067-B626-62B2E25ECCB3}" destId="{55ABDD4D-A8B7-4710-828A-8AA6343EED66}" srcOrd="1" destOrd="0" presId="urn:microsoft.com/office/officeart/2005/8/layout/StepDownProcess"/>
    <dgm:cxn modelId="{90E5E773-99C1-4C32-B9BA-C7FF31795F9B}" type="presParOf" srcId="{01690A33-8950-4067-B626-62B2E25ECCB3}" destId="{61E61327-647C-4BAE-B59C-E9B67ACF4563}" srcOrd="2" destOrd="0" presId="urn:microsoft.com/office/officeart/2005/8/layout/StepDownProcess"/>
    <dgm:cxn modelId="{2210E4F2-1BC3-447E-AC73-8377FD75A369}" type="presParOf" srcId="{E97ED03E-3252-4D1D-9157-9FFC79A05606}" destId="{8B2A2457-6481-467D-99BB-CD93FAAAECC8}" srcOrd="5" destOrd="0" presId="urn:microsoft.com/office/officeart/2005/8/layout/StepDownProcess"/>
    <dgm:cxn modelId="{A7D03C63-42F3-461A-B39E-611613D26372}" type="presParOf" srcId="{E97ED03E-3252-4D1D-9157-9FFC79A05606}" destId="{E4498C1E-4817-4D2F-BC31-C8D1222B0952}" srcOrd="6" destOrd="0" presId="urn:microsoft.com/office/officeart/2005/8/layout/StepDownProcess"/>
    <dgm:cxn modelId="{C980227B-8749-4453-A40F-61C151A93D62}" type="presParOf" srcId="{E4498C1E-4817-4D2F-BC31-C8D1222B0952}" destId="{63AB0A61-CFA0-432A-BE39-F61D8147522D}" srcOrd="0" destOrd="0" presId="urn:microsoft.com/office/officeart/2005/8/layout/StepDownProcess"/>
    <dgm:cxn modelId="{4E556C51-7E90-4C86-8C77-CAAAFABC9E3F}" type="presParOf" srcId="{E4498C1E-4817-4D2F-BC31-C8D1222B0952}" destId="{ED117E32-ACB5-465F-A27C-3F92201C9F7F}" srcOrd="1" destOrd="0" presId="urn:microsoft.com/office/officeart/2005/8/layout/StepDownProcess"/>
    <dgm:cxn modelId="{124F2A81-1558-43C4-8980-13A209996EBA}" type="presParOf" srcId="{E4498C1E-4817-4D2F-BC31-C8D1222B0952}" destId="{12DC2782-FE8E-4753-B348-3EBE657C8395}" srcOrd="2" destOrd="0" presId="urn:microsoft.com/office/officeart/2005/8/layout/StepDownProcess"/>
    <dgm:cxn modelId="{B2846937-A095-45AC-9F10-9CA2212A028E}" type="presParOf" srcId="{E97ED03E-3252-4D1D-9157-9FFC79A05606}" destId="{A20B7C1A-0AA4-4B6A-B523-54F52D9A2903}" srcOrd="7" destOrd="0" presId="urn:microsoft.com/office/officeart/2005/8/layout/StepDownProcess"/>
    <dgm:cxn modelId="{C9E8E402-5CC6-4A57-BEE0-B879EB600974}" type="presParOf" srcId="{E97ED03E-3252-4D1D-9157-9FFC79A05606}" destId="{1EE3EB71-9905-4450-91BD-0955B5187050}" srcOrd="8" destOrd="0" presId="urn:microsoft.com/office/officeart/2005/8/layout/StepDownProcess"/>
    <dgm:cxn modelId="{AB950C5D-4A57-4BC6-8EC7-A383B5E873F3}" type="presParOf" srcId="{1EE3EB71-9905-4450-91BD-0955B5187050}" destId="{2B40E978-23D3-4B5C-9ECB-F64A93699347}"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D51349-B866-420A-A152-102235E7FC45}"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pl-PL"/>
        </a:p>
      </dgm:t>
    </dgm:pt>
    <dgm:pt modelId="{FF91F6E4-4CB0-4ADE-AB7B-5D04A1750740}">
      <dgm:prSet custT="1"/>
      <dgm:spPr/>
      <dgm:t>
        <a:bodyPr/>
        <a:lstStyle/>
        <a:p>
          <a:r>
            <a:rPr lang="pl-PL" sz="2000" b="1" dirty="0"/>
            <a:t>UŻYTKOWANIE OBIEKTU BUDOWLANEGO W SPOSÓB NIEZGODNY Z PRAWEM</a:t>
          </a:r>
        </a:p>
      </dgm:t>
    </dgm:pt>
    <dgm:pt modelId="{2EB27103-4188-4DB1-8756-DE4E18CE092E}" type="parTrans" cxnId="{E1F810D8-8489-41EA-B4DA-024AAF0B8DD2}">
      <dgm:prSet/>
      <dgm:spPr/>
      <dgm:t>
        <a:bodyPr/>
        <a:lstStyle/>
        <a:p>
          <a:endParaRPr lang="pl-PL"/>
        </a:p>
      </dgm:t>
    </dgm:pt>
    <dgm:pt modelId="{CF7B3F72-BA5B-4998-9FA7-735D8C57DA2B}" type="sibTrans" cxnId="{E1F810D8-8489-41EA-B4DA-024AAF0B8DD2}">
      <dgm:prSet/>
      <dgm:spPr/>
      <dgm:t>
        <a:bodyPr/>
        <a:lstStyle/>
        <a:p>
          <a:endParaRPr lang="pl-PL"/>
        </a:p>
      </dgm:t>
    </dgm:pt>
    <dgm:pt modelId="{6008A201-94FE-455F-9912-4D22A88C4E95}">
      <dgm:prSet custT="1"/>
      <dgm:spPr/>
      <dgm:t>
        <a:bodyPr/>
        <a:lstStyle/>
        <a:p>
          <a:r>
            <a:rPr lang="pl-PL" sz="1200" b="1" dirty="0"/>
            <a:t>Przystąpienie do użytkowania całości lub części obiektu budowlanego </a:t>
          </a:r>
          <a:r>
            <a:rPr lang="pl-PL" sz="1200" b="1" dirty="0">
              <a:solidFill>
                <a:srgbClr val="FF0000"/>
              </a:solidFill>
            </a:rPr>
            <a:t>bez wymaganego zawiadomienia o zakończeniu budowy, mimo sprzeciwu organu nadzoru budowlanego wobec zawiadomienia, bez ostatecznej decyzji o pozwoleniu na użytkowanie </a:t>
          </a:r>
          <a:r>
            <a:rPr lang="pl-PL" sz="1200" b="1" dirty="0"/>
            <a:t>-&gt; kara pieniężna wymierzona przez organ nadzoru budowlanego</a:t>
          </a:r>
        </a:p>
      </dgm:t>
    </dgm:pt>
    <dgm:pt modelId="{F6A84C2D-202F-4F23-B56B-F986073DE8AD}" type="parTrans" cxnId="{0AE98F5A-573E-4FDB-BB34-8CE12603B4FB}">
      <dgm:prSet/>
      <dgm:spPr/>
      <dgm:t>
        <a:bodyPr/>
        <a:lstStyle/>
        <a:p>
          <a:endParaRPr lang="pl-PL"/>
        </a:p>
      </dgm:t>
    </dgm:pt>
    <dgm:pt modelId="{5CDB34A0-4FD6-40CD-9BC9-D02B57EDA319}" type="sibTrans" cxnId="{0AE98F5A-573E-4FDB-BB34-8CE12603B4FB}">
      <dgm:prSet/>
      <dgm:spPr/>
      <dgm:t>
        <a:bodyPr/>
        <a:lstStyle/>
        <a:p>
          <a:endParaRPr lang="pl-PL"/>
        </a:p>
      </dgm:t>
    </dgm:pt>
    <dgm:pt modelId="{7AB85B24-93BE-4C34-B799-BBC926969CAC}">
      <dgm:prSet custT="1"/>
      <dgm:spPr/>
      <dgm:t>
        <a:bodyPr/>
        <a:lstStyle/>
        <a:p>
          <a:r>
            <a:rPr lang="pl-PL" sz="1800" b="1" dirty="0"/>
            <a:t>Zmiana sposobu użytkowania całości lub części obiektu budowlanego bez wymaganego zgłoszenia</a:t>
          </a:r>
        </a:p>
      </dgm:t>
    </dgm:pt>
    <dgm:pt modelId="{00F7FA32-E208-4F54-9E70-A5035737EEDA}" type="parTrans" cxnId="{32B0654B-D8F3-4461-8ECE-822DDFC341A7}">
      <dgm:prSet/>
      <dgm:spPr/>
      <dgm:t>
        <a:bodyPr/>
        <a:lstStyle/>
        <a:p>
          <a:endParaRPr lang="pl-PL"/>
        </a:p>
      </dgm:t>
    </dgm:pt>
    <dgm:pt modelId="{AA043A93-40BC-4123-B8F6-D3F386191579}" type="sibTrans" cxnId="{32B0654B-D8F3-4461-8ECE-822DDFC341A7}">
      <dgm:prSet/>
      <dgm:spPr/>
      <dgm:t>
        <a:bodyPr/>
        <a:lstStyle/>
        <a:p>
          <a:endParaRPr lang="pl-PL"/>
        </a:p>
      </dgm:t>
    </dgm:pt>
    <dgm:pt modelId="{65ACF08A-40AA-4D70-8497-B4C0F7D05726}">
      <dgm:prSet custT="1"/>
      <dgm:spPr/>
      <dgm:t>
        <a:bodyPr/>
        <a:lstStyle/>
        <a:p>
          <a:r>
            <a:rPr lang="pl-PL" sz="2800" b="1" dirty="0"/>
            <a:t>SAMOWOLA UŻYTKOWANIA</a:t>
          </a:r>
        </a:p>
      </dgm:t>
    </dgm:pt>
    <dgm:pt modelId="{7FD39684-0A1E-4070-BA33-3440755899D2}" type="parTrans" cxnId="{EB71B954-AA35-4A00-9BC6-910BBC1E3634}">
      <dgm:prSet/>
      <dgm:spPr/>
      <dgm:t>
        <a:bodyPr/>
        <a:lstStyle/>
        <a:p>
          <a:endParaRPr lang="pl-PL"/>
        </a:p>
      </dgm:t>
    </dgm:pt>
    <dgm:pt modelId="{29CFC46E-E88E-416A-9130-9F3A3A345E40}" type="sibTrans" cxnId="{EB71B954-AA35-4A00-9BC6-910BBC1E3634}">
      <dgm:prSet/>
      <dgm:spPr/>
      <dgm:t>
        <a:bodyPr/>
        <a:lstStyle/>
        <a:p>
          <a:endParaRPr lang="pl-PL"/>
        </a:p>
      </dgm:t>
    </dgm:pt>
    <dgm:pt modelId="{A8B089B1-EB22-486E-BED8-B227A95701A4}" type="pres">
      <dgm:prSet presAssocID="{2BD51349-B866-420A-A152-102235E7FC45}" presName="hierChild1" presStyleCnt="0">
        <dgm:presLayoutVars>
          <dgm:chPref val="1"/>
          <dgm:dir/>
          <dgm:animOne val="branch"/>
          <dgm:animLvl val="lvl"/>
          <dgm:resizeHandles/>
        </dgm:presLayoutVars>
      </dgm:prSet>
      <dgm:spPr/>
    </dgm:pt>
    <dgm:pt modelId="{D2873F42-928C-41FF-953D-F6CF055B478E}" type="pres">
      <dgm:prSet presAssocID="{65ACF08A-40AA-4D70-8497-B4C0F7D05726}" presName="hierRoot1" presStyleCnt="0"/>
      <dgm:spPr/>
    </dgm:pt>
    <dgm:pt modelId="{97882F70-1558-40B1-8C8F-EF1E35D1D253}" type="pres">
      <dgm:prSet presAssocID="{65ACF08A-40AA-4D70-8497-B4C0F7D05726}" presName="composite" presStyleCnt="0"/>
      <dgm:spPr/>
    </dgm:pt>
    <dgm:pt modelId="{45A86B87-FB72-41FD-A0CF-4637043B3BE8}" type="pres">
      <dgm:prSet presAssocID="{65ACF08A-40AA-4D70-8497-B4C0F7D05726}" presName="background" presStyleLbl="node0" presStyleIdx="0" presStyleCnt="1"/>
      <dgm:spPr/>
    </dgm:pt>
    <dgm:pt modelId="{EEB9FF26-D122-44B7-98C7-890DCF2516C0}" type="pres">
      <dgm:prSet presAssocID="{65ACF08A-40AA-4D70-8497-B4C0F7D05726}" presName="text" presStyleLbl="fgAcc0" presStyleIdx="0" presStyleCnt="1">
        <dgm:presLayoutVars>
          <dgm:chPref val="3"/>
        </dgm:presLayoutVars>
      </dgm:prSet>
      <dgm:spPr/>
    </dgm:pt>
    <dgm:pt modelId="{5B9830A4-0791-463B-9833-06366ECA5787}" type="pres">
      <dgm:prSet presAssocID="{65ACF08A-40AA-4D70-8497-B4C0F7D05726}" presName="hierChild2" presStyleCnt="0"/>
      <dgm:spPr/>
    </dgm:pt>
    <dgm:pt modelId="{2376D061-FC73-4C79-B159-BDCA58558D66}" type="pres">
      <dgm:prSet presAssocID="{2EB27103-4188-4DB1-8756-DE4E18CE092E}" presName="Name10" presStyleLbl="parChTrans1D2" presStyleIdx="0" presStyleCnt="1"/>
      <dgm:spPr/>
    </dgm:pt>
    <dgm:pt modelId="{4213D739-7941-4DEF-BFBC-C5FDA81485FA}" type="pres">
      <dgm:prSet presAssocID="{FF91F6E4-4CB0-4ADE-AB7B-5D04A1750740}" presName="hierRoot2" presStyleCnt="0"/>
      <dgm:spPr/>
    </dgm:pt>
    <dgm:pt modelId="{BE18765A-D583-4ADB-AA7D-4868A5DC29E9}" type="pres">
      <dgm:prSet presAssocID="{FF91F6E4-4CB0-4ADE-AB7B-5D04A1750740}" presName="composite2" presStyleCnt="0"/>
      <dgm:spPr/>
    </dgm:pt>
    <dgm:pt modelId="{F8745D2A-5494-4C55-B06B-799D9F34D92B}" type="pres">
      <dgm:prSet presAssocID="{FF91F6E4-4CB0-4ADE-AB7B-5D04A1750740}" presName="background2" presStyleLbl="node2" presStyleIdx="0" presStyleCnt="1"/>
      <dgm:spPr/>
    </dgm:pt>
    <dgm:pt modelId="{333E1DCE-5879-4006-B59B-EBA038044D35}" type="pres">
      <dgm:prSet presAssocID="{FF91F6E4-4CB0-4ADE-AB7B-5D04A1750740}" presName="text2" presStyleLbl="fgAcc2" presStyleIdx="0" presStyleCnt="1">
        <dgm:presLayoutVars>
          <dgm:chPref val="3"/>
        </dgm:presLayoutVars>
      </dgm:prSet>
      <dgm:spPr/>
    </dgm:pt>
    <dgm:pt modelId="{9DCAF5C7-E389-4891-9E88-069724F09272}" type="pres">
      <dgm:prSet presAssocID="{FF91F6E4-4CB0-4ADE-AB7B-5D04A1750740}" presName="hierChild3" presStyleCnt="0"/>
      <dgm:spPr/>
    </dgm:pt>
    <dgm:pt modelId="{7072CF8A-AF23-456A-B957-1357BB4F3184}" type="pres">
      <dgm:prSet presAssocID="{F6A84C2D-202F-4F23-B56B-F986073DE8AD}" presName="Name17" presStyleLbl="parChTrans1D3" presStyleIdx="0" presStyleCnt="2"/>
      <dgm:spPr/>
    </dgm:pt>
    <dgm:pt modelId="{30B5FAD4-C03F-4DBE-9D45-52BD0CADFA2F}" type="pres">
      <dgm:prSet presAssocID="{6008A201-94FE-455F-9912-4D22A88C4E95}" presName="hierRoot3" presStyleCnt="0"/>
      <dgm:spPr/>
    </dgm:pt>
    <dgm:pt modelId="{7180F874-6CB0-4903-AF1B-B1462F36B6FC}" type="pres">
      <dgm:prSet presAssocID="{6008A201-94FE-455F-9912-4D22A88C4E95}" presName="composite3" presStyleCnt="0"/>
      <dgm:spPr/>
    </dgm:pt>
    <dgm:pt modelId="{2D287A13-288E-40F0-87F5-7EFD4B1C90D6}" type="pres">
      <dgm:prSet presAssocID="{6008A201-94FE-455F-9912-4D22A88C4E95}" presName="background3" presStyleLbl="node3" presStyleIdx="0" presStyleCnt="2"/>
      <dgm:spPr/>
    </dgm:pt>
    <dgm:pt modelId="{48C5F6EB-8B7F-4772-AF3F-2ABD0F639E20}" type="pres">
      <dgm:prSet presAssocID="{6008A201-94FE-455F-9912-4D22A88C4E95}" presName="text3" presStyleLbl="fgAcc3" presStyleIdx="0" presStyleCnt="2">
        <dgm:presLayoutVars>
          <dgm:chPref val="3"/>
        </dgm:presLayoutVars>
      </dgm:prSet>
      <dgm:spPr/>
    </dgm:pt>
    <dgm:pt modelId="{D9196A11-CAB9-4415-9948-6108895C3249}" type="pres">
      <dgm:prSet presAssocID="{6008A201-94FE-455F-9912-4D22A88C4E95}" presName="hierChild4" presStyleCnt="0"/>
      <dgm:spPr/>
    </dgm:pt>
    <dgm:pt modelId="{0C9C5D32-0BDC-4CFF-AC94-2AD8B3FFC752}" type="pres">
      <dgm:prSet presAssocID="{00F7FA32-E208-4F54-9E70-A5035737EEDA}" presName="Name17" presStyleLbl="parChTrans1D3" presStyleIdx="1" presStyleCnt="2"/>
      <dgm:spPr/>
    </dgm:pt>
    <dgm:pt modelId="{B8E3B9F6-F61B-4946-AB2B-FB458D74F77D}" type="pres">
      <dgm:prSet presAssocID="{7AB85B24-93BE-4C34-B799-BBC926969CAC}" presName="hierRoot3" presStyleCnt="0"/>
      <dgm:spPr/>
    </dgm:pt>
    <dgm:pt modelId="{EF6F9F52-3D82-4587-A92E-43F6D4E146F2}" type="pres">
      <dgm:prSet presAssocID="{7AB85B24-93BE-4C34-B799-BBC926969CAC}" presName="composite3" presStyleCnt="0"/>
      <dgm:spPr/>
    </dgm:pt>
    <dgm:pt modelId="{F7F57319-3B1E-4FCB-A9C5-FB15F972DBC8}" type="pres">
      <dgm:prSet presAssocID="{7AB85B24-93BE-4C34-B799-BBC926969CAC}" presName="background3" presStyleLbl="node3" presStyleIdx="1" presStyleCnt="2"/>
      <dgm:spPr/>
    </dgm:pt>
    <dgm:pt modelId="{3502CC8C-AFE9-4F52-8007-394E997526E7}" type="pres">
      <dgm:prSet presAssocID="{7AB85B24-93BE-4C34-B799-BBC926969CAC}" presName="text3" presStyleLbl="fgAcc3" presStyleIdx="1" presStyleCnt="2">
        <dgm:presLayoutVars>
          <dgm:chPref val="3"/>
        </dgm:presLayoutVars>
      </dgm:prSet>
      <dgm:spPr/>
    </dgm:pt>
    <dgm:pt modelId="{C1730A87-9185-4895-960E-3550C76FF347}" type="pres">
      <dgm:prSet presAssocID="{7AB85B24-93BE-4C34-B799-BBC926969CAC}" presName="hierChild4" presStyleCnt="0"/>
      <dgm:spPr/>
    </dgm:pt>
  </dgm:ptLst>
  <dgm:cxnLst>
    <dgm:cxn modelId="{8F35CE26-F6FA-4A32-8ED6-D25C3296B302}" type="presOf" srcId="{6008A201-94FE-455F-9912-4D22A88C4E95}" destId="{48C5F6EB-8B7F-4772-AF3F-2ABD0F639E20}" srcOrd="0" destOrd="0" presId="urn:microsoft.com/office/officeart/2005/8/layout/hierarchy1"/>
    <dgm:cxn modelId="{ED11C53C-867B-4C33-A741-5094E8453A53}" type="presOf" srcId="{65ACF08A-40AA-4D70-8497-B4C0F7D05726}" destId="{EEB9FF26-D122-44B7-98C7-890DCF2516C0}" srcOrd="0" destOrd="0" presId="urn:microsoft.com/office/officeart/2005/8/layout/hierarchy1"/>
    <dgm:cxn modelId="{8DB63442-524C-473C-AF3B-328178BF7162}" type="presOf" srcId="{FF91F6E4-4CB0-4ADE-AB7B-5D04A1750740}" destId="{333E1DCE-5879-4006-B59B-EBA038044D35}" srcOrd="0" destOrd="0" presId="urn:microsoft.com/office/officeart/2005/8/layout/hierarchy1"/>
    <dgm:cxn modelId="{61413F49-5A26-4423-A394-6BA25FC27DE9}" type="presOf" srcId="{00F7FA32-E208-4F54-9E70-A5035737EEDA}" destId="{0C9C5D32-0BDC-4CFF-AC94-2AD8B3FFC752}" srcOrd="0" destOrd="0" presId="urn:microsoft.com/office/officeart/2005/8/layout/hierarchy1"/>
    <dgm:cxn modelId="{32B0654B-D8F3-4461-8ECE-822DDFC341A7}" srcId="{FF91F6E4-4CB0-4ADE-AB7B-5D04A1750740}" destId="{7AB85B24-93BE-4C34-B799-BBC926969CAC}" srcOrd="1" destOrd="0" parTransId="{00F7FA32-E208-4F54-9E70-A5035737EEDA}" sibTransId="{AA043A93-40BC-4123-B8F6-D3F386191579}"/>
    <dgm:cxn modelId="{EB71B954-AA35-4A00-9BC6-910BBC1E3634}" srcId="{2BD51349-B866-420A-A152-102235E7FC45}" destId="{65ACF08A-40AA-4D70-8497-B4C0F7D05726}" srcOrd="0" destOrd="0" parTransId="{7FD39684-0A1E-4070-BA33-3440755899D2}" sibTransId="{29CFC46E-E88E-416A-9130-9F3A3A345E40}"/>
    <dgm:cxn modelId="{0AE98F5A-573E-4FDB-BB34-8CE12603B4FB}" srcId="{FF91F6E4-4CB0-4ADE-AB7B-5D04A1750740}" destId="{6008A201-94FE-455F-9912-4D22A88C4E95}" srcOrd="0" destOrd="0" parTransId="{F6A84C2D-202F-4F23-B56B-F986073DE8AD}" sibTransId="{5CDB34A0-4FD6-40CD-9BC9-D02B57EDA319}"/>
    <dgm:cxn modelId="{DC5490B5-28B5-4631-BF4B-E43FC599D7FD}" type="presOf" srcId="{2EB27103-4188-4DB1-8756-DE4E18CE092E}" destId="{2376D061-FC73-4C79-B159-BDCA58558D66}" srcOrd="0" destOrd="0" presId="urn:microsoft.com/office/officeart/2005/8/layout/hierarchy1"/>
    <dgm:cxn modelId="{E1F810D8-8489-41EA-B4DA-024AAF0B8DD2}" srcId="{65ACF08A-40AA-4D70-8497-B4C0F7D05726}" destId="{FF91F6E4-4CB0-4ADE-AB7B-5D04A1750740}" srcOrd="0" destOrd="0" parTransId="{2EB27103-4188-4DB1-8756-DE4E18CE092E}" sibTransId="{CF7B3F72-BA5B-4998-9FA7-735D8C57DA2B}"/>
    <dgm:cxn modelId="{3DF460DD-6238-404B-8C22-6672E1C6758E}" type="presOf" srcId="{2BD51349-B866-420A-A152-102235E7FC45}" destId="{A8B089B1-EB22-486E-BED8-B227A95701A4}" srcOrd="0" destOrd="0" presId="urn:microsoft.com/office/officeart/2005/8/layout/hierarchy1"/>
    <dgm:cxn modelId="{8239FAE3-18C8-48B7-A74C-B4D7B3433CAF}" type="presOf" srcId="{7AB85B24-93BE-4C34-B799-BBC926969CAC}" destId="{3502CC8C-AFE9-4F52-8007-394E997526E7}" srcOrd="0" destOrd="0" presId="urn:microsoft.com/office/officeart/2005/8/layout/hierarchy1"/>
    <dgm:cxn modelId="{EC1970F5-B6A3-43B1-A32F-6F23F5E24D03}" type="presOf" srcId="{F6A84C2D-202F-4F23-B56B-F986073DE8AD}" destId="{7072CF8A-AF23-456A-B957-1357BB4F3184}" srcOrd="0" destOrd="0" presId="urn:microsoft.com/office/officeart/2005/8/layout/hierarchy1"/>
    <dgm:cxn modelId="{684CF1EE-C370-4FB9-8A51-0235A575D3B5}" type="presParOf" srcId="{A8B089B1-EB22-486E-BED8-B227A95701A4}" destId="{D2873F42-928C-41FF-953D-F6CF055B478E}" srcOrd="0" destOrd="0" presId="urn:microsoft.com/office/officeart/2005/8/layout/hierarchy1"/>
    <dgm:cxn modelId="{42E7418B-0C16-4D33-A217-7C79C750EE9D}" type="presParOf" srcId="{D2873F42-928C-41FF-953D-F6CF055B478E}" destId="{97882F70-1558-40B1-8C8F-EF1E35D1D253}" srcOrd="0" destOrd="0" presId="urn:microsoft.com/office/officeart/2005/8/layout/hierarchy1"/>
    <dgm:cxn modelId="{151E557E-48CC-41DE-A41F-108A5E37C5CF}" type="presParOf" srcId="{97882F70-1558-40B1-8C8F-EF1E35D1D253}" destId="{45A86B87-FB72-41FD-A0CF-4637043B3BE8}" srcOrd="0" destOrd="0" presId="urn:microsoft.com/office/officeart/2005/8/layout/hierarchy1"/>
    <dgm:cxn modelId="{F490D6A4-CF65-439B-8930-44FE6828A35B}" type="presParOf" srcId="{97882F70-1558-40B1-8C8F-EF1E35D1D253}" destId="{EEB9FF26-D122-44B7-98C7-890DCF2516C0}" srcOrd="1" destOrd="0" presId="urn:microsoft.com/office/officeart/2005/8/layout/hierarchy1"/>
    <dgm:cxn modelId="{ABE9B0A8-8112-48E4-A1B7-91ABC430D41F}" type="presParOf" srcId="{D2873F42-928C-41FF-953D-F6CF055B478E}" destId="{5B9830A4-0791-463B-9833-06366ECA5787}" srcOrd="1" destOrd="0" presId="urn:microsoft.com/office/officeart/2005/8/layout/hierarchy1"/>
    <dgm:cxn modelId="{04DCCAF9-79D7-431F-9003-D767C165BA07}" type="presParOf" srcId="{5B9830A4-0791-463B-9833-06366ECA5787}" destId="{2376D061-FC73-4C79-B159-BDCA58558D66}" srcOrd="0" destOrd="0" presId="urn:microsoft.com/office/officeart/2005/8/layout/hierarchy1"/>
    <dgm:cxn modelId="{C96E9E68-5187-47CF-89EE-4A2834E6186B}" type="presParOf" srcId="{5B9830A4-0791-463B-9833-06366ECA5787}" destId="{4213D739-7941-4DEF-BFBC-C5FDA81485FA}" srcOrd="1" destOrd="0" presId="urn:microsoft.com/office/officeart/2005/8/layout/hierarchy1"/>
    <dgm:cxn modelId="{01EF5FD8-B49B-4E28-A56E-57EDAAB92CF7}" type="presParOf" srcId="{4213D739-7941-4DEF-BFBC-C5FDA81485FA}" destId="{BE18765A-D583-4ADB-AA7D-4868A5DC29E9}" srcOrd="0" destOrd="0" presId="urn:microsoft.com/office/officeart/2005/8/layout/hierarchy1"/>
    <dgm:cxn modelId="{D4BDF25C-4CA7-417F-9B51-E584F12183DB}" type="presParOf" srcId="{BE18765A-D583-4ADB-AA7D-4868A5DC29E9}" destId="{F8745D2A-5494-4C55-B06B-799D9F34D92B}" srcOrd="0" destOrd="0" presId="urn:microsoft.com/office/officeart/2005/8/layout/hierarchy1"/>
    <dgm:cxn modelId="{1E906504-C697-4C32-AC8C-5C269EE5D157}" type="presParOf" srcId="{BE18765A-D583-4ADB-AA7D-4868A5DC29E9}" destId="{333E1DCE-5879-4006-B59B-EBA038044D35}" srcOrd="1" destOrd="0" presId="urn:microsoft.com/office/officeart/2005/8/layout/hierarchy1"/>
    <dgm:cxn modelId="{FA483737-F1DC-4E92-9263-F3D9367FF1F6}" type="presParOf" srcId="{4213D739-7941-4DEF-BFBC-C5FDA81485FA}" destId="{9DCAF5C7-E389-4891-9E88-069724F09272}" srcOrd="1" destOrd="0" presId="urn:microsoft.com/office/officeart/2005/8/layout/hierarchy1"/>
    <dgm:cxn modelId="{F5FBD5D2-7B56-4871-A112-73905EBD5D81}" type="presParOf" srcId="{9DCAF5C7-E389-4891-9E88-069724F09272}" destId="{7072CF8A-AF23-456A-B957-1357BB4F3184}" srcOrd="0" destOrd="0" presId="urn:microsoft.com/office/officeart/2005/8/layout/hierarchy1"/>
    <dgm:cxn modelId="{01CADB10-77AC-47A4-A589-A3FD0F11F108}" type="presParOf" srcId="{9DCAF5C7-E389-4891-9E88-069724F09272}" destId="{30B5FAD4-C03F-4DBE-9D45-52BD0CADFA2F}" srcOrd="1" destOrd="0" presId="urn:microsoft.com/office/officeart/2005/8/layout/hierarchy1"/>
    <dgm:cxn modelId="{5E7113BA-0035-4EF1-A7D7-2D899CFF5B0E}" type="presParOf" srcId="{30B5FAD4-C03F-4DBE-9D45-52BD0CADFA2F}" destId="{7180F874-6CB0-4903-AF1B-B1462F36B6FC}" srcOrd="0" destOrd="0" presId="urn:microsoft.com/office/officeart/2005/8/layout/hierarchy1"/>
    <dgm:cxn modelId="{18C7FE62-047E-486A-B491-3D26163AD126}" type="presParOf" srcId="{7180F874-6CB0-4903-AF1B-B1462F36B6FC}" destId="{2D287A13-288E-40F0-87F5-7EFD4B1C90D6}" srcOrd="0" destOrd="0" presId="urn:microsoft.com/office/officeart/2005/8/layout/hierarchy1"/>
    <dgm:cxn modelId="{1C021074-E16B-4CCA-912D-44DB75EA5565}" type="presParOf" srcId="{7180F874-6CB0-4903-AF1B-B1462F36B6FC}" destId="{48C5F6EB-8B7F-4772-AF3F-2ABD0F639E20}" srcOrd="1" destOrd="0" presId="urn:microsoft.com/office/officeart/2005/8/layout/hierarchy1"/>
    <dgm:cxn modelId="{AF2C7353-094F-4141-B61A-130C837205B1}" type="presParOf" srcId="{30B5FAD4-C03F-4DBE-9D45-52BD0CADFA2F}" destId="{D9196A11-CAB9-4415-9948-6108895C3249}" srcOrd="1" destOrd="0" presId="urn:microsoft.com/office/officeart/2005/8/layout/hierarchy1"/>
    <dgm:cxn modelId="{DEDF29EC-DBED-448D-B64A-AF14372DF25F}" type="presParOf" srcId="{9DCAF5C7-E389-4891-9E88-069724F09272}" destId="{0C9C5D32-0BDC-4CFF-AC94-2AD8B3FFC752}" srcOrd="2" destOrd="0" presId="urn:microsoft.com/office/officeart/2005/8/layout/hierarchy1"/>
    <dgm:cxn modelId="{12996DB2-1D0F-474F-90A7-1A62A5D06583}" type="presParOf" srcId="{9DCAF5C7-E389-4891-9E88-069724F09272}" destId="{B8E3B9F6-F61B-4946-AB2B-FB458D74F77D}" srcOrd="3" destOrd="0" presId="urn:microsoft.com/office/officeart/2005/8/layout/hierarchy1"/>
    <dgm:cxn modelId="{F019D9D5-8F9D-4C3E-8DD4-6F35DA8DFC20}" type="presParOf" srcId="{B8E3B9F6-F61B-4946-AB2B-FB458D74F77D}" destId="{EF6F9F52-3D82-4587-A92E-43F6D4E146F2}" srcOrd="0" destOrd="0" presId="urn:microsoft.com/office/officeart/2005/8/layout/hierarchy1"/>
    <dgm:cxn modelId="{FEED94F1-D6CB-450A-9E6B-DCB5B00A002A}" type="presParOf" srcId="{EF6F9F52-3D82-4587-A92E-43F6D4E146F2}" destId="{F7F57319-3B1E-4FCB-A9C5-FB15F972DBC8}" srcOrd="0" destOrd="0" presId="urn:microsoft.com/office/officeart/2005/8/layout/hierarchy1"/>
    <dgm:cxn modelId="{B2AF5CC8-36CD-480A-A6C2-904A5A7BB89A}" type="presParOf" srcId="{EF6F9F52-3D82-4587-A92E-43F6D4E146F2}" destId="{3502CC8C-AFE9-4F52-8007-394E997526E7}" srcOrd="1" destOrd="0" presId="urn:microsoft.com/office/officeart/2005/8/layout/hierarchy1"/>
    <dgm:cxn modelId="{80DC3955-CA39-406D-9163-587116331613}" type="presParOf" srcId="{B8E3B9F6-F61B-4946-AB2B-FB458D74F77D}" destId="{C1730A87-9185-4895-960E-3550C76FF34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7D56F2-0AF1-4181-9961-0820F695B402}" type="doc">
      <dgm:prSet loTypeId="urn:microsoft.com/office/officeart/2005/8/layout/hierarchy2" loCatId="hierarchy" qsTypeId="urn:microsoft.com/office/officeart/2005/8/quickstyle/simple1" qsCatId="simple" csTypeId="urn:microsoft.com/office/officeart/2005/8/colors/colorful5" csCatId="colorful" phldr="1"/>
      <dgm:spPr/>
      <dgm:t>
        <a:bodyPr/>
        <a:lstStyle/>
        <a:p>
          <a:endParaRPr lang="pl-PL"/>
        </a:p>
      </dgm:t>
    </dgm:pt>
    <dgm:pt modelId="{674C899D-6CA0-4A24-BE47-0A3746AF5504}">
      <dgm:prSet phldrT="[Tekst]"/>
      <dgm:spPr/>
      <dgm:t>
        <a:bodyPr/>
        <a:lstStyle/>
        <a:p>
          <a:r>
            <a:rPr lang="pl-PL" dirty="0">
              <a:solidFill>
                <a:schemeClr val="tx1"/>
              </a:solidFill>
            </a:rPr>
            <a:t>ZMIANA SPOSOBU UŻYTKOWANIA OBIEKTU BUD. LUB JEGO CZ. BEZ WYMAGANEGO ZGŁOSZENIA</a:t>
          </a:r>
        </a:p>
      </dgm:t>
    </dgm:pt>
    <dgm:pt modelId="{D77FB3EA-A1CA-46F8-A2C6-EFDF6D17F8F4}" type="parTrans" cxnId="{BF664C3D-4126-420B-8280-C878EE50C12A}">
      <dgm:prSet/>
      <dgm:spPr/>
      <dgm:t>
        <a:bodyPr/>
        <a:lstStyle/>
        <a:p>
          <a:endParaRPr lang="pl-PL"/>
        </a:p>
      </dgm:t>
    </dgm:pt>
    <dgm:pt modelId="{B32ABBD0-CA78-4980-A212-1340E97B4D58}" type="sibTrans" cxnId="{BF664C3D-4126-420B-8280-C878EE50C12A}">
      <dgm:prSet/>
      <dgm:spPr/>
      <dgm:t>
        <a:bodyPr/>
        <a:lstStyle/>
        <a:p>
          <a:endParaRPr lang="pl-PL"/>
        </a:p>
      </dgm:t>
    </dgm:pt>
    <dgm:pt modelId="{52E86D98-2278-4E04-BDE8-C99E5ECEEDE8}">
      <dgm:prSet phldrT="[Tekst]"/>
      <dgm:spPr/>
      <dgm:t>
        <a:bodyPr/>
        <a:lstStyle/>
        <a:p>
          <a:r>
            <a:rPr lang="pl-PL" dirty="0">
              <a:solidFill>
                <a:schemeClr val="tx1"/>
              </a:solidFill>
            </a:rPr>
            <a:t>POSTANOWIENIE ORGANU NADZORU BUDOWLANEGO – ART. 71A UST. 1 PB</a:t>
          </a:r>
        </a:p>
      </dgm:t>
    </dgm:pt>
    <dgm:pt modelId="{BFF2C0CC-3753-43B8-98F9-3C805F54665D}" type="parTrans" cxnId="{FE0D0D2A-C9D8-4CA6-BDD3-71C5C8448281}">
      <dgm:prSet/>
      <dgm:spPr/>
      <dgm:t>
        <a:bodyPr/>
        <a:lstStyle/>
        <a:p>
          <a:endParaRPr lang="pl-PL"/>
        </a:p>
      </dgm:t>
    </dgm:pt>
    <dgm:pt modelId="{8D11F97B-B856-472D-977A-5468236DFC5F}" type="sibTrans" cxnId="{FE0D0D2A-C9D8-4CA6-BDD3-71C5C8448281}">
      <dgm:prSet/>
      <dgm:spPr/>
      <dgm:t>
        <a:bodyPr/>
        <a:lstStyle/>
        <a:p>
          <a:endParaRPr lang="pl-PL"/>
        </a:p>
      </dgm:t>
    </dgm:pt>
    <dgm:pt modelId="{EEF9A68D-D2F5-4F7D-A4E6-B4D6A9EB1869}">
      <dgm:prSet phldrT="[Tekst]"/>
      <dgm:spPr/>
      <dgm:t>
        <a:bodyPr/>
        <a:lstStyle/>
        <a:p>
          <a:r>
            <a:rPr lang="pl-PL" dirty="0">
              <a:solidFill>
                <a:schemeClr val="tx1"/>
              </a:solidFill>
            </a:rPr>
            <a:t>SPRAWDZENIE WYKONANIA OBOWIĄZKÓW NAŁOŻONYCH W POSTANOWIENIU</a:t>
          </a:r>
        </a:p>
      </dgm:t>
    </dgm:pt>
    <dgm:pt modelId="{CFBF5B49-E539-4479-81F3-6DE986CBA676}" type="parTrans" cxnId="{F7AA359A-1084-43B8-8742-620150BD11B0}">
      <dgm:prSet/>
      <dgm:spPr/>
      <dgm:t>
        <a:bodyPr/>
        <a:lstStyle/>
        <a:p>
          <a:endParaRPr lang="pl-PL"/>
        </a:p>
      </dgm:t>
    </dgm:pt>
    <dgm:pt modelId="{1F87DC9A-B392-4F96-A33C-A3A111115EF7}" type="sibTrans" cxnId="{F7AA359A-1084-43B8-8742-620150BD11B0}">
      <dgm:prSet/>
      <dgm:spPr/>
      <dgm:t>
        <a:bodyPr/>
        <a:lstStyle/>
        <a:p>
          <a:endParaRPr lang="pl-PL"/>
        </a:p>
      </dgm:t>
    </dgm:pt>
    <dgm:pt modelId="{F040E3AA-6E15-405D-BD7B-0AC6D7E5538C}">
      <dgm:prSet/>
      <dgm:spPr/>
      <dgm:t>
        <a:bodyPr/>
        <a:lstStyle/>
        <a:p>
          <a:r>
            <a:rPr lang="pl-PL" dirty="0">
              <a:solidFill>
                <a:schemeClr val="tx1"/>
              </a:solidFill>
            </a:rPr>
            <a:t>WYKONANIE OBOWIĄZKU – </a:t>
          </a:r>
          <a:r>
            <a:rPr lang="pl-PL" b="1" u="sng" dirty="0">
              <a:solidFill>
                <a:schemeClr val="tx1"/>
              </a:solidFill>
            </a:rPr>
            <a:t>POSTANOWIENIE O WYSOKOŚCI OPŁATY LEGALIZACYJNEJ</a:t>
          </a:r>
        </a:p>
      </dgm:t>
    </dgm:pt>
    <dgm:pt modelId="{834652DB-A6BF-4872-89E6-A791FC2FAB21}" type="parTrans" cxnId="{B11B3E20-A374-434E-90EB-6EC484E42C44}">
      <dgm:prSet/>
      <dgm:spPr/>
      <dgm:t>
        <a:bodyPr/>
        <a:lstStyle/>
        <a:p>
          <a:endParaRPr lang="pl-PL"/>
        </a:p>
      </dgm:t>
    </dgm:pt>
    <dgm:pt modelId="{CCF2B793-2CCA-485C-AAEA-7A9DF7BC336C}" type="sibTrans" cxnId="{B11B3E20-A374-434E-90EB-6EC484E42C44}">
      <dgm:prSet/>
      <dgm:spPr/>
      <dgm:t>
        <a:bodyPr/>
        <a:lstStyle/>
        <a:p>
          <a:endParaRPr lang="pl-PL"/>
        </a:p>
      </dgm:t>
    </dgm:pt>
    <dgm:pt modelId="{0ACF9088-6869-4CB9-9E03-741202D10BC5}">
      <dgm:prSet/>
      <dgm:spPr/>
      <dgm:t>
        <a:bodyPr/>
        <a:lstStyle/>
        <a:p>
          <a:r>
            <a:rPr lang="pl-PL" dirty="0">
              <a:solidFill>
                <a:schemeClr val="tx1"/>
              </a:solidFill>
            </a:rPr>
            <a:t>NIEWYKONANIE OBOWIĄZKU – </a:t>
          </a:r>
          <a:r>
            <a:rPr lang="pl-PL" b="1" u="sng" dirty="0">
              <a:solidFill>
                <a:schemeClr val="tx1"/>
              </a:solidFill>
            </a:rPr>
            <a:t>DECYZJA O PRZYWRÓCENIU POPRZEDNIEGO SPOSOBU UŻYTKOWANIA OBIEKTU BUD. LUB JEGO CZ.</a:t>
          </a:r>
        </a:p>
      </dgm:t>
    </dgm:pt>
    <dgm:pt modelId="{2058220B-3AFD-4F58-8803-B588E81F9F87}" type="parTrans" cxnId="{94F393E0-A3C5-41A2-88B8-AF5CDA7CE2D9}">
      <dgm:prSet/>
      <dgm:spPr/>
      <dgm:t>
        <a:bodyPr/>
        <a:lstStyle/>
        <a:p>
          <a:endParaRPr lang="pl-PL"/>
        </a:p>
      </dgm:t>
    </dgm:pt>
    <dgm:pt modelId="{3C75E0F2-DC2E-4F87-B380-EDFBB4574DB8}" type="sibTrans" cxnId="{94F393E0-A3C5-41A2-88B8-AF5CDA7CE2D9}">
      <dgm:prSet/>
      <dgm:spPr/>
      <dgm:t>
        <a:bodyPr/>
        <a:lstStyle/>
        <a:p>
          <a:endParaRPr lang="pl-PL"/>
        </a:p>
      </dgm:t>
    </dgm:pt>
    <dgm:pt modelId="{692E11E1-2A0E-4DC6-9A27-92E6EA72DED4}" type="pres">
      <dgm:prSet presAssocID="{377D56F2-0AF1-4181-9961-0820F695B402}" presName="diagram" presStyleCnt="0">
        <dgm:presLayoutVars>
          <dgm:chPref val="1"/>
          <dgm:dir/>
          <dgm:animOne val="branch"/>
          <dgm:animLvl val="lvl"/>
          <dgm:resizeHandles val="exact"/>
        </dgm:presLayoutVars>
      </dgm:prSet>
      <dgm:spPr/>
    </dgm:pt>
    <dgm:pt modelId="{776F361F-6AA1-42F9-8D96-BC20F094209C}" type="pres">
      <dgm:prSet presAssocID="{674C899D-6CA0-4A24-BE47-0A3746AF5504}" presName="root1" presStyleCnt="0"/>
      <dgm:spPr/>
    </dgm:pt>
    <dgm:pt modelId="{79C0B88D-6CD4-4824-9D72-3E20D15526CF}" type="pres">
      <dgm:prSet presAssocID="{674C899D-6CA0-4A24-BE47-0A3746AF5504}" presName="LevelOneTextNode" presStyleLbl="node0" presStyleIdx="0" presStyleCnt="1">
        <dgm:presLayoutVars>
          <dgm:chPref val="3"/>
        </dgm:presLayoutVars>
      </dgm:prSet>
      <dgm:spPr/>
    </dgm:pt>
    <dgm:pt modelId="{3EB78ED7-628A-40B5-AB60-BD70CC0A5889}" type="pres">
      <dgm:prSet presAssocID="{674C899D-6CA0-4A24-BE47-0A3746AF5504}" presName="level2hierChild" presStyleCnt="0"/>
      <dgm:spPr/>
    </dgm:pt>
    <dgm:pt modelId="{E43E8C73-A135-4901-8E51-233FF79C95E5}" type="pres">
      <dgm:prSet presAssocID="{BFF2C0CC-3753-43B8-98F9-3C805F54665D}" presName="conn2-1" presStyleLbl="parChTrans1D2" presStyleIdx="0" presStyleCnt="1"/>
      <dgm:spPr/>
    </dgm:pt>
    <dgm:pt modelId="{9C5DC1A0-0CB6-4B84-A582-BAAF456B81FD}" type="pres">
      <dgm:prSet presAssocID="{BFF2C0CC-3753-43B8-98F9-3C805F54665D}" presName="connTx" presStyleLbl="parChTrans1D2" presStyleIdx="0" presStyleCnt="1"/>
      <dgm:spPr/>
    </dgm:pt>
    <dgm:pt modelId="{549C4430-CC0E-45ED-A961-B6E8C15661BE}" type="pres">
      <dgm:prSet presAssocID="{52E86D98-2278-4E04-BDE8-C99E5ECEEDE8}" presName="root2" presStyleCnt="0"/>
      <dgm:spPr/>
    </dgm:pt>
    <dgm:pt modelId="{7F763089-346C-4754-9DF5-59252F300FC9}" type="pres">
      <dgm:prSet presAssocID="{52E86D98-2278-4E04-BDE8-C99E5ECEEDE8}" presName="LevelTwoTextNode" presStyleLbl="node2" presStyleIdx="0" presStyleCnt="1">
        <dgm:presLayoutVars>
          <dgm:chPref val="3"/>
        </dgm:presLayoutVars>
      </dgm:prSet>
      <dgm:spPr/>
    </dgm:pt>
    <dgm:pt modelId="{02B86A5B-E127-4E33-85AC-C34A61116C17}" type="pres">
      <dgm:prSet presAssocID="{52E86D98-2278-4E04-BDE8-C99E5ECEEDE8}" presName="level3hierChild" presStyleCnt="0"/>
      <dgm:spPr/>
    </dgm:pt>
    <dgm:pt modelId="{781A7683-9CCC-48E4-9E76-947085D9E69F}" type="pres">
      <dgm:prSet presAssocID="{CFBF5B49-E539-4479-81F3-6DE986CBA676}" presName="conn2-1" presStyleLbl="parChTrans1D3" presStyleIdx="0" presStyleCnt="1"/>
      <dgm:spPr/>
    </dgm:pt>
    <dgm:pt modelId="{7B24BDD7-7790-4F38-8C36-25982DE886F3}" type="pres">
      <dgm:prSet presAssocID="{CFBF5B49-E539-4479-81F3-6DE986CBA676}" presName="connTx" presStyleLbl="parChTrans1D3" presStyleIdx="0" presStyleCnt="1"/>
      <dgm:spPr/>
    </dgm:pt>
    <dgm:pt modelId="{620B2564-E6B7-46AD-AF13-DBC0308A620C}" type="pres">
      <dgm:prSet presAssocID="{EEF9A68D-D2F5-4F7D-A4E6-B4D6A9EB1869}" presName="root2" presStyleCnt="0"/>
      <dgm:spPr/>
    </dgm:pt>
    <dgm:pt modelId="{6061E553-1103-4619-8C37-ABD3926484C8}" type="pres">
      <dgm:prSet presAssocID="{EEF9A68D-D2F5-4F7D-A4E6-B4D6A9EB1869}" presName="LevelTwoTextNode" presStyleLbl="node3" presStyleIdx="0" presStyleCnt="1">
        <dgm:presLayoutVars>
          <dgm:chPref val="3"/>
        </dgm:presLayoutVars>
      </dgm:prSet>
      <dgm:spPr/>
    </dgm:pt>
    <dgm:pt modelId="{1D3B5547-0885-478D-BD42-BF158AE09447}" type="pres">
      <dgm:prSet presAssocID="{EEF9A68D-D2F5-4F7D-A4E6-B4D6A9EB1869}" presName="level3hierChild" presStyleCnt="0"/>
      <dgm:spPr/>
    </dgm:pt>
    <dgm:pt modelId="{10574126-2EFA-4F89-8475-8F3EB74BCAF7}" type="pres">
      <dgm:prSet presAssocID="{834652DB-A6BF-4872-89E6-A791FC2FAB21}" presName="conn2-1" presStyleLbl="parChTrans1D4" presStyleIdx="0" presStyleCnt="2"/>
      <dgm:spPr/>
    </dgm:pt>
    <dgm:pt modelId="{D320DBD2-5A88-4386-832C-FFEC76FA0109}" type="pres">
      <dgm:prSet presAssocID="{834652DB-A6BF-4872-89E6-A791FC2FAB21}" presName="connTx" presStyleLbl="parChTrans1D4" presStyleIdx="0" presStyleCnt="2"/>
      <dgm:spPr/>
    </dgm:pt>
    <dgm:pt modelId="{31BB25B7-AC59-4E49-8963-06D1905F73C4}" type="pres">
      <dgm:prSet presAssocID="{F040E3AA-6E15-405D-BD7B-0AC6D7E5538C}" presName="root2" presStyleCnt="0"/>
      <dgm:spPr/>
    </dgm:pt>
    <dgm:pt modelId="{C46D7331-2C8A-4508-AE03-D9B524CA1CF0}" type="pres">
      <dgm:prSet presAssocID="{F040E3AA-6E15-405D-BD7B-0AC6D7E5538C}" presName="LevelTwoTextNode" presStyleLbl="node4" presStyleIdx="0" presStyleCnt="2">
        <dgm:presLayoutVars>
          <dgm:chPref val="3"/>
        </dgm:presLayoutVars>
      </dgm:prSet>
      <dgm:spPr/>
    </dgm:pt>
    <dgm:pt modelId="{0B131DFE-10AC-4850-A746-F4D3F210716C}" type="pres">
      <dgm:prSet presAssocID="{F040E3AA-6E15-405D-BD7B-0AC6D7E5538C}" presName="level3hierChild" presStyleCnt="0"/>
      <dgm:spPr/>
    </dgm:pt>
    <dgm:pt modelId="{7C2373FF-5D04-4B7D-9A0D-011569AD2075}" type="pres">
      <dgm:prSet presAssocID="{2058220B-3AFD-4F58-8803-B588E81F9F87}" presName="conn2-1" presStyleLbl="parChTrans1D4" presStyleIdx="1" presStyleCnt="2"/>
      <dgm:spPr/>
    </dgm:pt>
    <dgm:pt modelId="{3A03D678-EDAD-4E97-9164-181239DED4EF}" type="pres">
      <dgm:prSet presAssocID="{2058220B-3AFD-4F58-8803-B588E81F9F87}" presName="connTx" presStyleLbl="parChTrans1D4" presStyleIdx="1" presStyleCnt="2"/>
      <dgm:spPr/>
    </dgm:pt>
    <dgm:pt modelId="{FEAAB213-2FE3-4BDD-AE3F-97388E758F5B}" type="pres">
      <dgm:prSet presAssocID="{0ACF9088-6869-4CB9-9E03-741202D10BC5}" presName="root2" presStyleCnt="0"/>
      <dgm:spPr/>
    </dgm:pt>
    <dgm:pt modelId="{858D6E46-D3CA-41BA-821B-6898E08B6ABE}" type="pres">
      <dgm:prSet presAssocID="{0ACF9088-6869-4CB9-9E03-741202D10BC5}" presName="LevelTwoTextNode" presStyleLbl="node4" presStyleIdx="1" presStyleCnt="2">
        <dgm:presLayoutVars>
          <dgm:chPref val="3"/>
        </dgm:presLayoutVars>
      </dgm:prSet>
      <dgm:spPr/>
    </dgm:pt>
    <dgm:pt modelId="{3B0FA69F-58DA-4CE5-BD14-9B1B3FDB44AB}" type="pres">
      <dgm:prSet presAssocID="{0ACF9088-6869-4CB9-9E03-741202D10BC5}" presName="level3hierChild" presStyleCnt="0"/>
      <dgm:spPr/>
    </dgm:pt>
  </dgm:ptLst>
  <dgm:cxnLst>
    <dgm:cxn modelId="{5C274603-E73D-4DA1-9C80-97D480E090AA}" type="presOf" srcId="{CFBF5B49-E539-4479-81F3-6DE986CBA676}" destId="{7B24BDD7-7790-4F38-8C36-25982DE886F3}" srcOrd="1" destOrd="0" presId="urn:microsoft.com/office/officeart/2005/8/layout/hierarchy2"/>
    <dgm:cxn modelId="{EDC04D0A-1CDD-480C-A431-BCB1DCCC8C02}" type="presOf" srcId="{BFF2C0CC-3753-43B8-98F9-3C805F54665D}" destId="{E43E8C73-A135-4901-8E51-233FF79C95E5}" srcOrd="0" destOrd="0" presId="urn:microsoft.com/office/officeart/2005/8/layout/hierarchy2"/>
    <dgm:cxn modelId="{78B7CA11-BFE8-486B-96B0-E268A7533D52}" type="presOf" srcId="{BFF2C0CC-3753-43B8-98F9-3C805F54665D}" destId="{9C5DC1A0-0CB6-4B84-A582-BAAF456B81FD}" srcOrd="1" destOrd="0" presId="urn:microsoft.com/office/officeart/2005/8/layout/hierarchy2"/>
    <dgm:cxn modelId="{60136515-53CD-40FE-B8CD-B7544871162A}" type="presOf" srcId="{2058220B-3AFD-4F58-8803-B588E81F9F87}" destId="{3A03D678-EDAD-4E97-9164-181239DED4EF}" srcOrd="1" destOrd="0" presId="urn:microsoft.com/office/officeart/2005/8/layout/hierarchy2"/>
    <dgm:cxn modelId="{377BF31C-2321-4F7B-A958-3532CCDA30B8}" type="presOf" srcId="{834652DB-A6BF-4872-89E6-A791FC2FAB21}" destId="{10574126-2EFA-4F89-8475-8F3EB74BCAF7}" srcOrd="0" destOrd="0" presId="urn:microsoft.com/office/officeart/2005/8/layout/hierarchy2"/>
    <dgm:cxn modelId="{B11B3E20-A374-434E-90EB-6EC484E42C44}" srcId="{EEF9A68D-D2F5-4F7D-A4E6-B4D6A9EB1869}" destId="{F040E3AA-6E15-405D-BD7B-0AC6D7E5538C}" srcOrd="0" destOrd="0" parTransId="{834652DB-A6BF-4872-89E6-A791FC2FAB21}" sibTransId="{CCF2B793-2CCA-485C-AAEA-7A9DF7BC336C}"/>
    <dgm:cxn modelId="{FE0D0D2A-C9D8-4CA6-BDD3-71C5C8448281}" srcId="{674C899D-6CA0-4A24-BE47-0A3746AF5504}" destId="{52E86D98-2278-4E04-BDE8-C99E5ECEEDE8}" srcOrd="0" destOrd="0" parTransId="{BFF2C0CC-3753-43B8-98F9-3C805F54665D}" sibTransId="{8D11F97B-B856-472D-977A-5468236DFC5F}"/>
    <dgm:cxn modelId="{BF664C3D-4126-420B-8280-C878EE50C12A}" srcId="{377D56F2-0AF1-4181-9961-0820F695B402}" destId="{674C899D-6CA0-4A24-BE47-0A3746AF5504}" srcOrd="0" destOrd="0" parTransId="{D77FB3EA-A1CA-46F8-A2C6-EFDF6D17F8F4}" sibTransId="{B32ABBD0-CA78-4980-A212-1340E97B4D58}"/>
    <dgm:cxn modelId="{A8CA743F-343F-48F4-82B4-B80EE2302DA9}" type="presOf" srcId="{2058220B-3AFD-4F58-8803-B588E81F9F87}" destId="{7C2373FF-5D04-4B7D-9A0D-011569AD2075}" srcOrd="0" destOrd="0" presId="urn:microsoft.com/office/officeart/2005/8/layout/hierarchy2"/>
    <dgm:cxn modelId="{1E0FE464-19A7-4F5B-A4FA-1C4E37EB43A1}" type="presOf" srcId="{F040E3AA-6E15-405D-BD7B-0AC6D7E5538C}" destId="{C46D7331-2C8A-4508-AE03-D9B524CA1CF0}" srcOrd="0" destOrd="0" presId="urn:microsoft.com/office/officeart/2005/8/layout/hierarchy2"/>
    <dgm:cxn modelId="{C740E174-D5F0-4B91-9A0A-EA41AF7491EA}" type="presOf" srcId="{0ACF9088-6869-4CB9-9E03-741202D10BC5}" destId="{858D6E46-D3CA-41BA-821B-6898E08B6ABE}" srcOrd="0" destOrd="0" presId="urn:microsoft.com/office/officeart/2005/8/layout/hierarchy2"/>
    <dgm:cxn modelId="{96EEF95A-C211-477D-A467-93723013C378}" type="presOf" srcId="{674C899D-6CA0-4A24-BE47-0A3746AF5504}" destId="{79C0B88D-6CD4-4824-9D72-3E20D15526CF}" srcOrd="0" destOrd="0" presId="urn:microsoft.com/office/officeart/2005/8/layout/hierarchy2"/>
    <dgm:cxn modelId="{EA16DD8A-2107-4245-A574-0AFBC859CBFA}" type="presOf" srcId="{52E86D98-2278-4E04-BDE8-C99E5ECEEDE8}" destId="{7F763089-346C-4754-9DF5-59252F300FC9}" srcOrd="0" destOrd="0" presId="urn:microsoft.com/office/officeart/2005/8/layout/hierarchy2"/>
    <dgm:cxn modelId="{C96E4796-185A-4250-B351-95C6BA369A0B}" type="presOf" srcId="{EEF9A68D-D2F5-4F7D-A4E6-B4D6A9EB1869}" destId="{6061E553-1103-4619-8C37-ABD3926484C8}" srcOrd="0" destOrd="0" presId="urn:microsoft.com/office/officeart/2005/8/layout/hierarchy2"/>
    <dgm:cxn modelId="{F7AA359A-1084-43B8-8742-620150BD11B0}" srcId="{52E86D98-2278-4E04-BDE8-C99E5ECEEDE8}" destId="{EEF9A68D-D2F5-4F7D-A4E6-B4D6A9EB1869}" srcOrd="0" destOrd="0" parTransId="{CFBF5B49-E539-4479-81F3-6DE986CBA676}" sibTransId="{1F87DC9A-B392-4F96-A33C-A3A111115EF7}"/>
    <dgm:cxn modelId="{F12FDACD-5636-4A58-8368-E5DD207F0E0D}" type="presOf" srcId="{834652DB-A6BF-4872-89E6-A791FC2FAB21}" destId="{D320DBD2-5A88-4386-832C-FFEC76FA0109}" srcOrd="1" destOrd="0" presId="urn:microsoft.com/office/officeart/2005/8/layout/hierarchy2"/>
    <dgm:cxn modelId="{94F393E0-A3C5-41A2-88B8-AF5CDA7CE2D9}" srcId="{EEF9A68D-D2F5-4F7D-A4E6-B4D6A9EB1869}" destId="{0ACF9088-6869-4CB9-9E03-741202D10BC5}" srcOrd="1" destOrd="0" parTransId="{2058220B-3AFD-4F58-8803-B588E81F9F87}" sibTransId="{3C75E0F2-DC2E-4F87-B380-EDFBB4574DB8}"/>
    <dgm:cxn modelId="{F5FAB9E3-67AE-4219-9311-BD55EFE393E9}" type="presOf" srcId="{CFBF5B49-E539-4479-81F3-6DE986CBA676}" destId="{781A7683-9CCC-48E4-9E76-947085D9E69F}" srcOrd="0" destOrd="0" presId="urn:microsoft.com/office/officeart/2005/8/layout/hierarchy2"/>
    <dgm:cxn modelId="{C9543CF6-8D75-46A7-9EAB-CF9167B2A824}" type="presOf" srcId="{377D56F2-0AF1-4181-9961-0820F695B402}" destId="{692E11E1-2A0E-4DC6-9A27-92E6EA72DED4}" srcOrd="0" destOrd="0" presId="urn:microsoft.com/office/officeart/2005/8/layout/hierarchy2"/>
    <dgm:cxn modelId="{54BF885B-1E3F-473B-A2E0-7B042BBB1306}" type="presParOf" srcId="{692E11E1-2A0E-4DC6-9A27-92E6EA72DED4}" destId="{776F361F-6AA1-42F9-8D96-BC20F094209C}" srcOrd="0" destOrd="0" presId="urn:microsoft.com/office/officeart/2005/8/layout/hierarchy2"/>
    <dgm:cxn modelId="{D34DE0F9-B085-43A7-9935-03744FEBE39E}" type="presParOf" srcId="{776F361F-6AA1-42F9-8D96-BC20F094209C}" destId="{79C0B88D-6CD4-4824-9D72-3E20D15526CF}" srcOrd="0" destOrd="0" presId="urn:microsoft.com/office/officeart/2005/8/layout/hierarchy2"/>
    <dgm:cxn modelId="{FCCAC882-0C58-4CFA-9815-AE5B30B5BC56}" type="presParOf" srcId="{776F361F-6AA1-42F9-8D96-BC20F094209C}" destId="{3EB78ED7-628A-40B5-AB60-BD70CC0A5889}" srcOrd="1" destOrd="0" presId="urn:microsoft.com/office/officeart/2005/8/layout/hierarchy2"/>
    <dgm:cxn modelId="{4382E3EE-75F4-44A9-8DEF-417224ABB0F9}" type="presParOf" srcId="{3EB78ED7-628A-40B5-AB60-BD70CC0A5889}" destId="{E43E8C73-A135-4901-8E51-233FF79C95E5}" srcOrd="0" destOrd="0" presId="urn:microsoft.com/office/officeart/2005/8/layout/hierarchy2"/>
    <dgm:cxn modelId="{B5B1E81B-8EE3-4AB2-A915-000A2DD46768}" type="presParOf" srcId="{E43E8C73-A135-4901-8E51-233FF79C95E5}" destId="{9C5DC1A0-0CB6-4B84-A582-BAAF456B81FD}" srcOrd="0" destOrd="0" presId="urn:microsoft.com/office/officeart/2005/8/layout/hierarchy2"/>
    <dgm:cxn modelId="{F2D42C91-F0B9-4F50-BC2C-6B5F6941DB65}" type="presParOf" srcId="{3EB78ED7-628A-40B5-AB60-BD70CC0A5889}" destId="{549C4430-CC0E-45ED-A961-B6E8C15661BE}" srcOrd="1" destOrd="0" presId="urn:microsoft.com/office/officeart/2005/8/layout/hierarchy2"/>
    <dgm:cxn modelId="{605E3FFE-83F1-4260-BB41-F26CE48DB225}" type="presParOf" srcId="{549C4430-CC0E-45ED-A961-B6E8C15661BE}" destId="{7F763089-346C-4754-9DF5-59252F300FC9}" srcOrd="0" destOrd="0" presId="urn:microsoft.com/office/officeart/2005/8/layout/hierarchy2"/>
    <dgm:cxn modelId="{272E22AB-32C2-4104-B12D-82169AB5D389}" type="presParOf" srcId="{549C4430-CC0E-45ED-A961-B6E8C15661BE}" destId="{02B86A5B-E127-4E33-85AC-C34A61116C17}" srcOrd="1" destOrd="0" presId="urn:microsoft.com/office/officeart/2005/8/layout/hierarchy2"/>
    <dgm:cxn modelId="{20C87E0F-25BF-4713-9DC4-D2CFE6A9E06F}" type="presParOf" srcId="{02B86A5B-E127-4E33-85AC-C34A61116C17}" destId="{781A7683-9CCC-48E4-9E76-947085D9E69F}" srcOrd="0" destOrd="0" presId="urn:microsoft.com/office/officeart/2005/8/layout/hierarchy2"/>
    <dgm:cxn modelId="{71EA8677-DD3E-4E3C-A437-C3A2EED7A148}" type="presParOf" srcId="{781A7683-9CCC-48E4-9E76-947085D9E69F}" destId="{7B24BDD7-7790-4F38-8C36-25982DE886F3}" srcOrd="0" destOrd="0" presId="urn:microsoft.com/office/officeart/2005/8/layout/hierarchy2"/>
    <dgm:cxn modelId="{796766BE-4023-4957-A372-414FEED23496}" type="presParOf" srcId="{02B86A5B-E127-4E33-85AC-C34A61116C17}" destId="{620B2564-E6B7-46AD-AF13-DBC0308A620C}" srcOrd="1" destOrd="0" presId="urn:microsoft.com/office/officeart/2005/8/layout/hierarchy2"/>
    <dgm:cxn modelId="{57ED4074-53A0-4628-91E4-65853E1D99C5}" type="presParOf" srcId="{620B2564-E6B7-46AD-AF13-DBC0308A620C}" destId="{6061E553-1103-4619-8C37-ABD3926484C8}" srcOrd="0" destOrd="0" presId="urn:microsoft.com/office/officeart/2005/8/layout/hierarchy2"/>
    <dgm:cxn modelId="{E10FEFFA-0D21-43C1-991C-95C54F4C1700}" type="presParOf" srcId="{620B2564-E6B7-46AD-AF13-DBC0308A620C}" destId="{1D3B5547-0885-478D-BD42-BF158AE09447}" srcOrd="1" destOrd="0" presId="urn:microsoft.com/office/officeart/2005/8/layout/hierarchy2"/>
    <dgm:cxn modelId="{095162DD-D46E-4A9C-8C00-498025C8CD11}" type="presParOf" srcId="{1D3B5547-0885-478D-BD42-BF158AE09447}" destId="{10574126-2EFA-4F89-8475-8F3EB74BCAF7}" srcOrd="0" destOrd="0" presId="urn:microsoft.com/office/officeart/2005/8/layout/hierarchy2"/>
    <dgm:cxn modelId="{304871BB-38B1-47E1-B546-6C00979D5776}" type="presParOf" srcId="{10574126-2EFA-4F89-8475-8F3EB74BCAF7}" destId="{D320DBD2-5A88-4386-832C-FFEC76FA0109}" srcOrd="0" destOrd="0" presId="urn:microsoft.com/office/officeart/2005/8/layout/hierarchy2"/>
    <dgm:cxn modelId="{67217D6B-2790-4A69-9AC0-07313844760B}" type="presParOf" srcId="{1D3B5547-0885-478D-BD42-BF158AE09447}" destId="{31BB25B7-AC59-4E49-8963-06D1905F73C4}" srcOrd="1" destOrd="0" presId="urn:microsoft.com/office/officeart/2005/8/layout/hierarchy2"/>
    <dgm:cxn modelId="{8E230AB8-C89F-4C84-8119-21325411A22B}" type="presParOf" srcId="{31BB25B7-AC59-4E49-8963-06D1905F73C4}" destId="{C46D7331-2C8A-4508-AE03-D9B524CA1CF0}" srcOrd="0" destOrd="0" presId="urn:microsoft.com/office/officeart/2005/8/layout/hierarchy2"/>
    <dgm:cxn modelId="{DE42227E-323D-4461-94A7-0C2B5AFDB482}" type="presParOf" srcId="{31BB25B7-AC59-4E49-8963-06D1905F73C4}" destId="{0B131DFE-10AC-4850-A746-F4D3F210716C}" srcOrd="1" destOrd="0" presId="urn:microsoft.com/office/officeart/2005/8/layout/hierarchy2"/>
    <dgm:cxn modelId="{CE075076-8356-42F7-9A60-E690045D356F}" type="presParOf" srcId="{1D3B5547-0885-478D-BD42-BF158AE09447}" destId="{7C2373FF-5D04-4B7D-9A0D-011569AD2075}" srcOrd="2" destOrd="0" presId="urn:microsoft.com/office/officeart/2005/8/layout/hierarchy2"/>
    <dgm:cxn modelId="{8FF61F52-9135-4351-9106-A40FD7B4D152}" type="presParOf" srcId="{7C2373FF-5D04-4B7D-9A0D-011569AD2075}" destId="{3A03D678-EDAD-4E97-9164-181239DED4EF}" srcOrd="0" destOrd="0" presId="urn:microsoft.com/office/officeart/2005/8/layout/hierarchy2"/>
    <dgm:cxn modelId="{68A2B23B-E677-4D09-AF71-5DAB68131380}" type="presParOf" srcId="{1D3B5547-0885-478D-BD42-BF158AE09447}" destId="{FEAAB213-2FE3-4BDD-AE3F-97388E758F5B}" srcOrd="3" destOrd="0" presId="urn:microsoft.com/office/officeart/2005/8/layout/hierarchy2"/>
    <dgm:cxn modelId="{FF1264BB-32BA-4127-8FD5-62427143E5BE}" type="presParOf" srcId="{FEAAB213-2FE3-4BDD-AE3F-97388E758F5B}" destId="{858D6E46-D3CA-41BA-821B-6898E08B6ABE}" srcOrd="0" destOrd="0" presId="urn:microsoft.com/office/officeart/2005/8/layout/hierarchy2"/>
    <dgm:cxn modelId="{5D152866-61A7-4C12-B62B-2220BFA21474}" type="presParOf" srcId="{FEAAB213-2FE3-4BDD-AE3F-97388E758F5B}" destId="{3B0FA69F-58DA-4CE5-BD14-9B1B3FDB44A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A417B5-F953-46D1-BDA8-D2EE0A0461DB}">
      <dsp:nvSpPr>
        <dsp:cNvPr id="0" name=""/>
        <dsp:cNvSpPr/>
      </dsp:nvSpPr>
      <dsp:spPr>
        <a:xfrm>
          <a:off x="6096000" y="2483091"/>
          <a:ext cx="4774424" cy="552412"/>
        </a:xfrm>
        <a:custGeom>
          <a:avLst/>
          <a:gdLst/>
          <a:ahLst/>
          <a:cxnLst/>
          <a:rect l="0" t="0" r="0" b="0"/>
          <a:pathLst>
            <a:path>
              <a:moveTo>
                <a:pt x="0" y="0"/>
              </a:moveTo>
              <a:lnTo>
                <a:pt x="0" y="276206"/>
              </a:lnTo>
              <a:lnTo>
                <a:pt x="4774424" y="276206"/>
              </a:lnTo>
              <a:lnTo>
                <a:pt x="4774424" y="55241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7CFB409-4DA6-41F4-9A16-39E3AB79EFC4}">
      <dsp:nvSpPr>
        <dsp:cNvPr id="0" name=""/>
        <dsp:cNvSpPr/>
      </dsp:nvSpPr>
      <dsp:spPr>
        <a:xfrm>
          <a:off x="6096000" y="2483091"/>
          <a:ext cx="1591474" cy="552412"/>
        </a:xfrm>
        <a:custGeom>
          <a:avLst/>
          <a:gdLst/>
          <a:ahLst/>
          <a:cxnLst/>
          <a:rect l="0" t="0" r="0" b="0"/>
          <a:pathLst>
            <a:path>
              <a:moveTo>
                <a:pt x="0" y="0"/>
              </a:moveTo>
              <a:lnTo>
                <a:pt x="0" y="276206"/>
              </a:lnTo>
              <a:lnTo>
                <a:pt x="1591474" y="276206"/>
              </a:lnTo>
              <a:lnTo>
                <a:pt x="1591474" y="55241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1C25761-AECA-4C76-88D0-AD665C934AA3}">
      <dsp:nvSpPr>
        <dsp:cNvPr id="0" name=""/>
        <dsp:cNvSpPr/>
      </dsp:nvSpPr>
      <dsp:spPr>
        <a:xfrm>
          <a:off x="4504525" y="2483091"/>
          <a:ext cx="1591474" cy="552412"/>
        </a:xfrm>
        <a:custGeom>
          <a:avLst/>
          <a:gdLst/>
          <a:ahLst/>
          <a:cxnLst/>
          <a:rect l="0" t="0" r="0" b="0"/>
          <a:pathLst>
            <a:path>
              <a:moveTo>
                <a:pt x="1591474" y="0"/>
              </a:moveTo>
              <a:lnTo>
                <a:pt x="1591474" y="276206"/>
              </a:lnTo>
              <a:lnTo>
                <a:pt x="0" y="276206"/>
              </a:lnTo>
              <a:lnTo>
                <a:pt x="0" y="55241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FD99B6-E777-42A0-95DD-EEAD7A809B3A}">
      <dsp:nvSpPr>
        <dsp:cNvPr id="0" name=""/>
        <dsp:cNvSpPr/>
      </dsp:nvSpPr>
      <dsp:spPr>
        <a:xfrm>
          <a:off x="1321575" y="2483091"/>
          <a:ext cx="4774424" cy="552412"/>
        </a:xfrm>
        <a:custGeom>
          <a:avLst/>
          <a:gdLst/>
          <a:ahLst/>
          <a:cxnLst/>
          <a:rect l="0" t="0" r="0" b="0"/>
          <a:pathLst>
            <a:path>
              <a:moveTo>
                <a:pt x="4774424" y="0"/>
              </a:moveTo>
              <a:lnTo>
                <a:pt x="4774424" y="276206"/>
              </a:lnTo>
              <a:lnTo>
                <a:pt x="0" y="276206"/>
              </a:lnTo>
              <a:lnTo>
                <a:pt x="0" y="55241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780398-F26B-48E6-9B4E-30F5A9C8CD4D}">
      <dsp:nvSpPr>
        <dsp:cNvPr id="0" name=""/>
        <dsp:cNvSpPr/>
      </dsp:nvSpPr>
      <dsp:spPr>
        <a:xfrm>
          <a:off x="4780731" y="1167823"/>
          <a:ext cx="2630537" cy="1315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pl-PL" sz="2800" b="1" kern="1200" dirty="0">
              <a:solidFill>
                <a:schemeClr val="tx1"/>
              </a:solidFill>
            </a:rPr>
            <a:t>Utrzymanie obiektu budowlanego</a:t>
          </a:r>
        </a:p>
      </dsp:txBody>
      <dsp:txXfrm>
        <a:off x="4780731" y="1167823"/>
        <a:ext cx="2630537" cy="1315268"/>
      </dsp:txXfrm>
    </dsp:sp>
    <dsp:sp modelId="{B149BF61-0601-4B78-9C61-A0E6D0C4B40A}">
      <dsp:nvSpPr>
        <dsp:cNvPr id="0" name=""/>
        <dsp:cNvSpPr/>
      </dsp:nvSpPr>
      <dsp:spPr>
        <a:xfrm>
          <a:off x="6306" y="3035504"/>
          <a:ext cx="2630537" cy="13152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kern="1200" dirty="0">
              <a:solidFill>
                <a:schemeClr val="tx1"/>
              </a:solidFill>
            </a:rPr>
            <a:t>Jeden z etapów procesu budowlanego</a:t>
          </a:r>
        </a:p>
      </dsp:txBody>
      <dsp:txXfrm>
        <a:off x="6306" y="3035504"/>
        <a:ext cx="2630537" cy="1315268"/>
      </dsp:txXfrm>
    </dsp:sp>
    <dsp:sp modelId="{DC3E39BF-F539-491A-8173-A66F3FA1FE0B}">
      <dsp:nvSpPr>
        <dsp:cNvPr id="0" name=""/>
        <dsp:cNvSpPr/>
      </dsp:nvSpPr>
      <dsp:spPr>
        <a:xfrm>
          <a:off x="3189256" y="3035504"/>
          <a:ext cx="2630537" cy="13152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kern="1200" dirty="0">
              <a:solidFill>
                <a:schemeClr val="tx1"/>
              </a:solidFill>
            </a:rPr>
            <a:t>Obejmuje użytkowanie oraz utrzymanie obiektu</a:t>
          </a:r>
        </a:p>
      </dsp:txBody>
      <dsp:txXfrm>
        <a:off x="3189256" y="3035504"/>
        <a:ext cx="2630537" cy="1315268"/>
      </dsp:txXfrm>
    </dsp:sp>
    <dsp:sp modelId="{295B6330-38A2-46B0-8B12-0A4EAEEBC8A6}">
      <dsp:nvSpPr>
        <dsp:cNvPr id="0" name=""/>
        <dsp:cNvSpPr/>
      </dsp:nvSpPr>
      <dsp:spPr>
        <a:xfrm>
          <a:off x="6372206" y="3035504"/>
          <a:ext cx="2630537" cy="13152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kern="1200" dirty="0">
              <a:solidFill>
                <a:schemeClr val="tx1"/>
              </a:solidFill>
            </a:rPr>
            <a:t>Utrzymanie obejmuje stany użytkowania (korzystanie z obiektu przez właściciela lub zarządcę) i nieużytkowania (pozostawienie bez zarządu)</a:t>
          </a:r>
        </a:p>
      </dsp:txBody>
      <dsp:txXfrm>
        <a:off x="6372206" y="3035504"/>
        <a:ext cx="2630537" cy="1315268"/>
      </dsp:txXfrm>
    </dsp:sp>
    <dsp:sp modelId="{86A2DC10-09FF-4F98-BE90-048BCFC46413}">
      <dsp:nvSpPr>
        <dsp:cNvPr id="0" name=""/>
        <dsp:cNvSpPr/>
      </dsp:nvSpPr>
      <dsp:spPr>
        <a:xfrm>
          <a:off x="9555156" y="3035504"/>
          <a:ext cx="2630537" cy="13152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solidFill>
                <a:schemeClr val="tx1"/>
              </a:solidFill>
            </a:rPr>
            <a:t>Proces użytkowania może pokrywać się częściowo z procesem budowy; decyzja o pozwoleniu na użytkowanie może zostać wydana mimo niewykonania części robót (np. wykończeniowych)</a:t>
          </a:r>
        </a:p>
      </dsp:txBody>
      <dsp:txXfrm>
        <a:off x="9555156" y="3035504"/>
        <a:ext cx="2630537" cy="13152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7EF1F7-4EC6-48F0-9E71-B278EF1E4CB9}">
      <dsp:nvSpPr>
        <dsp:cNvPr id="0" name=""/>
        <dsp:cNvSpPr/>
      </dsp:nvSpPr>
      <dsp:spPr>
        <a:xfrm>
          <a:off x="4850350" y="2391242"/>
          <a:ext cx="2491299" cy="2075514"/>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b="1" kern="1200" dirty="0">
              <a:solidFill>
                <a:schemeClr val="tx1"/>
              </a:solidFill>
            </a:rPr>
            <a:t>OBOWIĄZKI WŁAŚCICIELA LUB ZARZĄDCY</a:t>
          </a:r>
        </a:p>
      </dsp:txBody>
      <dsp:txXfrm>
        <a:off x="5215192" y="2695194"/>
        <a:ext cx="1761615" cy="1467610"/>
      </dsp:txXfrm>
    </dsp:sp>
    <dsp:sp modelId="{CD097475-1282-4645-A417-A13BA0AF88FC}">
      <dsp:nvSpPr>
        <dsp:cNvPr id="0" name=""/>
        <dsp:cNvSpPr/>
      </dsp:nvSpPr>
      <dsp:spPr>
        <a:xfrm rot="16200000">
          <a:off x="5687670" y="1971511"/>
          <a:ext cx="816659" cy="22803"/>
        </a:xfrm>
        <a:custGeom>
          <a:avLst/>
          <a:gdLst/>
          <a:ahLst/>
          <a:cxnLst/>
          <a:rect l="0" t="0" r="0" b="0"/>
          <a:pathLst>
            <a:path>
              <a:moveTo>
                <a:pt x="0" y="11401"/>
              </a:moveTo>
              <a:lnTo>
                <a:pt x="816659" y="1140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075583" y="1962496"/>
        <a:ext cx="40832" cy="40832"/>
      </dsp:txXfrm>
    </dsp:sp>
    <dsp:sp modelId="{6A66DD3D-B9A2-4070-88C0-76CBF053DEFF}">
      <dsp:nvSpPr>
        <dsp:cNvPr id="0" name=""/>
        <dsp:cNvSpPr/>
      </dsp:nvSpPr>
      <dsp:spPr>
        <a:xfrm>
          <a:off x="5323709" y="30003"/>
          <a:ext cx="1544580" cy="1544580"/>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pl-PL" sz="1050" b="1" kern="1200" dirty="0">
              <a:solidFill>
                <a:schemeClr val="tx1"/>
              </a:solidFill>
            </a:rPr>
            <a:t>ZASADA PRAWIDŁOWEGO UŻYTKOWANIA –ART.61</a:t>
          </a:r>
        </a:p>
      </dsp:txBody>
      <dsp:txXfrm>
        <a:off x="5549908" y="256202"/>
        <a:ext cx="1092182" cy="1092182"/>
      </dsp:txXfrm>
    </dsp:sp>
    <dsp:sp modelId="{D96D1D51-73DF-44B0-9D37-C615BA2D6420}">
      <dsp:nvSpPr>
        <dsp:cNvPr id="0" name=""/>
        <dsp:cNvSpPr/>
      </dsp:nvSpPr>
      <dsp:spPr>
        <a:xfrm rot="18900000">
          <a:off x="6786873" y="2363304"/>
          <a:ext cx="726840" cy="22803"/>
        </a:xfrm>
        <a:custGeom>
          <a:avLst/>
          <a:gdLst/>
          <a:ahLst/>
          <a:cxnLst/>
          <a:rect l="0" t="0" r="0" b="0"/>
          <a:pathLst>
            <a:path>
              <a:moveTo>
                <a:pt x="0" y="11401"/>
              </a:moveTo>
              <a:lnTo>
                <a:pt x="726840" y="1140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7132122" y="2356535"/>
        <a:ext cx="36342" cy="36342"/>
      </dsp:txXfrm>
    </dsp:sp>
    <dsp:sp modelId="{635FDF6A-A8D7-40CE-A638-E5E481DA6E54}">
      <dsp:nvSpPr>
        <dsp:cNvPr id="0" name=""/>
        <dsp:cNvSpPr/>
      </dsp:nvSpPr>
      <dsp:spPr>
        <a:xfrm>
          <a:off x="7181072" y="799347"/>
          <a:ext cx="1544580" cy="1544580"/>
        </a:xfrm>
        <a:prstGeom prst="ellipse">
          <a:avLst/>
        </a:prstGeom>
        <a:solidFill>
          <a:schemeClr val="accent5">
            <a:hueOff val="-965506"/>
            <a:satOff val="-2488"/>
            <a:lumOff val="-16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l-PL" sz="1100" b="1" kern="1200" dirty="0">
              <a:solidFill>
                <a:schemeClr val="tx1"/>
              </a:solidFill>
            </a:rPr>
            <a:t>KONTROLA OBIEKTÓW BUDOWLANYCH –ART. 62</a:t>
          </a:r>
        </a:p>
      </dsp:txBody>
      <dsp:txXfrm>
        <a:off x="7407271" y="1025546"/>
        <a:ext cx="1092182" cy="1092182"/>
      </dsp:txXfrm>
    </dsp:sp>
    <dsp:sp modelId="{0ECE5115-C398-4590-A17D-5BE1C71BCF6F}">
      <dsp:nvSpPr>
        <dsp:cNvPr id="0" name=""/>
        <dsp:cNvSpPr/>
      </dsp:nvSpPr>
      <dsp:spPr>
        <a:xfrm>
          <a:off x="7341649" y="3417598"/>
          <a:ext cx="608766" cy="22803"/>
        </a:xfrm>
        <a:custGeom>
          <a:avLst/>
          <a:gdLst/>
          <a:ahLst/>
          <a:cxnLst/>
          <a:rect l="0" t="0" r="0" b="0"/>
          <a:pathLst>
            <a:path>
              <a:moveTo>
                <a:pt x="0" y="11401"/>
              </a:moveTo>
              <a:lnTo>
                <a:pt x="608766" y="1140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7630814" y="3413780"/>
        <a:ext cx="30438" cy="30438"/>
      </dsp:txXfrm>
    </dsp:sp>
    <dsp:sp modelId="{FBC65FB1-2C45-447B-9EDB-96E36D1DC277}">
      <dsp:nvSpPr>
        <dsp:cNvPr id="0" name=""/>
        <dsp:cNvSpPr/>
      </dsp:nvSpPr>
      <dsp:spPr>
        <a:xfrm>
          <a:off x="7950416" y="2656709"/>
          <a:ext cx="1544580" cy="1544580"/>
        </a:xfrm>
        <a:prstGeom prst="ellipse">
          <a:avLst/>
        </a:prstGeom>
        <a:solidFill>
          <a:schemeClr val="accent5">
            <a:hueOff val="-1931012"/>
            <a:satOff val="-4977"/>
            <a:lumOff val="-33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b="1" kern="1200" dirty="0">
              <a:solidFill>
                <a:schemeClr val="tx1"/>
              </a:solidFill>
            </a:rPr>
            <a:t>PRZECHOWYWANIE DOKUMENTÓW – ART. 63</a:t>
          </a:r>
        </a:p>
      </dsp:txBody>
      <dsp:txXfrm>
        <a:off x="8176615" y="2882908"/>
        <a:ext cx="1092182" cy="1092182"/>
      </dsp:txXfrm>
    </dsp:sp>
    <dsp:sp modelId="{DC89E0EC-3294-4CA6-AC9C-72B22BF30EE1}">
      <dsp:nvSpPr>
        <dsp:cNvPr id="0" name=""/>
        <dsp:cNvSpPr/>
      </dsp:nvSpPr>
      <dsp:spPr>
        <a:xfrm rot="2700000">
          <a:off x="6786873" y="4471891"/>
          <a:ext cx="726840" cy="22803"/>
        </a:xfrm>
        <a:custGeom>
          <a:avLst/>
          <a:gdLst/>
          <a:ahLst/>
          <a:cxnLst/>
          <a:rect l="0" t="0" r="0" b="0"/>
          <a:pathLst>
            <a:path>
              <a:moveTo>
                <a:pt x="0" y="11401"/>
              </a:moveTo>
              <a:lnTo>
                <a:pt x="726840" y="1140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7132122" y="4465122"/>
        <a:ext cx="36342" cy="36342"/>
      </dsp:txXfrm>
    </dsp:sp>
    <dsp:sp modelId="{F7B23B8B-3761-4CD9-8DEC-37DF0C46E5BF}">
      <dsp:nvSpPr>
        <dsp:cNvPr id="0" name=""/>
        <dsp:cNvSpPr/>
      </dsp:nvSpPr>
      <dsp:spPr>
        <a:xfrm>
          <a:off x="7181072" y="4514072"/>
          <a:ext cx="1544580" cy="1544580"/>
        </a:xfrm>
        <a:prstGeom prst="ellipse">
          <a:avLst/>
        </a:prstGeom>
        <a:solidFill>
          <a:schemeClr val="accent5">
            <a:hueOff val="-2896518"/>
            <a:satOff val="-7465"/>
            <a:lumOff val="-50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l-PL" sz="1100" b="1" kern="1200" dirty="0">
              <a:solidFill>
                <a:schemeClr val="tx1"/>
              </a:solidFill>
            </a:rPr>
            <a:t>UDOSTĘPNIANIE DOKUMENTÓW – ART. 65</a:t>
          </a:r>
        </a:p>
      </dsp:txBody>
      <dsp:txXfrm>
        <a:off x="7407271" y="4740271"/>
        <a:ext cx="1092182" cy="1092182"/>
      </dsp:txXfrm>
    </dsp:sp>
    <dsp:sp modelId="{4987306A-64AC-4C33-9E35-334CD7A9024F}">
      <dsp:nvSpPr>
        <dsp:cNvPr id="0" name=""/>
        <dsp:cNvSpPr/>
      </dsp:nvSpPr>
      <dsp:spPr>
        <a:xfrm rot="5400000">
          <a:off x="5687670" y="4863684"/>
          <a:ext cx="816659" cy="22803"/>
        </a:xfrm>
        <a:custGeom>
          <a:avLst/>
          <a:gdLst/>
          <a:ahLst/>
          <a:cxnLst/>
          <a:rect l="0" t="0" r="0" b="0"/>
          <a:pathLst>
            <a:path>
              <a:moveTo>
                <a:pt x="0" y="11401"/>
              </a:moveTo>
              <a:lnTo>
                <a:pt x="816659" y="1140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075583" y="4854670"/>
        <a:ext cx="40832" cy="40832"/>
      </dsp:txXfrm>
    </dsp:sp>
    <dsp:sp modelId="{85100B46-E3A5-43D5-A2E3-8AA7B377E5B7}">
      <dsp:nvSpPr>
        <dsp:cNvPr id="0" name=""/>
        <dsp:cNvSpPr/>
      </dsp:nvSpPr>
      <dsp:spPr>
        <a:xfrm>
          <a:off x="5323709" y="5283416"/>
          <a:ext cx="1544580" cy="1544580"/>
        </a:xfrm>
        <a:prstGeom prst="ellipse">
          <a:avLst/>
        </a:prstGeom>
        <a:solidFill>
          <a:schemeClr val="accent5">
            <a:hueOff val="-3862025"/>
            <a:satOff val="-9954"/>
            <a:lumOff val="-6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pl-PL" sz="800" b="1" kern="1200" dirty="0">
              <a:solidFill>
                <a:schemeClr val="tx1"/>
              </a:solidFill>
            </a:rPr>
            <a:t>USUWANIE NIEPRAWIDŁOWOŚCI – ART. 66</a:t>
          </a:r>
        </a:p>
      </dsp:txBody>
      <dsp:txXfrm>
        <a:off x="5549908" y="5509615"/>
        <a:ext cx="1092182" cy="1092182"/>
      </dsp:txXfrm>
    </dsp:sp>
    <dsp:sp modelId="{C3EAF4EE-AA5D-4669-9307-AFE5E0140FC5}">
      <dsp:nvSpPr>
        <dsp:cNvPr id="0" name=""/>
        <dsp:cNvSpPr/>
      </dsp:nvSpPr>
      <dsp:spPr>
        <a:xfrm rot="8100000">
          <a:off x="4678286" y="4471891"/>
          <a:ext cx="726840" cy="22803"/>
        </a:xfrm>
        <a:custGeom>
          <a:avLst/>
          <a:gdLst/>
          <a:ahLst/>
          <a:cxnLst/>
          <a:rect l="0" t="0" r="0" b="0"/>
          <a:pathLst>
            <a:path>
              <a:moveTo>
                <a:pt x="0" y="11401"/>
              </a:moveTo>
              <a:lnTo>
                <a:pt x="726840" y="1140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rot="10800000">
        <a:off x="5023535" y="4465122"/>
        <a:ext cx="36342" cy="36342"/>
      </dsp:txXfrm>
    </dsp:sp>
    <dsp:sp modelId="{51B01D18-B8EE-4BDB-90F9-EF966EE853E9}">
      <dsp:nvSpPr>
        <dsp:cNvPr id="0" name=""/>
        <dsp:cNvSpPr/>
      </dsp:nvSpPr>
      <dsp:spPr>
        <a:xfrm>
          <a:off x="3466347" y="4514072"/>
          <a:ext cx="1544580" cy="1544580"/>
        </a:xfrm>
        <a:prstGeom prst="ellipse">
          <a:avLst/>
        </a:prstGeom>
        <a:solidFill>
          <a:schemeClr val="accent5">
            <a:hueOff val="-4827531"/>
            <a:satOff val="-12442"/>
            <a:lumOff val="-84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b="1" kern="1200" dirty="0">
              <a:solidFill>
                <a:schemeClr val="tx1"/>
              </a:solidFill>
            </a:rPr>
            <a:t>ROZBIÓRKA – ART. 67</a:t>
          </a:r>
        </a:p>
      </dsp:txBody>
      <dsp:txXfrm>
        <a:off x="3692546" y="4740271"/>
        <a:ext cx="1092182" cy="1092182"/>
      </dsp:txXfrm>
    </dsp:sp>
    <dsp:sp modelId="{503334FE-D8C1-41A8-9B6C-B3B1614C0BC5}">
      <dsp:nvSpPr>
        <dsp:cNvPr id="0" name=""/>
        <dsp:cNvSpPr/>
      </dsp:nvSpPr>
      <dsp:spPr>
        <a:xfrm rot="10800000">
          <a:off x="4241583" y="3417598"/>
          <a:ext cx="608766" cy="22803"/>
        </a:xfrm>
        <a:custGeom>
          <a:avLst/>
          <a:gdLst/>
          <a:ahLst/>
          <a:cxnLst/>
          <a:rect l="0" t="0" r="0" b="0"/>
          <a:pathLst>
            <a:path>
              <a:moveTo>
                <a:pt x="0" y="11401"/>
              </a:moveTo>
              <a:lnTo>
                <a:pt x="608766" y="1140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rot="10800000">
        <a:off x="4530747" y="3413780"/>
        <a:ext cx="30438" cy="30438"/>
      </dsp:txXfrm>
    </dsp:sp>
    <dsp:sp modelId="{7A4F2CB6-48AD-4306-BCBA-27A98CBCE5A1}">
      <dsp:nvSpPr>
        <dsp:cNvPr id="0" name=""/>
        <dsp:cNvSpPr/>
      </dsp:nvSpPr>
      <dsp:spPr>
        <a:xfrm>
          <a:off x="2697003" y="2656709"/>
          <a:ext cx="1544580" cy="1544580"/>
        </a:xfrm>
        <a:prstGeom prst="ellipse">
          <a:avLst/>
        </a:prstGeom>
        <a:solidFill>
          <a:schemeClr val="accent5">
            <a:hueOff val="-5793037"/>
            <a:satOff val="-14931"/>
            <a:lumOff val="-100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b="1" kern="1200" dirty="0">
              <a:solidFill>
                <a:schemeClr val="tx1"/>
              </a:solidFill>
            </a:rPr>
            <a:t>OPRÓŻNIENIE BUDYNKU – ART. 68</a:t>
          </a:r>
        </a:p>
      </dsp:txBody>
      <dsp:txXfrm>
        <a:off x="2923202" y="2882908"/>
        <a:ext cx="1092182" cy="1092182"/>
      </dsp:txXfrm>
    </dsp:sp>
    <dsp:sp modelId="{1CD38AFD-0961-42E5-AE0F-18389BAEF465}">
      <dsp:nvSpPr>
        <dsp:cNvPr id="0" name=""/>
        <dsp:cNvSpPr/>
      </dsp:nvSpPr>
      <dsp:spPr>
        <a:xfrm rot="13500000">
          <a:off x="4678286" y="2363304"/>
          <a:ext cx="726840" cy="22803"/>
        </a:xfrm>
        <a:custGeom>
          <a:avLst/>
          <a:gdLst/>
          <a:ahLst/>
          <a:cxnLst/>
          <a:rect l="0" t="0" r="0" b="0"/>
          <a:pathLst>
            <a:path>
              <a:moveTo>
                <a:pt x="0" y="11401"/>
              </a:moveTo>
              <a:lnTo>
                <a:pt x="726840" y="1140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rot="10800000">
        <a:off x="5023535" y="2356535"/>
        <a:ext cx="36342" cy="36342"/>
      </dsp:txXfrm>
    </dsp:sp>
    <dsp:sp modelId="{52383091-D75F-4E4B-8202-49EE046FC9AA}">
      <dsp:nvSpPr>
        <dsp:cNvPr id="0" name=""/>
        <dsp:cNvSpPr/>
      </dsp:nvSpPr>
      <dsp:spPr>
        <a:xfrm>
          <a:off x="3466347" y="799347"/>
          <a:ext cx="1544580" cy="1544580"/>
        </a:xfrm>
        <a:prstGeom prst="ellipse">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b="1" kern="1200" dirty="0">
              <a:solidFill>
                <a:schemeClr val="tx1"/>
              </a:solidFill>
            </a:rPr>
            <a:t>USUWANIE NIEBEZPIECZEŃSTW – ART. 69 I ART. 70</a:t>
          </a:r>
        </a:p>
      </dsp:txBody>
      <dsp:txXfrm>
        <a:off x="3692546" y="1025546"/>
        <a:ext cx="1092182" cy="10921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9132CF-8B74-4FC2-9FEB-D5940576110E}">
      <dsp:nvSpPr>
        <dsp:cNvPr id="0" name=""/>
        <dsp:cNvSpPr/>
      </dsp:nvSpPr>
      <dsp:spPr>
        <a:xfrm rot="5400000">
          <a:off x="3509778" y="882274"/>
          <a:ext cx="767830" cy="874147"/>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FB3CD18-25D1-441D-9263-973937AE3CED}">
      <dsp:nvSpPr>
        <dsp:cNvPr id="0" name=""/>
        <dsp:cNvSpPr/>
      </dsp:nvSpPr>
      <dsp:spPr>
        <a:xfrm>
          <a:off x="3306349" y="31119"/>
          <a:ext cx="1292574" cy="904760"/>
        </a:xfrm>
        <a:prstGeom prst="roundRect">
          <a:avLst>
            <a:gd name="adj" fmla="val 166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1" kern="1200" dirty="0">
              <a:solidFill>
                <a:schemeClr val="tx1"/>
              </a:solidFill>
            </a:rPr>
            <a:t>W przypadku stwierdzenia, że obiekt budowlany: </a:t>
          </a:r>
        </a:p>
      </dsp:txBody>
      <dsp:txXfrm>
        <a:off x="3350524" y="75294"/>
        <a:ext cx="1204224" cy="816410"/>
      </dsp:txXfrm>
    </dsp:sp>
    <dsp:sp modelId="{F34AACA7-C8A9-458D-9811-271CC40DE3B4}">
      <dsp:nvSpPr>
        <dsp:cNvPr id="0" name=""/>
        <dsp:cNvSpPr/>
      </dsp:nvSpPr>
      <dsp:spPr>
        <a:xfrm>
          <a:off x="4598924" y="117408"/>
          <a:ext cx="940095" cy="731266"/>
        </a:xfrm>
        <a:prstGeom prst="rect">
          <a:avLst/>
        </a:prstGeom>
        <a:noFill/>
        <a:ln>
          <a:noFill/>
        </a:ln>
        <a:effectLst/>
      </dsp:spPr>
      <dsp:style>
        <a:lnRef idx="0">
          <a:scrgbClr r="0" g="0" b="0"/>
        </a:lnRef>
        <a:fillRef idx="0">
          <a:scrgbClr r="0" g="0" b="0"/>
        </a:fillRef>
        <a:effectRef idx="0">
          <a:scrgbClr r="0" g="0" b="0"/>
        </a:effectRef>
        <a:fontRef idx="minor"/>
      </dsp:style>
    </dsp:sp>
    <dsp:sp modelId="{34DF61CD-1E60-4A67-91E6-7C2E8135D64D}">
      <dsp:nvSpPr>
        <dsp:cNvPr id="0" name=""/>
        <dsp:cNvSpPr/>
      </dsp:nvSpPr>
      <dsp:spPr>
        <a:xfrm rot="5400000">
          <a:off x="4581459" y="1898618"/>
          <a:ext cx="767830" cy="874147"/>
        </a:xfrm>
        <a:prstGeom prst="bentUpArrow">
          <a:avLst>
            <a:gd name="adj1" fmla="val 32840"/>
            <a:gd name="adj2" fmla="val 25000"/>
            <a:gd name="adj3" fmla="val 35780"/>
          </a:avLst>
        </a:prstGeom>
        <a:solidFill>
          <a:schemeClr val="accent1">
            <a:tint val="50000"/>
            <a:hueOff val="-4239688"/>
            <a:satOff val="11358"/>
            <a:lumOff val="412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3BD2F6B-4915-4B83-9118-ABD4AF75CCA0}">
      <dsp:nvSpPr>
        <dsp:cNvPr id="0" name=""/>
        <dsp:cNvSpPr/>
      </dsp:nvSpPr>
      <dsp:spPr>
        <a:xfrm>
          <a:off x="4378031" y="1047463"/>
          <a:ext cx="1292574" cy="904760"/>
        </a:xfrm>
        <a:prstGeom prst="roundRect">
          <a:avLst>
            <a:gd name="adj" fmla="val 166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pl-PL" sz="1050" b="1" kern="1200" dirty="0">
              <a:solidFill>
                <a:schemeClr val="tx1"/>
              </a:solidFill>
            </a:rPr>
            <a:t>może zagrażać życiu lub zdrowiu ludzi, bezpieczeństwu mienia bądź środowiska </a:t>
          </a:r>
        </a:p>
      </dsp:txBody>
      <dsp:txXfrm>
        <a:off x="4422206" y="1091638"/>
        <a:ext cx="1204224" cy="816410"/>
      </dsp:txXfrm>
    </dsp:sp>
    <dsp:sp modelId="{2D2A0C9D-F5E8-4D97-A1BB-5752A6CBB928}">
      <dsp:nvSpPr>
        <dsp:cNvPr id="0" name=""/>
        <dsp:cNvSpPr/>
      </dsp:nvSpPr>
      <dsp:spPr>
        <a:xfrm>
          <a:off x="5670605" y="1133752"/>
          <a:ext cx="940095" cy="731266"/>
        </a:xfrm>
        <a:prstGeom prst="rect">
          <a:avLst/>
        </a:prstGeom>
        <a:noFill/>
        <a:ln>
          <a:noFill/>
        </a:ln>
        <a:effectLst/>
      </dsp:spPr>
      <dsp:style>
        <a:lnRef idx="0">
          <a:scrgbClr r="0" g="0" b="0"/>
        </a:lnRef>
        <a:fillRef idx="0">
          <a:scrgbClr r="0" g="0" b="0"/>
        </a:fillRef>
        <a:effectRef idx="0">
          <a:scrgbClr r="0" g="0" b="0"/>
        </a:effectRef>
        <a:fontRef idx="minor"/>
      </dsp:style>
    </dsp:sp>
    <dsp:sp modelId="{101067A5-CB17-4DE3-9C05-B073A8EEA1B3}">
      <dsp:nvSpPr>
        <dsp:cNvPr id="0" name=""/>
        <dsp:cNvSpPr/>
      </dsp:nvSpPr>
      <dsp:spPr>
        <a:xfrm rot="5400000">
          <a:off x="5653141" y="2914962"/>
          <a:ext cx="767830" cy="874147"/>
        </a:xfrm>
        <a:prstGeom prst="bentUpArrow">
          <a:avLst>
            <a:gd name="adj1" fmla="val 32840"/>
            <a:gd name="adj2" fmla="val 25000"/>
            <a:gd name="adj3" fmla="val 35780"/>
          </a:avLst>
        </a:prstGeom>
        <a:solidFill>
          <a:schemeClr val="accent1">
            <a:tint val="50000"/>
            <a:hueOff val="-8479376"/>
            <a:satOff val="22717"/>
            <a:lumOff val="82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5ABDD4D-A8B7-4710-828A-8AA6343EED66}">
      <dsp:nvSpPr>
        <dsp:cNvPr id="0" name=""/>
        <dsp:cNvSpPr/>
      </dsp:nvSpPr>
      <dsp:spPr>
        <a:xfrm>
          <a:off x="5449712" y="2063807"/>
          <a:ext cx="1292574" cy="904760"/>
        </a:xfrm>
        <a:prstGeom prst="roundRect">
          <a:avLst>
            <a:gd name="adj" fmla="val 166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pl-PL" sz="900" b="1" kern="1200" dirty="0">
              <a:solidFill>
                <a:schemeClr val="tx1"/>
              </a:solidFill>
            </a:rPr>
            <a:t>jest użytkowany w sposób zagrażający życiu lub zdrowiu ludzi, bezpieczeństwu mienia lub środowisku</a:t>
          </a:r>
        </a:p>
      </dsp:txBody>
      <dsp:txXfrm>
        <a:off x="5493887" y="2107982"/>
        <a:ext cx="1204224" cy="816410"/>
      </dsp:txXfrm>
    </dsp:sp>
    <dsp:sp modelId="{61E61327-647C-4BAE-B59C-E9B67ACF4563}">
      <dsp:nvSpPr>
        <dsp:cNvPr id="0" name=""/>
        <dsp:cNvSpPr/>
      </dsp:nvSpPr>
      <dsp:spPr>
        <a:xfrm>
          <a:off x="6742287" y="2150096"/>
          <a:ext cx="940095" cy="731266"/>
        </a:xfrm>
        <a:prstGeom prst="rect">
          <a:avLst/>
        </a:prstGeom>
        <a:noFill/>
        <a:ln>
          <a:noFill/>
        </a:ln>
        <a:effectLst/>
      </dsp:spPr>
      <dsp:style>
        <a:lnRef idx="0">
          <a:scrgbClr r="0" g="0" b="0"/>
        </a:lnRef>
        <a:fillRef idx="0">
          <a:scrgbClr r="0" g="0" b="0"/>
        </a:fillRef>
        <a:effectRef idx="0">
          <a:scrgbClr r="0" g="0" b="0"/>
        </a:effectRef>
        <a:fontRef idx="minor"/>
      </dsp:style>
    </dsp:sp>
    <dsp:sp modelId="{63AB0A61-CFA0-432A-BE39-F61D8147522D}">
      <dsp:nvSpPr>
        <dsp:cNvPr id="0" name=""/>
        <dsp:cNvSpPr/>
      </dsp:nvSpPr>
      <dsp:spPr>
        <a:xfrm rot="5400000">
          <a:off x="6724822" y="3931306"/>
          <a:ext cx="767830" cy="874147"/>
        </a:xfrm>
        <a:prstGeom prst="bentUpArrow">
          <a:avLst>
            <a:gd name="adj1" fmla="val 32840"/>
            <a:gd name="adj2" fmla="val 25000"/>
            <a:gd name="adj3" fmla="val 35780"/>
          </a:avLst>
        </a:prstGeom>
        <a:solidFill>
          <a:schemeClr val="accent1">
            <a:tint val="50000"/>
            <a:hueOff val="-12719064"/>
            <a:satOff val="34075"/>
            <a:lumOff val="123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D117E32-ACB5-465F-A27C-3F92201C9F7F}">
      <dsp:nvSpPr>
        <dsp:cNvPr id="0" name=""/>
        <dsp:cNvSpPr/>
      </dsp:nvSpPr>
      <dsp:spPr>
        <a:xfrm>
          <a:off x="6521394" y="3080151"/>
          <a:ext cx="1292574" cy="904760"/>
        </a:xfrm>
        <a:prstGeom prst="roundRect">
          <a:avLst>
            <a:gd name="adj" fmla="val 166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b="1" kern="1200" dirty="0">
              <a:solidFill>
                <a:schemeClr val="tx1"/>
              </a:solidFill>
            </a:rPr>
            <a:t>jest w nieodpowiednim stanie technicznym</a:t>
          </a:r>
        </a:p>
      </dsp:txBody>
      <dsp:txXfrm>
        <a:off x="6565569" y="3124326"/>
        <a:ext cx="1204224" cy="816410"/>
      </dsp:txXfrm>
    </dsp:sp>
    <dsp:sp modelId="{12DC2782-FE8E-4753-B348-3EBE657C8395}">
      <dsp:nvSpPr>
        <dsp:cNvPr id="0" name=""/>
        <dsp:cNvSpPr/>
      </dsp:nvSpPr>
      <dsp:spPr>
        <a:xfrm>
          <a:off x="7813968" y="3166441"/>
          <a:ext cx="940095" cy="731266"/>
        </a:xfrm>
        <a:prstGeom prst="rect">
          <a:avLst/>
        </a:prstGeom>
        <a:noFill/>
        <a:ln>
          <a:noFill/>
        </a:ln>
        <a:effectLst/>
      </dsp:spPr>
      <dsp:style>
        <a:lnRef idx="0">
          <a:scrgbClr r="0" g="0" b="0"/>
        </a:lnRef>
        <a:fillRef idx="0">
          <a:scrgbClr r="0" g="0" b="0"/>
        </a:fillRef>
        <a:effectRef idx="0">
          <a:scrgbClr r="0" g="0" b="0"/>
        </a:effectRef>
        <a:fontRef idx="minor"/>
      </dsp:style>
    </dsp:sp>
    <dsp:sp modelId="{2B40E978-23D3-4B5C-9ECB-F64A93699347}">
      <dsp:nvSpPr>
        <dsp:cNvPr id="0" name=""/>
        <dsp:cNvSpPr/>
      </dsp:nvSpPr>
      <dsp:spPr>
        <a:xfrm>
          <a:off x="7593075" y="4096495"/>
          <a:ext cx="1292574" cy="904760"/>
        </a:xfrm>
        <a:prstGeom prst="roundRect">
          <a:avLst>
            <a:gd name="adj" fmla="val 1667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b="1" kern="1200" dirty="0">
              <a:solidFill>
                <a:schemeClr val="tx1"/>
              </a:solidFill>
            </a:rPr>
            <a:t>powoduje swym wyglądem oszpecenie otoczenia</a:t>
          </a:r>
        </a:p>
      </dsp:txBody>
      <dsp:txXfrm>
        <a:off x="7637250" y="4140670"/>
        <a:ext cx="1204224" cy="8164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9C5D32-0BDC-4CFF-AC94-2AD8B3FFC752}">
      <dsp:nvSpPr>
        <dsp:cNvPr id="0" name=""/>
        <dsp:cNvSpPr/>
      </dsp:nvSpPr>
      <dsp:spPr>
        <a:xfrm>
          <a:off x="5949106" y="4128946"/>
          <a:ext cx="1615826" cy="768986"/>
        </a:xfrm>
        <a:custGeom>
          <a:avLst/>
          <a:gdLst/>
          <a:ahLst/>
          <a:cxnLst/>
          <a:rect l="0" t="0" r="0" b="0"/>
          <a:pathLst>
            <a:path>
              <a:moveTo>
                <a:pt x="0" y="0"/>
              </a:moveTo>
              <a:lnTo>
                <a:pt x="0" y="524042"/>
              </a:lnTo>
              <a:lnTo>
                <a:pt x="1615826" y="524042"/>
              </a:lnTo>
              <a:lnTo>
                <a:pt x="1615826" y="76898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072CF8A-AF23-456A-B957-1357BB4F3184}">
      <dsp:nvSpPr>
        <dsp:cNvPr id="0" name=""/>
        <dsp:cNvSpPr/>
      </dsp:nvSpPr>
      <dsp:spPr>
        <a:xfrm>
          <a:off x="4333279" y="4128946"/>
          <a:ext cx="1615826" cy="768986"/>
        </a:xfrm>
        <a:custGeom>
          <a:avLst/>
          <a:gdLst/>
          <a:ahLst/>
          <a:cxnLst/>
          <a:rect l="0" t="0" r="0" b="0"/>
          <a:pathLst>
            <a:path>
              <a:moveTo>
                <a:pt x="1615826" y="0"/>
              </a:moveTo>
              <a:lnTo>
                <a:pt x="1615826" y="524042"/>
              </a:lnTo>
              <a:lnTo>
                <a:pt x="0" y="524042"/>
              </a:lnTo>
              <a:lnTo>
                <a:pt x="0" y="76898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76D061-FC73-4C79-B159-BDCA58558D66}">
      <dsp:nvSpPr>
        <dsp:cNvPr id="0" name=""/>
        <dsp:cNvSpPr/>
      </dsp:nvSpPr>
      <dsp:spPr>
        <a:xfrm>
          <a:off x="5903386" y="1680969"/>
          <a:ext cx="91440" cy="768986"/>
        </a:xfrm>
        <a:custGeom>
          <a:avLst/>
          <a:gdLst/>
          <a:ahLst/>
          <a:cxnLst/>
          <a:rect l="0" t="0" r="0" b="0"/>
          <a:pathLst>
            <a:path>
              <a:moveTo>
                <a:pt x="45720" y="0"/>
              </a:moveTo>
              <a:lnTo>
                <a:pt x="45720" y="76898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A86B87-FB72-41FD-A0CF-4637043B3BE8}">
      <dsp:nvSpPr>
        <dsp:cNvPr id="0" name=""/>
        <dsp:cNvSpPr/>
      </dsp:nvSpPr>
      <dsp:spPr>
        <a:xfrm>
          <a:off x="4627066" y="1977"/>
          <a:ext cx="2644080" cy="1678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B9FF26-D122-44B7-98C7-890DCF2516C0}">
      <dsp:nvSpPr>
        <dsp:cNvPr id="0" name=""/>
        <dsp:cNvSpPr/>
      </dsp:nvSpPr>
      <dsp:spPr>
        <a:xfrm>
          <a:off x="4920853" y="281075"/>
          <a:ext cx="2644080" cy="1678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l-PL" sz="2800" b="1" kern="1200" dirty="0"/>
            <a:t>SAMOWOLA UŻYTKOWANIA</a:t>
          </a:r>
        </a:p>
      </dsp:txBody>
      <dsp:txXfrm>
        <a:off x="4970029" y="330251"/>
        <a:ext cx="2545728" cy="1580639"/>
      </dsp:txXfrm>
    </dsp:sp>
    <dsp:sp modelId="{F8745D2A-5494-4C55-B06B-799D9F34D92B}">
      <dsp:nvSpPr>
        <dsp:cNvPr id="0" name=""/>
        <dsp:cNvSpPr/>
      </dsp:nvSpPr>
      <dsp:spPr>
        <a:xfrm>
          <a:off x="4627066" y="2449955"/>
          <a:ext cx="2644080" cy="167899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3E1DCE-5879-4006-B59B-EBA038044D35}">
      <dsp:nvSpPr>
        <dsp:cNvPr id="0" name=""/>
        <dsp:cNvSpPr/>
      </dsp:nvSpPr>
      <dsp:spPr>
        <a:xfrm>
          <a:off x="4920853" y="2729053"/>
          <a:ext cx="2644080" cy="1678991"/>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b="1" kern="1200" dirty="0"/>
            <a:t>UŻYTKOWANIE OBIEKTU BUDOWLANEGO W SPOSÓB NIEZGODNY Z PRAWEM</a:t>
          </a:r>
        </a:p>
      </dsp:txBody>
      <dsp:txXfrm>
        <a:off x="4970029" y="2778229"/>
        <a:ext cx="2545728" cy="1580639"/>
      </dsp:txXfrm>
    </dsp:sp>
    <dsp:sp modelId="{2D287A13-288E-40F0-87F5-7EFD4B1C90D6}">
      <dsp:nvSpPr>
        <dsp:cNvPr id="0" name=""/>
        <dsp:cNvSpPr/>
      </dsp:nvSpPr>
      <dsp:spPr>
        <a:xfrm>
          <a:off x="3011239" y="4897933"/>
          <a:ext cx="2644080" cy="167899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C5F6EB-8B7F-4772-AF3F-2ABD0F639E20}">
      <dsp:nvSpPr>
        <dsp:cNvPr id="0" name=""/>
        <dsp:cNvSpPr/>
      </dsp:nvSpPr>
      <dsp:spPr>
        <a:xfrm>
          <a:off x="3305026" y="5177030"/>
          <a:ext cx="2644080" cy="1678991"/>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b="1" kern="1200" dirty="0"/>
            <a:t>Przystąpienie do użytkowania całości lub części obiektu budowlanego </a:t>
          </a:r>
          <a:r>
            <a:rPr lang="pl-PL" sz="1200" b="1" kern="1200" dirty="0">
              <a:solidFill>
                <a:srgbClr val="FF0000"/>
              </a:solidFill>
            </a:rPr>
            <a:t>bez wymaganego zawiadomienia o zakończeniu budowy, mimo sprzeciwu organu nadzoru budowlanego wobec zawiadomienia, bez ostatecznej decyzji o pozwoleniu na użytkowanie </a:t>
          </a:r>
          <a:r>
            <a:rPr lang="pl-PL" sz="1200" b="1" kern="1200" dirty="0"/>
            <a:t>-&gt; kara pieniężna wymierzona przez organ nadzoru budowlanego</a:t>
          </a:r>
        </a:p>
      </dsp:txBody>
      <dsp:txXfrm>
        <a:off x="3354202" y="5226206"/>
        <a:ext cx="2545728" cy="1580639"/>
      </dsp:txXfrm>
    </dsp:sp>
    <dsp:sp modelId="{F7F57319-3B1E-4FCB-A9C5-FB15F972DBC8}">
      <dsp:nvSpPr>
        <dsp:cNvPr id="0" name=""/>
        <dsp:cNvSpPr/>
      </dsp:nvSpPr>
      <dsp:spPr>
        <a:xfrm>
          <a:off x="6242893" y="4897933"/>
          <a:ext cx="2644080" cy="167899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02CC8C-AFE9-4F52-8007-394E997526E7}">
      <dsp:nvSpPr>
        <dsp:cNvPr id="0" name=""/>
        <dsp:cNvSpPr/>
      </dsp:nvSpPr>
      <dsp:spPr>
        <a:xfrm>
          <a:off x="6536680" y="5177030"/>
          <a:ext cx="2644080" cy="1678991"/>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1" kern="1200" dirty="0"/>
            <a:t>Zmiana sposobu użytkowania całości lub części obiektu budowlanego bez wymaganego zgłoszenia</a:t>
          </a:r>
        </a:p>
      </dsp:txBody>
      <dsp:txXfrm>
        <a:off x="6585856" y="5226206"/>
        <a:ext cx="2545728" cy="15806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C0B88D-6CD4-4824-9D72-3E20D15526CF}">
      <dsp:nvSpPr>
        <dsp:cNvPr id="0" name=""/>
        <dsp:cNvSpPr/>
      </dsp:nvSpPr>
      <dsp:spPr>
        <a:xfrm>
          <a:off x="1489" y="2842988"/>
          <a:ext cx="2344042" cy="117202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solidFill>
                <a:schemeClr val="tx1"/>
              </a:solidFill>
            </a:rPr>
            <a:t>ZMIANA SPOSOBU UŻYTKOWANIA OBIEKTU BUD. LUB JEGO CZ. BEZ WYMAGANEGO ZGŁOSZENIA</a:t>
          </a:r>
        </a:p>
      </dsp:txBody>
      <dsp:txXfrm>
        <a:off x="35816" y="2877315"/>
        <a:ext cx="2275388" cy="1103367"/>
      </dsp:txXfrm>
    </dsp:sp>
    <dsp:sp modelId="{E43E8C73-A135-4901-8E51-233FF79C95E5}">
      <dsp:nvSpPr>
        <dsp:cNvPr id="0" name=""/>
        <dsp:cNvSpPr/>
      </dsp:nvSpPr>
      <dsp:spPr>
        <a:xfrm>
          <a:off x="2345531" y="3413618"/>
          <a:ext cx="937617" cy="30761"/>
        </a:xfrm>
        <a:custGeom>
          <a:avLst/>
          <a:gdLst/>
          <a:ahLst/>
          <a:cxnLst/>
          <a:rect l="0" t="0" r="0" b="0"/>
          <a:pathLst>
            <a:path>
              <a:moveTo>
                <a:pt x="0" y="15380"/>
              </a:moveTo>
              <a:lnTo>
                <a:pt x="937617" y="1538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790899" y="3405559"/>
        <a:ext cx="46880" cy="46880"/>
      </dsp:txXfrm>
    </dsp:sp>
    <dsp:sp modelId="{7F763089-346C-4754-9DF5-59252F300FC9}">
      <dsp:nvSpPr>
        <dsp:cNvPr id="0" name=""/>
        <dsp:cNvSpPr/>
      </dsp:nvSpPr>
      <dsp:spPr>
        <a:xfrm>
          <a:off x="3283148" y="2842988"/>
          <a:ext cx="2344042" cy="1172021"/>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solidFill>
                <a:schemeClr val="tx1"/>
              </a:solidFill>
            </a:rPr>
            <a:t>POSTANOWIENIE ORGANU NADZORU BUDOWLANEGO – ART. 71A UST. 1 PB</a:t>
          </a:r>
        </a:p>
      </dsp:txBody>
      <dsp:txXfrm>
        <a:off x="3317475" y="2877315"/>
        <a:ext cx="2275388" cy="1103367"/>
      </dsp:txXfrm>
    </dsp:sp>
    <dsp:sp modelId="{781A7683-9CCC-48E4-9E76-947085D9E69F}">
      <dsp:nvSpPr>
        <dsp:cNvPr id="0" name=""/>
        <dsp:cNvSpPr/>
      </dsp:nvSpPr>
      <dsp:spPr>
        <a:xfrm>
          <a:off x="5627191" y="3413618"/>
          <a:ext cx="937617" cy="30761"/>
        </a:xfrm>
        <a:custGeom>
          <a:avLst/>
          <a:gdLst/>
          <a:ahLst/>
          <a:cxnLst/>
          <a:rect l="0" t="0" r="0" b="0"/>
          <a:pathLst>
            <a:path>
              <a:moveTo>
                <a:pt x="0" y="15380"/>
              </a:moveTo>
              <a:lnTo>
                <a:pt x="937617" y="1538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072559" y="3405559"/>
        <a:ext cx="46880" cy="46880"/>
      </dsp:txXfrm>
    </dsp:sp>
    <dsp:sp modelId="{6061E553-1103-4619-8C37-ABD3926484C8}">
      <dsp:nvSpPr>
        <dsp:cNvPr id="0" name=""/>
        <dsp:cNvSpPr/>
      </dsp:nvSpPr>
      <dsp:spPr>
        <a:xfrm>
          <a:off x="6564808" y="2842988"/>
          <a:ext cx="2344042" cy="11720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solidFill>
                <a:schemeClr val="tx1"/>
              </a:solidFill>
            </a:rPr>
            <a:t>SPRAWDZENIE WYKONANIA OBOWIĄZKÓW NAŁOŻONYCH W POSTANOWIENIU</a:t>
          </a:r>
        </a:p>
      </dsp:txBody>
      <dsp:txXfrm>
        <a:off x="6599135" y="2877315"/>
        <a:ext cx="2275388" cy="1103367"/>
      </dsp:txXfrm>
    </dsp:sp>
    <dsp:sp modelId="{10574126-2EFA-4F89-8475-8F3EB74BCAF7}">
      <dsp:nvSpPr>
        <dsp:cNvPr id="0" name=""/>
        <dsp:cNvSpPr/>
      </dsp:nvSpPr>
      <dsp:spPr>
        <a:xfrm rot="19457599">
          <a:off x="8800320" y="3076662"/>
          <a:ext cx="1154678" cy="30761"/>
        </a:xfrm>
        <a:custGeom>
          <a:avLst/>
          <a:gdLst/>
          <a:ahLst/>
          <a:cxnLst/>
          <a:rect l="0" t="0" r="0" b="0"/>
          <a:pathLst>
            <a:path>
              <a:moveTo>
                <a:pt x="0" y="15380"/>
              </a:moveTo>
              <a:lnTo>
                <a:pt x="1154678" y="1538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9348792" y="3063176"/>
        <a:ext cx="57733" cy="57733"/>
      </dsp:txXfrm>
    </dsp:sp>
    <dsp:sp modelId="{C46D7331-2C8A-4508-AE03-D9B524CA1CF0}">
      <dsp:nvSpPr>
        <dsp:cNvPr id="0" name=""/>
        <dsp:cNvSpPr/>
      </dsp:nvSpPr>
      <dsp:spPr>
        <a:xfrm>
          <a:off x="9846468" y="2169076"/>
          <a:ext cx="2344042" cy="117202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solidFill>
                <a:schemeClr val="tx1"/>
              </a:solidFill>
            </a:rPr>
            <a:t>WYKONANIE OBOWIĄZKU – </a:t>
          </a:r>
          <a:r>
            <a:rPr lang="pl-PL" sz="1400" b="1" u="sng" kern="1200" dirty="0">
              <a:solidFill>
                <a:schemeClr val="tx1"/>
              </a:solidFill>
            </a:rPr>
            <a:t>POSTANOWIENIE O WYSOKOŚCI OPŁATY LEGALIZACYJNEJ</a:t>
          </a:r>
        </a:p>
      </dsp:txBody>
      <dsp:txXfrm>
        <a:off x="9880795" y="2203403"/>
        <a:ext cx="2275388" cy="1103367"/>
      </dsp:txXfrm>
    </dsp:sp>
    <dsp:sp modelId="{7C2373FF-5D04-4B7D-9A0D-011569AD2075}">
      <dsp:nvSpPr>
        <dsp:cNvPr id="0" name=""/>
        <dsp:cNvSpPr/>
      </dsp:nvSpPr>
      <dsp:spPr>
        <a:xfrm rot="2142401">
          <a:off x="8800320" y="3750574"/>
          <a:ext cx="1154678" cy="30761"/>
        </a:xfrm>
        <a:custGeom>
          <a:avLst/>
          <a:gdLst/>
          <a:ahLst/>
          <a:cxnLst/>
          <a:rect l="0" t="0" r="0" b="0"/>
          <a:pathLst>
            <a:path>
              <a:moveTo>
                <a:pt x="0" y="15380"/>
              </a:moveTo>
              <a:lnTo>
                <a:pt x="1154678" y="1538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9348792" y="3737088"/>
        <a:ext cx="57733" cy="57733"/>
      </dsp:txXfrm>
    </dsp:sp>
    <dsp:sp modelId="{858D6E46-D3CA-41BA-821B-6898E08B6ABE}">
      <dsp:nvSpPr>
        <dsp:cNvPr id="0" name=""/>
        <dsp:cNvSpPr/>
      </dsp:nvSpPr>
      <dsp:spPr>
        <a:xfrm>
          <a:off x="9846468" y="3516901"/>
          <a:ext cx="2344042" cy="117202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solidFill>
                <a:schemeClr val="tx1"/>
              </a:solidFill>
            </a:rPr>
            <a:t>NIEWYKONANIE OBOWIĄZKU – </a:t>
          </a:r>
          <a:r>
            <a:rPr lang="pl-PL" sz="1400" b="1" u="sng" kern="1200" dirty="0">
              <a:solidFill>
                <a:schemeClr val="tx1"/>
              </a:solidFill>
            </a:rPr>
            <a:t>DECYZJA O PRZYWRÓCENIU POPRZEDNIEGO SPOSOBU UŻYTKOWANIA OBIEKTU BUD. LUB JEGO CZ.</a:t>
          </a:r>
        </a:p>
      </dsp:txBody>
      <dsp:txXfrm>
        <a:off x="9880795" y="3551228"/>
        <a:ext cx="2275388" cy="110336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6DE70E-4E37-9EE0-19AE-FAF2E1FA92AD}"/>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a16="http://schemas.microsoft.com/office/drawing/2014/main" id="{EA212322-B648-23D5-2285-51F7A6DB54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a16="http://schemas.microsoft.com/office/drawing/2014/main" id="{74B243DF-8FFB-2C4A-A664-DBB97BA8BCBF}"/>
              </a:ext>
            </a:extLst>
          </p:cNvPr>
          <p:cNvSpPr>
            <a:spLocks noGrp="1"/>
          </p:cNvSpPr>
          <p:nvPr>
            <p:ph type="dt" sz="half" idx="10"/>
          </p:nvPr>
        </p:nvSpPr>
        <p:spPr/>
        <p:txBody>
          <a:bodyPr/>
          <a:lstStyle/>
          <a:p>
            <a:fld id="{6E6137D2-D8E9-4E82-AABE-A3477BCCDDAF}" type="datetimeFigureOut">
              <a:rPr lang="en-GB" smtClean="0"/>
              <a:t>20/09/2023</a:t>
            </a:fld>
            <a:endParaRPr lang="en-GB"/>
          </a:p>
        </p:txBody>
      </p:sp>
      <p:sp>
        <p:nvSpPr>
          <p:cNvPr id="5" name="Symbol zastępczy stopki 4">
            <a:extLst>
              <a:ext uri="{FF2B5EF4-FFF2-40B4-BE49-F238E27FC236}">
                <a16:creationId xmlns:a16="http://schemas.microsoft.com/office/drawing/2014/main" id="{520E551C-599B-42AB-AD40-0791E21D0947}"/>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428DCACE-B789-BB3B-E745-8566A1DD5715}"/>
              </a:ext>
            </a:extLst>
          </p:cNvPr>
          <p:cNvSpPr>
            <a:spLocks noGrp="1"/>
          </p:cNvSpPr>
          <p:nvPr>
            <p:ph type="sldNum" sz="quarter" idx="12"/>
          </p:nvPr>
        </p:nvSpPr>
        <p:spPr/>
        <p:txBody>
          <a:bodyPr/>
          <a:lstStyle/>
          <a:p>
            <a:fld id="{16E1BB8E-0DBA-4519-9F8B-A8FDB14B63CB}" type="slidenum">
              <a:rPr lang="en-GB" smtClean="0"/>
              <a:t>‹#›</a:t>
            </a:fld>
            <a:endParaRPr lang="en-GB"/>
          </a:p>
        </p:txBody>
      </p:sp>
    </p:spTree>
    <p:extLst>
      <p:ext uri="{BB962C8B-B14F-4D97-AF65-F5344CB8AC3E}">
        <p14:creationId xmlns:p14="http://schemas.microsoft.com/office/powerpoint/2010/main" val="138081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B3051E-52DE-649C-1658-5936E092D955}"/>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A628E5E9-68C0-6EE1-4011-0178999DA12B}"/>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7BCA3C78-3F21-DA8D-83F3-456B1C25711D}"/>
              </a:ext>
            </a:extLst>
          </p:cNvPr>
          <p:cNvSpPr>
            <a:spLocks noGrp="1"/>
          </p:cNvSpPr>
          <p:nvPr>
            <p:ph type="dt" sz="half" idx="10"/>
          </p:nvPr>
        </p:nvSpPr>
        <p:spPr/>
        <p:txBody>
          <a:bodyPr/>
          <a:lstStyle/>
          <a:p>
            <a:fld id="{6E6137D2-D8E9-4E82-AABE-A3477BCCDDAF}" type="datetimeFigureOut">
              <a:rPr lang="en-GB" smtClean="0"/>
              <a:t>20/09/2023</a:t>
            </a:fld>
            <a:endParaRPr lang="en-GB"/>
          </a:p>
        </p:txBody>
      </p:sp>
      <p:sp>
        <p:nvSpPr>
          <p:cNvPr id="5" name="Symbol zastępczy stopki 4">
            <a:extLst>
              <a:ext uri="{FF2B5EF4-FFF2-40B4-BE49-F238E27FC236}">
                <a16:creationId xmlns:a16="http://schemas.microsoft.com/office/drawing/2014/main" id="{D15E659A-6167-8DBA-01DF-2D83D57147DF}"/>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6D20B98F-5303-AED6-AEF1-0D75D4956814}"/>
              </a:ext>
            </a:extLst>
          </p:cNvPr>
          <p:cNvSpPr>
            <a:spLocks noGrp="1"/>
          </p:cNvSpPr>
          <p:nvPr>
            <p:ph type="sldNum" sz="quarter" idx="12"/>
          </p:nvPr>
        </p:nvSpPr>
        <p:spPr/>
        <p:txBody>
          <a:bodyPr/>
          <a:lstStyle/>
          <a:p>
            <a:fld id="{16E1BB8E-0DBA-4519-9F8B-A8FDB14B63CB}" type="slidenum">
              <a:rPr lang="en-GB" smtClean="0"/>
              <a:t>‹#›</a:t>
            </a:fld>
            <a:endParaRPr lang="en-GB"/>
          </a:p>
        </p:txBody>
      </p:sp>
    </p:spTree>
    <p:extLst>
      <p:ext uri="{BB962C8B-B14F-4D97-AF65-F5344CB8AC3E}">
        <p14:creationId xmlns:p14="http://schemas.microsoft.com/office/powerpoint/2010/main" val="3870797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643246C0-244D-89C6-B73D-41052A697CF4}"/>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BB99B769-D73A-F74C-4AC4-2CEC57845BD2}"/>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6C166024-97D2-7C40-2E69-9F1747BEACF8}"/>
              </a:ext>
            </a:extLst>
          </p:cNvPr>
          <p:cNvSpPr>
            <a:spLocks noGrp="1"/>
          </p:cNvSpPr>
          <p:nvPr>
            <p:ph type="dt" sz="half" idx="10"/>
          </p:nvPr>
        </p:nvSpPr>
        <p:spPr/>
        <p:txBody>
          <a:bodyPr/>
          <a:lstStyle/>
          <a:p>
            <a:fld id="{6E6137D2-D8E9-4E82-AABE-A3477BCCDDAF}" type="datetimeFigureOut">
              <a:rPr lang="en-GB" smtClean="0"/>
              <a:t>20/09/2023</a:t>
            </a:fld>
            <a:endParaRPr lang="en-GB"/>
          </a:p>
        </p:txBody>
      </p:sp>
      <p:sp>
        <p:nvSpPr>
          <p:cNvPr id="5" name="Symbol zastępczy stopki 4">
            <a:extLst>
              <a:ext uri="{FF2B5EF4-FFF2-40B4-BE49-F238E27FC236}">
                <a16:creationId xmlns:a16="http://schemas.microsoft.com/office/drawing/2014/main" id="{50E6D37D-6096-B1C6-AE18-50660C6443DE}"/>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42F66568-CEAA-2E21-91A8-419D634ACEF2}"/>
              </a:ext>
            </a:extLst>
          </p:cNvPr>
          <p:cNvSpPr>
            <a:spLocks noGrp="1"/>
          </p:cNvSpPr>
          <p:nvPr>
            <p:ph type="sldNum" sz="quarter" idx="12"/>
          </p:nvPr>
        </p:nvSpPr>
        <p:spPr/>
        <p:txBody>
          <a:bodyPr/>
          <a:lstStyle/>
          <a:p>
            <a:fld id="{16E1BB8E-0DBA-4519-9F8B-A8FDB14B63CB}" type="slidenum">
              <a:rPr lang="en-GB" smtClean="0"/>
              <a:t>‹#›</a:t>
            </a:fld>
            <a:endParaRPr lang="en-GB"/>
          </a:p>
        </p:txBody>
      </p:sp>
    </p:spTree>
    <p:extLst>
      <p:ext uri="{BB962C8B-B14F-4D97-AF65-F5344CB8AC3E}">
        <p14:creationId xmlns:p14="http://schemas.microsoft.com/office/powerpoint/2010/main" val="259975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28537A-4C4F-DEE0-F4A1-01535ED14BDE}"/>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990790F1-F16F-5F0F-75D6-840466EF29BB}"/>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6508B744-78E7-C7A8-7D81-2536F23CCAF7}"/>
              </a:ext>
            </a:extLst>
          </p:cNvPr>
          <p:cNvSpPr>
            <a:spLocks noGrp="1"/>
          </p:cNvSpPr>
          <p:nvPr>
            <p:ph type="dt" sz="half" idx="10"/>
          </p:nvPr>
        </p:nvSpPr>
        <p:spPr/>
        <p:txBody>
          <a:bodyPr/>
          <a:lstStyle/>
          <a:p>
            <a:fld id="{6E6137D2-D8E9-4E82-AABE-A3477BCCDDAF}" type="datetimeFigureOut">
              <a:rPr lang="en-GB" smtClean="0"/>
              <a:t>20/09/2023</a:t>
            </a:fld>
            <a:endParaRPr lang="en-GB"/>
          </a:p>
        </p:txBody>
      </p:sp>
      <p:sp>
        <p:nvSpPr>
          <p:cNvPr id="5" name="Symbol zastępczy stopki 4">
            <a:extLst>
              <a:ext uri="{FF2B5EF4-FFF2-40B4-BE49-F238E27FC236}">
                <a16:creationId xmlns:a16="http://schemas.microsoft.com/office/drawing/2014/main" id="{13525BEC-A632-BFF2-A62E-9CFCC6AC1011}"/>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192E0218-09B7-4F2E-0955-2191D62BB787}"/>
              </a:ext>
            </a:extLst>
          </p:cNvPr>
          <p:cNvSpPr>
            <a:spLocks noGrp="1"/>
          </p:cNvSpPr>
          <p:nvPr>
            <p:ph type="sldNum" sz="quarter" idx="12"/>
          </p:nvPr>
        </p:nvSpPr>
        <p:spPr/>
        <p:txBody>
          <a:bodyPr/>
          <a:lstStyle/>
          <a:p>
            <a:fld id="{16E1BB8E-0DBA-4519-9F8B-A8FDB14B63CB}" type="slidenum">
              <a:rPr lang="en-GB" smtClean="0"/>
              <a:t>‹#›</a:t>
            </a:fld>
            <a:endParaRPr lang="en-GB"/>
          </a:p>
        </p:txBody>
      </p:sp>
    </p:spTree>
    <p:extLst>
      <p:ext uri="{BB962C8B-B14F-4D97-AF65-F5344CB8AC3E}">
        <p14:creationId xmlns:p14="http://schemas.microsoft.com/office/powerpoint/2010/main" val="4271564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1DF6DE-2B12-3811-9257-4A212A6646F1}"/>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a16="http://schemas.microsoft.com/office/drawing/2014/main" id="{5C3F1EC1-E4E2-F469-4EB7-5BA9399A73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1CC513B2-DF52-4925-6671-7C52D3C62CAF}"/>
              </a:ext>
            </a:extLst>
          </p:cNvPr>
          <p:cNvSpPr>
            <a:spLocks noGrp="1"/>
          </p:cNvSpPr>
          <p:nvPr>
            <p:ph type="dt" sz="half" idx="10"/>
          </p:nvPr>
        </p:nvSpPr>
        <p:spPr/>
        <p:txBody>
          <a:bodyPr/>
          <a:lstStyle/>
          <a:p>
            <a:fld id="{6E6137D2-D8E9-4E82-AABE-A3477BCCDDAF}" type="datetimeFigureOut">
              <a:rPr lang="en-GB" smtClean="0"/>
              <a:t>20/09/2023</a:t>
            </a:fld>
            <a:endParaRPr lang="en-GB"/>
          </a:p>
        </p:txBody>
      </p:sp>
      <p:sp>
        <p:nvSpPr>
          <p:cNvPr id="5" name="Symbol zastępczy stopki 4">
            <a:extLst>
              <a:ext uri="{FF2B5EF4-FFF2-40B4-BE49-F238E27FC236}">
                <a16:creationId xmlns:a16="http://schemas.microsoft.com/office/drawing/2014/main" id="{BAC0D35F-C717-0856-FCF0-99CF2343F7F1}"/>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A6A8411A-0011-2378-A752-BBCC5552CEA2}"/>
              </a:ext>
            </a:extLst>
          </p:cNvPr>
          <p:cNvSpPr>
            <a:spLocks noGrp="1"/>
          </p:cNvSpPr>
          <p:nvPr>
            <p:ph type="sldNum" sz="quarter" idx="12"/>
          </p:nvPr>
        </p:nvSpPr>
        <p:spPr/>
        <p:txBody>
          <a:bodyPr/>
          <a:lstStyle/>
          <a:p>
            <a:fld id="{16E1BB8E-0DBA-4519-9F8B-A8FDB14B63CB}" type="slidenum">
              <a:rPr lang="en-GB" smtClean="0"/>
              <a:t>‹#›</a:t>
            </a:fld>
            <a:endParaRPr lang="en-GB"/>
          </a:p>
        </p:txBody>
      </p:sp>
    </p:spTree>
    <p:extLst>
      <p:ext uri="{BB962C8B-B14F-4D97-AF65-F5344CB8AC3E}">
        <p14:creationId xmlns:p14="http://schemas.microsoft.com/office/powerpoint/2010/main" val="3000593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713F9B-8850-8F28-8A14-FD7A32A5A468}"/>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1C70D921-442B-0524-FC84-E78111A6D46F}"/>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CEAC3E6E-4885-EF26-00DB-DF9FA413C127}"/>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a16="http://schemas.microsoft.com/office/drawing/2014/main" id="{86056163-44AC-D18F-9D70-AC07A9F62C53}"/>
              </a:ext>
            </a:extLst>
          </p:cNvPr>
          <p:cNvSpPr>
            <a:spLocks noGrp="1"/>
          </p:cNvSpPr>
          <p:nvPr>
            <p:ph type="dt" sz="half" idx="10"/>
          </p:nvPr>
        </p:nvSpPr>
        <p:spPr/>
        <p:txBody>
          <a:bodyPr/>
          <a:lstStyle/>
          <a:p>
            <a:fld id="{6E6137D2-D8E9-4E82-AABE-A3477BCCDDAF}" type="datetimeFigureOut">
              <a:rPr lang="en-GB" smtClean="0"/>
              <a:t>20/09/2023</a:t>
            </a:fld>
            <a:endParaRPr lang="en-GB"/>
          </a:p>
        </p:txBody>
      </p:sp>
      <p:sp>
        <p:nvSpPr>
          <p:cNvPr id="6" name="Symbol zastępczy stopki 5">
            <a:extLst>
              <a:ext uri="{FF2B5EF4-FFF2-40B4-BE49-F238E27FC236}">
                <a16:creationId xmlns:a16="http://schemas.microsoft.com/office/drawing/2014/main" id="{465ECEFA-5273-D506-02A7-0D9D9BB5F95D}"/>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9DF029B9-6884-161A-B8BA-89BD1C4AB7F9}"/>
              </a:ext>
            </a:extLst>
          </p:cNvPr>
          <p:cNvSpPr>
            <a:spLocks noGrp="1"/>
          </p:cNvSpPr>
          <p:nvPr>
            <p:ph type="sldNum" sz="quarter" idx="12"/>
          </p:nvPr>
        </p:nvSpPr>
        <p:spPr/>
        <p:txBody>
          <a:bodyPr/>
          <a:lstStyle/>
          <a:p>
            <a:fld id="{16E1BB8E-0DBA-4519-9F8B-A8FDB14B63CB}" type="slidenum">
              <a:rPr lang="en-GB" smtClean="0"/>
              <a:t>‹#›</a:t>
            </a:fld>
            <a:endParaRPr lang="en-GB"/>
          </a:p>
        </p:txBody>
      </p:sp>
    </p:spTree>
    <p:extLst>
      <p:ext uri="{BB962C8B-B14F-4D97-AF65-F5344CB8AC3E}">
        <p14:creationId xmlns:p14="http://schemas.microsoft.com/office/powerpoint/2010/main" val="1586072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259F76-FE7F-83E8-B21A-9756BAAB44AB}"/>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514B0968-B122-92FA-655A-0897B0D8F4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B1ED254D-6C7C-279D-DFBA-D29819FB0F6B}"/>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a16="http://schemas.microsoft.com/office/drawing/2014/main" id="{4FFEAEA2-060E-F53A-870F-20078BBC93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7B3FE5DF-1710-C211-34E0-EBC8012CDF0F}"/>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a16="http://schemas.microsoft.com/office/drawing/2014/main" id="{6BCED452-3C07-91B9-8665-C04857DE72D5}"/>
              </a:ext>
            </a:extLst>
          </p:cNvPr>
          <p:cNvSpPr>
            <a:spLocks noGrp="1"/>
          </p:cNvSpPr>
          <p:nvPr>
            <p:ph type="dt" sz="half" idx="10"/>
          </p:nvPr>
        </p:nvSpPr>
        <p:spPr/>
        <p:txBody>
          <a:bodyPr/>
          <a:lstStyle/>
          <a:p>
            <a:fld id="{6E6137D2-D8E9-4E82-AABE-A3477BCCDDAF}" type="datetimeFigureOut">
              <a:rPr lang="en-GB" smtClean="0"/>
              <a:t>20/09/2023</a:t>
            </a:fld>
            <a:endParaRPr lang="en-GB"/>
          </a:p>
        </p:txBody>
      </p:sp>
      <p:sp>
        <p:nvSpPr>
          <p:cNvPr id="8" name="Symbol zastępczy stopki 7">
            <a:extLst>
              <a:ext uri="{FF2B5EF4-FFF2-40B4-BE49-F238E27FC236}">
                <a16:creationId xmlns:a16="http://schemas.microsoft.com/office/drawing/2014/main" id="{908D21CF-09FC-E95A-519E-BE4AC07FDA16}"/>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a16="http://schemas.microsoft.com/office/drawing/2014/main" id="{5DD18C37-F94B-70ED-35FF-67EAE8CE0665}"/>
              </a:ext>
            </a:extLst>
          </p:cNvPr>
          <p:cNvSpPr>
            <a:spLocks noGrp="1"/>
          </p:cNvSpPr>
          <p:nvPr>
            <p:ph type="sldNum" sz="quarter" idx="12"/>
          </p:nvPr>
        </p:nvSpPr>
        <p:spPr/>
        <p:txBody>
          <a:bodyPr/>
          <a:lstStyle/>
          <a:p>
            <a:fld id="{16E1BB8E-0DBA-4519-9F8B-A8FDB14B63CB}" type="slidenum">
              <a:rPr lang="en-GB" smtClean="0"/>
              <a:t>‹#›</a:t>
            </a:fld>
            <a:endParaRPr lang="en-GB"/>
          </a:p>
        </p:txBody>
      </p:sp>
    </p:spTree>
    <p:extLst>
      <p:ext uri="{BB962C8B-B14F-4D97-AF65-F5344CB8AC3E}">
        <p14:creationId xmlns:p14="http://schemas.microsoft.com/office/powerpoint/2010/main" val="3482021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44CC92-B1D4-DD12-1301-5769E339195F}"/>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26F230F0-87B7-5F9F-0FBE-7D9A8A570FE5}"/>
              </a:ext>
            </a:extLst>
          </p:cNvPr>
          <p:cNvSpPr>
            <a:spLocks noGrp="1"/>
          </p:cNvSpPr>
          <p:nvPr>
            <p:ph type="dt" sz="half" idx="10"/>
          </p:nvPr>
        </p:nvSpPr>
        <p:spPr/>
        <p:txBody>
          <a:bodyPr/>
          <a:lstStyle/>
          <a:p>
            <a:fld id="{6E6137D2-D8E9-4E82-AABE-A3477BCCDDAF}" type="datetimeFigureOut">
              <a:rPr lang="en-GB" smtClean="0"/>
              <a:t>20/09/2023</a:t>
            </a:fld>
            <a:endParaRPr lang="en-GB"/>
          </a:p>
        </p:txBody>
      </p:sp>
      <p:sp>
        <p:nvSpPr>
          <p:cNvPr id="4" name="Symbol zastępczy stopki 3">
            <a:extLst>
              <a:ext uri="{FF2B5EF4-FFF2-40B4-BE49-F238E27FC236}">
                <a16:creationId xmlns:a16="http://schemas.microsoft.com/office/drawing/2014/main" id="{7123733D-FFAB-8DC8-EF4B-47F96E068BB7}"/>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a16="http://schemas.microsoft.com/office/drawing/2014/main" id="{C1B9F989-8EB6-8E2F-36D3-F8E3BAE9657A}"/>
              </a:ext>
            </a:extLst>
          </p:cNvPr>
          <p:cNvSpPr>
            <a:spLocks noGrp="1"/>
          </p:cNvSpPr>
          <p:nvPr>
            <p:ph type="sldNum" sz="quarter" idx="12"/>
          </p:nvPr>
        </p:nvSpPr>
        <p:spPr/>
        <p:txBody>
          <a:bodyPr/>
          <a:lstStyle/>
          <a:p>
            <a:fld id="{16E1BB8E-0DBA-4519-9F8B-A8FDB14B63CB}" type="slidenum">
              <a:rPr lang="en-GB" smtClean="0"/>
              <a:t>‹#›</a:t>
            </a:fld>
            <a:endParaRPr lang="en-GB"/>
          </a:p>
        </p:txBody>
      </p:sp>
    </p:spTree>
    <p:extLst>
      <p:ext uri="{BB962C8B-B14F-4D97-AF65-F5344CB8AC3E}">
        <p14:creationId xmlns:p14="http://schemas.microsoft.com/office/powerpoint/2010/main" val="1467903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1D0E6FB0-AE7F-895E-6849-A0DC21657593}"/>
              </a:ext>
            </a:extLst>
          </p:cNvPr>
          <p:cNvSpPr>
            <a:spLocks noGrp="1"/>
          </p:cNvSpPr>
          <p:nvPr>
            <p:ph type="dt" sz="half" idx="10"/>
          </p:nvPr>
        </p:nvSpPr>
        <p:spPr/>
        <p:txBody>
          <a:bodyPr/>
          <a:lstStyle/>
          <a:p>
            <a:fld id="{6E6137D2-D8E9-4E82-AABE-A3477BCCDDAF}" type="datetimeFigureOut">
              <a:rPr lang="en-GB" smtClean="0"/>
              <a:t>20/09/2023</a:t>
            </a:fld>
            <a:endParaRPr lang="en-GB"/>
          </a:p>
        </p:txBody>
      </p:sp>
      <p:sp>
        <p:nvSpPr>
          <p:cNvPr id="3" name="Symbol zastępczy stopki 2">
            <a:extLst>
              <a:ext uri="{FF2B5EF4-FFF2-40B4-BE49-F238E27FC236}">
                <a16:creationId xmlns:a16="http://schemas.microsoft.com/office/drawing/2014/main" id="{D2C321DD-2C4C-B6A7-0BAC-D6739268A9AC}"/>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a16="http://schemas.microsoft.com/office/drawing/2014/main" id="{248211EA-FE92-67EC-A84F-8DC0A09487AB}"/>
              </a:ext>
            </a:extLst>
          </p:cNvPr>
          <p:cNvSpPr>
            <a:spLocks noGrp="1"/>
          </p:cNvSpPr>
          <p:nvPr>
            <p:ph type="sldNum" sz="quarter" idx="12"/>
          </p:nvPr>
        </p:nvSpPr>
        <p:spPr/>
        <p:txBody>
          <a:bodyPr/>
          <a:lstStyle/>
          <a:p>
            <a:fld id="{16E1BB8E-0DBA-4519-9F8B-A8FDB14B63CB}" type="slidenum">
              <a:rPr lang="en-GB" smtClean="0"/>
              <a:t>‹#›</a:t>
            </a:fld>
            <a:endParaRPr lang="en-GB"/>
          </a:p>
        </p:txBody>
      </p:sp>
    </p:spTree>
    <p:extLst>
      <p:ext uri="{BB962C8B-B14F-4D97-AF65-F5344CB8AC3E}">
        <p14:creationId xmlns:p14="http://schemas.microsoft.com/office/powerpoint/2010/main" val="4111833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3505AF-C806-ED49-14B3-F02CDF6014E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4D99BD1E-7C4C-31C7-5B53-303F54E210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a16="http://schemas.microsoft.com/office/drawing/2014/main" id="{8B1DE4A5-53ED-2B15-6E71-4F0B4CD3EC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C40803B-76AB-8940-64EF-C0B6B7826AB0}"/>
              </a:ext>
            </a:extLst>
          </p:cNvPr>
          <p:cNvSpPr>
            <a:spLocks noGrp="1"/>
          </p:cNvSpPr>
          <p:nvPr>
            <p:ph type="dt" sz="half" idx="10"/>
          </p:nvPr>
        </p:nvSpPr>
        <p:spPr/>
        <p:txBody>
          <a:bodyPr/>
          <a:lstStyle/>
          <a:p>
            <a:fld id="{6E6137D2-D8E9-4E82-AABE-A3477BCCDDAF}" type="datetimeFigureOut">
              <a:rPr lang="en-GB" smtClean="0"/>
              <a:t>20/09/2023</a:t>
            </a:fld>
            <a:endParaRPr lang="en-GB"/>
          </a:p>
        </p:txBody>
      </p:sp>
      <p:sp>
        <p:nvSpPr>
          <p:cNvPr id="6" name="Symbol zastępczy stopki 5">
            <a:extLst>
              <a:ext uri="{FF2B5EF4-FFF2-40B4-BE49-F238E27FC236}">
                <a16:creationId xmlns:a16="http://schemas.microsoft.com/office/drawing/2014/main" id="{6B20F513-EEA5-46FE-F099-0D91B2BC312C}"/>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EECE7A99-F172-CDAB-9AE6-7DF65C12C0ED}"/>
              </a:ext>
            </a:extLst>
          </p:cNvPr>
          <p:cNvSpPr>
            <a:spLocks noGrp="1"/>
          </p:cNvSpPr>
          <p:nvPr>
            <p:ph type="sldNum" sz="quarter" idx="12"/>
          </p:nvPr>
        </p:nvSpPr>
        <p:spPr/>
        <p:txBody>
          <a:bodyPr/>
          <a:lstStyle/>
          <a:p>
            <a:fld id="{16E1BB8E-0DBA-4519-9F8B-A8FDB14B63CB}" type="slidenum">
              <a:rPr lang="en-GB" smtClean="0"/>
              <a:t>‹#›</a:t>
            </a:fld>
            <a:endParaRPr lang="en-GB"/>
          </a:p>
        </p:txBody>
      </p:sp>
    </p:spTree>
    <p:extLst>
      <p:ext uri="{BB962C8B-B14F-4D97-AF65-F5344CB8AC3E}">
        <p14:creationId xmlns:p14="http://schemas.microsoft.com/office/powerpoint/2010/main" val="52331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CFC9F7-0A49-A93B-5DAE-E92185AC7C3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9C1F53BC-CE54-118B-CF78-8F25C2FB48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a:extLst>
              <a:ext uri="{FF2B5EF4-FFF2-40B4-BE49-F238E27FC236}">
                <a16:creationId xmlns:a16="http://schemas.microsoft.com/office/drawing/2014/main" id="{C63000FB-9D11-353A-4BA3-E3543A11F2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440FE285-CD91-6FAE-A86D-DD600DB9FBB2}"/>
              </a:ext>
            </a:extLst>
          </p:cNvPr>
          <p:cNvSpPr>
            <a:spLocks noGrp="1"/>
          </p:cNvSpPr>
          <p:nvPr>
            <p:ph type="dt" sz="half" idx="10"/>
          </p:nvPr>
        </p:nvSpPr>
        <p:spPr/>
        <p:txBody>
          <a:bodyPr/>
          <a:lstStyle/>
          <a:p>
            <a:fld id="{6E6137D2-D8E9-4E82-AABE-A3477BCCDDAF}" type="datetimeFigureOut">
              <a:rPr lang="en-GB" smtClean="0"/>
              <a:t>20/09/2023</a:t>
            </a:fld>
            <a:endParaRPr lang="en-GB"/>
          </a:p>
        </p:txBody>
      </p:sp>
      <p:sp>
        <p:nvSpPr>
          <p:cNvPr id="6" name="Symbol zastępczy stopki 5">
            <a:extLst>
              <a:ext uri="{FF2B5EF4-FFF2-40B4-BE49-F238E27FC236}">
                <a16:creationId xmlns:a16="http://schemas.microsoft.com/office/drawing/2014/main" id="{D4110029-77D5-41FE-4AB3-9BCF2D2954D7}"/>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B983E841-1150-73A0-AD66-621534D4C4B3}"/>
              </a:ext>
            </a:extLst>
          </p:cNvPr>
          <p:cNvSpPr>
            <a:spLocks noGrp="1"/>
          </p:cNvSpPr>
          <p:nvPr>
            <p:ph type="sldNum" sz="quarter" idx="12"/>
          </p:nvPr>
        </p:nvSpPr>
        <p:spPr/>
        <p:txBody>
          <a:bodyPr/>
          <a:lstStyle/>
          <a:p>
            <a:fld id="{16E1BB8E-0DBA-4519-9F8B-A8FDB14B63CB}" type="slidenum">
              <a:rPr lang="en-GB" smtClean="0"/>
              <a:t>‹#›</a:t>
            </a:fld>
            <a:endParaRPr lang="en-GB"/>
          </a:p>
        </p:txBody>
      </p:sp>
    </p:spTree>
    <p:extLst>
      <p:ext uri="{BB962C8B-B14F-4D97-AF65-F5344CB8AC3E}">
        <p14:creationId xmlns:p14="http://schemas.microsoft.com/office/powerpoint/2010/main" val="1014581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3B2BC759-E9F8-9D8F-7EE7-8EA1B5F76C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F2ACC1C1-80F6-49B1-B64D-5ADD9B358A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A52F7CA3-7620-3FD4-784F-2A60F77E62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6137D2-D8E9-4E82-AABE-A3477BCCDDAF}" type="datetimeFigureOut">
              <a:rPr lang="en-GB" smtClean="0"/>
              <a:t>20/09/2023</a:t>
            </a:fld>
            <a:endParaRPr lang="en-GB"/>
          </a:p>
        </p:txBody>
      </p:sp>
      <p:sp>
        <p:nvSpPr>
          <p:cNvPr id="5" name="Symbol zastępczy stopki 4">
            <a:extLst>
              <a:ext uri="{FF2B5EF4-FFF2-40B4-BE49-F238E27FC236}">
                <a16:creationId xmlns:a16="http://schemas.microsoft.com/office/drawing/2014/main" id="{2F284429-4183-54D0-AC2D-8DF3FC8122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a:extLst>
              <a:ext uri="{FF2B5EF4-FFF2-40B4-BE49-F238E27FC236}">
                <a16:creationId xmlns:a16="http://schemas.microsoft.com/office/drawing/2014/main" id="{DEB9CB39-C14F-C9F8-34E6-60BF96FA1B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E1BB8E-0DBA-4519-9F8B-A8FDB14B63CB}" type="slidenum">
              <a:rPr lang="en-GB" smtClean="0"/>
              <a:t>‹#›</a:t>
            </a:fld>
            <a:endParaRPr lang="en-GB"/>
          </a:p>
        </p:txBody>
      </p:sp>
    </p:spTree>
    <p:extLst>
      <p:ext uri="{BB962C8B-B14F-4D97-AF65-F5344CB8AC3E}">
        <p14:creationId xmlns:p14="http://schemas.microsoft.com/office/powerpoint/2010/main" val="3687559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ip.lex.pl/#/jurisprudence/523675799/1/ii-sa-wr-873-22-charakter-prawny-decyzji-o-nakazie-usuniecia-stwierdzonych-nieprawidlowosci-wyrok...?cm=URELATION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ip.lex.pl/#/jurisprudence/523695999/1/vii-sa-wa-118-23-nakaz-usuniecia-stwierdzonych-nieprawidlowosci-w-przypadku-zmiany-stanu-prawnego...?cm=URELATION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ip.lex.pl/#/jurisprudence/523446657/1/ii-sa-ol-3-22-zgloszenie-zamiaru-zmiany-sposobu-uzytkowania-pomieszczen-wyrok-wojewodzkiego-sadu...?cm=URELATION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2" Type="http://schemas.openxmlformats.org/officeDocument/2006/relationships/hyperlink" Target="https://sip.lex.pl/#/jurisprudence/523663803/1/ii-osk-569-23-adresat-decyzji-nakazujacej-przywrocenie-poprzedniego-sposobu-uzytkowania-obiektu...?cm=URELATIO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ip.lex.pl/#/jurisprudence/523486779/1/ii-osk-1161-20-obowiazek-utrzymania-budynku-w-nalezytym-stanie-w-przypadku-wspolwlasnosci-wyrok...?cm=URELATION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F60170-91B4-45F0-B88B-9C07AEC464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7D7C94-41C0-4614-8A18-941174D4D2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18"/>
            <a:ext cx="12192000"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ABCA033-7BB8-4F05-9773-D2D76E90AED0}"/>
              </a:ext>
            </a:extLst>
          </p:cNvPr>
          <p:cNvSpPr>
            <a:spLocks noGrp="1"/>
          </p:cNvSpPr>
          <p:nvPr>
            <p:ph type="ctrTitle"/>
          </p:nvPr>
        </p:nvSpPr>
        <p:spPr>
          <a:xfrm>
            <a:off x="732568" y="1238032"/>
            <a:ext cx="9611581" cy="2558305"/>
          </a:xfrm>
        </p:spPr>
        <p:txBody>
          <a:bodyPr anchor="b">
            <a:normAutofit/>
          </a:bodyPr>
          <a:lstStyle/>
          <a:p>
            <a:pPr algn="l"/>
            <a:r>
              <a:rPr lang="pl-PL" sz="5400">
                <a:solidFill>
                  <a:schemeClr val="tx2"/>
                </a:solidFill>
              </a:rPr>
              <a:t>PROCES UTRZYMANIA</a:t>
            </a:r>
          </a:p>
        </p:txBody>
      </p:sp>
      <p:sp>
        <p:nvSpPr>
          <p:cNvPr id="3" name="Podtytuł 2">
            <a:extLst>
              <a:ext uri="{FF2B5EF4-FFF2-40B4-BE49-F238E27FC236}">
                <a16:creationId xmlns:a16="http://schemas.microsoft.com/office/drawing/2014/main" id="{81AFA7C2-A966-4839-BE95-6B3401353684}"/>
              </a:ext>
            </a:extLst>
          </p:cNvPr>
          <p:cNvSpPr>
            <a:spLocks noGrp="1"/>
          </p:cNvSpPr>
          <p:nvPr>
            <p:ph type="subTitle" idx="1"/>
          </p:nvPr>
        </p:nvSpPr>
        <p:spPr>
          <a:xfrm>
            <a:off x="732567" y="4067745"/>
            <a:ext cx="5769131" cy="2244609"/>
          </a:xfrm>
        </p:spPr>
        <p:txBody>
          <a:bodyPr anchor="t">
            <a:normAutofit/>
          </a:bodyPr>
          <a:lstStyle/>
          <a:p>
            <a:pPr algn="l"/>
            <a:r>
              <a:rPr lang="pl-PL" sz="2200" dirty="0">
                <a:solidFill>
                  <a:schemeClr val="tx2"/>
                </a:solidFill>
              </a:rPr>
              <a:t>DR KARINA PILARZ</a:t>
            </a:r>
          </a:p>
        </p:txBody>
      </p:sp>
      <p:cxnSp>
        <p:nvCxnSpPr>
          <p:cNvPr id="12" name="Straight Connector 11">
            <a:extLst>
              <a:ext uri="{FF2B5EF4-FFF2-40B4-BE49-F238E27FC236}">
                <a16:creationId xmlns:a16="http://schemas.microsoft.com/office/drawing/2014/main" id="{61F6FBC1-6409-4059-B87B-1BE513242F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2568" y="246028"/>
            <a:ext cx="255495" cy="54655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6A98E26-C7DC-48E3-8F50-FBF7F3C50F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0441" y="6522756"/>
            <a:ext cx="10717187" cy="0"/>
          </a:xfrm>
          <a:prstGeom prst="line">
            <a:avLst/>
          </a:prstGeom>
          <a:ln w="12700" cap="sq">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65B3D45F-509E-43F3-B685-A5E78AD0D8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829917" y="6400800"/>
            <a:ext cx="338328" cy="240175"/>
            <a:chOff x="4089400" y="933450"/>
            <a:chExt cx="338328" cy="341938"/>
          </a:xfrm>
        </p:grpSpPr>
        <p:cxnSp>
          <p:nvCxnSpPr>
            <p:cNvPr id="17" name="Straight Connector 16">
              <a:extLst>
                <a:ext uri="{FF2B5EF4-FFF2-40B4-BE49-F238E27FC236}">
                  <a16:creationId xmlns:a16="http://schemas.microsoft.com/office/drawing/2014/main" id="{6C53B0F8-0414-437D-87C2-23F48DF9CE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258564" y="933450"/>
              <a:ext cx="0" cy="34193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0B56551-40C7-4552-A11A-6D86B7EB085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089400" y="1104419"/>
              <a:ext cx="338328"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08381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BD1A01-4C5B-3BFB-1DE4-925628337770}"/>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A31F233-AB78-61B3-A91A-462B102919BA}"/>
              </a:ext>
            </a:extLst>
          </p:cNvPr>
          <p:cNvSpPr>
            <a:spLocks noGrp="1"/>
          </p:cNvSpPr>
          <p:nvPr>
            <p:ph idx="1"/>
          </p:nvPr>
        </p:nvSpPr>
        <p:spPr/>
        <p:txBody>
          <a:bodyPr>
            <a:normAutofit/>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we Wrocławiu </a:t>
            </a:r>
            <a:r>
              <a:rPr lang="pl-PL" b="1" u="sng" dirty="0">
                <a:solidFill>
                  <a:srgbClr val="0070C0"/>
                </a:solidFill>
              </a:rPr>
              <a:t>z dnia  18 maja 2023  r., sygn. akt </a:t>
            </a:r>
            <a:r>
              <a:rPr lang="pl-PL" b="1" u="sng" dirty="0">
                <a:solidFill>
                  <a:srgbClr val="0070C0"/>
                </a:solidFill>
                <a:hlinkClick r:id="rId2">
                  <a:extLst>
                    <a:ext uri="{A12FA001-AC4F-418D-AE19-62706E023703}">
                      <ahyp:hlinkClr xmlns:ahyp="http://schemas.microsoft.com/office/drawing/2018/hyperlinkcolor" val="tx"/>
                    </a:ext>
                  </a:extLst>
                </a:hlinkClick>
              </a:rPr>
              <a:t>II SA/Wr 873/22, </a:t>
            </a:r>
            <a:r>
              <a:rPr lang="pl-PL" b="1" u="sng" dirty="0">
                <a:solidFill>
                  <a:srgbClr val="0070C0"/>
                </a:solidFill>
              </a:rPr>
              <a:t>(LEX nr 3582103)</a:t>
            </a:r>
          </a:p>
          <a:p>
            <a:pPr marL="0" indent="0" algn="just">
              <a:buNone/>
            </a:pPr>
            <a:r>
              <a:rPr lang="pl-PL" dirty="0"/>
              <a:t>Jakkolwiek decyzja z art. 66 ust. 1 </a:t>
            </a:r>
            <a:r>
              <a:rPr lang="pl-PL" dirty="0" err="1"/>
              <a:t>p.b</a:t>
            </a:r>
            <a:r>
              <a:rPr lang="pl-PL" dirty="0"/>
              <a:t>. ma zasadniczo charakter związany, to jednak w części upoważniającej organ nadzoru do wyznaczenia terminu wykonania nakazanych robót ustawodawca nie wskazuje normatywnych przesłanek, jakimi należy kierować się przy wyznaczaniu jego długości. Określenie długości terminu wykonania nałożonych obowiązków leży więc w sferze uznania organu nadzoru.</a:t>
            </a:r>
          </a:p>
          <a:p>
            <a:endParaRPr lang="en-GB" dirty="0"/>
          </a:p>
        </p:txBody>
      </p:sp>
    </p:spTree>
    <p:extLst>
      <p:ext uri="{BB962C8B-B14F-4D97-AF65-F5344CB8AC3E}">
        <p14:creationId xmlns:p14="http://schemas.microsoft.com/office/powerpoint/2010/main" val="1692306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4B7431-3F98-D863-47DA-BA9054F67BA5}"/>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9DACEB12-C2E1-3465-AA13-D8309965AF32}"/>
              </a:ext>
            </a:extLst>
          </p:cNvPr>
          <p:cNvSpPr>
            <a:spLocks noGrp="1"/>
          </p:cNvSpPr>
          <p:nvPr>
            <p:ph idx="1"/>
          </p:nvPr>
        </p:nvSpPr>
        <p:spPr/>
        <p:txBody>
          <a:bodyPr>
            <a:normAutofit fontScale="92500" lnSpcReduction="20000"/>
          </a:bodyPr>
          <a:lstStyle/>
          <a:p>
            <a:endParaRPr lang="pl-PL" dirty="0"/>
          </a:p>
          <a:p>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Warszawie </a:t>
            </a:r>
            <a:r>
              <a:rPr lang="pl-PL" b="1" u="sng" dirty="0">
                <a:solidFill>
                  <a:srgbClr val="0070C0"/>
                </a:solidFill>
              </a:rPr>
              <a:t>z dnia  10 maja 2023  r., sygn. akt </a:t>
            </a:r>
            <a:r>
              <a:rPr lang="pl-PL" b="1" u="sng" dirty="0">
                <a:solidFill>
                  <a:srgbClr val="0070C0"/>
                </a:solidFill>
                <a:hlinkClick r:id="rId2">
                  <a:extLst>
                    <a:ext uri="{A12FA001-AC4F-418D-AE19-62706E023703}">
                      <ahyp:hlinkClr xmlns:ahyp="http://schemas.microsoft.com/office/drawing/2018/hyperlinkcolor" val="tx"/>
                    </a:ext>
                  </a:extLst>
                </a:hlinkClick>
              </a:rPr>
              <a:t>VII SA/Wa 118/23, </a:t>
            </a:r>
            <a:r>
              <a:rPr lang="pl-PL" b="1" u="sng" dirty="0">
                <a:solidFill>
                  <a:srgbClr val="0070C0"/>
                </a:solidFill>
              </a:rPr>
              <a:t>(LEX nr 3602303)  </a:t>
            </a:r>
          </a:p>
          <a:p>
            <a:pPr marL="0" indent="0" algn="just">
              <a:buNone/>
            </a:pPr>
            <a:r>
              <a:rPr lang="pl-PL" dirty="0"/>
              <a:t>Przepis art. 66 ust. 1 </a:t>
            </a:r>
            <a:r>
              <a:rPr lang="pl-PL" dirty="0" err="1"/>
              <a:t>p.b</a:t>
            </a:r>
            <a:r>
              <a:rPr lang="pl-PL" dirty="0"/>
              <a:t>. nie może stanowić podstawy do formułowania nakazów dostosowania budynków już istniejących do obowiązujących aktualnie przepisów techniczno-budowlanych, jeżeli w czasie ich budowy obowiązywały odmienne przepisy. Niedopuszczalny jest pogląd, aby przepis powyższy służył organom nadzoru budowlanego do przymuszenia właścicieli lub zarządców budynków by dostosowali parametry tych budynków do aktualnie obowiązujących norm. Wykonane na podstawie art. 66 </a:t>
            </a:r>
            <a:r>
              <a:rPr lang="pl-PL" dirty="0" err="1"/>
              <a:t>p.b</a:t>
            </a:r>
            <a:r>
              <a:rPr lang="pl-PL" dirty="0"/>
              <a:t>. roboty budowlane mają charakter naprawczy, a decyzja organu nadzoru budowlanego może zobowiązywać do przeprowadzenia wszelkich niezbędnych robót budowlanych koniecznych do zapewnienia należytego stanu technicznego, a nie do wykonania nowej instancji czy jej przebudowy.</a:t>
            </a:r>
          </a:p>
          <a:p>
            <a:endParaRPr lang="en-GB" dirty="0"/>
          </a:p>
        </p:txBody>
      </p:sp>
    </p:spTree>
    <p:extLst>
      <p:ext uri="{BB962C8B-B14F-4D97-AF65-F5344CB8AC3E}">
        <p14:creationId xmlns:p14="http://schemas.microsoft.com/office/powerpoint/2010/main" val="3027953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16B33B-96F6-4AC5-90E0-DD2764C4592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07A88A59-2CAE-47EA-A90C-09B4507E40C7}"/>
              </a:ext>
            </a:extLst>
          </p:cNvPr>
          <p:cNvSpPr>
            <a:spLocks noGrp="1"/>
          </p:cNvSpPr>
          <p:nvPr>
            <p:ph idx="1"/>
          </p:nvPr>
        </p:nvSpPr>
        <p:spPr/>
        <p:txBody>
          <a:bodyPr>
            <a:normAutofit fontScale="85000" lnSpcReduction="20000"/>
          </a:bodyPr>
          <a:lstStyle/>
          <a:p>
            <a:pPr marL="0" indent="0" algn="just">
              <a:buNone/>
            </a:pPr>
            <a:r>
              <a:rPr lang="pl-PL" dirty="0"/>
              <a:t>Art. 68. W razie stwierdzenia </a:t>
            </a:r>
            <a:r>
              <a:rPr lang="pl-PL" dirty="0">
                <a:solidFill>
                  <a:srgbClr val="FF0066"/>
                </a:solidFill>
              </a:rPr>
              <a:t>potrzeby opróżnienia w całości lub w części budynku przeznaczonego na pobyt ludzi, bezpośrednio grożącego zawaleniem</a:t>
            </a:r>
            <a:r>
              <a:rPr lang="pl-PL" dirty="0"/>
              <a:t>, organ nadzoru budowlanego jest obowiązany: </a:t>
            </a:r>
          </a:p>
          <a:p>
            <a:pPr marL="514350" indent="-514350" algn="just">
              <a:buAutoNum type="arabicParenR"/>
            </a:pPr>
            <a:r>
              <a:rPr lang="pl-PL" dirty="0">
                <a:solidFill>
                  <a:srgbClr val="00B0F0"/>
                </a:solidFill>
              </a:rPr>
              <a:t>nakazać, w drodze decyzji</a:t>
            </a:r>
            <a:r>
              <a:rPr lang="pl-PL" dirty="0"/>
              <a:t>, na podstawie protokołu oględzin, </a:t>
            </a:r>
            <a:r>
              <a:rPr lang="pl-PL" dirty="0">
                <a:solidFill>
                  <a:srgbClr val="00B050"/>
                </a:solidFill>
              </a:rPr>
              <a:t>właścicielowi lub zarządcy obiektu budowlanego opróżnienie bądź wyłączenie w określonym terminie całości lub części budynku z użytkowania</a:t>
            </a:r>
            <a:r>
              <a:rPr lang="pl-PL" dirty="0"/>
              <a:t>; </a:t>
            </a:r>
          </a:p>
          <a:p>
            <a:pPr marL="514350" indent="-514350" algn="just">
              <a:buAutoNum type="arabicParenR"/>
            </a:pPr>
            <a:r>
              <a:rPr lang="pl-PL" dirty="0"/>
              <a:t>przesłać decyzję, o której mowa w pkt 1, obowiązanemu do zapewnienia lokali zamiennych na podstawie odrębnych przepisów; </a:t>
            </a:r>
          </a:p>
          <a:p>
            <a:pPr marL="514350" indent="-514350" algn="just">
              <a:buAutoNum type="arabicParenR"/>
            </a:pPr>
            <a:r>
              <a:rPr lang="pl-PL" dirty="0"/>
              <a:t>zarządzić: </a:t>
            </a:r>
          </a:p>
          <a:p>
            <a:pPr marL="895350" indent="-269875" algn="just">
              <a:buAutoNum type="alphaLcParenR"/>
            </a:pPr>
            <a:r>
              <a:rPr lang="pl-PL" dirty="0"/>
              <a:t>umieszczenie na budynku zawiadomienia o stanie zagrożenia bezpieczeństwa ludzi lub mienia oraz o zakazie jego użytkowania, </a:t>
            </a:r>
          </a:p>
          <a:p>
            <a:pPr marL="895350" indent="-269875" algn="just">
              <a:buAutoNum type="alphaLcParenR"/>
            </a:pPr>
            <a:r>
              <a:rPr lang="pl-PL" dirty="0"/>
              <a:t>wykonanie doraźnych zabezpieczeń i usunięcie zagrożenia bezpieczeństwa ludzi lub mienia, z określeniem, technicznie uzasadnionych, terminów ich wykonania.</a:t>
            </a:r>
          </a:p>
        </p:txBody>
      </p:sp>
    </p:spTree>
    <p:extLst>
      <p:ext uri="{BB962C8B-B14F-4D97-AF65-F5344CB8AC3E}">
        <p14:creationId xmlns:p14="http://schemas.microsoft.com/office/powerpoint/2010/main" val="4142491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25DE73-D732-4F5B-BDBE-3AD2C19FD6C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04A7849-B63D-4E6D-A2B7-690BF1E2302E}"/>
              </a:ext>
            </a:extLst>
          </p:cNvPr>
          <p:cNvSpPr>
            <a:spLocks noGrp="1"/>
          </p:cNvSpPr>
          <p:nvPr>
            <p:ph idx="1"/>
          </p:nvPr>
        </p:nvSpPr>
        <p:spPr/>
        <p:txBody>
          <a:bodyPr/>
          <a:lstStyle/>
          <a:p>
            <a:pPr marL="0" indent="0" algn="just">
              <a:buNone/>
            </a:pPr>
            <a:r>
              <a:rPr lang="pl-PL" dirty="0"/>
              <a:t>Art. 70. 1. </a:t>
            </a:r>
            <a:r>
              <a:rPr lang="pl-PL" dirty="0">
                <a:solidFill>
                  <a:schemeClr val="accent2">
                    <a:lumMod val="75000"/>
                  </a:schemeClr>
                </a:solidFill>
              </a:rPr>
              <a:t>Właściciel, zarządca lub użytkownik obiektu budowlanego</a:t>
            </a:r>
            <a:r>
              <a:rPr lang="pl-PL" dirty="0"/>
              <a:t>, </a:t>
            </a:r>
            <a:r>
              <a:rPr lang="pl-PL" u="sng" dirty="0"/>
              <a:t>na których spoczywają obowiązki w zakresie napraw, określone w przepisach odrębnych bądź umowach</a:t>
            </a:r>
            <a:r>
              <a:rPr lang="pl-PL" dirty="0"/>
              <a:t>, są obowiązani w czasie lub bezpośrednio po przeprowadzonej kontroli, o której mowa w art. 62 ust. 1 pkt 1–4a, </a:t>
            </a:r>
            <a:r>
              <a:rPr lang="pl-PL" u="sng" dirty="0"/>
              <a:t>usunąć stwierdzone uszkodzenia oraz uzupełnić braki, które mogłyby spowodować zagrożenie życia lub zdrowia ludzi, bezpieczeństwa mienia bądź środowiska, a w szczególności katastrofę budowlaną, pożar, wybuch, porażenie prądem elektrycznym albo zatrucie gazem (…)</a:t>
            </a:r>
          </a:p>
        </p:txBody>
      </p:sp>
    </p:spTree>
    <p:extLst>
      <p:ext uri="{BB962C8B-B14F-4D97-AF65-F5344CB8AC3E}">
        <p14:creationId xmlns:p14="http://schemas.microsoft.com/office/powerpoint/2010/main" val="3791994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8E8ED4-0EDD-40EF-8963-860DDA8F3471}"/>
              </a:ext>
            </a:extLst>
          </p:cNvPr>
          <p:cNvSpPr>
            <a:spLocks noGrp="1"/>
          </p:cNvSpPr>
          <p:nvPr>
            <p:ph type="title"/>
          </p:nvPr>
        </p:nvSpPr>
        <p:spPr/>
        <p:txBody>
          <a:bodyPr/>
          <a:lstStyle/>
          <a:p>
            <a:r>
              <a:rPr lang="pl-PL" dirty="0"/>
              <a:t>Zmiana sposobu użytkowania</a:t>
            </a:r>
          </a:p>
        </p:txBody>
      </p:sp>
      <p:sp>
        <p:nvSpPr>
          <p:cNvPr id="3" name="Symbol zastępczy zawartości 2">
            <a:extLst>
              <a:ext uri="{FF2B5EF4-FFF2-40B4-BE49-F238E27FC236}">
                <a16:creationId xmlns:a16="http://schemas.microsoft.com/office/drawing/2014/main" id="{63A53CDF-9B56-48FE-B308-010D37798018}"/>
              </a:ext>
            </a:extLst>
          </p:cNvPr>
          <p:cNvSpPr>
            <a:spLocks noGrp="1"/>
          </p:cNvSpPr>
          <p:nvPr>
            <p:ph idx="1"/>
          </p:nvPr>
        </p:nvSpPr>
        <p:spPr>
          <a:xfrm>
            <a:off x="0" y="1825624"/>
            <a:ext cx="12192000" cy="5032375"/>
          </a:xfrm>
        </p:spPr>
        <p:txBody>
          <a:bodyPr>
            <a:normAutofit/>
          </a:bodyPr>
          <a:lstStyle/>
          <a:p>
            <a:pPr marL="0" indent="0">
              <a:buNone/>
            </a:pPr>
            <a:r>
              <a:rPr lang="pl-PL" sz="2400" b="1" dirty="0"/>
              <a:t>Art. 71 PB </a:t>
            </a:r>
          </a:p>
          <a:p>
            <a:pPr marL="0" indent="0">
              <a:buNone/>
            </a:pPr>
            <a:endParaRPr lang="pl-PL" sz="2400" b="1" dirty="0"/>
          </a:p>
          <a:p>
            <a:pPr marL="0" indent="0" algn="just">
              <a:buNone/>
            </a:pPr>
            <a:r>
              <a:rPr lang="pl-PL" sz="2000" dirty="0">
                <a:latin typeface="Times New Roman" panose="02020603050405020304" pitchFamily="18" charset="0"/>
                <a:cs typeface="Times New Roman" panose="02020603050405020304" pitchFamily="18" charset="0"/>
              </a:rPr>
              <a:t>Przez zmianę sposobu użytkowania obiektu budowlanego lub jego części rozumie się w szczególności </a:t>
            </a:r>
            <a:r>
              <a:rPr lang="pl-PL" sz="2000" b="1" dirty="0">
                <a:solidFill>
                  <a:srgbClr val="FFC000"/>
                </a:solidFill>
                <a:latin typeface="Times New Roman" panose="02020603050405020304" pitchFamily="18" charset="0"/>
                <a:cs typeface="Times New Roman" panose="02020603050405020304" pitchFamily="18" charset="0"/>
              </a:rPr>
              <a:t>podjęcie bądź zaniechanie w obiekcie budowlanym lub jego części działalności zmieniającej warunki: bezpieczeństwa pożarowego, powodziowego, pracy, zdrowotne, higieniczno-sanitarne, ochrony środowiska bądź wielkość lub układ obciążeń </a:t>
            </a:r>
            <a:r>
              <a:rPr lang="pl-PL" sz="2000" dirty="0">
                <a:latin typeface="Times New Roman" panose="02020603050405020304" pitchFamily="18" charset="0"/>
                <a:cs typeface="Times New Roman" panose="02020603050405020304" pitchFamily="18" charset="0"/>
              </a:rPr>
              <a:t>oraz</a:t>
            </a:r>
            <a:r>
              <a:rPr lang="pl-PL" sz="2000" dirty="0">
                <a:solidFill>
                  <a:srgbClr val="FFC000"/>
                </a:solidFill>
                <a:latin typeface="Times New Roman" panose="02020603050405020304" pitchFamily="18" charset="0"/>
                <a:cs typeface="Times New Roman" panose="02020603050405020304" pitchFamily="18" charset="0"/>
              </a:rPr>
              <a:t> </a:t>
            </a:r>
            <a:r>
              <a:rPr lang="pl-PL" sz="2000" b="1" i="0" u="none" strike="noStrike" baseline="0" dirty="0">
                <a:solidFill>
                  <a:srgbClr val="00B050"/>
                </a:solidFill>
                <a:latin typeface="Times New Roman" panose="02020603050405020304" pitchFamily="18" charset="0"/>
                <a:cs typeface="Times New Roman" panose="02020603050405020304" pitchFamily="18" charset="0"/>
              </a:rPr>
              <a:t>podjęcie w obiekcie budowlanym lub jego części działalności zaliczanej do przedsięwzięć mogących znacząco oddziaływać na środowisko</a:t>
            </a:r>
            <a:r>
              <a:rPr lang="pl-PL" sz="2000" i="0" u="none" strike="noStrike" baseline="0" dirty="0">
                <a:solidFill>
                  <a:srgbClr val="000000"/>
                </a:solidFill>
                <a:latin typeface="Times New Roman" panose="02020603050405020304" pitchFamily="18" charset="0"/>
                <a:cs typeface="Times New Roman" panose="02020603050405020304" pitchFamily="18" charset="0"/>
              </a:rPr>
              <a:t> w rozumieniu ustawy z dnia 3 października 2008 r. o udostępnianiu informacji o środowisku i jego ochronie, udziale społeczeństwa w ochronie środowiska oraz o ocenach oddziaływania na środowisko</a:t>
            </a:r>
            <a:r>
              <a:rPr lang="pl-PL" sz="2000" dirty="0">
                <a:solidFill>
                  <a:srgbClr val="FFC000"/>
                </a:solidFill>
                <a:latin typeface="Times New Roman" panose="02020603050405020304" pitchFamily="18" charset="0"/>
                <a:cs typeface="Times New Roman" panose="02020603050405020304" pitchFamily="18" charset="0"/>
              </a:rPr>
              <a:t>. </a:t>
            </a:r>
          </a:p>
          <a:p>
            <a:pPr marL="0" indent="0" algn="just">
              <a:buNone/>
            </a:pPr>
            <a:endParaRPr lang="pl-PL" sz="2400" dirty="0"/>
          </a:p>
          <a:p>
            <a:pPr marL="0" indent="0" algn="just">
              <a:buNone/>
            </a:pPr>
            <a:r>
              <a:rPr lang="pl-PL" sz="2400" dirty="0"/>
              <a:t>Zmiana sposobu użytkowania obiektu budowlanego lub jego części wymaga </a:t>
            </a:r>
            <a:r>
              <a:rPr lang="pl-PL" sz="2400" b="1" dirty="0"/>
              <a:t>zgłoszenia organowi administracji architektoniczno-budowlanej</a:t>
            </a:r>
            <a:r>
              <a:rPr lang="pl-PL" sz="2400" dirty="0"/>
              <a:t>. W zgłoszeniu należy określić dotychczasowy i zamierzony sposób użytkowania obiektu budowlanego lub jego części. </a:t>
            </a:r>
          </a:p>
        </p:txBody>
      </p:sp>
    </p:spTree>
    <p:extLst>
      <p:ext uri="{BB962C8B-B14F-4D97-AF65-F5344CB8AC3E}">
        <p14:creationId xmlns:p14="http://schemas.microsoft.com/office/powerpoint/2010/main" val="76687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B3B588-1DEA-4820-A15D-9F7FA3DC1E2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F1B365F-B936-4070-AE2A-53AD4B3511F4}"/>
              </a:ext>
            </a:extLst>
          </p:cNvPr>
          <p:cNvSpPr>
            <a:spLocks noGrp="1"/>
          </p:cNvSpPr>
          <p:nvPr>
            <p:ph idx="1"/>
          </p:nvPr>
        </p:nvSpPr>
        <p:spPr/>
        <p:txBody>
          <a:bodyPr>
            <a:normAutofit fontScale="92500" lnSpcReduction="20000"/>
          </a:bodyPr>
          <a:lstStyle/>
          <a:p>
            <a:pPr marL="0" indent="0">
              <a:buNone/>
            </a:pPr>
            <a:endParaRPr lang="pl-PL" dirty="0"/>
          </a:p>
          <a:p>
            <a:pPr marL="0" indent="0" algn="just">
              <a:buNone/>
            </a:pPr>
            <a:r>
              <a:rPr lang="pl-PL" b="1" dirty="0"/>
              <a:t>Art. 71 ust. 4 PB</a:t>
            </a:r>
          </a:p>
          <a:p>
            <a:pPr marL="0" indent="0" algn="just">
              <a:buNone/>
            </a:pPr>
            <a:r>
              <a:rPr lang="pl-PL" dirty="0"/>
              <a:t>Zgłoszenia należy dokonać </a:t>
            </a:r>
            <a:r>
              <a:rPr lang="pl-PL" dirty="0">
                <a:solidFill>
                  <a:schemeClr val="accent2">
                    <a:lumMod val="60000"/>
                    <a:lumOff val="40000"/>
                  </a:schemeClr>
                </a:solidFill>
              </a:rPr>
              <a:t>przed dokonaniem zmiany sposobu użytkowania obiektu budowlanego lub jego części</a:t>
            </a:r>
            <a:r>
              <a:rPr lang="pl-PL" dirty="0"/>
              <a:t>. Zmiana sposobu użytkowania może nastąpić, </a:t>
            </a:r>
            <a:r>
              <a:rPr lang="pl-PL" b="1" dirty="0">
                <a:solidFill>
                  <a:srgbClr val="FF0000"/>
                </a:solidFill>
              </a:rPr>
              <a:t>jeżeli w terminie 30 dni, od dnia doręczenia zgłoszenia, organ administracji architektoniczno-budowlanej, nie wniesie sprzeciwu w drodze decyzji </a:t>
            </a:r>
            <a:r>
              <a:rPr lang="pl-PL" dirty="0"/>
              <a:t>i nie później niż po upływie 2 lat od doręczenia zgłoszenia. </a:t>
            </a:r>
          </a:p>
          <a:p>
            <a:pPr marL="0" indent="0" algn="just">
              <a:buNone/>
            </a:pPr>
            <a:r>
              <a:rPr lang="pl-PL" b="1" dirty="0"/>
              <a:t>4c.</a:t>
            </a:r>
            <a:r>
              <a:rPr lang="pl-PL" dirty="0"/>
              <a:t> </a:t>
            </a:r>
            <a:r>
              <a:rPr lang="pl-PL" dirty="0">
                <a:solidFill>
                  <a:srgbClr val="0070C0"/>
                </a:solidFill>
              </a:rPr>
              <a:t>Organ administracji architektoniczno-budowlanej może z urzędu przed upływem terminu</a:t>
            </a:r>
            <a:r>
              <a:rPr lang="pl-PL" dirty="0"/>
              <a:t>, o którym mowa w ust. 4, </a:t>
            </a:r>
            <a:r>
              <a:rPr lang="pl-PL" b="1" u="sng" dirty="0">
                <a:solidFill>
                  <a:srgbClr val="0070C0"/>
                </a:solidFill>
              </a:rPr>
              <a:t>wydać zaświadczenie o braku podstaw do wniesienia sprzeciwu. </a:t>
            </a:r>
            <a:r>
              <a:rPr lang="pl-PL" dirty="0"/>
              <a:t>Wydanie zaświadczenia wyłącza możliwość wniesienia sprzeciwu, o którym mowa w ust. 4, oraz uprawnia inwestora do zmiany sposobu użytkowania obiektu budowlanego lub jego części. </a:t>
            </a:r>
          </a:p>
        </p:txBody>
      </p:sp>
    </p:spTree>
    <p:extLst>
      <p:ext uri="{BB962C8B-B14F-4D97-AF65-F5344CB8AC3E}">
        <p14:creationId xmlns:p14="http://schemas.microsoft.com/office/powerpoint/2010/main" val="3048792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6E8EF6-F8FC-42BD-AC62-12F89E5F33E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318F9CF-9E01-49C1-B5BE-5B4C4E125F40}"/>
              </a:ext>
            </a:extLst>
          </p:cNvPr>
          <p:cNvSpPr>
            <a:spLocks noGrp="1"/>
          </p:cNvSpPr>
          <p:nvPr>
            <p:ph idx="1"/>
          </p:nvPr>
        </p:nvSpPr>
        <p:spPr>
          <a:xfrm>
            <a:off x="0" y="1825624"/>
            <a:ext cx="11353800" cy="5032375"/>
          </a:xfrm>
        </p:spPr>
        <p:txBody>
          <a:bodyPr>
            <a:normAutofit fontScale="77500" lnSpcReduction="20000"/>
          </a:bodyPr>
          <a:lstStyle/>
          <a:p>
            <a:pPr marL="0" indent="0" algn="just">
              <a:buNone/>
            </a:pPr>
            <a:r>
              <a:rPr lang="pl-PL" b="1" u="sng" dirty="0"/>
              <a:t>Art. 71 ust. 5 PB </a:t>
            </a:r>
          </a:p>
          <a:p>
            <a:pPr marL="0" indent="0" algn="just">
              <a:buNone/>
            </a:pPr>
            <a:r>
              <a:rPr lang="pl-PL" b="1" u="sng" dirty="0"/>
              <a:t>Sprzeciw organu administracji architektoniczno-budowlanej:</a:t>
            </a:r>
          </a:p>
          <a:p>
            <a:pPr marL="0" indent="0" algn="just">
              <a:buNone/>
            </a:pPr>
            <a:endParaRPr lang="pl-PL" dirty="0"/>
          </a:p>
          <a:p>
            <a:pPr marL="0" indent="0" algn="just">
              <a:buNone/>
            </a:pPr>
            <a:r>
              <a:rPr lang="pl-PL" dirty="0"/>
              <a:t>Zamierzona zmiana sposobu użytkowania obiektu budowlanego lub jego części:</a:t>
            </a:r>
          </a:p>
          <a:p>
            <a:pPr marL="0" indent="0" algn="just">
              <a:buNone/>
            </a:pPr>
            <a:r>
              <a:rPr lang="pl-PL" dirty="0"/>
              <a:t>1) wymaga wykonania robót budowlanych, objętych obowiązkiem uzyskania pozwolenia na budowę; </a:t>
            </a:r>
          </a:p>
          <a:p>
            <a:pPr marL="0" indent="0" algn="just">
              <a:buNone/>
            </a:pPr>
            <a:r>
              <a:rPr lang="pl-PL" dirty="0"/>
              <a:t>2) narusza ustalenia obowiązującego miejscowego planu zagospodarowania przestrzennego i innych aktów prawa miejscowego albo decyzji o warunkach budowy i zagospodarowania terenu, w przypadku braku obowiązującego miejscowego planu zagospodarowania przestrzennego; </a:t>
            </a:r>
          </a:p>
          <a:p>
            <a:pPr marL="0" indent="0" algn="just">
              <a:buNone/>
            </a:pPr>
            <a:r>
              <a:rPr lang="pl-PL" dirty="0"/>
              <a:t>3) może spowodować niedopuszczalne: </a:t>
            </a:r>
          </a:p>
          <a:p>
            <a:pPr marL="714375" indent="-171450" algn="just">
              <a:buNone/>
            </a:pPr>
            <a:r>
              <a:rPr lang="pl-PL" dirty="0"/>
              <a:t>a) zagrożenia bezpieczeństwa ludzi lub mienia, </a:t>
            </a:r>
          </a:p>
          <a:p>
            <a:pPr marL="714375" indent="-171450" algn="just">
              <a:buNone/>
            </a:pPr>
            <a:r>
              <a:rPr lang="pl-PL" dirty="0"/>
              <a:t>b) pogorszenie stanu środowiska lub stanu zachowania zabytków, </a:t>
            </a:r>
          </a:p>
          <a:p>
            <a:pPr marL="714375" indent="-171450" algn="just">
              <a:buNone/>
            </a:pPr>
            <a:r>
              <a:rPr lang="pl-PL" dirty="0"/>
              <a:t>c) pogorszenie warunków zdrowotno-sanitarnych, </a:t>
            </a:r>
          </a:p>
          <a:p>
            <a:pPr marL="714375" indent="-171450" algn="just">
              <a:buNone/>
            </a:pPr>
            <a:r>
              <a:rPr lang="pl-PL" dirty="0"/>
              <a:t>d) wprowadzenie, utrwalenie bądź zwiększenie ograniczeń lub uciążliwości dla terenów sąsiednich. </a:t>
            </a:r>
          </a:p>
        </p:txBody>
      </p:sp>
    </p:spTree>
    <p:extLst>
      <p:ext uri="{BB962C8B-B14F-4D97-AF65-F5344CB8AC3E}">
        <p14:creationId xmlns:p14="http://schemas.microsoft.com/office/powerpoint/2010/main" val="1496203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5DD96C-92EE-EBC7-EA58-6107D68B3D83}"/>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9E038D0-1299-C495-FCBA-C3BF7F6739A6}"/>
              </a:ext>
            </a:extLst>
          </p:cNvPr>
          <p:cNvSpPr>
            <a:spLocks noGrp="1"/>
          </p:cNvSpPr>
          <p:nvPr>
            <p:ph idx="1"/>
          </p:nvPr>
        </p:nvSpPr>
        <p:spPr/>
        <p:txBody>
          <a:bodyPr>
            <a:normAutofit/>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Olsztynie </a:t>
            </a:r>
            <a:r>
              <a:rPr lang="pl-PL" b="1" u="sng" dirty="0">
                <a:solidFill>
                  <a:srgbClr val="0070C0"/>
                </a:solidFill>
              </a:rPr>
              <a:t>z dnia  17 maja 2022  r., sygn. akt </a:t>
            </a:r>
            <a:r>
              <a:rPr lang="pl-PL" b="1" u="sng" dirty="0">
                <a:solidFill>
                  <a:srgbClr val="0070C0"/>
                </a:solidFill>
                <a:hlinkClick r:id="rId2">
                  <a:extLst>
                    <a:ext uri="{A12FA001-AC4F-418D-AE19-62706E023703}">
                      <ahyp:hlinkClr xmlns:ahyp="http://schemas.microsoft.com/office/drawing/2018/hyperlinkcolor" val="tx"/>
                    </a:ext>
                  </a:extLst>
                </a:hlinkClick>
              </a:rPr>
              <a:t>II SA/Ol 3/22, </a:t>
            </a:r>
            <a:r>
              <a:rPr lang="pl-PL" b="1" u="sng" dirty="0">
                <a:solidFill>
                  <a:srgbClr val="0070C0"/>
                </a:solidFill>
              </a:rPr>
              <a:t>(LEX nr 3352961)  </a:t>
            </a:r>
          </a:p>
          <a:p>
            <a:pPr marL="0" indent="0" algn="just">
              <a:buNone/>
            </a:pPr>
            <a:r>
              <a:rPr lang="pl-PL" dirty="0"/>
              <a:t>Funkcja usługowa i funkcja mieszkaniowa to odmienne funkcje, które przy zastosowaniu wymagań ładu przestrzennego mogą współistnieć, ale decydują o tym organy gminy przy uchwalaniu miejscowego planu albo w drodze decyzji o warunkach zabudowy. Organy administracji architektoniczno-budowlanej muszą natomiast sprawdzić, czy zmiana funkcji odpowiada warunkom zagospodarowania przestrzennego.</a:t>
            </a:r>
          </a:p>
          <a:p>
            <a:endParaRPr lang="en-GB" dirty="0"/>
          </a:p>
        </p:txBody>
      </p:sp>
    </p:spTree>
    <p:extLst>
      <p:ext uri="{BB962C8B-B14F-4D97-AF65-F5344CB8AC3E}">
        <p14:creationId xmlns:p14="http://schemas.microsoft.com/office/powerpoint/2010/main" val="612408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831E0D-A8BC-47A9-9FD1-146D0C97D363}"/>
              </a:ext>
            </a:extLst>
          </p:cNvPr>
          <p:cNvSpPr>
            <a:spLocks noGrp="1"/>
          </p:cNvSpPr>
          <p:nvPr>
            <p:ph type="title"/>
          </p:nvPr>
        </p:nvSpPr>
        <p:spPr/>
        <p:txBody>
          <a:bodyPr/>
          <a:lstStyle/>
          <a:p>
            <a:endParaRPr lang="pl-PL" dirty="0"/>
          </a:p>
        </p:txBody>
      </p:sp>
      <p:graphicFrame>
        <p:nvGraphicFramePr>
          <p:cNvPr id="4" name="Symbol zastępczy zawartości 3">
            <a:extLst>
              <a:ext uri="{FF2B5EF4-FFF2-40B4-BE49-F238E27FC236}">
                <a16:creationId xmlns:a16="http://schemas.microsoft.com/office/drawing/2014/main" id="{3CD8FCE4-AEE6-4A13-8D47-F24767C97B89}"/>
              </a:ext>
            </a:extLst>
          </p:cNvPr>
          <p:cNvGraphicFramePr>
            <a:graphicFrameLocks noGrp="1"/>
          </p:cNvGraphicFramePr>
          <p:nvPr>
            <p:ph idx="1"/>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8077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685FA0-9714-433B-B99B-642DB1D8A62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12C3642-862E-48E1-9F80-34326D467FB1}"/>
              </a:ext>
            </a:extLst>
          </p:cNvPr>
          <p:cNvSpPr>
            <a:spLocks noGrp="1"/>
          </p:cNvSpPr>
          <p:nvPr>
            <p:ph idx="1"/>
          </p:nvPr>
        </p:nvSpPr>
        <p:spPr/>
        <p:txBody>
          <a:bodyPr/>
          <a:lstStyle/>
          <a:p>
            <a:pPr marL="0" indent="0">
              <a:buNone/>
            </a:pPr>
            <a:endParaRPr lang="pl-PL" u="sng" dirty="0"/>
          </a:p>
          <a:p>
            <a:pPr marL="0" indent="0">
              <a:buNone/>
            </a:pPr>
            <a:endParaRPr lang="pl-PL" u="sng" dirty="0"/>
          </a:p>
          <a:p>
            <a:pPr marL="0" indent="0" algn="just">
              <a:buNone/>
            </a:pPr>
            <a:r>
              <a:rPr lang="pl-PL" u="sng" dirty="0"/>
              <a:t>Legalizacja samowoli użytkowania:</a:t>
            </a:r>
          </a:p>
          <a:p>
            <a:pPr algn="just">
              <a:buFontTx/>
              <a:buChar char="-"/>
            </a:pPr>
            <a:r>
              <a:rPr lang="pl-PL" dirty="0"/>
              <a:t>możliwa wyłącznie w przypadku niezgłoszenia zmiany sposobu użytkowania;</a:t>
            </a:r>
          </a:p>
          <a:p>
            <a:pPr algn="just">
              <a:buFontTx/>
              <a:buChar char="-"/>
            </a:pPr>
            <a:r>
              <a:rPr lang="pl-PL" dirty="0"/>
              <a:t>nie jest możliwa w przypadku zmiany sposobu użytkowania mimo wniesienia sprzeciwu od zgłoszenia zmiany. </a:t>
            </a:r>
          </a:p>
        </p:txBody>
      </p:sp>
    </p:spTree>
    <p:extLst>
      <p:ext uri="{BB962C8B-B14F-4D97-AF65-F5344CB8AC3E}">
        <p14:creationId xmlns:p14="http://schemas.microsoft.com/office/powerpoint/2010/main" val="4232622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14668E-3323-4DD5-940F-EDDE135E6B80}"/>
              </a:ext>
            </a:extLst>
          </p:cNvPr>
          <p:cNvSpPr>
            <a:spLocks noGrp="1"/>
          </p:cNvSpPr>
          <p:nvPr>
            <p:ph type="title"/>
          </p:nvPr>
        </p:nvSpPr>
        <p:spPr/>
        <p:txBody>
          <a:bodyPr/>
          <a:lstStyle/>
          <a:p>
            <a:endParaRPr lang="pl-PL" dirty="0"/>
          </a:p>
        </p:txBody>
      </p:sp>
      <p:graphicFrame>
        <p:nvGraphicFramePr>
          <p:cNvPr id="4" name="Symbol zastępczy zawartości 3">
            <a:extLst>
              <a:ext uri="{FF2B5EF4-FFF2-40B4-BE49-F238E27FC236}">
                <a16:creationId xmlns:a16="http://schemas.microsoft.com/office/drawing/2014/main" id="{BDE04004-CD0D-415E-A34A-CF2158677B77}"/>
              </a:ext>
            </a:extLst>
          </p:cNvPr>
          <p:cNvGraphicFramePr>
            <a:graphicFrameLocks noGrp="1"/>
          </p:cNvGraphicFramePr>
          <p:nvPr>
            <p:ph idx="1"/>
          </p:nvPr>
        </p:nvGraphicFramePr>
        <p:xfrm>
          <a:off x="0" y="1339404"/>
          <a:ext cx="12192000" cy="55185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0271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ymbol zastępczy zawartości 6">
            <a:extLst>
              <a:ext uri="{FF2B5EF4-FFF2-40B4-BE49-F238E27FC236}">
                <a16:creationId xmlns:a16="http://schemas.microsoft.com/office/drawing/2014/main" id="{647951A2-372A-4223-A5D3-F139D770A61F}"/>
              </a:ext>
            </a:extLst>
          </p:cNvPr>
          <p:cNvGraphicFramePr>
            <a:graphicFrameLocks noGrp="1"/>
          </p:cNvGraphicFramePr>
          <p:nvPr>
            <p:ph idx="1"/>
          </p:nvPr>
        </p:nvGraphicFramePr>
        <p:xfrm>
          <a:off x="0" y="0"/>
          <a:ext cx="12192000"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rostokąt: zaokrąglone rogi 8">
            <a:extLst>
              <a:ext uri="{FF2B5EF4-FFF2-40B4-BE49-F238E27FC236}">
                <a16:creationId xmlns:a16="http://schemas.microsoft.com/office/drawing/2014/main" id="{0C2F6EF8-33F0-44C7-91C1-44CEA16EA3AD}"/>
              </a:ext>
            </a:extLst>
          </p:cNvPr>
          <p:cNvSpPr/>
          <p:nvPr/>
        </p:nvSpPr>
        <p:spPr>
          <a:xfrm>
            <a:off x="9825135" y="5374433"/>
            <a:ext cx="2366865" cy="116632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ole tekstowe 9">
            <a:extLst>
              <a:ext uri="{FF2B5EF4-FFF2-40B4-BE49-F238E27FC236}">
                <a16:creationId xmlns:a16="http://schemas.microsoft.com/office/drawing/2014/main" id="{EA90CFA9-D7E4-46FA-A05E-4494B9C4628F}"/>
              </a:ext>
            </a:extLst>
          </p:cNvPr>
          <p:cNvSpPr txBox="1"/>
          <p:nvPr/>
        </p:nvSpPr>
        <p:spPr>
          <a:xfrm>
            <a:off x="9907555" y="5374433"/>
            <a:ext cx="2202024" cy="1169551"/>
          </a:xfrm>
          <a:prstGeom prst="rect">
            <a:avLst/>
          </a:prstGeom>
          <a:noFill/>
          <a:ln>
            <a:noFill/>
          </a:ln>
        </p:spPr>
        <p:txBody>
          <a:bodyPr wrap="square" rtlCol="0">
            <a:spAutoFit/>
          </a:bodyPr>
          <a:lstStyle/>
          <a:p>
            <a:r>
              <a:rPr lang="pl-PL" sz="1400" dirty="0"/>
              <a:t>ZMIANA SPOSOBU UŻYTKOWANIA OBIEKTU BUD. LUB JEGO CZ. MIMO WNIESIENIA SPRZECIWU PRZEZ ORGAN</a:t>
            </a:r>
          </a:p>
        </p:txBody>
      </p:sp>
      <p:sp>
        <p:nvSpPr>
          <p:cNvPr id="11" name="Strzałka: w górę 10">
            <a:extLst>
              <a:ext uri="{FF2B5EF4-FFF2-40B4-BE49-F238E27FC236}">
                <a16:creationId xmlns:a16="http://schemas.microsoft.com/office/drawing/2014/main" id="{0E14FBDD-58FD-40C2-A81B-5F23F33E2671}"/>
              </a:ext>
            </a:extLst>
          </p:cNvPr>
          <p:cNvSpPr/>
          <p:nvPr/>
        </p:nvSpPr>
        <p:spPr>
          <a:xfrm>
            <a:off x="10991461" y="4805265"/>
            <a:ext cx="205274" cy="475862"/>
          </a:xfrm>
          <a:prstGeom prst="up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981060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C7FAE4-CB44-374C-B258-1FAC75AE943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5ECBD1D-09E5-D834-CFC1-2B786C1B4269}"/>
              </a:ext>
            </a:extLst>
          </p:cNvPr>
          <p:cNvSpPr>
            <a:spLocks noGrp="1"/>
          </p:cNvSpPr>
          <p:nvPr>
            <p:ph idx="1"/>
          </p:nvPr>
        </p:nvSpPr>
        <p:spPr/>
        <p:txBody>
          <a:bodyPr>
            <a:normAutofit lnSpcReduction="1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Naczelnego Sądu Administracyjnego </a:t>
            </a:r>
            <a:r>
              <a:rPr lang="pl-PL" b="1" u="sng" dirty="0">
                <a:solidFill>
                  <a:srgbClr val="0070C0"/>
                </a:solidFill>
              </a:rPr>
              <a:t>z dnia  20 kwietnia 2023  r., sygn. akt </a:t>
            </a:r>
            <a:r>
              <a:rPr lang="pl-PL" b="1" u="sng" dirty="0">
                <a:solidFill>
                  <a:srgbClr val="0070C0"/>
                </a:solidFill>
                <a:hlinkClick r:id="rId2">
                  <a:extLst>
                    <a:ext uri="{A12FA001-AC4F-418D-AE19-62706E023703}">
                      <ahyp:hlinkClr xmlns:ahyp="http://schemas.microsoft.com/office/drawing/2018/hyperlinkcolor" val="tx"/>
                    </a:ext>
                  </a:extLst>
                </a:hlinkClick>
              </a:rPr>
              <a:t>II OSK 569/23, </a:t>
            </a:r>
            <a:r>
              <a:rPr lang="pl-PL" b="1" u="sng" dirty="0">
                <a:solidFill>
                  <a:srgbClr val="0070C0"/>
                </a:solidFill>
              </a:rPr>
              <a:t>(LEX nr 3570107)  </a:t>
            </a:r>
          </a:p>
          <a:p>
            <a:pPr marL="0" indent="0" algn="just">
              <a:buNone/>
            </a:pPr>
            <a:r>
              <a:rPr lang="pl-PL" dirty="0"/>
              <a:t>Trafny jest pogląd, że adresatem decyzji wydanej na podstawie art. 71a ust. 4 Prawa budowlanego, nakazującej przywrócenie poprzedniego sposobu użytkowania, może być podmiot wskazany w art. 61 Prawa budowlanego, tj. właściciel lub zarządca budynku. Te podmioty bowiem są zobowiązane do użytkowania obiektu zgodnie z jego przeznaczeniem (art. 5 ust. 2 Prawa budowlanego.) i wobec tego do nich można kierować nakazy dotyczące przywrócenia legalnego sposobu użytkowania.</a:t>
            </a:r>
          </a:p>
          <a:p>
            <a:endParaRPr lang="en-GB" dirty="0"/>
          </a:p>
        </p:txBody>
      </p:sp>
    </p:spTree>
    <p:extLst>
      <p:ext uri="{BB962C8B-B14F-4D97-AF65-F5344CB8AC3E}">
        <p14:creationId xmlns:p14="http://schemas.microsoft.com/office/powerpoint/2010/main" val="66624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CD3545-51DA-4F4E-BA72-26A6498A3F5B}"/>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A05AFAAE-5751-4167-8AFF-BF1E5587757E}"/>
              </a:ext>
            </a:extLst>
          </p:cNvPr>
          <p:cNvGraphicFramePr>
            <a:graphicFrameLocks noGrp="1"/>
          </p:cNvGraphicFramePr>
          <p:nvPr>
            <p:ph idx="1"/>
            <p:extLst>
              <p:ext uri="{D42A27DB-BD31-4B8C-83A1-F6EECF244321}">
                <p14:modId xmlns:p14="http://schemas.microsoft.com/office/powerpoint/2010/main" val="79983620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5448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4D8412-8914-402B-88D5-A2D9C65EB49B}"/>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AF9DFAAE-9345-4467-A884-C54683D971AD}"/>
              </a:ext>
            </a:extLst>
          </p:cNvPr>
          <p:cNvSpPr>
            <a:spLocks noGrp="1"/>
          </p:cNvSpPr>
          <p:nvPr>
            <p:ph idx="1"/>
          </p:nvPr>
        </p:nvSpPr>
        <p:spPr>
          <a:xfrm>
            <a:off x="0" y="1825624"/>
            <a:ext cx="11353800" cy="5032375"/>
          </a:xfrm>
        </p:spPr>
        <p:txBody>
          <a:bodyPr>
            <a:normAutofit fontScale="92500" lnSpcReduction="20000"/>
          </a:bodyPr>
          <a:lstStyle/>
          <a:p>
            <a:pPr marL="0" indent="0" algn="just">
              <a:buNone/>
            </a:pPr>
            <a:r>
              <a:rPr lang="pl-PL" b="1" dirty="0"/>
              <a:t>Art. 61. </a:t>
            </a:r>
            <a:r>
              <a:rPr lang="pl-PL" dirty="0">
                <a:solidFill>
                  <a:schemeClr val="accent5">
                    <a:lumMod val="75000"/>
                  </a:schemeClr>
                </a:solidFill>
              </a:rPr>
              <a:t>Właściciel lub zarządca obiektu budowlanego </a:t>
            </a:r>
            <a:r>
              <a:rPr lang="pl-PL" dirty="0"/>
              <a:t>jest obowiązany: </a:t>
            </a:r>
          </a:p>
          <a:p>
            <a:pPr marL="0" indent="0" algn="just">
              <a:buNone/>
            </a:pPr>
            <a:r>
              <a:rPr lang="pl-PL" dirty="0"/>
              <a:t>1) utrzymywać i użytkować obiekt zgodnie z zasadami, o których mowa w art. 5 ust.2; -&gt; </a:t>
            </a:r>
            <a:r>
              <a:rPr lang="pl-PL" b="1" dirty="0">
                <a:solidFill>
                  <a:srgbClr val="FF0066"/>
                </a:solidFill>
              </a:rPr>
              <a:t>zasada prawidłowego użytkowania obiektu </a:t>
            </a:r>
          </a:p>
          <a:p>
            <a:pPr marL="0" indent="0" algn="just">
              <a:buNone/>
            </a:pPr>
            <a:r>
              <a:rPr lang="pl-PL" dirty="0"/>
              <a:t>2) zapewnić, dochowując należytej staranności, bezpieczne użytkowanie obiektu w razie wystąpienia czynników zewnętrznych odziaływujących na obiekt, związanych z działaniem człowieka lub sił natury, takich jak: wyładowania atmosferyczne, wstrząsy sejsmiczne, silne wiatry, intensywne opady atmosferyczne, osuwiska ziemi, zjawiska lodowe na rzekach i morzu oraz jeziorach i zbiornikach wodnych, pożary lub powodzie, w wyniku których następuje uszkodzenie obiektu budowlanego lub bezpośrednie zagrożenie takim uszkodzeniem, mogące spowodować zagrożenie życia lub zdrowia ludzi, bezpieczeństwa mienia lub środowiska. </a:t>
            </a:r>
          </a:p>
          <a:p>
            <a:pPr marL="0" indent="0">
              <a:buNone/>
            </a:pPr>
            <a:endParaRPr lang="pl-PL" dirty="0">
              <a:solidFill>
                <a:schemeClr val="accent5">
                  <a:lumMod val="75000"/>
                </a:schemeClr>
              </a:solidFill>
            </a:endParaRPr>
          </a:p>
          <a:p>
            <a:pPr marL="0" indent="0" algn="just">
              <a:buNone/>
            </a:pPr>
            <a:r>
              <a:rPr lang="pl-PL" dirty="0">
                <a:solidFill>
                  <a:schemeClr val="accent5">
                    <a:lumMod val="75000"/>
                  </a:schemeClr>
                </a:solidFill>
              </a:rPr>
              <a:t>WYKONANIE OBOWIĄZKU PRZEZ JEDEN Z TYCH PODMIOTÓW, ZWALNIA DRUGI PODMIOT.</a:t>
            </a:r>
          </a:p>
        </p:txBody>
      </p:sp>
    </p:spTree>
    <p:extLst>
      <p:ext uri="{BB962C8B-B14F-4D97-AF65-F5344CB8AC3E}">
        <p14:creationId xmlns:p14="http://schemas.microsoft.com/office/powerpoint/2010/main" val="62460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7D99B6-56DD-4D8E-9E90-DB46CDED8A57}"/>
              </a:ext>
            </a:extLst>
          </p:cNvPr>
          <p:cNvSpPr>
            <a:spLocks noGrp="1"/>
          </p:cNvSpPr>
          <p:nvPr>
            <p:ph type="title"/>
          </p:nvPr>
        </p:nvSpPr>
        <p:spPr/>
        <p:txBody>
          <a:bodyPr/>
          <a:lstStyle/>
          <a:p>
            <a:r>
              <a:rPr lang="pl-PL" dirty="0"/>
              <a:t>Zasada prawidłowego użytkowania obiektu</a:t>
            </a:r>
          </a:p>
        </p:txBody>
      </p:sp>
      <p:sp>
        <p:nvSpPr>
          <p:cNvPr id="3" name="Symbol zastępczy zawartości 2">
            <a:extLst>
              <a:ext uri="{FF2B5EF4-FFF2-40B4-BE49-F238E27FC236}">
                <a16:creationId xmlns:a16="http://schemas.microsoft.com/office/drawing/2014/main" id="{90D65B10-FD4E-4415-8151-CAA4C905C801}"/>
              </a:ext>
            </a:extLst>
          </p:cNvPr>
          <p:cNvSpPr>
            <a:spLocks noGrp="1"/>
          </p:cNvSpPr>
          <p:nvPr>
            <p:ph idx="1"/>
          </p:nvPr>
        </p:nvSpPr>
        <p:spPr/>
        <p:txBody>
          <a:bodyPr/>
          <a:lstStyle/>
          <a:p>
            <a:pPr marL="0" indent="0">
              <a:buNone/>
            </a:pPr>
            <a:r>
              <a:rPr lang="pl-PL" dirty="0"/>
              <a:t>Art. 5 ust. 2 PB</a:t>
            </a:r>
          </a:p>
          <a:p>
            <a:pPr marL="0" indent="0">
              <a:buNone/>
            </a:pPr>
            <a:endParaRPr lang="pl-PL" dirty="0"/>
          </a:p>
          <a:p>
            <a:pPr marL="0" indent="0" algn="just">
              <a:buNone/>
            </a:pPr>
            <a:r>
              <a:rPr lang="pl-PL" dirty="0"/>
              <a:t>Obiekt budowlany należy użytkować w sposób zgodny z jego przeznaczeniem i wymaganiami ochrony środowiska oraz utrzymywać w należytym stanie technicznym i estetycznym, nie dopuszczając do nadmiernego pogorszenia jego właściwości użytkowych i sprawności technicznej, w szczególności w zakresie związanym z wymaganiami, o których mowa w ust. 1 pkt 1–7. </a:t>
            </a:r>
          </a:p>
        </p:txBody>
      </p:sp>
    </p:spTree>
    <p:extLst>
      <p:ext uri="{BB962C8B-B14F-4D97-AF65-F5344CB8AC3E}">
        <p14:creationId xmlns:p14="http://schemas.microsoft.com/office/powerpoint/2010/main" val="3773413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CA38C5-E4F2-8242-5C60-49EB14A7A80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53C3B96B-A3D9-31DC-D0E7-4444A313CB73}"/>
              </a:ext>
            </a:extLst>
          </p:cNvPr>
          <p:cNvSpPr>
            <a:spLocks noGrp="1"/>
          </p:cNvSpPr>
          <p:nvPr>
            <p:ph idx="1"/>
          </p:nvPr>
        </p:nvSpPr>
        <p:spPr/>
        <p:txBody>
          <a:bodyPr>
            <a:normAutofit/>
          </a:bodyPr>
          <a:lstStyle/>
          <a:p>
            <a:endParaRPr lang="pl-PL" dirty="0"/>
          </a:p>
          <a:p>
            <a:r>
              <a:rPr lang="pl-PL" b="1" u="sng" dirty="0">
                <a:solidFill>
                  <a:srgbClr val="0070C0"/>
                </a:solidFill>
                <a:hlinkClick r:id="rId2">
                  <a:extLst>
                    <a:ext uri="{A12FA001-AC4F-418D-AE19-62706E023703}">
                      <ahyp:hlinkClr xmlns:ahyp="http://schemas.microsoft.com/office/drawing/2018/hyperlinkcolor" val="tx"/>
                    </a:ext>
                  </a:extLst>
                </a:hlinkClick>
              </a:rPr>
              <a:t>Wyrok Naczelnego Sądu Administracyjnego</a:t>
            </a:r>
            <a:r>
              <a:rPr lang="pl-PL" b="1" u="sng" dirty="0">
                <a:solidFill>
                  <a:srgbClr val="0070C0"/>
                </a:solidFill>
              </a:rPr>
              <a:t> z dnia  5 kwietnia 2022  r., sygn</a:t>
            </a:r>
            <a:r>
              <a:rPr lang="pl-PL" b="1" u="sng" dirty="0">
                <a:solidFill>
                  <a:srgbClr val="0070C0"/>
                </a:solidFill>
                <a:hlinkClick r:id="rId2">
                  <a:extLst>
                    <a:ext uri="{A12FA001-AC4F-418D-AE19-62706E023703}">
                      <ahyp:hlinkClr xmlns:ahyp="http://schemas.microsoft.com/office/drawing/2018/hyperlinkcolor" val="tx"/>
                    </a:ext>
                  </a:extLst>
                </a:hlinkClick>
              </a:rPr>
              <a:t>.</a:t>
            </a:r>
            <a:r>
              <a:rPr lang="pl-PL" b="1" u="sng" dirty="0">
                <a:solidFill>
                  <a:srgbClr val="0070C0"/>
                </a:solidFill>
              </a:rPr>
              <a:t> akt </a:t>
            </a:r>
            <a:r>
              <a:rPr lang="pl-PL" b="1" u="sng" dirty="0">
                <a:solidFill>
                  <a:srgbClr val="0070C0"/>
                </a:solidFill>
                <a:hlinkClick r:id="rId2">
                  <a:extLst>
                    <a:ext uri="{A12FA001-AC4F-418D-AE19-62706E023703}">
                      <ahyp:hlinkClr xmlns:ahyp="http://schemas.microsoft.com/office/drawing/2018/hyperlinkcolor" val="tx"/>
                    </a:ext>
                  </a:extLst>
                </a:hlinkClick>
              </a:rPr>
              <a:t>II OSK 1161/20, </a:t>
            </a:r>
            <a:r>
              <a:rPr lang="pl-PL" b="1" u="sng" dirty="0">
                <a:solidFill>
                  <a:srgbClr val="0070C0"/>
                </a:solidFill>
              </a:rPr>
              <a:t>(LEX nr 3393083)  </a:t>
            </a:r>
          </a:p>
          <a:p>
            <a:pPr marL="0" indent="0" algn="just">
              <a:buNone/>
            </a:pPr>
            <a:r>
              <a:rPr lang="pl-PL" dirty="0"/>
              <a:t>W warunkach współwłasności obiektu budowlanego obowiązek utrzymania tego obiektu w należytym stanie technicznym i estetycznym ciąży na wszystkich współwłaścicielach łącznie lub na zarządcy i nie można nim obciążać jednego ze współwłaścicieli nawet wówczas, gdyby tylko on ponosił winę za zaistniały stan rzeczy.</a:t>
            </a:r>
          </a:p>
          <a:p>
            <a:endParaRPr lang="en-GB" dirty="0"/>
          </a:p>
        </p:txBody>
      </p:sp>
    </p:spTree>
    <p:extLst>
      <p:ext uri="{BB962C8B-B14F-4D97-AF65-F5344CB8AC3E}">
        <p14:creationId xmlns:p14="http://schemas.microsoft.com/office/powerpoint/2010/main" val="1343731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AACC03-E7DB-40DA-921C-32A1260DDA61}"/>
              </a:ext>
            </a:extLst>
          </p:cNvPr>
          <p:cNvSpPr>
            <a:spLocks noGrp="1"/>
          </p:cNvSpPr>
          <p:nvPr>
            <p:ph type="title"/>
          </p:nvPr>
        </p:nvSpPr>
        <p:spPr/>
        <p:txBody>
          <a:bodyPr/>
          <a:lstStyle/>
          <a:p>
            <a:r>
              <a:rPr lang="pl-PL" dirty="0"/>
              <a:t>Kontrola utrzymania obiektu budowlanego</a:t>
            </a:r>
          </a:p>
        </p:txBody>
      </p:sp>
      <p:sp>
        <p:nvSpPr>
          <p:cNvPr id="3" name="Symbol zastępczy zawartości 2">
            <a:extLst>
              <a:ext uri="{FF2B5EF4-FFF2-40B4-BE49-F238E27FC236}">
                <a16:creationId xmlns:a16="http://schemas.microsoft.com/office/drawing/2014/main" id="{4DF66B4C-178B-4CE5-B739-0E18465425D4}"/>
              </a:ext>
            </a:extLst>
          </p:cNvPr>
          <p:cNvSpPr>
            <a:spLocks noGrp="1"/>
          </p:cNvSpPr>
          <p:nvPr>
            <p:ph idx="1"/>
          </p:nvPr>
        </p:nvSpPr>
        <p:spPr>
          <a:xfrm>
            <a:off x="0" y="1825624"/>
            <a:ext cx="12192000" cy="5032376"/>
          </a:xfrm>
        </p:spPr>
        <p:txBody>
          <a:bodyPr>
            <a:normAutofit fontScale="62500" lnSpcReduction="20000"/>
          </a:bodyPr>
          <a:lstStyle/>
          <a:p>
            <a:pPr marL="0" indent="0" algn="just">
              <a:buNone/>
            </a:pPr>
            <a:r>
              <a:rPr lang="pl-PL" b="1" dirty="0"/>
              <a:t>Art. 62. </a:t>
            </a:r>
            <a:r>
              <a:rPr lang="pl-PL" dirty="0"/>
              <a:t>1. Obiekty budowlane powinny być w czasie ich użytkowania </a:t>
            </a:r>
            <a:r>
              <a:rPr lang="pl-PL" u="sng" dirty="0">
                <a:solidFill>
                  <a:srgbClr val="0070C0"/>
                </a:solidFill>
              </a:rPr>
              <a:t>poddawane przez właściciela lub zarządcę kontroli</a:t>
            </a:r>
            <a:r>
              <a:rPr lang="pl-PL" dirty="0"/>
              <a:t>: </a:t>
            </a:r>
          </a:p>
          <a:p>
            <a:pPr marL="0" indent="0" algn="just">
              <a:buNone/>
            </a:pPr>
            <a:r>
              <a:rPr lang="pl-PL" dirty="0"/>
              <a:t>1) </a:t>
            </a:r>
            <a:r>
              <a:rPr lang="pl-PL" dirty="0">
                <a:solidFill>
                  <a:srgbClr val="92D050"/>
                </a:solidFill>
              </a:rPr>
              <a:t>okresowej, co najmniej raz w roku</a:t>
            </a:r>
            <a:r>
              <a:rPr lang="pl-PL" dirty="0"/>
              <a:t>, polegającej na sprawdzeniu stanu technicznego: </a:t>
            </a:r>
          </a:p>
          <a:p>
            <a:pPr marL="0" indent="0" algn="just">
              <a:buNone/>
            </a:pPr>
            <a:r>
              <a:rPr lang="pl-PL" dirty="0"/>
              <a:t>a) elementów budynku, budowli i instalacji narażonych na szkodliwe wpływy atmosferyczne i niszczące działania czynników występujących podczas użytkowania obiektu, </a:t>
            </a:r>
          </a:p>
          <a:p>
            <a:pPr marL="0" indent="0" algn="just">
              <a:buNone/>
            </a:pPr>
            <a:r>
              <a:rPr lang="pl-PL" dirty="0"/>
              <a:t>b) instalacji i urządzeń służących ochronie środowiska, </a:t>
            </a:r>
          </a:p>
          <a:p>
            <a:pPr marL="0" indent="0" algn="just">
              <a:buNone/>
            </a:pPr>
            <a:r>
              <a:rPr lang="pl-PL" dirty="0"/>
              <a:t>c) instalacji gazowych oraz przewodów kominowych (dymowych, spalinowych i wentylacyjnych); </a:t>
            </a:r>
          </a:p>
          <a:p>
            <a:pPr marL="0" indent="0" algn="just">
              <a:buNone/>
            </a:pPr>
            <a:r>
              <a:rPr lang="pl-PL" dirty="0"/>
              <a:t>2) </a:t>
            </a:r>
            <a:r>
              <a:rPr lang="pl-PL" dirty="0">
                <a:solidFill>
                  <a:srgbClr val="92D050"/>
                </a:solidFill>
              </a:rPr>
              <a:t>okresowej, co najmniej raz na 5 lat</a:t>
            </a:r>
            <a:r>
              <a:rPr lang="pl-PL" dirty="0"/>
              <a:t>, polegającej na sprawdzeniu stanu technicznego i przydatności do użytkowania obiektu budowlanego, estetyki obiektu budowlanego oraz jego otoczenia; kontrolą tą powinno być objęte również badanie instalacji elektrycznej i piorunochronnej w zakresie stanu sprawności połączeń, osprzętu, zabezpieczeń i środków ochrony od porażeń, oporności izolacji przewodów oraz uziemień instalacji i aparatów; </a:t>
            </a:r>
          </a:p>
          <a:p>
            <a:pPr marL="0" indent="0" algn="just">
              <a:buNone/>
            </a:pPr>
            <a:r>
              <a:rPr lang="pl-PL" dirty="0"/>
              <a:t>*3)</a:t>
            </a:r>
            <a:r>
              <a:rPr lang="pl-PL" dirty="0">
                <a:solidFill>
                  <a:srgbClr val="92D050"/>
                </a:solidFill>
              </a:rPr>
              <a:t>okresowej w zakresie</a:t>
            </a:r>
            <a:r>
              <a:rPr lang="pl-PL" dirty="0"/>
              <a:t>, o którym mowa w pkt 1, </a:t>
            </a:r>
            <a:r>
              <a:rPr lang="pl-PL" dirty="0">
                <a:solidFill>
                  <a:srgbClr val="92D050"/>
                </a:solidFill>
              </a:rPr>
              <a:t>co najmniej dwa razy w roku</a:t>
            </a:r>
            <a:r>
              <a:rPr lang="pl-PL" dirty="0"/>
              <a:t>, w terminach do 31 maja oraz do 30 listopada, w przypadku budynków o powierzchni zabudowy przekraczającej 2000 m2 oraz innych obiektów budowlanych o powierzchni dachu przekraczającej 1000 m2; osoba dokonująca kontroli jest obowiązana bezzwłocznie na piśmie zawiadomić organ nadzoru budowlanego o przeprowadzonej kontroli; </a:t>
            </a:r>
          </a:p>
          <a:p>
            <a:pPr marL="0" indent="0" algn="just">
              <a:buNone/>
            </a:pPr>
            <a:r>
              <a:rPr lang="pl-PL" dirty="0"/>
              <a:t>4) </a:t>
            </a:r>
            <a:r>
              <a:rPr lang="pl-PL" dirty="0">
                <a:solidFill>
                  <a:srgbClr val="92D050"/>
                </a:solidFill>
              </a:rPr>
              <a:t>bezpiecznego użytkowania obiektu każdorazowo w przypadku wystąpienia okoliczności</a:t>
            </a:r>
            <a:r>
              <a:rPr lang="pl-PL" dirty="0"/>
              <a:t>, o których mowa w art. 61 pkt 2; </a:t>
            </a:r>
          </a:p>
          <a:p>
            <a:pPr marL="0" indent="0" algn="just">
              <a:buNone/>
            </a:pPr>
            <a:r>
              <a:rPr lang="pl-PL" dirty="0"/>
              <a:t>4a) w przypadku </a:t>
            </a:r>
            <a:r>
              <a:rPr lang="pl-PL" dirty="0">
                <a:solidFill>
                  <a:srgbClr val="92D050"/>
                </a:solidFill>
              </a:rPr>
              <a:t>zgłoszenia przez osoby zamieszkujące lokal mieszkalny znajdujący się w obiekcie budowlanym o dokonaniu nieuzasadnionych względami technicznymi lub użytkowymi ingerencji lub naruszeń</a:t>
            </a:r>
            <a:r>
              <a:rPr lang="pl-PL" dirty="0"/>
              <a:t>, powodujących, że nie są spełnione warunki określone w art. 5 ust. 2. </a:t>
            </a:r>
          </a:p>
        </p:txBody>
      </p:sp>
    </p:spTree>
    <p:extLst>
      <p:ext uri="{BB962C8B-B14F-4D97-AF65-F5344CB8AC3E}">
        <p14:creationId xmlns:p14="http://schemas.microsoft.com/office/powerpoint/2010/main" val="2922280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A76BE5-AACB-4165-AD1E-1A8F4CC0ADAA}"/>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B3779986-165A-472A-8450-7EEA112A4B1A}"/>
              </a:ext>
            </a:extLst>
          </p:cNvPr>
          <p:cNvSpPr>
            <a:spLocks noGrp="1"/>
          </p:cNvSpPr>
          <p:nvPr>
            <p:ph idx="1"/>
          </p:nvPr>
        </p:nvSpPr>
        <p:spPr>
          <a:xfrm>
            <a:off x="0" y="1825624"/>
            <a:ext cx="11353800" cy="5032375"/>
          </a:xfrm>
        </p:spPr>
        <p:txBody>
          <a:bodyPr>
            <a:normAutofit/>
          </a:bodyPr>
          <a:lstStyle/>
          <a:p>
            <a:pPr marL="0" indent="0" algn="just">
              <a:buNone/>
            </a:pPr>
            <a:r>
              <a:rPr lang="pl-PL" b="1" dirty="0"/>
              <a:t>Art. 63</a:t>
            </a:r>
            <a:r>
              <a:rPr lang="pl-PL" dirty="0"/>
              <a:t>. 1. Właściciel lub zarządca obiektu budowlanego jest obowiązany </a:t>
            </a:r>
            <a:r>
              <a:rPr lang="pl-PL" dirty="0">
                <a:solidFill>
                  <a:srgbClr val="00B0F0"/>
                </a:solidFill>
              </a:rPr>
              <a:t>przechowywać przez okres istnienia obiektu dokumenty</a:t>
            </a:r>
            <a:r>
              <a:rPr lang="pl-PL" dirty="0"/>
              <a:t>, o których mowa w art. 60, oraz opracowania projektowe i dokumenty techniczne robót budowlanych wykonywanych w obiekcie w toku jego użytkowania.</a:t>
            </a:r>
            <a:endParaRPr lang="pl-PL" b="1" dirty="0"/>
          </a:p>
          <a:p>
            <a:pPr marL="0" indent="0" algn="just">
              <a:buNone/>
            </a:pPr>
            <a:endParaRPr lang="pl-PL" b="1" dirty="0"/>
          </a:p>
          <a:p>
            <a:pPr marL="0" indent="0" algn="just">
              <a:buNone/>
            </a:pPr>
            <a:r>
              <a:rPr lang="pl-PL" b="1" dirty="0"/>
              <a:t>Art. 65. </a:t>
            </a:r>
            <a:r>
              <a:rPr lang="pl-PL" dirty="0"/>
              <a:t>Właściciel lub zarządca obiektu budowlanego jest obowiązany </a:t>
            </a:r>
            <a:r>
              <a:rPr lang="pl-PL" dirty="0">
                <a:solidFill>
                  <a:srgbClr val="00B050"/>
                </a:solidFill>
              </a:rPr>
              <a:t>udostępniać dokumenty</a:t>
            </a:r>
            <a:r>
              <a:rPr lang="pl-PL" dirty="0"/>
              <a:t>, o których mowa w art. 64 ust. 3, </a:t>
            </a:r>
            <a:r>
              <a:rPr lang="pl-PL" dirty="0">
                <a:solidFill>
                  <a:srgbClr val="00B050"/>
                </a:solidFill>
              </a:rPr>
              <a:t>przedstawicielom organu nadzoru budowlanego oraz innych jednostek organizacyjnych i organów </a:t>
            </a:r>
            <a:r>
              <a:rPr lang="pl-PL" dirty="0"/>
              <a:t>upoważnionych do kontroli utrzymania obiektów budowlanych we właściwym stanie technicznym oraz do kontroli przestrzegania przepisów obowiązujących w budownictwie. </a:t>
            </a:r>
          </a:p>
        </p:txBody>
      </p:sp>
    </p:spTree>
    <p:extLst>
      <p:ext uri="{BB962C8B-B14F-4D97-AF65-F5344CB8AC3E}">
        <p14:creationId xmlns:p14="http://schemas.microsoft.com/office/powerpoint/2010/main" val="287347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B0D480-304F-418C-9006-790F1167A736}"/>
              </a:ext>
            </a:extLst>
          </p:cNvPr>
          <p:cNvSpPr>
            <a:spLocks noGrp="1"/>
          </p:cNvSpPr>
          <p:nvPr>
            <p:ph type="title"/>
          </p:nvPr>
        </p:nvSpPr>
        <p:spPr/>
        <p:txBody>
          <a:bodyPr>
            <a:normAutofit fontScale="90000"/>
          </a:bodyPr>
          <a:lstStyle/>
          <a:p>
            <a:r>
              <a:rPr lang="pl-PL" dirty="0"/>
              <a:t>Art. 66 – decyzja organu  nadzoru budowlanego nakazująca usunięcie naruszeń wraz z określeniem terminu wykonania obowiązku</a:t>
            </a:r>
          </a:p>
        </p:txBody>
      </p:sp>
      <p:graphicFrame>
        <p:nvGraphicFramePr>
          <p:cNvPr id="6" name="Symbol zastępczy zawartości 5">
            <a:extLst>
              <a:ext uri="{FF2B5EF4-FFF2-40B4-BE49-F238E27FC236}">
                <a16:creationId xmlns:a16="http://schemas.microsoft.com/office/drawing/2014/main" id="{A54AF2DB-989E-485B-8A17-43BA3E21DABA}"/>
              </a:ext>
            </a:extLst>
          </p:cNvPr>
          <p:cNvGraphicFramePr>
            <a:graphicFrameLocks noGrp="1"/>
          </p:cNvGraphicFramePr>
          <p:nvPr>
            <p:ph idx="1"/>
          </p:nvPr>
        </p:nvGraphicFramePr>
        <p:xfrm>
          <a:off x="0" y="1825624"/>
          <a:ext cx="12192000" cy="5032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Łącznik prosty ze strzałką 7">
            <a:extLst>
              <a:ext uri="{FF2B5EF4-FFF2-40B4-BE49-F238E27FC236}">
                <a16:creationId xmlns:a16="http://schemas.microsoft.com/office/drawing/2014/main" id="{7336927C-F664-4557-BF48-3709B47FBB2E}"/>
              </a:ext>
            </a:extLst>
          </p:cNvPr>
          <p:cNvCxnSpPr/>
          <p:nvPr/>
        </p:nvCxnSpPr>
        <p:spPr>
          <a:xfrm>
            <a:off x="5831633" y="2584580"/>
            <a:ext cx="2118049" cy="22206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le tekstowe 8">
            <a:extLst>
              <a:ext uri="{FF2B5EF4-FFF2-40B4-BE49-F238E27FC236}">
                <a16:creationId xmlns:a16="http://schemas.microsoft.com/office/drawing/2014/main" id="{E5E0FD56-72EC-4EDF-A55F-1DA15BA89DA0}"/>
              </a:ext>
            </a:extLst>
          </p:cNvPr>
          <p:cNvSpPr txBox="1"/>
          <p:nvPr/>
        </p:nvSpPr>
        <p:spPr>
          <a:xfrm>
            <a:off x="7458270" y="2449644"/>
            <a:ext cx="3153747" cy="1754326"/>
          </a:xfrm>
          <a:prstGeom prst="rect">
            <a:avLst/>
          </a:prstGeom>
          <a:noFill/>
        </p:spPr>
        <p:txBody>
          <a:bodyPr wrap="square" rtlCol="0">
            <a:spAutoFit/>
          </a:bodyPr>
          <a:lstStyle/>
          <a:p>
            <a:r>
              <a:rPr lang="pl-PL" dirty="0"/>
              <a:t>ORGAN MOŻE W DRODZE DECYZJI ZAKAZAĆ UŻYTKOWANIA OBIEKTU LUB JEGO CZĘŚCI DO CZASU USUNIĘCIA NARUSZEŃ – </a:t>
            </a:r>
          </a:p>
          <a:p>
            <a:r>
              <a:rPr lang="pl-PL" dirty="0"/>
              <a:t>ART. 66 UST. 2</a:t>
            </a:r>
          </a:p>
        </p:txBody>
      </p:sp>
    </p:spTree>
    <p:extLst>
      <p:ext uri="{BB962C8B-B14F-4D97-AF65-F5344CB8AC3E}">
        <p14:creationId xmlns:p14="http://schemas.microsoft.com/office/powerpoint/2010/main" val="320697987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1980</Words>
  <Application>Microsoft Office PowerPoint</Application>
  <PresentationFormat>Panoramiczny</PresentationFormat>
  <Paragraphs>104</Paragraphs>
  <Slides>21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21</vt:i4>
      </vt:variant>
    </vt:vector>
  </HeadingPairs>
  <TitlesOfParts>
    <vt:vector size="26" baseType="lpstr">
      <vt:lpstr>Arial</vt:lpstr>
      <vt:lpstr>Calibri</vt:lpstr>
      <vt:lpstr>Calibri Light</vt:lpstr>
      <vt:lpstr>Times New Roman</vt:lpstr>
      <vt:lpstr>Motyw pakietu Office</vt:lpstr>
      <vt:lpstr>PROCES UTRZYMANIA</vt:lpstr>
      <vt:lpstr>Prezentacja programu PowerPoint</vt:lpstr>
      <vt:lpstr>Prezentacja programu PowerPoint</vt:lpstr>
      <vt:lpstr>Prezentacja programu PowerPoint</vt:lpstr>
      <vt:lpstr>Zasada prawidłowego użytkowania obiektu</vt:lpstr>
      <vt:lpstr>Prezentacja programu PowerPoint</vt:lpstr>
      <vt:lpstr>Kontrola utrzymania obiektu budowlanego</vt:lpstr>
      <vt:lpstr>Prezentacja programu PowerPoint</vt:lpstr>
      <vt:lpstr>Art. 66 – decyzja organu  nadzoru budowlanego nakazująca usunięcie naruszeń wraz z określeniem terminu wykonania obowiązku</vt:lpstr>
      <vt:lpstr>Prezentacja programu PowerPoint</vt:lpstr>
      <vt:lpstr>Prezentacja programu PowerPoint</vt:lpstr>
      <vt:lpstr>Prezentacja programu PowerPoint</vt:lpstr>
      <vt:lpstr>Prezentacja programu PowerPoint</vt:lpstr>
      <vt:lpstr>Zmiana sposobu użytkowania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UTRZYMANIA</dc:title>
  <dc:creator>Karina Pilarz</dc:creator>
  <cp:lastModifiedBy>Karina Pilarz</cp:lastModifiedBy>
  <cp:revision>1</cp:revision>
  <dcterms:created xsi:type="dcterms:W3CDTF">2023-09-20T12:34:51Z</dcterms:created>
  <dcterms:modified xsi:type="dcterms:W3CDTF">2023-09-20T13:07:10Z</dcterms:modified>
</cp:coreProperties>
</file>