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8" r:id="rId3"/>
    <p:sldId id="257" r:id="rId4"/>
    <p:sldId id="260" r:id="rId5"/>
    <p:sldId id="259"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1" autoAdjust="0"/>
    <p:restoredTop sz="94660"/>
  </p:normalViewPr>
  <p:slideViewPr>
    <p:cSldViewPr snapToGrid="0">
      <p:cViewPr varScale="1">
        <p:scale>
          <a:sx n="96" d="100"/>
          <a:sy n="96" d="100"/>
        </p:scale>
        <p:origin x="8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1370693" y="1769540"/>
            <a:ext cx="9440034" cy="1828801"/>
          </a:xfrm>
        </p:spPr>
        <p:txBody>
          <a:bodyPr anchor="b">
            <a:normAutofit/>
          </a:bodyPr>
          <a:lstStyle>
            <a:lvl1pPr algn="ctr">
              <a:defRPr sz="5400"/>
            </a:lvl1pPr>
          </a:lstStyle>
          <a:p>
            <a:r>
              <a:rPr lang="pl-PL" smtClean="0"/>
              <a:t>Kliknij, aby edytować styl</a:t>
            </a:r>
            <a:endParaRPr lang="en-US" dirty="0"/>
          </a:p>
        </p:txBody>
      </p:sp>
      <p:sp>
        <p:nvSpPr>
          <p:cNvPr id="3" name="Subtitle 2"/>
          <p:cNvSpPr>
            <a:spLocks noGrp="1"/>
          </p:cNvSpPr>
          <p:nvPr>
            <p:ph type="subTitle" idx="1"/>
          </p:nvPr>
        </p:nvSpPr>
        <p:spPr>
          <a:xfrm>
            <a:off x="1370693" y="3598339"/>
            <a:ext cx="9440034"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3/22/2017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pic>
        <p:nvPicPr>
          <p:cNvPr id="16" name="Picture 15" descr="Slate-V2-H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883" y="547807"/>
            <a:ext cx="10141799" cy="3816806"/>
          </a:xfrm>
          <a:prstGeom prst="rect">
            <a:avLst/>
          </a:prstGeom>
        </p:spPr>
      </p:pic>
      <p:sp>
        <p:nvSpPr>
          <p:cNvPr id="2" name="Title 1"/>
          <p:cNvSpPr>
            <a:spLocks noGrp="1"/>
          </p:cNvSpPr>
          <p:nvPr>
            <p:ph type="title"/>
          </p:nvPr>
        </p:nvSpPr>
        <p:spPr>
          <a:xfrm>
            <a:off x="913806" y="4565255"/>
            <a:ext cx="10355326" cy="543472"/>
          </a:xfrm>
        </p:spPr>
        <p:txBody>
          <a:bodyPr anchor="b">
            <a:normAutofit/>
          </a:bodyPr>
          <a:lstStyle>
            <a:lvl1pPr algn="ctr">
              <a:defRPr sz="280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1169349" y="695009"/>
            <a:ext cx="9845346"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913795" y="5108728"/>
            <a:ext cx="1035376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3/22/2017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913795" y="608437"/>
            <a:ext cx="10353762" cy="3534344"/>
          </a:xfrm>
        </p:spPr>
        <p:txBody>
          <a:bodyPr anchor="ctr"/>
          <a:lstStyle>
            <a:lvl1pPr>
              <a:defRPr sz="3200"/>
            </a:lvl1pPr>
          </a:lstStyle>
          <a:p>
            <a:r>
              <a:rPr lang="pl-PL" smtClean="0"/>
              <a:t>Kliknij, aby edytować styl</a:t>
            </a:r>
            <a:endParaRPr lang="en-US" dirty="0"/>
          </a:p>
        </p:txBody>
      </p:sp>
      <p:sp>
        <p:nvSpPr>
          <p:cNvPr id="4" name="Text Placeholder 3"/>
          <p:cNvSpPr>
            <a:spLocks noGrp="1"/>
          </p:cNvSpPr>
          <p:nvPr>
            <p:ph type="body" sz="half" idx="2"/>
          </p:nvPr>
        </p:nvSpPr>
        <p:spPr>
          <a:xfrm>
            <a:off x="913794" y="4295180"/>
            <a:ext cx="10353763"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3/22/2017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pl-PL" smtClean="0"/>
              <a:t>Kliknij, aby edytować styl</a:t>
            </a:r>
            <a:endParaRPr lang="en-US" dirty="0"/>
          </a:p>
        </p:txBody>
      </p:sp>
      <p:sp>
        <p:nvSpPr>
          <p:cNvPr id="12" name="Text Placeholder 3"/>
          <p:cNvSpPr>
            <a:spLocks noGrp="1"/>
          </p:cNvSpPr>
          <p:nvPr>
            <p:ph type="body" sz="half" idx="13"/>
          </p:nvPr>
        </p:nvSpPr>
        <p:spPr>
          <a:xfrm>
            <a:off x="1720644" y="3610032"/>
            <a:ext cx="8752299"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4" name="Text Placeholder 3"/>
          <p:cNvSpPr>
            <a:spLocks noGrp="1"/>
          </p:cNvSpPr>
          <p:nvPr>
            <p:ph type="body" sz="half" idx="2"/>
          </p:nvPr>
        </p:nvSpPr>
        <p:spPr>
          <a:xfrm>
            <a:off x="913794" y="4304353"/>
            <a:ext cx="10353763"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3/22/2017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1" name="TextBox 10"/>
          <p:cNvSpPr txBox="1"/>
          <p:nvPr/>
        </p:nvSpPr>
        <p:spPr>
          <a:xfrm>
            <a:off x="990600" y="88479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504716" y="292825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913794" y="2126942"/>
            <a:ext cx="10353763" cy="2511835"/>
          </a:xfrm>
        </p:spPr>
        <p:txBody>
          <a:bodyPr anchor="b"/>
          <a:lstStyle>
            <a:lvl1pPr>
              <a:defRPr sz="3200"/>
            </a:lvl1pPr>
          </a:lstStyle>
          <a:p>
            <a:r>
              <a:rPr lang="pl-PL" smtClean="0"/>
              <a:t>Kliknij, aby edytować styl</a:t>
            </a:r>
            <a:endParaRPr lang="en-US" dirty="0"/>
          </a:p>
        </p:txBody>
      </p:sp>
      <p:sp>
        <p:nvSpPr>
          <p:cNvPr id="4" name="Text Placeholder 3"/>
          <p:cNvSpPr>
            <a:spLocks noGrp="1"/>
          </p:cNvSpPr>
          <p:nvPr>
            <p:ph type="body" sz="half" idx="2"/>
          </p:nvPr>
        </p:nvSpPr>
        <p:spPr>
          <a:xfrm>
            <a:off x="913784" y="4650556"/>
            <a:ext cx="1035219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3/22/2017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sp>
        <p:nvSpPr>
          <p:cNvPr id="15" name="Title 1"/>
          <p:cNvSpPr>
            <a:spLocks noGrp="1"/>
          </p:cNvSpPr>
          <p:nvPr>
            <p:ph type="title"/>
          </p:nvPr>
        </p:nvSpPr>
        <p:spPr>
          <a:xfrm>
            <a:off x="913795" y="609600"/>
            <a:ext cx="10353762" cy="970450"/>
          </a:xfrm>
        </p:spPr>
        <p:txBody>
          <a:bodyPr/>
          <a:lstStyle/>
          <a:p>
            <a:r>
              <a:rPr lang="pl-PL" smtClean="0"/>
              <a:t>Kliknij, aby edytować styl</a:t>
            </a:r>
            <a:endParaRPr lang="en-US" dirty="0"/>
          </a:p>
        </p:txBody>
      </p:sp>
      <p:sp>
        <p:nvSpPr>
          <p:cNvPr id="7" name="Text Placeholder 2"/>
          <p:cNvSpPr>
            <a:spLocks noGrp="1"/>
          </p:cNvSpPr>
          <p:nvPr>
            <p:ph type="body" idx="1"/>
          </p:nvPr>
        </p:nvSpPr>
        <p:spPr>
          <a:xfrm>
            <a:off x="913795"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8" name="Text Placeholder 3"/>
          <p:cNvSpPr>
            <a:spLocks noGrp="1"/>
          </p:cNvSpPr>
          <p:nvPr>
            <p:ph type="body" sz="half" idx="15"/>
          </p:nvPr>
        </p:nvSpPr>
        <p:spPr>
          <a:xfrm>
            <a:off x="91379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9" name="Text Placeholder 4"/>
          <p:cNvSpPr>
            <a:spLocks noGrp="1"/>
          </p:cNvSpPr>
          <p:nvPr>
            <p:ph type="body" sz="quarter" idx="3"/>
          </p:nvPr>
        </p:nvSpPr>
        <p:spPr>
          <a:xfrm>
            <a:off x="4446711"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10" name="Text Placeholder 3"/>
          <p:cNvSpPr>
            <a:spLocks noGrp="1"/>
          </p:cNvSpPr>
          <p:nvPr>
            <p:ph type="body" sz="half" idx="16"/>
          </p:nvPr>
        </p:nvSpPr>
        <p:spPr>
          <a:xfrm>
            <a:off x="444143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11" name="Text Placeholder 4"/>
          <p:cNvSpPr>
            <a:spLocks noGrp="1"/>
          </p:cNvSpPr>
          <p:nvPr>
            <p:ph type="body" sz="quarter" idx="13"/>
          </p:nvPr>
        </p:nvSpPr>
        <p:spPr>
          <a:xfrm>
            <a:off x="7966572"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12" name="Text Placeholder 3"/>
          <p:cNvSpPr>
            <a:spLocks noGrp="1"/>
          </p:cNvSpPr>
          <p:nvPr>
            <p:ph type="body" sz="half" idx="17"/>
          </p:nvPr>
        </p:nvSpPr>
        <p:spPr>
          <a:xfrm>
            <a:off x="7966572"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3" name="Date Placeholder 2"/>
          <p:cNvSpPr>
            <a:spLocks noGrp="1"/>
          </p:cNvSpPr>
          <p:nvPr>
            <p:ph type="dt" sz="half" idx="10"/>
          </p:nvPr>
        </p:nvSpPr>
        <p:spPr/>
        <p:txBody>
          <a:bodyPr/>
          <a:lstStyle/>
          <a:p>
            <a:fld id="{48A87A34-81AB-432B-8DAE-1953F412C126}" type="datetimeFigureOut">
              <a:rPr lang="en-US" dirty="0"/>
              <a:t>3/22/2017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pic>
        <p:nvPicPr>
          <p:cNvPr id="2" name="Picture 1"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962" y="1818214"/>
            <a:ext cx="3339972" cy="1847851"/>
          </a:xfrm>
          <a:prstGeom prst="rect">
            <a:avLst/>
          </a:prstGeom>
        </p:spPr>
      </p:pic>
      <p:pic>
        <p:nvPicPr>
          <p:cNvPr id="36" name="Picture 35"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3800" y="1818214"/>
            <a:ext cx="3339972" cy="1847851"/>
          </a:xfrm>
          <a:prstGeom prst="rect">
            <a:avLst/>
          </a:prstGeom>
        </p:spPr>
      </p:pic>
      <p:pic>
        <p:nvPicPr>
          <p:cNvPr id="37" name="Picture 36"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6051" y="1818214"/>
            <a:ext cx="3339972" cy="1847851"/>
          </a:xfrm>
          <a:prstGeom prst="rect">
            <a:avLst/>
          </a:prstGeom>
        </p:spPr>
      </p:pic>
      <p:sp>
        <p:nvSpPr>
          <p:cNvPr id="30" name="Title 1"/>
          <p:cNvSpPr>
            <a:spLocks noGrp="1"/>
          </p:cNvSpPr>
          <p:nvPr>
            <p:ph type="title"/>
          </p:nvPr>
        </p:nvSpPr>
        <p:spPr>
          <a:xfrm>
            <a:off x="913794" y="609600"/>
            <a:ext cx="10353763" cy="970450"/>
          </a:xfrm>
        </p:spPr>
        <p:txBody>
          <a:bodyPr/>
          <a:lstStyle/>
          <a:p>
            <a:r>
              <a:rPr lang="pl-PL" smtClean="0"/>
              <a:t>Kliknij, aby edytować styl</a:t>
            </a:r>
            <a:endParaRPr lang="en-US" dirty="0"/>
          </a:p>
        </p:txBody>
      </p:sp>
      <p:sp>
        <p:nvSpPr>
          <p:cNvPr id="19" name="Text Placeholder 2"/>
          <p:cNvSpPr>
            <a:spLocks noGrp="1"/>
          </p:cNvSpPr>
          <p:nvPr>
            <p:ph type="body" idx="1"/>
          </p:nvPr>
        </p:nvSpPr>
        <p:spPr>
          <a:xfrm>
            <a:off x="913795"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20" name="Picture Placeholder 2"/>
          <p:cNvSpPr>
            <a:spLocks noGrp="1" noChangeAspect="1"/>
          </p:cNvSpPr>
          <p:nvPr>
            <p:ph type="pic" idx="15"/>
          </p:nvPr>
        </p:nvSpPr>
        <p:spPr>
          <a:xfrm>
            <a:off x="1018102" y="1938918"/>
            <a:ext cx="3092368"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21" name="Text Placeholder 3"/>
          <p:cNvSpPr>
            <a:spLocks noGrp="1"/>
          </p:cNvSpPr>
          <p:nvPr>
            <p:ph type="body" sz="half" idx="18"/>
          </p:nvPr>
        </p:nvSpPr>
        <p:spPr>
          <a:xfrm>
            <a:off x="913795" y="4480368"/>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22" name="Text Placeholder 4"/>
          <p:cNvSpPr>
            <a:spLocks noGrp="1"/>
          </p:cNvSpPr>
          <p:nvPr>
            <p:ph type="body" sz="quarter" idx="3"/>
          </p:nvPr>
        </p:nvSpPr>
        <p:spPr>
          <a:xfrm>
            <a:off x="4442788"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23" name="Picture Placeholder 2"/>
          <p:cNvSpPr>
            <a:spLocks noGrp="1" noChangeAspect="1"/>
          </p:cNvSpPr>
          <p:nvPr>
            <p:ph type="pic" idx="21"/>
          </p:nvPr>
        </p:nvSpPr>
        <p:spPr>
          <a:xfrm>
            <a:off x="4545743" y="1939094"/>
            <a:ext cx="3092368"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24" name="Text Placeholder 3"/>
          <p:cNvSpPr>
            <a:spLocks noGrp="1"/>
          </p:cNvSpPr>
          <p:nvPr>
            <p:ph type="body" sz="half" idx="19"/>
          </p:nvPr>
        </p:nvSpPr>
        <p:spPr>
          <a:xfrm>
            <a:off x="4441435" y="4480367"/>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25" name="Text Placeholder 4"/>
          <p:cNvSpPr>
            <a:spLocks noGrp="1"/>
          </p:cNvSpPr>
          <p:nvPr>
            <p:ph type="body" sz="quarter" idx="13"/>
          </p:nvPr>
        </p:nvSpPr>
        <p:spPr>
          <a:xfrm>
            <a:off x="7966697"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26" name="Picture Placeholder 2"/>
          <p:cNvSpPr>
            <a:spLocks noGrp="1" noChangeAspect="1"/>
          </p:cNvSpPr>
          <p:nvPr>
            <p:ph type="pic" idx="22"/>
          </p:nvPr>
        </p:nvSpPr>
        <p:spPr>
          <a:xfrm>
            <a:off x="8075698" y="1934432"/>
            <a:ext cx="3092368"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27" name="Text Placeholder 3"/>
          <p:cNvSpPr>
            <a:spLocks noGrp="1"/>
          </p:cNvSpPr>
          <p:nvPr>
            <p:ph type="body" sz="half" idx="20"/>
          </p:nvPr>
        </p:nvSpPr>
        <p:spPr>
          <a:xfrm>
            <a:off x="7966572" y="4480365"/>
            <a:ext cx="3300984"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3" name="Date Placeholder 2"/>
          <p:cNvSpPr>
            <a:spLocks noGrp="1"/>
          </p:cNvSpPr>
          <p:nvPr>
            <p:ph type="dt" sz="half" idx="10"/>
          </p:nvPr>
        </p:nvSpPr>
        <p:spPr/>
        <p:txBody>
          <a:bodyPr/>
          <a:lstStyle/>
          <a:p>
            <a:fld id="{48A87A34-81AB-432B-8DAE-1953F412C126}" type="datetimeFigureOut">
              <a:rPr lang="en-US" dirty="0"/>
              <a:t>3/22/2017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3/22/2017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3068" y="609599"/>
            <a:ext cx="2284487" cy="5181601"/>
          </a:xfrm>
        </p:spPr>
        <p:txBody>
          <a:bodyPr vert="eaVert"/>
          <a:lstStyle>
            <a:lvl1pPr algn="l">
              <a:defRPr/>
            </a:lvl1pPr>
          </a:lstStyle>
          <a:p>
            <a:r>
              <a:rPr lang="pl-PL" smtClean="0"/>
              <a:t>Kliknij, aby edytować styl</a:t>
            </a:r>
            <a:endParaRPr lang="en-US" dirty="0"/>
          </a:p>
        </p:txBody>
      </p:sp>
      <p:sp>
        <p:nvSpPr>
          <p:cNvPr id="3" name="Vertical Text Placeholder 2"/>
          <p:cNvSpPr>
            <a:spLocks noGrp="1"/>
          </p:cNvSpPr>
          <p:nvPr>
            <p:ph type="body" orient="vert" idx="1"/>
          </p:nvPr>
        </p:nvSpPr>
        <p:spPr>
          <a:xfrm>
            <a:off x="913796" y="609599"/>
            <a:ext cx="7916872" cy="5181601"/>
          </a:xfrm>
        </p:spPr>
        <p:txBody>
          <a:bodyPr vert="eaVert" ancho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3/22/2017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3/22/2017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295401" y="1761067"/>
            <a:ext cx="9590550" cy="1828813"/>
          </a:xfrm>
        </p:spPr>
        <p:txBody>
          <a:bodyPr anchor="b"/>
          <a:lstStyle>
            <a:lvl1pPr algn="ctr">
              <a:defRPr sz="4000" b="0" cap="none"/>
            </a:lvl1pPr>
          </a:lstStyle>
          <a:p>
            <a:r>
              <a:rPr lang="pl-PL" smtClean="0"/>
              <a:t>Kliknij, aby edytować styl</a:t>
            </a:r>
            <a:endParaRPr lang="en-US" dirty="0"/>
          </a:p>
        </p:txBody>
      </p:sp>
      <p:sp>
        <p:nvSpPr>
          <p:cNvPr id="3" name="Text Placeholder 2"/>
          <p:cNvSpPr>
            <a:spLocks noGrp="1"/>
          </p:cNvSpPr>
          <p:nvPr>
            <p:ph type="body" idx="1"/>
          </p:nvPr>
        </p:nvSpPr>
        <p:spPr>
          <a:xfrm>
            <a:off x="1295401" y="3589879"/>
            <a:ext cx="9590550"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8E36636D-D922-432D-A958-524484B5923D}" type="datetimeFigureOut">
              <a:rPr lang="en-US" dirty="0"/>
              <a:pPr/>
              <a:t>3/22/2017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913795" y="1732449"/>
            <a:ext cx="5060497" cy="4058750"/>
          </a:xfrm>
        </p:spPr>
        <p:txBody>
          <a:bodyPr anchor="t">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6202892" y="1732449"/>
            <a:ext cx="5064665" cy="4058751"/>
          </a:xfrm>
        </p:spPr>
        <p:txBody>
          <a:bodyPr anchor="t">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8E36636D-D922-432D-A958-524484B5923D}" type="datetimeFigureOut">
              <a:rPr lang="en-US" dirty="0"/>
              <a:pPr/>
              <a:t>3/22/2017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pic>
        <p:nvPicPr>
          <p:cNvPr id="20" name="Picture 19"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795" y="1734506"/>
            <a:ext cx="5089072" cy="4148769"/>
          </a:xfrm>
          <a:prstGeom prst="rect">
            <a:avLst/>
          </a:prstGeom>
        </p:spPr>
      </p:pic>
      <p:pic>
        <p:nvPicPr>
          <p:cNvPr id="21" name="Picture 20"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8485" y="1734506"/>
            <a:ext cx="5089072" cy="4148769"/>
          </a:xfrm>
          <a:prstGeom prst="rect">
            <a:avLst/>
          </a:prstGeom>
        </p:spPr>
      </p:pic>
      <p:sp>
        <p:nvSpPr>
          <p:cNvPr id="2" name="Title 1"/>
          <p:cNvSpPr>
            <a:spLocks noGrp="1"/>
          </p:cNvSpPr>
          <p:nvPr>
            <p:ph type="title"/>
          </p:nvPr>
        </p:nvSpPr>
        <p:spPr/>
        <p:txBody>
          <a:bodyPr/>
          <a:lstStyle>
            <a:lvl1pPr>
              <a:defRPr/>
            </a:lvl1pPr>
          </a:lstStyle>
          <a:p>
            <a:r>
              <a:rPr lang="pl-PL" smtClean="0"/>
              <a:t>Kliknij, aby edytować styl</a:t>
            </a:r>
            <a:endParaRPr lang="en-US" dirty="0"/>
          </a:p>
        </p:txBody>
      </p:sp>
      <p:sp>
        <p:nvSpPr>
          <p:cNvPr id="3" name="Text Placeholder 2"/>
          <p:cNvSpPr>
            <a:spLocks noGrp="1"/>
          </p:cNvSpPr>
          <p:nvPr>
            <p:ph type="body" idx="1"/>
          </p:nvPr>
        </p:nvSpPr>
        <p:spPr>
          <a:xfrm>
            <a:off x="1005872" y="1835254"/>
            <a:ext cx="4876344"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1005872" y="2380137"/>
            <a:ext cx="4876344" cy="3411063"/>
          </a:xfrm>
        </p:spPr>
        <p:txBody>
          <a:bodyPr anchor="t">
            <a:normAutofit/>
          </a:bodyPr>
          <a:lstStyle>
            <a:lvl1pPr>
              <a:defRPr sz="1800"/>
            </a:lvl1pPr>
            <a:lvl2pPr>
              <a:defRPr sz="1600"/>
            </a:lvl2pPr>
            <a:lvl3pPr>
              <a:defRPr sz="1400"/>
            </a:lvl3pPr>
            <a:lvl4pPr>
              <a:defRPr sz="1200"/>
            </a:lvl4pPr>
            <a:lvl5pPr>
              <a:defRPr sz="1200"/>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6294967" y="1835254"/>
            <a:ext cx="4895330"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6294967" y="2380137"/>
            <a:ext cx="4895330" cy="3411063"/>
          </a:xfrm>
        </p:spPr>
        <p:txBody>
          <a:bodyPr anchor="t">
            <a:normAutofit/>
          </a:bodyPr>
          <a:lstStyle>
            <a:lvl1pPr>
              <a:defRPr sz="1800"/>
            </a:lvl1pPr>
            <a:lvl2pPr>
              <a:defRPr sz="1600"/>
            </a:lvl2pPr>
            <a:lvl3pPr>
              <a:defRPr sz="1400"/>
            </a:lvl3pPr>
            <a:lvl4pPr>
              <a:defRPr sz="1200"/>
            </a:lvl4pPr>
            <a:lvl5pPr>
              <a:defRPr sz="1200"/>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8E36636D-D922-432D-A958-524484B5923D}" type="datetimeFigureOut">
              <a:rPr lang="en-US" dirty="0"/>
              <a:pPr/>
              <a:t>3/22/2017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8E36636D-D922-432D-A958-524484B5923D}" type="datetimeFigureOut">
              <a:rPr lang="en-US" dirty="0"/>
              <a:pPr/>
              <a:t>3/22/2017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dirty="0"/>
              <a:pPr/>
              <a:t>3/22/2017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3706889" cy="1821918"/>
          </a:xfrm>
        </p:spPr>
        <p:txBody>
          <a:bodyPr anchor="b">
            <a:normAutofit/>
          </a:bodyPr>
          <a:lstStyle>
            <a:lvl1pPr algn="ctr">
              <a:defRPr sz="2400" b="0"/>
            </a:lvl1pPr>
          </a:lstStyle>
          <a:p>
            <a:r>
              <a:rPr lang="pl-PL" smtClean="0"/>
              <a:t>Kliknij, aby edytować styl</a:t>
            </a:r>
            <a:endParaRPr lang="en-US" dirty="0"/>
          </a:p>
        </p:txBody>
      </p:sp>
      <p:sp>
        <p:nvSpPr>
          <p:cNvPr id="3" name="Content Placeholder 2"/>
          <p:cNvSpPr>
            <a:spLocks noGrp="1"/>
          </p:cNvSpPr>
          <p:nvPr>
            <p:ph idx="1"/>
          </p:nvPr>
        </p:nvSpPr>
        <p:spPr>
          <a:xfrm>
            <a:off x="4855633" y="609600"/>
            <a:ext cx="6411924" cy="5181600"/>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913795" y="2431518"/>
            <a:ext cx="3706889"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8E36636D-D922-432D-A958-524484B5923D}" type="datetimeFigureOut">
              <a:rPr lang="en-US" dirty="0"/>
              <a:pPr/>
              <a:t>3/22/2017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pic>
        <p:nvPicPr>
          <p:cNvPr id="22" name="Picture 21" descr="Slate-V2-H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3665" y="609600"/>
            <a:ext cx="3584166" cy="5204832"/>
          </a:xfrm>
          <a:prstGeom prst="rect">
            <a:avLst/>
          </a:prstGeom>
        </p:spPr>
      </p:pic>
      <p:sp>
        <p:nvSpPr>
          <p:cNvPr id="2" name="Title 1"/>
          <p:cNvSpPr>
            <a:spLocks noGrp="1"/>
          </p:cNvSpPr>
          <p:nvPr>
            <p:ph type="title"/>
          </p:nvPr>
        </p:nvSpPr>
        <p:spPr>
          <a:xfrm>
            <a:off x="913795" y="609923"/>
            <a:ext cx="5934949" cy="1829338"/>
          </a:xfrm>
        </p:spPr>
        <p:txBody>
          <a:bodyPr anchor="b">
            <a:noAutofit/>
          </a:bodyPr>
          <a:lstStyle>
            <a:lvl1pPr algn="ctr">
              <a:defRPr sz="3200" b="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7442551" y="763702"/>
            <a:ext cx="3275751"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4" name="Text Placeholder 3"/>
          <p:cNvSpPr>
            <a:spLocks noGrp="1"/>
          </p:cNvSpPr>
          <p:nvPr>
            <p:ph type="body" sz="half" idx="2"/>
          </p:nvPr>
        </p:nvSpPr>
        <p:spPr>
          <a:xfrm>
            <a:off x="913795" y="2439261"/>
            <a:ext cx="5934949"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8E36636D-D922-432D-A958-524484B5923D}" type="datetimeFigureOut">
              <a:rPr lang="en-US" dirty="0"/>
              <a:pPr/>
              <a:t>3/22/2017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pl-PL" smtClean="0"/>
              <a:t>Kliknij, aby edytować styl</a:t>
            </a:r>
            <a:endParaRPr lang="en-US" dirty="0"/>
          </a:p>
        </p:txBody>
      </p:sp>
      <p:sp>
        <p:nvSpPr>
          <p:cNvPr id="3" name="Text Placeholder 2"/>
          <p:cNvSpPr>
            <a:spLocks noGrp="1"/>
          </p:cNvSpPr>
          <p:nvPr>
            <p:ph type="body" idx="1"/>
          </p:nvPr>
        </p:nvSpPr>
        <p:spPr>
          <a:xfrm>
            <a:off x="913795" y="1732449"/>
            <a:ext cx="1035376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8E36636D-D922-432D-A958-524484B5923D}" type="datetimeFigureOut">
              <a:rPr lang="en-US" dirty="0"/>
              <a:pPr/>
              <a:t>3/22/2017</a:t>
            </a:fld>
            <a:endParaRPr lang="en-US" dirty="0"/>
          </a:p>
        </p:txBody>
      </p:sp>
      <p:sp>
        <p:nvSpPr>
          <p:cNvPr id="5" name="Footer Placeholder 4"/>
          <p:cNvSpPr>
            <a:spLocks noGrp="1"/>
          </p:cNvSpPr>
          <p:nvPr>
            <p:ph type="ftr" sz="quarter" idx="3"/>
          </p:nvPr>
        </p:nvSpPr>
        <p:spPr>
          <a:xfrm>
            <a:off x="913795" y="5883275"/>
            <a:ext cx="6672865"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DF28FB93-0A08-4E7D-8E63-9EFA29F1E093}"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2" r:id="rId10"/>
    <p:sldLayoutId id="2147483853" r:id="rId11"/>
    <p:sldLayoutId id="2147483854" r:id="rId12"/>
    <p:sldLayoutId id="2147483855" r:id="rId13"/>
    <p:sldLayoutId id="2147483858" r:id="rId14"/>
    <p:sldLayoutId id="2147483859" r:id="rId15"/>
    <p:sldLayoutId id="2147483850" r:id="rId16"/>
    <p:sldLayoutId id="2147483851" r:id="rId17"/>
  </p:sldLayoutIdLst>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err="1" smtClean="0"/>
              <a:t>Agreements</a:t>
            </a:r>
            <a:endParaRPr lang="en-GB" dirty="0"/>
          </a:p>
        </p:txBody>
      </p:sp>
      <p:sp>
        <p:nvSpPr>
          <p:cNvPr id="3" name="Podtytuł 2"/>
          <p:cNvSpPr>
            <a:spLocks noGrp="1"/>
          </p:cNvSpPr>
          <p:nvPr>
            <p:ph type="subTitle" idx="1"/>
          </p:nvPr>
        </p:nvSpPr>
        <p:spPr>
          <a:xfrm>
            <a:off x="278296" y="5808133"/>
            <a:ext cx="9440034" cy="1049867"/>
          </a:xfrm>
        </p:spPr>
        <p:txBody>
          <a:bodyPr/>
          <a:lstStyle/>
          <a:p>
            <a:pPr algn="l"/>
            <a:r>
              <a:rPr lang="pl-PL" dirty="0" smtClean="0"/>
              <a:t>© Łukasz Stępkowski</a:t>
            </a:r>
            <a:endParaRPr lang="en-GB" dirty="0"/>
          </a:p>
        </p:txBody>
      </p:sp>
    </p:spTree>
    <p:extLst>
      <p:ext uri="{BB962C8B-B14F-4D97-AF65-F5344CB8AC3E}">
        <p14:creationId xmlns:p14="http://schemas.microsoft.com/office/powerpoint/2010/main" val="2257982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20774" y="311427"/>
            <a:ext cx="10353762" cy="523461"/>
          </a:xfrm>
        </p:spPr>
        <p:txBody>
          <a:bodyPr>
            <a:normAutofit fontScale="90000"/>
          </a:bodyPr>
          <a:lstStyle/>
          <a:p>
            <a:r>
              <a:rPr lang="pl-PL" dirty="0" err="1" smtClean="0"/>
              <a:t>Agreements</a:t>
            </a:r>
            <a:r>
              <a:rPr lang="pl-PL" dirty="0" smtClean="0"/>
              <a:t> – a </a:t>
            </a:r>
            <a:r>
              <a:rPr lang="pl-PL" dirty="0" err="1" smtClean="0"/>
              <a:t>case</a:t>
            </a:r>
            <a:r>
              <a:rPr lang="pl-PL" dirty="0" smtClean="0"/>
              <a:t> </a:t>
            </a:r>
            <a:r>
              <a:rPr lang="pl-PL" dirty="0" err="1" smtClean="0"/>
              <a:t>study</a:t>
            </a:r>
            <a:endParaRPr lang="en-GB" dirty="0"/>
          </a:p>
        </p:txBody>
      </p:sp>
      <p:sp>
        <p:nvSpPr>
          <p:cNvPr id="3" name="Symbol zastępczy zawartości 2"/>
          <p:cNvSpPr>
            <a:spLocks noGrp="1"/>
          </p:cNvSpPr>
          <p:nvPr>
            <p:ph idx="1"/>
          </p:nvPr>
        </p:nvSpPr>
        <p:spPr>
          <a:xfrm>
            <a:off x="427382" y="1063487"/>
            <a:ext cx="11340547" cy="5486400"/>
          </a:xfrm>
        </p:spPr>
        <p:txBody>
          <a:bodyPr/>
          <a:lstStyle/>
          <a:p>
            <a:r>
              <a:rPr lang="pl-PL" dirty="0" err="1" smtClean="0"/>
              <a:t>An</a:t>
            </a:r>
            <a:r>
              <a:rPr lang="pl-PL" dirty="0" smtClean="0"/>
              <a:t> </a:t>
            </a:r>
            <a:r>
              <a:rPr lang="pl-PL" dirty="0" err="1" smtClean="0"/>
              <a:t>undertaking</a:t>
            </a:r>
            <a:r>
              <a:rPr lang="pl-PL" dirty="0" smtClean="0"/>
              <a:t> A, a </a:t>
            </a:r>
            <a:r>
              <a:rPr lang="pl-PL" dirty="0" err="1" smtClean="0"/>
              <a:t>leading</a:t>
            </a:r>
            <a:r>
              <a:rPr lang="pl-PL" dirty="0" smtClean="0"/>
              <a:t> </a:t>
            </a:r>
            <a:r>
              <a:rPr lang="pl-PL" dirty="0" err="1" smtClean="0"/>
              <a:t>producer</a:t>
            </a:r>
            <a:r>
              <a:rPr lang="pl-PL" dirty="0" smtClean="0"/>
              <a:t> of </a:t>
            </a:r>
            <a:r>
              <a:rPr lang="pl-PL" dirty="0" err="1" smtClean="0"/>
              <a:t>premium</a:t>
            </a:r>
            <a:r>
              <a:rPr lang="pl-PL" dirty="0" smtClean="0"/>
              <a:t> </a:t>
            </a:r>
            <a:r>
              <a:rPr lang="pl-PL" dirty="0" err="1" smtClean="0"/>
              <a:t>Polish</a:t>
            </a:r>
            <a:r>
              <a:rPr lang="pl-PL" dirty="0" smtClean="0"/>
              <a:t> </a:t>
            </a:r>
            <a:r>
              <a:rPr lang="pl-PL" dirty="0" err="1" smtClean="0"/>
              <a:t>vodka</a:t>
            </a:r>
            <a:r>
              <a:rPr lang="pl-PL" dirty="0" smtClean="0"/>
              <a:t>, </a:t>
            </a:r>
            <a:r>
              <a:rPr lang="pl-PL" dirty="0" err="1" smtClean="0"/>
              <a:t>organised</a:t>
            </a:r>
            <a:r>
              <a:rPr lang="pl-PL" dirty="0" smtClean="0"/>
              <a:t> a </a:t>
            </a:r>
            <a:r>
              <a:rPr lang="pl-PL" dirty="0" err="1" smtClean="0"/>
              <a:t>two-day</a:t>
            </a:r>
            <a:r>
              <a:rPr lang="pl-PL" dirty="0" smtClean="0"/>
              <a:t> </a:t>
            </a:r>
            <a:r>
              <a:rPr lang="pl-PL" dirty="0" err="1" smtClean="0"/>
              <a:t>social</a:t>
            </a:r>
            <a:r>
              <a:rPr lang="pl-PL" dirty="0" smtClean="0"/>
              <a:t> </a:t>
            </a:r>
            <a:r>
              <a:rPr lang="pl-PL" dirty="0" err="1" smtClean="0"/>
              <a:t>meeting</a:t>
            </a:r>
            <a:r>
              <a:rPr lang="pl-PL" dirty="0" smtClean="0"/>
              <a:t> with </a:t>
            </a:r>
            <a:r>
              <a:rPr lang="pl-PL" dirty="0" err="1" smtClean="0"/>
              <a:t>its</a:t>
            </a:r>
            <a:r>
              <a:rPr lang="pl-PL" dirty="0" smtClean="0"/>
              <a:t> </a:t>
            </a:r>
            <a:r>
              <a:rPr lang="pl-PL" dirty="0" err="1" smtClean="0"/>
              <a:t>fellow</a:t>
            </a:r>
            <a:r>
              <a:rPr lang="pl-PL" dirty="0" smtClean="0"/>
              <a:t> </a:t>
            </a:r>
            <a:r>
              <a:rPr lang="pl-PL" dirty="0" err="1" smtClean="0"/>
              <a:t>manufacturers</a:t>
            </a:r>
            <a:r>
              <a:rPr lang="pl-PL" dirty="0" smtClean="0"/>
              <a:t> (i.e. </a:t>
            </a:r>
            <a:r>
              <a:rPr lang="pl-PL" dirty="0" err="1" smtClean="0"/>
              <a:t>competitors</a:t>
            </a:r>
            <a:r>
              <a:rPr lang="pl-PL" dirty="0" smtClean="0"/>
              <a:t>) and </a:t>
            </a:r>
            <a:r>
              <a:rPr lang="pl-PL" dirty="0" err="1" smtClean="0"/>
              <a:t>distributors</a:t>
            </a:r>
            <a:r>
              <a:rPr lang="pl-PL" dirty="0" smtClean="0"/>
              <a:t> in a </a:t>
            </a:r>
            <a:r>
              <a:rPr lang="pl-PL" dirty="0" err="1" smtClean="0"/>
              <a:t>mountain</a:t>
            </a:r>
            <a:r>
              <a:rPr lang="pl-PL" dirty="0" smtClean="0"/>
              <a:t> resort </a:t>
            </a:r>
            <a:r>
              <a:rPr lang="pl-PL" dirty="0" err="1" smtClean="0"/>
              <a:t>below</a:t>
            </a:r>
            <a:r>
              <a:rPr lang="pl-PL" dirty="0" smtClean="0"/>
              <a:t> Tatra mountains. </a:t>
            </a:r>
            <a:r>
              <a:rPr lang="pl-PL" dirty="0" err="1" smtClean="0"/>
              <a:t>Needless</a:t>
            </a:r>
            <a:r>
              <a:rPr lang="pl-PL" dirty="0" smtClean="0"/>
              <a:t> to </a:t>
            </a:r>
            <a:r>
              <a:rPr lang="pl-PL" dirty="0" err="1" smtClean="0"/>
              <a:t>say</a:t>
            </a:r>
            <a:r>
              <a:rPr lang="pl-PL" dirty="0" smtClean="0"/>
              <a:t>, the </a:t>
            </a:r>
            <a:r>
              <a:rPr lang="pl-PL" dirty="0" err="1" smtClean="0"/>
              <a:t>official</a:t>
            </a:r>
            <a:r>
              <a:rPr lang="pl-PL" dirty="0" smtClean="0"/>
              <a:t> </a:t>
            </a:r>
            <a:r>
              <a:rPr lang="pl-PL" dirty="0" err="1" smtClean="0"/>
              <a:t>flagship</a:t>
            </a:r>
            <a:r>
              <a:rPr lang="pl-PL" dirty="0" smtClean="0"/>
              <a:t> </a:t>
            </a:r>
            <a:r>
              <a:rPr lang="pl-PL" dirty="0" err="1" smtClean="0"/>
              <a:t>product</a:t>
            </a:r>
            <a:r>
              <a:rPr lang="pl-PL" dirty="0" smtClean="0"/>
              <a:t> of A </a:t>
            </a:r>
            <a:r>
              <a:rPr lang="pl-PL" dirty="0" err="1" smtClean="0"/>
              <a:t>has</a:t>
            </a:r>
            <a:r>
              <a:rPr lang="pl-PL" dirty="0" smtClean="0"/>
              <a:t> </a:t>
            </a:r>
            <a:r>
              <a:rPr lang="pl-PL" dirty="0" err="1" smtClean="0"/>
              <a:t>been</a:t>
            </a:r>
            <a:r>
              <a:rPr lang="pl-PL" dirty="0" smtClean="0"/>
              <a:t> </a:t>
            </a:r>
            <a:r>
              <a:rPr lang="pl-PL" dirty="0" err="1" smtClean="0"/>
              <a:t>made</a:t>
            </a:r>
            <a:r>
              <a:rPr lang="pl-PL" dirty="0" smtClean="0"/>
              <a:t> </a:t>
            </a:r>
            <a:r>
              <a:rPr lang="pl-PL" dirty="0" err="1" smtClean="0"/>
              <a:t>available</a:t>
            </a:r>
            <a:r>
              <a:rPr lang="pl-PL" dirty="0" smtClean="0"/>
              <a:t> for </a:t>
            </a:r>
            <a:r>
              <a:rPr lang="pl-PL" dirty="0" err="1" smtClean="0"/>
              <a:t>everyone</a:t>
            </a:r>
            <a:r>
              <a:rPr lang="pl-PL" dirty="0" smtClean="0"/>
              <a:t> </a:t>
            </a:r>
            <a:r>
              <a:rPr lang="pl-PL" dirty="0" err="1" smtClean="0"/>
              <a:t>concerned</a:t>
            </a:r>
            <a:r>
              <a:rPr lang="pl-PL" dirty="0" smtClean="0"/>
              <a:t> in ample </a:t>
            </a:r>
            <a:r>
              <a:rPr lang="pl-PL" dirty="0" err="1" smtClean="0"/>
              <a:t>quantities</a:t>
            </a:r>
            <a:r>
              <a:rPr lang="pl-PL" dirty="0" smtClean="0"/>
              <a:t>. </a:t>
            </a:r>
            <a:r>
              <a:rPr lang="pl-PL" dirty="0" err="1" smtClean="0"/>
              <a:t>Several</a:t>
            </a:r>
            <a:r>
              <a:rPr lang="pl-PL" dirty="0" smtClean="0"/>
              <a:t> of the </a:t>
            </a:r>
            <a:r>
              <a:rPr lang="pl-PL" dirty="0" err="1" smtClean="0"/>
              <a:t>competitors</a:t>
            </a:r>
            <a:r>
              <a:rPr lang="pl-PL" dirty="0" smtClean="0"/>
              <a:t> </a:t>
            </a:r>
            <a:r>
              <a:rPr lang="pl-PL" dirty="0" err="1" smtClean="0"/>
              <a:t>arrived</a:t>
            </a:r>
            <a:r>
              <a:rPr lang="pl-PL" dirty="0" smtClean="0"/>
              <a:t> </a:t>
            </a:r>
            <a:r>
              <a:rPr lang="pl-PL" dirty="0" err="1" smtClean="0"/>
              <a:t>late</a:t>
            </a:r>
            <a:r>
              <a:rPr lang="pl-PL" dirty="0" smtClean="0"/>
              <a:t> to the </a:t>
            </a:r>
            <a:r>
              <a:rPr lang="pl-PL" dirty="0" err="1" smtClean="0"/>
              <a:t>meeting</a:t>
            </a:r>
            <a:r>
              <a:rPr lang="pl-PL" dirty="0" smtClean="0"/>
              <a:t>.</a:t>
            </a:r>
          </a:p>
          <a:p>
            <a:r>
              <a:rPr lang="pl-PL" dirty="0" err="1" smtClean="0"/>
              <a:t>During</a:t>
            </a:r>
            <a:r>
              <a:rPr lang="pl-PL" dirty="0" smtClean="0"/>
              <a:t> the </a:t>
            </a:r>
            <a:r>
              <a:rPr lang="pl-PL" dirty="0" err="1" smtClean="0"/>
              <a:t>meeting</a:t>
            </a:r>
            <a:r>
              <a:rPr lang="pl-PL" dirty="0" smtClean="0"/>
              <a:t>, </a:t>
            </a:r>
            <a:r>
              <a:rPr lang="pl-PL" dirty="0" err="1" smtClean="0"/>
              <a:t>A’s</a:t>
            </a:r>
            <a:r>
              <a:rPr lang="pl-PL" dirty="0" smtClean="0"/>
              <a:t> CEO </a:t>
            </a:r>
            <a:r>
              <a:rPr lang="pl-PL" dirty="0" err="1" smtClean="0"/>
              <a:t>proposed</a:t>
            </a:r>
            <a:r>
              <a:rPr lang="pl-PL" dirty="0" smtClean="0"/>
              <a:t> </a:t>
            </a:r>
            <a:r>
              <a:rPr lang="pl-PL" dirty="0" err="1" smtClean="0"/>
              <a:t>that</a:t>
            </a:r>
            <a:r>
              <a:rPr lang="pl-PL" dirty="0" smtClean="0"/>
              <a:t>, in order to </a:t>
            </a:r>
            <a:r>
              <a:rPr lang="pl-PL" dirty="0" err="1" smtClean="0"/>
              <a:t>introduce</a:t>
            </a:r>
            <a:r>
              <a:rPr lang="pl-PL" dirty="0" smtClean="0"/>
              <a:t> a </a:t>
            </a:r>
            <a:r>
              <a:rPr lang="pl-PL" dirty="0" err="1" smtClean="0"/>
              <a:t>new</a:t>
            </a:r>
            <a:r>
              <a:rPr lang="pl-PL" dirty="0" smtClean="0"/>
              <a:t>, </a:t>
            </a:r>
            <a:r>
              <a:rPr lang="pl-PL" dirty="0" err="1" smtClean="0"/>
              <a:t>better</a:t>
            </a:r>
            <a:r>
              <a:rPr lang="pl-PL" dirty="0" smtClean="0"/>
              <a:t> </a:t>
            </a:r>
            <a:r>
              <a:rPr lang="pl-PL" dirty="0" err="1" smtClean="0"/>
              <a:t>approach</a:t>
            </a:r>
            <a:r>
              <a:rPr lang="pl-PL" dirty="0" smtClean="0"/>
              <a:t> of the </a:t>
            </a:r>
            <a:r>
              <a:rPr lang="pl-PL" dirty="0" err="1" smtClean="0"/>
              <a:t>industry</a:t>
            </a:r>
            <a:r>
              <a:rPr lang="pl-PL" dirty="0" smtClean="0"/>
              <a:t> as to the </a:t>
            </a:r>
            <a:r>
              <a:rPr lang="pl-PL" dirty="0" err="1" smtClean="0"/>
              <a:t>consumers</a:t>
            </a:r>
            <a:r>
              <a:rPr lang="pl-PL" dirty="0" smtClean="0"/>
              <a:t>, the </a:t>
            </a:r>
            <a:r>
              <a:rPr lang="pl-PL" dirty="0" err="1" smtClean="0"/>
              <a:t>vodka</a:t>
            </a:r>
            <a:r>
              <a:rPr lang="pl-PL" dirty="0" smtClean="0"/>
              <a:t> </a:t>
            </a:r>
            <a:r>
              <a:rPr lang="pl-PL" dirty="0" err="1" smtClean="0"/>
              <a:t>industry</a:t>
            </a:r>
            <a:r>
              <a:rPr lang="pl-PL" dirty="0" smtClean="0"/>
              <a:t> </a:t>
            </a:r>
            <a:r>
              <a:rPr lang="pl-PL" dirty="0" err="1" smtClean="0"/>
              <a:t>should</a:t>
            </a:r>
            <a:r>
              <a:rPr lang="pl-PL" dirty="0" smtClean="0"/>
              <a:t> </a:t>
            </a:r>
            <a:r>
              <a:rPr lang="pl-PL" dirty="0" err="1" smtClean="0"/>
              <a:t>coordinate</a:t>
            </a:r>
            <a:r>
              <a:rPr lang="pl-PL" dirty="0" smtClean="0"/>
              <a:t> </a:t>
            </a:r>
            <a:r>
              <a:rPr lang="pl-PL" dirty="0" err="1" smtClean="0"/>
              <a:t>its</a:t>
            </a:r>
            <a:r>
              <a:rPr lang="pl-PL" dirty="0" smtClean="0"/>
              <a:t> </a:t>
            </a:r>
            <a:r>
              <a:rPr lang="pl-PL" dirty="0" err="1" smtClean="0"/>
              <a:t>efforts</a:t>
            </a:r>
            <a:r>
              <a:rPr lang="pl-PL" dirty="0" smtClean="0"/>
              <a:t> to </a:t>
            </a:r>
            <a:r>
              <a:rPr lang="pl-PL" dirty="0" err="1" smtClean="0"/>
              <a:t>minimize</a:t>
            </a:r>
            <a:r>
              <a:rPr lang="pl-PL" dirty="0" smtClean="0"/>
              <a:t> </a:t>
            </a:r>
            <a:r>
              <a:rPr lang="pl-PL" dirty="0" err="1" smtClean="0"/>
              <a:t>harmful</a:t>
            </a:r>
            <a:r>
              <a:rPr lang="pl-PL" dirty="0" smtClean="0"/>
              <a:t> </a:t>
            </a:r>
            <a:r>
              <a:rPr lang="pl-PL" dirty="0" err="1" smtClean="0"/>
              <a:t>effects</a:t>
            </a:r>
            <a:r>
              <a:rPr lang="pl-PL" dirty="0" smtClean="0"/>
              <a:t> of </a:t>
            </a:r>
            <a:r>
              <a:rPr lang="pl-PL" dirty="0" err="1" smtClean="0"/>
              <a:t>alcohol</a:t>
            </a:r>
            <a:r>
              <a:rPr lang="pl-PL" dirty="0" smtClean="0"/>
              <a:t> </a:t>
            </a:r>
            <a:r>
              <a:rPr lang="pl-PL" dirty="0" err="1" smtClean="0"/>
              <a:t>consumption</a:t>
            </a:r>
            <a:r>
              <a:rPr lang="pl-PL" dirty="0" smtClean="0"/>
              <a:t>. </a:t>
            </a:r>
            <a:r>
              <a:rPr lang="pl-PL" dirty="0" err="1" smtClean="0"/>
              <a:t>A’s</a:t>
            </a:r>
            <a:r>
              <a:rPr lang="pl-PL" dirty="0" smtClean="0"/>
              <a:t> CEO </a:t>
            </a:r>
            <a:r>
              <a:rPr lang="pl-PL" dirty="0" err="1" smtClean="0"/>
              <a:t>posited</a:t>
            </a:r>
            <a:r>
              <a:rPr lang="pl-PL" dirty="0" smtClean="0"/>
              <a:t> </a:t>
            </a:r>
            <a:r>
              <a:rPr lang="pl-PL" dirty="0" err="1" smtClean="0"/>
              <a:t>that</a:t>
            </a:r>
            <a:r>
              <a:rPr lang="pl-PL" dirty="0" smtClean="0"/>
              <a:t> </a:t>
            </a:r>
            <a:r>
              <a:rPr lang="pl-PL" dirty="0" err="1" smtClean="0"/>
              <a:t>it</a:t>
            </a:r>
            <a:r>
              <a:rPr lang="pl-PL" dirty="0" smtClean="0"/>
              <a:t> </a:t>
            </a:r>
            <a:r>
              <a:rPr lang="pl-PL" dirty="0" err="1" smtClean="0"/>
              <a:t>should</a:t>
            </a:r>
            <a:r>
              <a:rPr lang="pl-PL" dirty="0" smtClean="0"/>
              <a:t> be </a:t>
            </a:r>
            <a:r>
              <a:rPr lang="pl-PL" dirty="0" err="1" smtClean="0"/>
              <a:t>done</a:t>
            </a:r>
            <a:r>
              <a:rPr lang="pl-PL" dirty="0" smtClean="0"/>
              <a:t> by </a:t>
            </a:r>
            <a:r>
              <a:rPr lang="pl-PL" dirty="0" err="1" smtClean="0"/>
              <a:t>way</a:t>
            </a:r>
            <a:r>
              <a:rPr lang="pl-PL" dirty="0" smtClean="0"/>
              <a:t> of </a:t>
            </a:r>
            <a:r>
              <a:rPr lang="pl-PL" dirty="0" err="1" smtClean="0"/>
              <a:t>setting</a:t>
            </a:r>
            <a:r>
              <a:rPr lang="pl-PL" dirty="0" smtClean="0"/>
              <a:t> </a:t>
            </a:r>
            <a:r>
              <a:rPr lang="pl-PL" dirty="0" err="1" smtClean="0"/>
              <a:t>up</a:t>
            </a:r>
            <a:r>
              <a:rPr lang="pl-PL" dirty="0" smtClean="0"/>
              <a:t> </a:t>
            </a:r>
            <a:r>
              <a:rPr lang="pl-PL" dirty="0" err="1" smtClean="0"/>
              <a:t>production</a:t>
            </a:r>
            <a:r>
              <a:rPr lang="pl-PL" dirty="0" smtClean="0"/>
              <a:t> </a:t>
            </a:r>
            <a:r>
              <a:rPr lang="pl-PL" dirty="0" err="1" smtClean="0"/>
              <a:t>quotas</a:t>
            </a:r>
            <a:r>
              <a:rPr lang="pl-PL" dirty="0" smtClean="0"/>
              <a:t>, </a:t>
            </a:r>
            <a:r>
              <a:rPr lang="pl-PL" dirty="0" err="1" smtClean="0"/>
              <a:t>maintaining</a:t>
            </a:r>
            <a:r>
              <a:rPr lang="pl-PL" dirty="0" smtClean="0"/>
              <a:t> a </a:t>
            </a:r>
            <a:r>
              <a:rPr lang="pl-PL" dirty="0" err="1" smtClean="0"/>
              <a:t>certain</a:t>
            </a:r>
            <a:r>
              <a:rPr lang="pl-PL" dirty="0" smtClean="0"/>
              <a:t> </a:t>
            </a:r>
            <a:r>
              <a:rPr lang="pl-PL" dirty="0" err="1" smtClean="0"/>
              <a:t>level</a:t>
            </a:r>
            <a:r>
              <a:rPr lang="pl-PL" dirty="0" smtClean="0"/>
              <a:t> of </a:t>
            </a:r>
            <a:r>
              <a:rPr lang="pl-PL" dirty="0" err="1" smtClean="0"/>
              <a:t>prices</a:t>
            </a:r>
            <a:r>
              <a:rPr lang="pl-PL" dirty="0" smtClean="0"/>
              <a:t> and </a:t>
            </a:r>
            <a:r>
              <a:rPr lang="pl-PL" dirty="0" err="1" smtClean="0"/>
              <a:t>requiring</a:t>
            </a:r>
            <a:r>
              <a:rPr lang="pl-PL" dirty="0" smtClean="0"/>
              <a:t> </a:t>
            </a:r>
            <a:r>
              <a:rPr lang="pl-PL" dirty="0" err="1" smtClean="0"/>
              <a:t>all</a:t>
            </a:r>
            <a:r>
              <a:rPr lang="pl-PL" dirty="0" smtClean="0"/>
              <a:t> </a:t>
            </a:r>
            <a:r>
              <a:rPr lang="pl-PL" dirty="0" err="1" smtClean="0"/>
              <a:t>distributors</a:t>
            </a:r>
            <a:r>
              <a:rPr lang="pl-PL" dirty="0" smtClean="0"/>
              <a:t> and </a:t>
            </a:r>
            <a:r>
              <a:rPr lang="pl-PL" dirty="0" err="1" smtClean="0"/>
              <a:t>retailers</a:t>
            </a:r>
            <a:r>
              <a:rPr lang="pl-PL" dirty="0" smtClean="0"/>
              <a:t> to </a:t>
            </a:r>
            <a:r>
              <a:rPr lang="pl-PL" dirty="0" err="1" smtClean="0"/>
              <a:t>take</a:t>
            </a:r>
            <a:r>
              <a:rPr lang="pl-PL" dirty="0"/>
              <a:t> </a:t>
            </a:r>
            <a:r>
              <a:rPr lang="pl-PL" dirty="0" err="1" smtClean="0"/>
              <a:t>up</a:t>
            </a:r>
            <a:r>
              <a:rPr lang="pl-PL" dirty="0" smtClean="0"/>
              <a:t> ’</a:t>
            </a:r>
            <a:r>
              <a:rPr lang="pl-PL" dirty="0" err="1" smtClean="0"/>
              <a:t>sobriety</a:t>
            </a:r>
            <a:r>
              <a:rPr lang="pl-PL" dirty="0" smtClean="0"/>
              <a:t>’ </a:t>
            </a:r>
            <a:r>
              <a:rPr lang="pl-PL" dirty="0" err="1" smtClean="0"/>
              <a:t>obligations</a:t>
            </a:r>
            <a:r>
              <a:rPr lang="pl-PL" dirty="0" smtClean="0"/>
              <a:t>, </a:t>
            </a:r>
            <a:r>
              <a:rPr lang="pl-PL" dirty="0" err="1" smtClean="0"/>
              <a:t>e.g</a:t>
            </a:r>
            <a:r>
              <a:rPr lang="pl-PL" dirty="0" smtClean="0"/>
              <a:t>. </a:t>
            </a:r>
            <a:r>
              <a:rPr lang="pl-PL" dirty="0" err="1" smtClean="0"/>
              <a:t>obligatory</a:t>
            </a:r>
            <a:r>
              <a:rPr lang="pl-PL" dirty="0" smtClean="0"/>
              <a:t> </a:t>
            </a:r>
            <a:r>
              <a:rPr lang="pl-PL" dirty="0" err="1" smtClean="0"/>
              <a:t>payments</a:t>
            </a:r>
            <a:r>
              <a:rPr lang="pl-PL" dirty="0" smtClean="0"/>
              <a:t> of a </a:t>
            </a:r>
            <a:r>
              <a:rPr lang="pl-PL" dirty="0" err="1" smtClean="0"/>
              <a:t>portion</a:t>
            </a:r>
            <a:r>
              <a:rPr lang="pl-PL" dirty="0" smtClean="0"/>
              <a:t> of </a:t>
            </a:r>
            <a:r>
              <a:rPr lang="pl-PL" dirty="0" err="1" smtClean="0"/>
              <a:t>proceeds</a:t>
            </a:r>
            <a:r>
              <a:rPr lang="pl-PL" dirty="0" smtClean="0"/>
              <a:t> </a:t>
            </a:r>
            <a:r>
              <a:rPr lang="pl-PL" dirty="0" err="1" smtClean="0"/>
              <a:t>into</a:t>
            </a:r>
            <a:r>
              <a:rPr lang="pl-PL" dirty="0" smtClean="0"/>
              <a:t> a fund </a:t>
            </a:r>
            <a:r>
              <a:rPr lang="pl-PL" dirty="0" err="1" smtClean="0"/>
              <a:t>aimed</a:t>
            </a:r>
            <a:r>
              <a:rPr lang="pl-PL" dirty="0" smtClean="0"/>
              <a:t> </a:t>
            </a:r>
            <a:r>
              <a:rPr lang="pl-PL" dirty="0" err="1" smtClean="0"/>
              <a:t>at</a:t>
            </a:r>
            <a:r>
              <a:rPr lang="pl-PL" dirty="0" smtClean="0"/>
              <a:t> </a:t>
            </a:r>
            <a:r>
              <a:rPr lang="pl-PL" dirty="0" err="1" smtClean="0"/>
              <a:t>financing</a:t>
            </a:r>
            <a:r>
              <a:rPr lang="pl-PL" dirty="0" smtClean="0"/>
              <a:t> and </a:t>
            </a:r>
            <a:r>
              <a:rPr lang="pl-PL" dirty="0" err="1" smtClean="0"/>
              <a:t>providing</a:t>
            </a:r>
            <a:r>
              <a:rPr lang="pl-PL" dirty="0" smtClean="0"/>
              <a:t> relief and </a:t>
            </a:r>
            <a:r>
              <a:rPr lang="pl-PL" dirty="0" err="1" smtClean="0"/>
              <a:t>treatments</a:t>
            </a:r>
            <a:r>
              <a:rPr lang="pl-PL" dirty="0" smtClean="0"/>
              <a:t> for </a:t>
            </a:r>
            <a:r>
              <a:rPr lang="pl-PL" dirty="0" err="1" smtClean="0"/>
              <a:t>alcoholics</a:t>
            </a:r>
            <a:r>
              <a:rPr lang="pl-PL" dirty="0" smtClean="0"/>
              <a:t>. No </a:t>
            </a:r>
            <a:r>
              <a:rPr lang="pl-PL" dirty="0" err="1" smtClean="0"/>
              <a:t>written</a:t>
            </a:r>
            <a:r>
              <a:rPr lang="pl-PL" dirty="0" smtClean="0"/>
              <a:t> </a:t>
            </a:r>
            <a:r>
              <a:rPr lang="pl-PL" dirty="0" err="1" smtClean="0"/>
              <a:t>contracts</a:t>
            </a:r>
            <a:r>
              <a:rPr lang="pl-PL" dirty="0" smtClean="0"/>
              <a:t> </a:t>
            </a:r>
            <a:r>
              <a:rPr lang="pl-PL" dirty="0" err="1" smtClean="0"/>
              <a:t>were</a:t>
            </a:r>
            <a:r>
              <a:rPr lang="pl-PL" dirty="0" smtClean="0"/>
              <a:t> </a:t>
            </a:r>
            <a:r>
              <a:rPr lang="pl-PL" dirty="0" err="1" smtClean="0"/>
              <a:t>entered</a:t>
            </a:r>
            <a:r>
              <a:rPr lang="pl-PL" dirty="0" smtClean="0"/>
              <a:t> </a:t>
            </a:r>
            <a:r>
              <a:rPr lang="pl-PL" dirty="0" err="1" smtClean="0"/>
              <a:t>into</a:t>
            </a:r>
            <a:r>
              <a:rPr lang="pl-PL" dirty="0" smtClean="0"/>
              <a:t>.</a:t>
            </a:r>
          </a:p>
          <a:p>
            <a:r>
              <a:rPr lang="pl-PL" dirty="0" smtClean="0"/>
              <a:t>Upon </a:t>
            </a:r>
            <a:r>
              <a:rPr lang="pl-PL" dirty="0" err="1" smtClean="0"/>
              <a:t>hearing</a:t>
            </a:r>
            <a:r>
              <a:rPr lang="pl-PL" dirty="0" smtClean="0"/>
              <a:t> the </a:t>
            </a:r>
            <a:r>
              <a:rPr lang="pl-PL" dirty="0" err="1" smtClean="0"/>
              <a:t>proposal</a:t>
            </a:r>
            <a:r>
              <a:rPr lang="pl-PL" dirty="0" smtClean="0"/>
              <a:t>, one </a:t>
            </a:r>
            <a:r>
              <a:rPr lang="pl-PL" dirty="0" err="1" smtClean="0"/>
              <a:t>competitor’s</a:t>
            </a:r>
            <a:r>
              <a:rPr lang="pl-PL" dirty="0" smtClean="0"/>
              <a:t> CEO, </a:t>
            </a:r>
            <a:r>
              <a:rPr lang="pl-PL" dirty="0" err="1" smtClean="0"/>
              <a:t>Mrs</a:t>
            </a:r>
            <a:r>
              <a:rPr lang="pl-PL" dirty="0" smtClean="0"/>
              <a:t> B, </a:t>
            </a:r>
            <a:r>
              <a:rPr lang="pl-PL" dirty="0" err="1" smtClean="0"/>
              <a:t>stood</a:t>
            </a:r>
            <a:r>
              <a:rPr lang="pl-PL" dirty="0" smtClean="0"/>
              <a:t> </a:t>
            </a:r>
            <a:r>
              <a:rPr lang="pl-PL" dirty="0" err="1" smtClean="0"/>
              <a:t>up</a:t>
            </a:r>
            <a:r>
              <a:rPr lang="pl-PL" dirty="0" smtClean="0"/>
              <a:t> and </a:t>
            </a:r>
            <a:r>
              <a:rPr lang="pl-PL" dirty="0" err="1" smtClean="0"/>
              <a:t>announced</a:t>
            </a:r>
            <a:r>
              <a:rPr lang="pl-PL" dirty="0" smtClean="0"/>
              <a:t> </a:t>
            </a:r>
            <a:r>
              <a:rPr lang="pl-PL" dirty="0" err="1" smtClean="0"/>
              <a:t>that</a:t>
            </a:r>
            <a:r>
              <a:rPr lang="pl-PL" dirty="0" smtClean="0"/>
              <a:t> </a:t>
            </a:r>
            <a:r>
              <a:rPr lang="pl-PL" dirty="0" err="1" smtClean="0"/>
              <a:t>neither</a:t>
            </a:r>
            <a:r>
              <a:rPr lang="pl-PL" dirty="0" smtClean="0"/>
              <a:t> </a:t>
            </a:r>
            <a:r>
              <a:rPr lang="pl-PL" dirty="0" err="1" smtClean="0"/>
              <a:t>she</a:t>
            </a:r>
            <a:r>
              <a:rPr lang="pl-PL" dirty="0" smtClean="0"/>
              <a:t> nor </a:t>
            </a:r>
            <a:r>
              <a:rPr lang="pl-PL" dirty="0" err="1" smtClean="0"/>
              <a:t>her</a:t>
            </a:r>
            <a:r>
              <a:rPr lang="pl-PL" dirty="0" smtClean="0"/>
              <a:t> </a:t>
            </a:r>
            <a:r>
              <a:rPr lang="pl-PL" dirty="0" err="1" smtClean="0"/>
              <a:t>undertaking</a:t>
            </a:r>
            <a:r>
              <a:rPr lang="pl-PL" dirty="0" smtClean="0"/>
              <a:t> </a:t>
            </a:r>
            <a:r>
              <a:rPr lang="pl-PL" dirty="0" err="1" smtClean="0"/>
              <a:t>will</a:t>
            </a:r>
            <a:r>
              <a:rPr lang="pl-PL" dirty="0" smtClean="0"/>
              <a:t> not </a:t>
            </a:r>
            <a:r>
              <a:rPr lang="pl-PL" dirty="0" err="1" smtClean="0"/>
              <a:t>take</a:t>
            </a:r>
            <a:r>
              <a:rPr lang="pl-PL" dirty="0" smtClean="0"/>
              <a:t> part in </a:t>
            </a:r>
            <a:r>
              <a:rPr lang="pl-PL" dirty="0" err="1" smtClean="0"/>
              <a:t>such</a:t>
            </a:r>
            <a:r>
              <a:rPr lang="pl-PL" dirty="0" smtClean="0"/>
              <a:t> </a:t>
            </a:r>
            <a:r>
              <a:rPr lang="pl-PL" dirty="0" err="1" smtClean="0"/>
              <a:t>an</a:t>
            </a:r>
            <a:r>
              <a:rPr lang="pl-PL" dirty="0" smtClean="0"/>
              <a:t> </a:t>
            </a:r>
            <a:r>
              <a:rPr lang="pl-PL" dirty="0" err="1" smtClean="0"/>
              <a:t>anti-vodka</a:t>
            </a:r>
            <a:r>
              <a:rPr lang="pl-PL" dirty="0" smtClean="0"/>
              <a:t> </a:t>
            </a:r>
            <a:r>
              <a:rPr lang="pl-PL" dirty="0" err="1" smtClean="0"/>
              <a:t>scheme</a:t>
            </a:r>
            <a:r>
              <a:rPr lang="pl-PL" dirty="0"/>
              <a:t> </a:t>
            </a:r>
            <a:r>
              <a:rPr lang="pl-PL" dirty="0" smtClean="0"/>
              <a:t>and </a:t>
            </a:r>
            <a:r>
              <a:rPr lang="pl-PL" dirty="0" err="1" smtClean="0"/>
              <a:t>promptly</a:t>
            </a:r>
            <a:r>
              <a:rPr lang="pl-PL" dirty="0" smtClean="0"/>
              <a:t> </a:t>
            </a:r>
            <a:r>
              <a:rPr lang="pl-PL" dirty="0" err="1" smtClean="0"/>
              <a:t>removed</a:t>
            </a:r>
            <a:r>
              <a:rPr lang="pl-PL" dirty="0" smtClean="0"/>
              <a:t> </a:t>
            </a:r>
            <a:r>
              <a:rPr lang="pl-PL" dirty="0" err="1" smtClean="0"/>
              <a:t>herself</a:t>
            </a:r>
            <a:r>
              <a:rPr lang="pl-PL" dirty="0" smtClean="0"/>
              <a:t> from the </a:t>
            </a:r>
            <a:r>
              <a:rPr lang="pl-PL" dirty="0" err="1" smtClean="0"/>
              <a:t>premises</a:t>
            </a:r>
            <a:r>
              <a:rPr lang="pl-PL" dirty="0" smtClean="0"/>
              <a:t>. At the same </a:t>
            </a:r>
            <a:r>
              <a:rPr lang="pl-PL" dirty="0" err="1" smtClean="0"/>
              <a:t>time</a:t>
            </a:r>
            <a:r>
              <a:rPr lang="pl-PL" dirty="0" smtClean="0"/>
              <a:t>, </a:t>
            </a:r>
            <a:r>
              <a:rPr lang="pl-PL" dirty="0" err="1" smtClean="0"/>
              <a:t>Mr</a:t>
            </a:r>
            <a:r>
              <a:rPr lang="pl-PL" dirty="0" smtClean="0"/>
              <a:t> C, </a:t>
            </a:r>
            <a:r>
              <a:rPr lang="pl-PL" dirty="0" err="1" smtClean="0"/>
              <a:t>another</a:t>
            </a:r>
            <a:r>
              <a:rPr lang="pl-PL" dirty="0" smtClean="0"/>
              <a:t> CEO, </a:t>
            </a:r>
            <a:r>
              <a:rPr lang="pl-PL" dirty="0" err="1" smtClean="0"/>
              <a:t>also</a:t>
            </a:r>
            <a:r>
              <a:rPr lang="pl-PL" dirty="0" smtClean="0"/>
              <a:t> </a:t>
            </a:r>
            <a:r>
              <a:rPr lang="pl-PL" dirty="0" err="1" smtClean="0"/>
              <a:t>vacated</a:t>
            </a:r>
            <a:r>
              <a:rPr lang="pl-PL" dirty="0" smtClean="0"/>
              <a:t> the </a:t>
            </a:r>
            <a:r>
              <a:rPr lang="pl-PL" dirty="0" err="1" smtClean="0"/>
              <a:t>premises</a:t>
            </a:r>
            <a:r>
              <a:rPr lang="pl-PL" dirty="0" smtClean="0"/>
              <a:t>, </a:t>
            </a:r>
            <a:r>
              <a:rPr lang="pl-PL" dirty="0" err="1" smtClean="0"/>
              <a:t>yet</a:t>
            </a:r>
            <a:r>
              <a:rPr lang="pl-PL" dirty="0" smtClean="0"/>
              <a:t> </a:t>
            </a:r>
            <a:r>
              <a:rPr lang="pl-PL" dirty="0" err="1" smtClean="0"/>
              <a:t>without</a:t>
            </a:r>
            <a:r>
              <a:rPr lang="pl-PL" dirty="0" smtClean="0"/>
              <a:t> </a:t>
            </a:r>
            <a:r>
              <a:rPr lang="pl-PL" dirty="0" err="1" smtClean="0"/>
              <a:t>saying</a:t>
            </a:r>
            <a:r>
              <a:rPr lang="pl-PL" dirty="0" smtClean="0"/>
              <a:t> a </a:t>
            </a:r>
            <a:r>
              <a:rPr lang="pl-PL" dirty="0" err="1" smtClean="0"/>
              <a:t>word</a:t>
            </a:r>
            <a:r>
              <a:rPr lang="pl-PL" dirty="0" smtClean="0"/>
              <a:t> </a:t>
            </a:r>
            <a:r>
              <a:rPr lang="pl-PL" dirty="0" err="1" smtClean="0"/>
              <a:t>or</a:t>
            </a:r>
            <a:r>
              <a:rPr lang="pl-PL" dirty="0" smtClean="0"/>
              <a:t> </a:t>
            </a:r>
            <a:r>
              <a:rPr lang="pl-PL" dirty="0" err="1" smtClean="0"/>
              <a:t>taking</a:t>
            </a:r>
            <a:r>
              <a:rPr lang="pl-PL" dirty="0" smtClean="0"/>
              <a:t> a </a:t>
            </a:r>
            <a:r>
              <a:rPr lang="pl-PL" dirty="0" err="1" smtClean="0"/>
              <a:t>sip</a:t>
            </a:r>
            <a:r>
              <a:rPr lang="pl-PL" dirty="0" smtClean="0"/>
              <a:t>. He </a:t>
            </a:r>
            <a:r>
              <a:rPr lang="pl-PL" dirty="0" err="1" smtClean="0"/>
              <a:t>returned</a:t>
            </a:r>
            <a:r>
              <a:rPr lang="pl-PL" dirty="0" smtClean="0"/>
              <a:t> for the </a:t>
            </a:r>
            <a:r>
              <a:rPr lang="pl-PL" dirty="0" err="1" smtClean="0"/>
              <a:t>closing</a:t>
            </a:r>
            <a:r>
              <a:rPr lang="pl-PL" dirty="0" smtClean="0"/>
              <a:t> </a:t>
            </a:r>
            <a:r>
              <a:rPr lang="pl-PL" dirty="0" err="1" smtClean="0"/>
              <a:t>ceremony</a:t>
            </a:r>
            <a:r>
              <a:rPr lang="pl-PL" dirty="0" smtClean="0"/>
              <a:t>.</a:t>
            </a:r>
          </a:p>
          <a:p>
            <a:r>
              <a:rPr lang="pl-PL" dirty="0" smtClean="0"/>
              <a:t>As of </a:t>
            </a:r>
            <a:r>
              <a:rPr lang="pl-PL" dirty="0" err="1" smtClean="0"/>
              <a:t>now</a:t>
            </a:r>
            <a:r>
              <a:rPr lang="pl-PL" dirty="0" smtClean="0"/>
              <a:t> and </a:t>
            </a:r>
            <a:r>
              <a:rPr lang="pl-PL" dirty="0" err="1" smtClean="0"/>
              <a:t>so</a:t>
            </a:r>
            <a:r>
              <a:rPr lang="pl-PL" dirty="0" smtClean="0"/>
              <a:t> far, </a:t>
            </a:r>
            <a:r>
              <a:rPr lang="pl-PL" dirty="0" err="1" smtClean="0"/>
              <a:t>only</a:t>
            </a:r>
            <a:r>
              <a:rPr lang="pl-PL" dirty="0" smtClean="0"/>
              <a:t> the ’</a:t>
            </a:r>
            <a:r>
              <a:rPr lang="pl-PL" dirty="0" err="1" smtClean="0"/>
              <a:t>sobriety</a:t>
            </a:r>
            <a:r>
              <a:rPr lang="pl-PL" dirty="0" smtClean="0"/>
              <a:t>’ fund </a:t>
            </a:r>
            <a:r>
              <a:rPr lang="pl-PL" dirty="0" err="1" smtClean="0"/>
              <a:t>has</a:t>
            </a:r>
            <a:r>
              <a:rPr lang="pl-PL" dirty="0" smtClean="0"/>
              <a:t> </a:t>
            </a:r>
            <a:r>
              <a:rPr lang="pl-PL" dirty="0" err="1" smtClean="0"/>
              <a:t>been</a:t>
            </a:r>
            <a:r>
              <a:rPr lang="pl-PL" dirty="0" smtClean="0"/>
              <a:t> set up. </a:t>
            </a:r>
            <a:r>
              <a:rPr lang="pl-PL" dirty="0" err="1" smtClean="0"/>
              <a:t>Assess</a:t>
            </a:r>
            <a:r>
              <a:rPr lang="pl-PL" dirty="0" smtClean="0"/>
              <a:t> the </a:t>
            </a:r>
            <a:r>
              <a:rPr lang="pl-PL" dirty="0" err="1" smtClean="0"/>
              <a:t>facts</a:t>
            </a:r>
            <a:r>
              <a:rPr lang="pl-PL" dirty="0" smtClean="0"/>
              <a:t> </a:t>
            </a:r>
            <a:r>
              <a:rPr lang="pl-PL" dirty="0" err="1" smtClean="0"/>
              <a:t>under</a:t>
            </a:r>
            <a:r>
              <a:rPr lang="pl-PL" dirty="0" smtClean="0"/>
              <a:t> Art. 101(1) TFEU.</a:t>
            </a:r>
          </a:p>
          <a:p>
            <a:endParaRPr lang="en-GB" dirty="0"/>
          </a:p>
        </p:txBody>
      </p:sp>
    </p:spTree>
    <p:extLst>
      <p:ext uri="{BB962C8B-B14F-4D97-AF65-F5344CB8AC3E}">
        <p14:creationId xmlns:p14="http://schemas.microsoft.com/office/powerpoint/2010/main" val="1448799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101 TFEU and </a:t>
            </a:r>
            <a:r>
              <a:rPr lang="pl-PL" dirty="0" err="1" smtClean="0"/>
              <a:t>agreements</a:t>
            </a:r>
            <a:endParaRPr lang="en-GB" dirty="0"/>
          </a:p>
        </p:txBody>
      </p:sp>
      <p:sp>
        <p:nvSpPr>
          <p:cNvPr id="3" name="Symbol zastępczy zawartości 2"/>
          <p:cNvSpPr>
            <a:spLocks noGrp="1"/>
          </p:cNvSpPr>
          <p:nvPr>
            <p:ph idx="1"/>
          </p:nvPr>
        </p:nvSpPr>
        <p:spPr/>
        <p:txBody>
          <a:bodyPr/>
          <a:lstStyle/>
          <a:p>
            <a:pPr algn="just"/>
            <a:r>
              <a:rPr lang="en-US" dirty="0"/>
              <a:t>The following shall be prohibited as incompatible with the internal market: </a:t>
            </a:r>
            <a:r>
              <a:rPr lang="en-US" b="1" i="1" dirty="0"/>
              <a:t>all agreements between undertakings</a:t>
            </a:r>
            <a:r>
              <a:rPr lang="en-US" dirty="0"/>
              <a:t>, decisions by associations of undertakings and concerted practices which may affect trade between Member States and which have as their object or effect the prevention, restriction or distortion of competition within the internal </a:t>
            </a:r>
            <a:r>
              <a:rPr lang="en-US" dirty="0" smtClean="0"/>
              <a:t>market</a:t>
            </a:r>
            <a:endParaRPr lang="pl-PL" dirty="0" smtClean="0"/>
          </a:p>
          <a:p>
            <a:pPr algn="just"/>
            <a:r>
              <a:rPr lang="pl-PL" dirty="0" err="1" smtClean="0"/>
              <a:t>Given</a:t>
            </a:r>
            <a:r>
              <a:rPr lang="pl-PL" dirty="0" smtClean="0"/>
              <a:t> the </a:t>
            </a:r>
            <a:r>
              <a:rPr lang="pl-PL" dirty="0" err="1" smtClean="0"/>
              <a:t>above</a:t>
            </a:r>
            <a:r>
              <a:rPr lang="pl-PL" dirty="0" smtClean="0"/>
              <a:t>, the </a:t>
            </a:r>
            <a:r>
              <a:rPr lang="pl-PL" dirty="0" err="1" smtClean="0"/>
              <a:t>notion</a:t>
            </a:r>
            <a:r>
              <a:rPr lang="pl-PL" dirty="0" smtClean="0"/>
              <a:t> of </a:t>
            </a:r>
            <a:r>
              <a:rPr lang="pl-PL" i="1" dirty="0" err="1" smtClean="0"/>
              <a:t>an</a:t>
            </a:r>
            <a:r>
              <a:rPr lang="pl-PL" dirty="0" smtClean="0"/>
              <a:t> </a:t>
            </a:r>
            <a:r>
              <a:rPr lang="pl-PL" i="1" dirty="0" err="1" smtClean="0"/>
              <a:t>agreement</a:t>
            </a:r>
            <a:r>
              <a:rPr lang="pl-PL" i="1" dirty="0" smtClean="0"/>
              <a:t> </a:t>
            </a:r>
            <a:r>
              <a:rPr lang="pl-PL" dirty="0" err="1" smtClean="0"/>
              <a:t>is</a:t>
            </a:r>
            <a:r>
              <a:rPr lang="pl-PL" dirty="0" smtClean="0"/>
              <a:t> one of the </a:t>
            </a:r>
            <a:r>
              <a:rPr lang="pl-PL" dirty="0" err="1" smtClean="0"/>
              <a:t>key</a:t>
            </a:r>
            <a:r>
              <a:rPr lang="pl-PL" dirty="0" smtClean="0"/>
              <a:t> </a:t>
            </a:r>
            <a:r>
              <a:rPr lang="pl-PL" dirty="0" err="1" smtClean="0"/>
              <a:t>issues</a:t>
            </a:r>
            <a:r>
              <a:rPr lang="pl-PL" dirty="0" smtClean="0"/>
              <a:t> in EU </a:t>
            </a:r>
            <a:r>
              <a:rPr lang="pl-PL" dirty="0" err="1" smtClean="0"/>
              <a:t>Antitrust</a:t>
            </a:r>
            <a:r>
              <a:rPr lang="pl-PL" dirty="0" smtClean="0"/>
              <a:t> law</a:t>
            </a:r>
          </a:p>
          <a:p>
            <a:pPr algn="just"/>
            <a:r>
              <a:rPr lang="pl-PL" dirty="0" err="1" smtClean="0"/>
              <a:t>However</a:t>
            </a:r>
            <a:r>
              <a:rPr lang="pl-PL" dirty="0" smtClean="0"/>
              <a:t>, </a:t>
            </a:r>
            <a:r>
              <a:rPr lang="pl-PL" dirty="0" err="1" smtClean="0"/>
              <a:t>there</a:t>
            </a:r>
            <a:r>
              <a:rPr lang="pl-PL" dirty="0" smtClean="0"/>
              <a:t> </a:t>
            </a:r>
            <a:r>
              <a:rPr lang="pl-PL" dirty="0" err="1" smtClean="0"/>
              <a:t>is</a:t>
            </a:r>
            <a:r>
              <a:rPr lang="pl-PL" dirty="0" smtClean="0"/>
              <a:t> no </a:t>
            </a:r>
            <a:r>
              <a:rPr lang="pl-PL" dirty="0" err="1" smtClean="0"/>
              <a:t>legal</a:t>
            </a:r>
            <a:r>
              <a:rPr lang="pl-PL" dirty="0" smtClean="0"/>
              <a:t> </a:t>
            </a:r>
            <a:r>
              <a:rPr lang="pl-PL" dirty="0" err="1" smtClean="0"/>
              <a:t>definition</a:t>
            </a:r>
            <a:r>
              <a:rPr lang="pl-PL" dirty="0" smtClean="0"/>
              <a:t> of </a:t>
            </a:r>
            <a:r>
              <a:rPr lang="pl-PL" dirty="0" err="1" smtClean="0"/>
              <a:t>an</a:t>
            </a:r>
            <a:r>
              <a:rPr lang="pl-PL" dirty="0" smtClean="0"/>
              <a:t> </a:t>
            </a:r>
            <a:r>
              <a:rPr lang="pl-PL" dirty="0" err="1" smtClean="0"/>
              <a:t>agreement</a:t>
            </a:r>
            <a:r>
              <a:rPr lang="pl-PL" dirty="0" smtClean="0"/>
              <a:t> </a:t>
            </a:r>
            <a:r>
              <a:rPr lang="pl-PL" dirty="0" err="1" smtClean="0"/>
              <a:t>at</a:t>
            </a:r>
            <a:r>
              <a:rPr lang="pl-PL" dirty="0" smtClean="0"/>
              <a:t> the </a:t>
            </a:r>
            <a:r>
              <a:rPr lang="pl-PL" dirty="0" err="1" smtClean="0"/>
              <a:t>level</a:t>
            </a:r>
            <a:r>
              <a:rPr lang="pl-PL" dirty="0" smtClean="0"/>
              <a:t> of the </a:t>
            </a:r>
            <a:r>
              <a:rPr lang="pl-PL" dirty="0" err="1" smtClean="0"/>
              <a:t>Treaty</a:t>
            </a:r>
            <a:r>
              <a:rPr lang="pl-PL" dirty="0" smtClean="0"/>
              <a:t> and </a:t>
            </a:r>
            <a:r>
              <a:rPr lang="pl-PL" dirty="0" err="1" smtClean="0"/>
              <a:t>what</a:t>
            </a:r>
            <a:r>
              <a:rPr lang="pl-PL" dirty="0" smtClean="0"/>
              <a:t> </a:t>
            </a:r>
            <a:r>
              <a:rPr lang="pl-PL" dirty="0" err="1" smtClean="0"/>
              <a:t>is</a:t>
            </a:r>
            <a:r>
              <a:rPr lang="pl-PL" dirty="0" smtClean="0"/>
              <a:t> </a:t>
            </a:r>
            <a:r>
              <a:rPr lang="pl-PL" dirty="0" err="1" smtClean="0"/>
              <a:t>supposed</a:t>
            </a:r>
            <a:r>
              <a:rPr lang="pl-PL" dirty="0" smtClean="0"/>
              <a:t> to be </a:t>
            </a:r>
            <a:r>
              <a:rPr lang="pl-PL" dirty="0" err="1" smtClean="0"/>
              <a:t>understood</a:t>
            </a:r>
            <a:r>
              <a:rPr lang="pl-PL" dirty="0" smtClean="0"/>
              <a:t> as </a:t>
            </a:r>
            <a:r>
              <a:rPr lang="pl-PL" dirty="0" err="1" smtClean="0"/>
              <a:t>an</a:t>
            </a:r>
            <a:r>
              <a:rPr lang="pl-PL" dirty="0" smtClean="0"/>
              <a:t> </a:t>
            </a:r>
            <a:r>
              <a:rPr lang="pl-PL" dirty="0" err="1" smtClean="0"/>
              <a:t>agreement</a:t>
            </a:r>
            <a:r>
              <a:rPr lang="pl-PL" dirty="0" smtClean="0"/>
              <a:t> </a:t>
            </a:r>
            <a:r>
              <a:rPr lang="pl-PL" dirty="0" err="1" smtClean="0"/>
              <a:t>is</a:t>
            </a:r>
            <a:r>
              <a:rPr lang="pl-PL" dirty="0" smtClean="0"/>
              <a:t> </a:t>
            </a:r>
            <a:r>
              <a:rPr lang="pl-PL" dirty="0" err="1" smtClean="0"/>
              <a:t>mainly</a:t>
            </a:r>
            <a:r>
              <a:rPr lang="pl-PL" dirty="0" smtClean="0"/>
              <a:t> </a:t>
            </a:r>
            <a:r>
              <a:rPr lang="pl-PL" dirty="0" err="1" smtClean="0"/>
              <a:t>defined</a:t>
            </a:r>
            <a:r>
              <a:rPr lang="pl-PL" dirty="0" smtClean="0"/>
              <a:t> by the Court of </a:t>
            </a:r>
            <a:r>
              <a:rPr lang="pl-PL" dirty="0" err="1" smtClean="0"/>
              <a:t>Justice</a:t>
            </a:r>
            <a:r>
              <a:rPr lang="pl-PL" dirty="0" smtClean="0"/>
              <a:t> of the </a:t>
            </a:r>
            <a:r>
              <a:rPr lang="pl-PL" dirty="0" err="1" smtClean="0"/>
              <a:t>European</a:t>
            </a:r>
            <a:r>
              <a:rPr lang="pl-PL" dirty="0" smtClean="0"/>
              <a:t> Union</a:t>
            </a:r>
            <a:endParaRPr lang="pl-PL" dirty="0" smtClean="0"/>
          </a:p>
        </p:txBody>
      </p:sp>
    </p:spTree>
    <p:extLst>
      <p:ext uri="{BB962C8B-B14F-4D97-AF65-F5344CB8AC3E}">
        <p14:creationId xmlns:p14="http://schemas.microsoft.com/office/powerpoint/2010/main" val="174605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Agreements</a:t>
            </a:r>
            <a:endParaRPr lang="en-GB" dirty="0"/>
          </a:p>
        </p:txBody>
      </p:sp>
      <p:sp>
        <p:nvSpPr>
          <p:cNvPr id="3" name="Symbol zastępczy zawartości 2"/>
          <p:cNvSpPr>
            <a:spLocks noGrp="1"/>
          </p:cNvSpPr>
          <p:nvPr>
            <p:ph idx="1"/>
          </p:nvPr>
        </p:nvSpPr>
        <p:spPr/>
        <p:txBody>
          <a:bodyPr/>
          <a:lstStyle/>
          <a:p>
            <a:r>
              <a:rPr lang="pl-PL" dirty="0" smtClean="0"/>
              <a:t>The </a:t>
            </a:r>
            <a:r>
              <a:rPr lang="pl-PL" dirty="0" err="1" smtClean="0"/>
              <a:t>notion</a:t>
            </a:r>
            <a:r>
              <a:rPr lang="pl-PL" dirty="0" smtClean="0"/>
              <a:t> of </a:t>
            </a:r>
            <a:r>
              <a:rPr lang="pl-PL" dirty="0" err="1" smtClean="0"/>
              <a:t>an</a:t>
            </a:r>
            <a:r>
              <a:rPr lang="pl-PL" dirty="0" smtClean="0"/>
              <a:t> </a:t>
            </a:r>
            <a:r>
              <a:rPr lang="pl-PL" dirty="0" err="1" smtClean="0"/>
              <a:t>agreement</a:t>
            </a:r>
            <a:r>
              <a:rPr lang="pl-PL" dirty="0" smtClean="0"/>
              <a:t> </a:t>
            </a:r>
            <a:r>
              <a:rPr lang="pl-PL" dirty="0" err="1" smtClean="0"/>
              <a:t>under</a:t>
            </a:r>
            <a:r>
              <a:rPr lang="pl-PL" dirty="0" smtClean="0"/>
              <a:t> 101 TFEU </a:t>
            </a:r>
            <a:r>
              <a:rPr lang="pl-PL" dirty="0" err="1" smtClean="0"/>
              <a:t>is</a:t>
            </a:r>
            <a:r>
              <a:rPr lang="pl-PL" dirty="0" smtClean="0"/>
              <a:t> not </a:t>
            </a:r>
            <a:r>
              <a:rPr lang="pl-PL" dirty="0" err="1" smtClean="0"/>
              <a:t>limited</a:t>
            </a:r>
            <a:r>
              <a:rPr lang="pl-PL" dirty="0" smtClean="0"/>
              <a:t> to </a:t>
            </a:r>
            <a:r>
              <a:rPr lang="pl-PL" dirty="0" err="1" smtClean="0"/>
              <a:t>any</a:t>
            </a:r>
            <a:r>
              <a:rPr lang="pl-PL" dirty="0" smtClean="0"/>
              <a:t> </a:t>
            </a:r>
            <a:r>
              <a:rPr lang="pl-PL" dirty="0" err="1" smtClean="0"/>
              <a:t>notion</a:t>
            </a:r>
            <a:r>
              <a:rPr lang="pl-PL" dirty="0" smtClean="0"/>
              <a:t> of </a:t>
            </a:r>
            <a:r>
              <a:rPr lang="pl-PL" dirty="0" err="1" smtClean="0"/>
              <a:t>an</a:t>
            </a:r>
            <a:r>
              <a:rPr lang="pl-PL" dirty="0" smtClean="0"/>
              <a:t> </a:t>
            </a:r>
            <a:r>
              <a:rPr lang="pl-PL" dirty="0" err="1" smtClean="0"/>
              <a:t>agreement</a:t>
            </a:r>
            <a:r>
              <a:rPr lang="pl-PL" dirty="0" smtClean="0"/>
              <a:t> </a:t>
            </a:r>
            <a:r>
              <a:rPr lang="pl-PL" dirty="0" err="1" smtClean="0"/>
              <a:t>under</a:t>
            </a:r>
            <a:r>
              <a:rPr lang="pl-PL" dirty="0" smtClean="0"/>
              <a:t> </a:t>
            </a:r>
            <a:r>
              <a:rPr lang="pl-PL" dirty="0" err="1" smtClean="0"/>
              <a:t>national</a:t>
            </a:r>
            <a:r>
              <a:rPr lang="pl-PL" dirty="0" smtClean="0"/>
              <a:t> </a:t>
            </a:r>
            <a:r>
              <a:rPr lang="pl-PL" dirty="0" err="1" smtClean="0"/>
              <a:t>civil</a:t>
            </a:r>
            <a:r>
              <a:rPr lang="pl-PL" dirty="0" smtClean="0"/>
              <a:t> law</a:t>
            </a:r>
          </a:p>
          <a:p>
            <a:r>
              <a:rPr lang="pl-PL" dirty="0" err="1" smtClean="0"/>
              <a:t>Specifically</a:t>
            </a:r>
            <a:r>
              <a:rPr lang="pl-PL" dirty="0" smtClean="0"/>
              <a:t>, the </a:t>
            </a:r>
            <a:r>
              <a:rPr lang="pl-PL" dirty="0" err="1" smtClean="0"/>
              <a:t>notion</a:t>
            </a:r>
            <a:r>
              <a:rPr lang="pl-PL" dirty="0" smtClean="0"/>
              <a:t> of </a:t>
            </a:r>
            <a:r>
              <a:rPr lang="pl-PL" dirty="0" err="1" smtClean="0"/>
              <a:t>an</a:t>
            </a:r>
            <a:r>
              <a:rPr lang="pl-PL" dirty="0" smtClean="0"/>
              <a:t> </a:t>
            </a:r>
            <a:r>
              <a:rPr lang="pl-PL" dirty="0" err="1" smtClean="0"/>
              <a:t>agreement</a:t>
            </a:r>
            <a:r>
              <a:rPr lang="pl-PL" dirty="0" smtClean="0"/>
              <a:t> </a:t>
            </a:r>
            <a:r>
              <a:rPr lang="pl-PL" dirty="0" err="1" smtClean="0"/>
              <a:t>is</a:t>
            </a:r>
            <a:r>
              <a:rPr lang="pl-PL" dirty="0" smtClean="0"/>
              <a:t> not </a:t>
            </a:r>
            <a:r>
              <a:rPr lang="pl-PL" dirty="0" err="1" smtClean="0"/>
              <a:t>limited</a:t>
            </a:r>
            <a:r>
              <a:rPr lang="pl-PL" dirty="0" smtClean="0"/>
              <a:t> to </a:t>
            </a:r>
            <a:r>
              <a:rPr lang="pl-PL" dirty="0" err="1" smtClean="0"/>
              <a:t>any</a:t>
            </a:r>
            <a:r>
              <a:rPr lang="pl-PL" dirty="0" smtClean="0"/>
              <a:t> </a:t>
            </a:r>
            <a:r>
              <a:rPr lang="pl-PL" dirty="0" err="1" smtClean="0"/>
              <a:t>notion</a:t>
            </a:r>
            <a:r>
              <a:rPr lang="pl-PL" dirty="0" smtClean="0"/>
              <a:t> of a </a:t>
            </a:r>
            <a:r>
              <a:rPr lang="pl-PL" i="1" dirty="0" err="1" smtClean="0"/>
              <a:t>contract</a:t>
            </a:r>
            <a:r>
              <a:rPr lang="pl-PL" dirty="0" smtClean="0"/>
              <a:t>, </a:t>
            </a:r>
            <a:r>
              <a:rPr lang="pl-PL" dirty="0" err="1" smtClean="0"/>
              <a:t>construed</a:t>
            </a:r>
            <a:r>
              <a:rPr lang="pl-PL" dirty="0" smtClean="0"/>
              <a:t> as a </a:t>
            </a:r>
            <a:r>
              <a:rPr lang="pl-PL" dirty="0" err="1" smtClean="0"/>
              <a:t>written</a:t>
            </a:r>
            <a:r>
              <a:rPr lang="pl-PL" dirty="0" smtClean="0"/>
              <a:t>, </a:t>
            </a:r>
            <a:r>
              <a:rPr lang="pl-PL" dirty="0" err="1" smtClean="0"/>
              <a:t>signed</a:t>
            </a:r>
            <a:r>
              <a:rPr lang="pl-PL" dirty="0" smtClean="0"/>
              <a:t> and </a:t>
            </a:r>
            <a:r>
              <a:rPr lang="pl-PL" dirty="0" err="1" smtClean="0"/>
              <a:t>sealed</a:t>
            </a:r>
            <a:r>
              <a:rPr lang="pl-PL" dirty="0" smtClean="0"/>
              <a:t> instrument </a:t>
            </a:r>
            <a:r>
              <a:rPr lang="pl-PL" dirty="0" err="1" smtClean="0"/>
              <a:t>under</a:t>
            </a:r>
            <a:r>
              <a:rPr lang="pl-PL" dirty="0" smtClean="0"/>
              <a:t> </a:t>
            </a:r>
            <a:r>
              <a:rPr lang="pl-PL" dirty="0" err="1" smtClean="0"/>
              <a:t>any</a:t>
            </a:r>
            <a:r>
              <a:rPr lang="pl-PL" dirty="0" smtClean="0"/>
              <a:t> </a:t>
            </a:r>
            <a:r>
              <a:rPr lang="pl-PL" dirty="0" err="1" smtClean="0"/>
              <a:t>given</a:t>
            </a:r>
            <a:r>
              <a:rPr lang="pl-PL" dirty="0" smtClean="0"/>
              <a:t> </a:t>
            </a:r>
            <a:r>
              <a:rPr lang="pl-PL" dirty="0" err="1" smtClean="0"/>
              <a:t>national</a:t>
            </a:r>
            <a:r>
              <a:rPr lang="pl-PL" dirty="0" smtClean="0"/>
              <a:t> </a:t>
            </a:r>
            <a:r>
              <a:rPr lang="pl-PL" dirty="0" smtClean="0"/>
              <a:t>law</a:t>
            </a:r>
          </a:p>
          <a:p>
            <a:r>
              <a:rPr lang="pl-PL" dirty="0" smtClean="0"/>
              <a:t>For </a:t>
            </a:r>
            <a:r>
              <a:rPr lang="pl-PL" dirty="0" err="1" smtClean="0"/>
              <a:t>instance</a:t>
            </a:r>
            <a:r>
              <a:rPr lang="pl-PL" dirty="0" smtClean="0"/>
              <a:t>, </a:t>
            </a:r>
            <a:r>
              <a:rPr lang="pl-PL" dirty="0" err="1" smtClean="0"/>
              <a:t>there</a:t>
            </a:r>
            <a:r>
              <a:rPr lang="pl-PL" dirty="0" smtClean="0"/>
              <a:t> </a:t>
            </a:r>
            <a:r>
              <a:rPr lang="pl-PL" dirty="0" err="1" smtClean="0"/>
              <a:t>are</a:t>
            </a:r>
            <a:r>
              <a:rPr lang="pl-PL" dirty="0" smtClean="0"/>
              <a:t> </a:t>
            </a:r>
            <a:r>
              <a:rPr lang="pl-PL" i="1" dirty="0" smtClean="0"/>
              <a:t>no </a:t>
            </a:r>
            <a:r>
              <a:rPr lang="pl-PL" i="1" dirty="0" err="1" smtClean="0"/>
              <a:t>requirements</a:t>
            </a:r>
            <a:r>
              <a:rPr lang="pl-PL" dirty="0" smtClean="0"/>
              <a:t> for </a:t>
            </a:r>
            <a:r>
              <a:rPr lang="pl-PL" dirty="0" err="1" smtClean="0"/>
              <a:t>agreements</a:t>
            </a:r>
            <a:r>
              <a:rPr lang="pl-PL" dirty="0" smtClean="0"/>
              <a:t> </a:t>
            </a:r>
            <a:r>
              <a:rPr lang="pl-PL" dirty="0" err="1" smtClean="0"/>
              <a:t>within</a:t>
            </a:r>
            <a:r>
              <a:rPr lang="pl-PL" dirty="0" smtClean="0"/>
              <a:t> </a:t>
            </a:r>
            <a:r>
              <a:rPr lang="pl-PL" dirty="0" err="1" smtClean="0"/>
              <a:t>Article</a:t>
            </a:r>
            <a:r>
              <a:rPr lang="pl-PL" dirty="0" smtClean="0"/>
              <a:t> 101(1) TFEU </a:t>
            </a:r>
            <a:r>
              <a:rPr lang="pl-PL" dirty="0" err="1" smtClean="0"/>
              <a:t>that</a:t>
            </a:r>
            <a:r>
              <a:rPr lang="pl-PL" dirty="0" smtClean="0"/>
              <a:t> </a:t>
            </a:r>
            <a:r>
              <a:rPr lang="pl-PL" dirty="0" err="1" smtClean="0"/>
              <a:t>would</a:t>
            </a:r>
            <a:r>
              <a:rPr lang="pl-PL" dirty="0" smtClean="0"/>
              <a:t> </a:t>
            </a:r>
            <a:r>
              <a:rPr lang="pl-PL" dirty="0" err="1" smtClean="0"/>
              <a:t>otherwise</a:t>
            </a:r>
            <a:r>
              <a:rPr lang="pl-PL" dirty="0" smtClean="0"/>
              <a:t> </a:t>
            </a:r>
            <a:r>
              <a:rPr lang="pl-PL" dirty="0" err="1" smtClean="0"/>
              <a:t>apply</a:t>
            </a:r>
            <a:r>
              <a:rPr lang="pl-PL" dirty="0" smtClean="0"/>
              <a:t> to a </a:t>
            </a:r>
            <a:r>
              <a:rPr lang="pl-PL" dirty="0" err="1" smtClean="0"/>
              <a:t>contract</a:t>
            </a:r>
            <a:r>
              <a:rPr lang="pl-PL" dirty="0" smtClean="0"/>
              <a:t>, </a:t>
            </a:r>
            <a:r>
              <a:rPr lang="pl-PL" dirty="0" err="1" smtClean="0"/>
              <a:t>e.g</a:t>
            </a:r>
            <a:r>
              <a:rPr lang="pl-PL" dirty="0" smtClean="0"/>
              <a:t>. no </a:t>
            </a:r>
            <a:r>
              <a:rPr lang="pl-PL" dirty="0" err="1" smtClean="0"/>
              <a:t>requirements</a:t>
            </a:r>
            <a:r>
              <a:rPr lang="pl-PL" dirty="0" smtClean="0"/>
              <a:t> as to </a:t>
            </a:r>
            <a:r>
              <a:rPr lang="pl-PL" dirty="0" err="1" smtClean="0"/>
              <a:t>legal</a:t>
            </a:r>
            <a:r>
              <a:rPr lang="pl-PL" dirty="0" smtClean="0"/>
              <a:t> form (</a:t>
            </a:r>
            <a:r>
              <a:rPr lang="pl-PL" dirty="0" err="1" smtClean="0"/>
              <a:t>notarial</a:t>
            </a:r>
            <a:r>
              <a:rPr lang="pl-PL" dirty="0" smtClean="0"/>
              <a:t> </a:t>
            </a:r>
            <a:r>
              <a:rPr lang="pl-PL" dirty="0" err="1" smtClean="0"/>
              <a:t>deed</a:t>
            </a:r>
            <a:r>
              <a:rPr lang="pl-PL" dirty="0" smtClean="0"/>
              <a:t>, </a:t>
            </a:r>
            <a:r>
              <a:rPr lang="pl-PL" dirty="0" err="1" smtClean="0"/>
              <a:t>written</a:t>
            </a:r>
            <a:r>
              <a:rPr lang="pl-PL" dirty="0" smtClean="0"/>
              <a:t>, </a:t>
            </a:r>
            <a:r>
              <a:rPr lang="pl-PL" dirty="0" err="1" smtClean="0"/>
              <a:t>certified</a:t>
            </a:r>
            <a:r>
              <a:rPr lang="pl-PL" dirty="0" smtClean="0"/>
              <a:t> </a:t>
            </a:r>
            <a:r>
              <a:rPr lang="pl-PL" dirty="0" err="1" smtClean="0"/>
              <a:t>date</a:t>
            </a:r>
            <a:r>
              <a:rPr lang="pl-PL" dirty="0" smtClean="0"/>
              <a:t>, </a:t>
            </a:r>
            <a:r>
              <a:rPr lang="pl-PL" dirty="0" err="1" smtClean="0"/>
              <a:t>certified</a:t>
            </a:r>
            <a:r>
              <a:rPr lang="pl-PL" dirty="0" smtClean="0"/>
              <a:t> </a:t>
            </a:r>
            <a:r>
              <a:rPr lang="pl-PL" dirty="0" err="1" smtClean="0"/>
              <a:t>signatures</a:t>
            </a:r>
            <a:r>
              <a:rPr lang="pl-PL" dirty="0" smtClean="0"/>
              <a:t> </a:t>
            </a:r>
            <a:r>
              <a:rPr lang="pl-PL" dirty="0" err="1" smtClean="0"/>
              <a:t>etc</a:t>
            </a:r>
            <a:r>
              <a:rPr lang="pl-PL" dirty="0" smtClean="0"/>
              <a:t>)</a:t>
            </a:r>
          </a:p>
          <a:p>
            <a:r>
              <a:rPr lang="pl-PL" dirty="0" err="1" smtClean="0"/>
              <a:t>However</a:t>
            </a:r>
            <a:r>
              <a:rPr lang="pl-PL" dirty="0" smtClean="0"/>
              <a:t>, </a:t>
            </a:r>
            <a:r>
              <a:rPr lang="pl-PL" dirty="0" err="1" smtClean="0"/>
              <a:t>this</a:t>
            </a:r>
            <a:r>
              <a:rPr lang="pl-PL" dirty="0" smtClean="0"/>
              <a:t> </a:t>
            </a:r>
            <a:r>
              <a:rPr lang="pl-PL" dirty="0" err="1" smtClean="0"/>
              <a:t>does</a:t>
            </a:r>
            <a:r>
              <a:rPr lang="pl-PL" dirty="0" smtClean="0"/>
              <a:t> not </a:t>
            </a:r>
            <a:r>
              <a:rPr lang="pl-PL" dirty="0" err="1" smtClean="0"/>
              <a:t>meant</a:t>
            </a:r>
            <a:r>
              <a:rPr lang="pl-PL" dirty="0" smtClean="0"/>
              <a:t> </a:t>
            </a:r>
            <a:r>
              <a:rPr lang="pl-PL" dirty="0" err="1" smtClean="0"/>
              <a:t>that</a:t>
            </a:r>
            <a:r>
              <a:rPr lang="pl-PL" dirty="0" smtClean="0"/>
              <a:t> </a:t>
            </a:r>
            <a:r>
              <a:rPr lang="pl-PL" dirty="0" err="1" smtClean="0"/>
              <a:t>an</a:t>
            </a:r>
            <a:r>
              <a:rPr lang="pl-PL" dirty="0" smtClean="0"/>
              <a:t> </a:t>
            </a:r>
            <a:r>
              <a:rPr lang="pl-PL" dirty="0" err="1" smtClean="0"/>
              <a:t>agreement</a:t>
            </a:r>
            <a:r>
              <a:rPr lang="pl-PL" dirty="0" smtClean="0"/>
              <a:t> </a:t>
            </a:r>
            <a:r>
              <a:rPr lang="pl-PL" dirty="0" err="1" smtClean="0"/>
              <a:t>may</a:t>
            </a:r>
            <a:r>
              <a:rPr lang="pl-PL" dirty="0" smtClean="0"/>
              <a:t> not be, </a:t>
            </a:r>
            <a:r>
              <a:rPr lang="pl-PL" dirty="0" err="1" smtClean="0"/>
              <a:t>according</a:t>
            </a:r>
            <a:r>
              <a:rPr lang="pl-PL" dirty="0" smtClean="0"/>
              <a:t> to </a:t>
            </a:r>
            <a:r>
              <a:rPr lang="pl-PL" dirty="0" err="1" smtClean="0"/>
              <a:t>national</a:t>
            </a:r>
            <a:r>
              <a:rPr lang="pl-PL" dirty="0" smtClean="0"/>
              <a:t> law, a </a:t>
            </a:r>
            <a:r>
              <a:rPr lang="pl-PL" dirty="0" err="1" smtClean="0"/>
              <a:t>contract</a:t>
            </a:r>
            <a:r>
              <a:rPr lang="pl-PL" dirty="0" smtClean="0"/>
              <a:t> </a:t>
            </a:r>
            <a:r>
              <a:rPr lang="pl-PL" dirty="0" err="1" smtClean="0"/>
              <a:t>or</a:t>
            </a:r>
            <a:r>
              <a:rPr lang="pl-PL" dirty="0" smtClean="0"/>
              <a:t> </a:t>
            </a:r>
            <a:r>
              <a:rPr lang="pl-PL" dirty="0" err="1" smtClean="0"/>
              <a:t>an</a:t>
            </a:r>
            <a:r>
              <a:rPr lang="pl-PL" dirty="0" smtClean="0"/>
              <a:t> </a:t>
            </a:r>
            <a:r>
              <a:rPr lang="pl-PL" dirty="0" err="1" smtClean="0"/>
              <a:t>agreement</a:t>
            </a:r>
            <a:r>
              <a:rPr lang="pl-PL" dirty="0" smtClean="0"/>
              <a:t> </a:t>
            </a:r>
            <a:r>
              <a:rPr lang="pl-PL" dirty="0" err="1" smtClean="0"/>
              <a:t>at</a:t>
            </a:r>
            <a:r>
              <a:rPr lang="pl-PL" dirty="0" smtClean="0"/>
              <a:t> the </a:t>
            </a:r>
            <a:r>
              <a:rPr lang="pl-PL" dirty="0" err="1" smtClean="0"/>
              <a:t>very</a:t>
            </a:r>
            <a:r>
              <a:rPr lang="pl-PL" dirty="0" smtClean="0"/>
              <a:t> same </a:t>
            </a:r>
            <a:r>
              <a:rPr lang="pl-PL" dirty="0" err="1" smtClean="0"/>
              <a:t>time</a:t>
            </a:r>
            <a:r>
              <a:rPr lang="pl-PL" dirty="0" smtClean="0"/>
              <a:t> </a:t>
            </a:r>
            <a:r>
              <a:rPr lang="pl-PL" dirty="0" err="1" smtClean="0"/>
              <a:t>it</a:t>
            </a:r>
            <a:r>
              <a:rPr lang="pl-PL" dirty="0" smtClean="0"/>
              <a:t> </a:t>
            </a:r>
            <a:r>
              <a:rPr lang="pl-PL" dirty="0" err="1" smtClean="0"/>
              <a:t>is</a:t>
            </a:r>
            <a:r>
              <a:rPr lang="pl-PL" dirty="0" smtClean="0"/>
              <a:t> </a:t>
            </a:r>
            <a:r>
              <a:rPr lang="pl-PL" dirty="0" err="1" smtClean="0"/>
              <a:t>an</a:t>
            </a:r>
            <a:r>
              <a:rPr lang="pl-PL" dirty="0" smtClean="0"/>
              <a:t> </a:t>
            </a:r>
            <a:r>
              <a:rPr lang="pl-PL" dirty="0" err="1" smtClean="0"/>
              <a:t>agreement</a:t>
            </a:r>
            <a:r>
              <a:rPr lang="pl-PL" dirty="0" smtClean="0"/>
              <a:t> </a:t>
            </a:r>
            <a:r>
              <a:rPr lang="pl-PL" dirty="0" err="1" smtClean="0"/>
              <a:t>within</a:t>
            </a:r>
            <a:r>
              <a:rPr lang="pl-PL" dirty="0" smtClean="0"/>
              <a:t> the </a:t>
            </a:r>
            <a:r>
              <a:rPr lang="pl-PL" dirty="0" err="1" smtClean="0"/>
              <a:t>scope</a:t>
            </a:r>
            <a:r>
              <a:rPr lang="pl-PL" dirty="0" smtClean="0"/>
              <a:t> of </a:t>
            </a:r>
            <a:r>
              <a:rPr lang="pl-PL" dirty="0" err="1" smtClean="0"/>
              <a:t>Article</a:t>
            </a:r>
            <a:r>
              <a:rPr lang="pl-PL" dirty="0" smtClean="0"/>
              <a:t> 101(1) TFEU </a:t>
            </a:r>
            <a:endParaRPr lang="en-GB" dirty="0"/>
          </a:p>
        </p:txBody>
      </p:sp>
    </p:spTree>
    <p:extLst>
      <p:ext uri="{BB962C8B-B14F-4D97-AF65-F5344CB8AC3E}">
        <p14:creationId xmlns:p14="http://schemas.microsoft.com/office/powerpoint/2010/main" val="2223552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Agreements</a:t>
            </a:r>
            <a:endParaRPr lang="en-GB" dirty="0"/>
          </a:p>
        </p:txBody>
      </p:sp>
      <p:sp>
        <p:nvSpPr>
          <p:cNvPr id="3" name="Symbol zastępczy zawartości 2"/>
          <p:cNvSpPr>
            <a:spLocks noGrp="1"/>
          </p:cNvSpPr>
          <p:nvPr>
            <p:ph idx="1"/>
          </p:nvPr>
        </p:nvSpPr>
        <p:spPr/>
        <p:txBody>
          <a:bodyPr/>
          <a:lstStyle/>
          <a:p>
            <a:r>
              <a:rPr lang="pl-PL" dirty="0" err="1" smtClean="0"/>
              <a:t>An</a:t>
            </a:r>
            <a:r>
              <a:rPr lang="pl-PL" dirty="0" smtClean="0"/>
              <a:t> </a:t>
            </a:r>
            <a:r>
              <a:rPr lang="pl-PL" dirty="0" err="1" smtClean="0"/>
              <a:t>agreement</a:t>
            </a:r>
            <a:r>
              <a:rPr lang="pl-PL" dirty="0" smtClean="0"/>
              <a:t>, for the </a:t>
            </a:r>
            <a:r>
              <a:rPr lang="pl-PL" dirty="0" err="1" smtClean="0"/>
              <a:t>purposes</a:t>
            </a:r>
            <a:r>
              <a:rPr lang="pl-PL" dirty="0" smtClean="0"/>
              <a:t> of </a:t>
            </a:r>
            <a:r>
              <a:rPr lang="pl-PL" dirty="0" err="1" smtClean="0"/>
              <a:t>Article</a:t>
            </a:r>
            <a:r>
              <a:rPr lang="pl-PL" dirty="0" smtClean="0"/>
              <a:t> 101(1) TFEU, </a:t>
            </a:r>
            <a:r>
              <a:rPr lang="pl-PL" dirty="0" err="1" smtClean="0"/>
              <a:t>is</a:t>
            </a:r>
            <a:r>
              <a:rPr lang="pl-PL" dirty="0" smtClean="0"/>
              <a:t> </a:t>
            </a:r>
            <a:r>
              <a:rPr lang="pl-PL" dirty="0" err="1" smtClean="0"/>
              <a:t>defined</a:t>
            </a:r>
            <a:r>
              <a:rPr lang="pl-PL" dirty="0" smtClean="0"/>
              <a:t> as </a:t>
            </a:r>
            <a:r>
              <a:rPr lang="pl-PL" i="1" dirty="0" smtClean="0"/>
              <a:t>a </a:t>
            </a:r>
            <a:r>
              <a:rPr lang="pl-PL" i="1" dirty="0" err="1" smtClean="0"/>
              <a:t>concurrence</a:t>
            </a:r>
            <a:r>
              <a:rPr lang="pl-PL" i="1" dirty="0" smtClean="0"/>
              <a:t> of </a:t>
            </a:r>
            <a:r>
              <a:rPr lang="pl-PL" i="1" dirty="0" err="1" smtClean="0"/>
              <a:t>wills</a:t>
            </a:r>
            <a:r>
              <a:rPr lang="pl-PL" i="1" dirty="0" smtClean="0"/>
              <a:t> of </a:t>
            </a:r>
            <a:r>
              <a:rPr lang="pl-PL" i="1" dirty="0" err="1" smtClean="0"/>
              <a:t>at</a:t>
            </a:r>
            <a:r>
              <a:rPr lang="pl-PL" i="1" dirty="0" smtClean="0"/>
              <a:t> </a:t>
            </a:r>
            <a:r>
              <a:rPr lang="pl-PL" i="1" dirty="0" err="1" smtClean="0"/>
              <a:t>least</a:t>
            </a:r>
            <a:r>
              <a:rPr lang="pl-PL" i="1" dirty="0" smtClean="0"/>
              <a:t> </a:t>
            </a:r>
            <a:r>
              <a:rPr lang="pl-PL" i="1" dirty="0" err="1" smtClean="0"/>
              <a:t>two</a:t>
            </a:r>
            <a:r>
              <a:rPr lang="pl-PL" i="1" dirty="0" smtClean="0"/>
              <a:t> </a:t>
            </a:r>
            <a:r>
              <a:rPr lang="pl-PL" i="1" dirty="0" err="1" smtClean="0"/>
              <a:t>parties</a:t>
            </a:r>
            <a:endParaRPr lang="pl-PL" i="1" dirty="0" smtClean="0"/>
          </a:p>
          <a:p>
            <a:r>
              <a:rPr lang="pl-PL" dirty="0" smtClean="0"/>
              <a:t>As </a:t>
            </a:r>
            <a:r>
              <a:rPr lang="pl-PL" dirty="0" err="1" smtClean="0"/>
              <a:t>such</a:t>
            </a:r>
            <a:r>
              <a:rPr lang="pl-PL" dirty="0" smtClean="0"/>
              <a:t>, </a:t>
            </a:r>
            <a:r>
              <a:rPr lang="pl-PL" i="1" dirty="0" err="1" smtClean="0"/>
              <a:t>unilateral</a:t>
            </a:r>
            <a:r>
              <a:rPr lang="pl-PL" i="1" dirty="0" smtClean="0"/>
              <a:t> </a:t>
            </a:r>
            <a:r>
              <a:rPr lang="pl-PL" i="1" dirty="0" err="1" smtClean="0"/>
              <a:t>measures</a:t>
            </a:r>
            <a:r>
              <a:rPr lang="pl-PL" i="1" dirty="0" smtClean="0"/>
              <a:t> of a single </a:t>
            </a:r>
            <a:r>
              <a:rPr lang="pl-PL" i="1" dirty="0" err="1" smtClean="0"/>
              <a:t>undertaking</a:t>
            </a:r>
            <a:r>
              <a:rPr lang="pl-PL" i="1" dirty="0" smtClean="0"/>
              <a:t> </a:t>
            </a:r>
            <a:r>
              <a:rPr lang="pl-PL" dirty="0" err="1" smtClean="0"/>
              <a:t>are</a:t>
            </a:r>
            <a:r>
              <a:rPr lang="pl-PL" dirty="0" smtClean="0"/>
              <a:t> </a:t>
            </a:r>
            <a:r>
              <a:rPr lang="pl-PL" dirty="0" err="1" smtClean="0"/>
              <a:t>never</a:t>
            </a:r>
            <a:r>
              <a:rPr lang="pl-PL" dirty="0" smtClean="0"/>
              <a:t> </a:t>
            </a:r>
            <a:r>
              <a:rPr lang="pl-PL" dirty="0" err="1" smtClean="0"/>
              <a:t>able</a:t>
            </a:r>
            <a:r>
              <a:rPr lang="pl-PL" dirty="0" smtClean="0"/>
              <a:t> to be </a:t>
            </a:r>
            <a:r>
              <a:rPr lang="pl-PL" dirty="0" err="1" smtClean="0"/>
              <a:t>agreements</a:t>
            </a:r>
            <a:r>
              <a:rPr lang="pl-PL" dirty="0" smtClean="0"/>
              <a:t> </a:t>
            </a:r>
            <a:r>
              <a:rPr lang="pl-PL" dirty="0" err="1" smtClean="0"/>
              <a:t>within</a:t>
            </a:r>
            <a:r>
              <a:rPr lang="pl-PL" dirty="0" smtClean="0"/>
              <a:t> the </a:t>
            </a:r>
            <a:r>
              <a:rPr lang="pl-PL" dirty="0" err="1" smtClean="0"/>
              <a:t>scope</a:t>
            </a:r>
            <a:r>
              <a:rPr lang="pl-PL" dirty="0" smtClean="0"/>
              <a:t> of </a:t>
            </a:r>
            <a:r>
              <a:rPr lang="pl-PL" dirty="0" err="1" smtClean="0"/>
              <a:t>Article</a:t>
            </a:r>
            <a:r>
              <a:rPr lang="pl-PL" dirty="0" smtClean="0"/>
              <a:t> 101(1) TFEU, nor </a:t>
            </a:r>
            <a:r>
              <a:rPr lang="pl-PL" dirty="0" err="1" smtClean="0"/>
              <a:t>are</a:t>
            </a:r>
            <a:r>
              <a:rPr lang="pl-PL" dirty="0" smtClean="0"/>
              <a:t> </a:t>
            </a:r>
            <a:r>
              <a:rPr lang="pl-PL" dirty="0" err="1" smtClean="0"/>
              <a:t>able</a:t>
            </a:r>
            <a:r>
              <a:rPr lang="pl-PL" dirty="0" smtClean="0"/>
              <a:t> to be </a:t>
            </a:r>
            <a:r>
              <a:rPr lang="pl-PL" dirty="0" err="1" smtClean="0"/>
              <a:t>such</a:t>
            </a:r>
            <a:r>
              <a:rPr lang="pl-PL" dirty="0" smtClean="0"/>
              <a:t> </a:t>
            </a:r>
            <a:r>
              <a:rPr lang="pl-PL" i="1" dirty="0" err="1" smtClean="0"/>
              <a:t>unilateral</a:t>
            </a:r>
            <a:r>
              <a:rPr lang="pl-PL" i="1" dirty="0" smtClean="0"/>
              <a:t> </a:t>
            </a:r>
            <a:r>
              <a:rPr lang="pl-PL" i="1" dirty="0" err="1" smtClean="0"/>
              <a:t>restrictions</a:t>
            </a:r>
            <a:r>
              <a:rPr lang="pl-PL" dirty="0" smtClean="0"/>
              <a:t> </a:t>
            </a:r>
            <a:r>
              <a:rPr lang="pl-PL" dirty="0" err="1" smtClean="0"/>
              <a:t>that</a:t>
            </a:r>
            <a:r>
              <a:rPr lang="pl-PL" dirty="0" smtClean="0"/>
              <a:t> </a:t>
            </a:r>
            <a:r>
              <a:rPr lang="pl-PL" dirty="0" err="1" smtClean="0"/>
              <a:t>exist</a:t>
            </a:r>
            <a:r>
              <a:rPr lang="pl-PL" dirty="0" smtClean="0"/>
              <a:t> </a:t>
            </a:r>
            <a:r>
              <a:rPr lang="pl-PL" dirty="0" err="1" smtClean="0"/>
              <a:t>independently</a:t>
            </a:r>
            <a:r>
              <a:rPr lang="pl-PL" dirty="0" smtClean="0"/>
              <a:t> of, but </a:t>
            </a:r>
            <a:r>
              <a:rPr lang="pl-PL" dirty="0" err="1" smtClean="0"/>
              <a:t>at</a:t>
            </a:r>
            <a:r>
              <a:rPr lang="pl-PL" dirty="0" smtClean="0"/>
              <a:t> the same </a:t>
            </a:r>
            <a:r>
              <a:rPr lang="pl-PL" dirty="0" err="1" smtClean="0"/>
              <a:t>time</a:t>
            </a:r>
            <a:r>
              <a:rPr lang="pl-PL" dirty="0" smtClean="0"/>
              <a:t> as a </a:t>
            </a:r>
            <a:r>
              <a:rPr lang="pl-PL" dirty="0" err="1" smtClean="0"/>
              <a:t>neutral</a:t>
            </a:r>
            <a:r>
              <a:rPr lang="pl-PL" dirty="0" smtClean="0"/>
              <a:t> </a:t>
            </a:r>
            <a:r>
              <a:rPr lang="pl-PL" dirty="0" err="1" smtClean="0"/>
              <a:t>agreement</a:t>
            </a:r>
            <a:r>
              <a:rPr lang="pl-PL" dirty="0" smtClean="0"/>
              <a:t> </a:t>
            </a:r>
            <a:r>
              <a:rPr lang="pl-PL" dirty="0" err="1" smtClean="0"/>
              <a:t>between</a:t>
            </a:r>
            <a:r>
              <a:rPr lang="pl-PL" dirty="0" smtClean="0"/>
              <a:t> </a:t>
            </a:r>
            <a:r>
              <a:rPr lang="pl-PL" dirty="0" err="1" smtClean="0"/>
              <a:t>at</a:t>
            </a:r>
            <a:r>
              <a:rPr lang="pl-PL" dirty="0" smtClean="0"/>
              <a:t> </a:t>
            </a:r>
            <a:r>
              <a:rPr lang="pl-PL" dirty="0" err="1" smtClean="0"/>
              <a:t>least</a:t>
            </a:r>
            <a:r>
              <a:rPr lang="pl-PL" dirty="0" smtClean="0"/>
              <a:t> </a:t>
            </a:r>
            <a:r>
              <a:rPr lang="pl-PL" dirty="0" err="1" smtClean="0"/>
              <a:t>two</a:t>
            </a:r>
            <a:r>
              <a:rPr lang="pl-PL" dirty="0" smtClean="0"/>
              <a:t> </a:t>
            </a:r>
            <a:r>
              <a:rPr lang="pl-PL" dirty="0" err="1" smtClean="0"/>
              <a:t>parties</a:t>
            </a:r>
            <a:r>
              <a:rPr lang="pl-PL" dirty="0" smtClean="0"/>
              <a:t> (C-2/01 P and C-3/01 P </a:t>
            </a:r>
            <a:r>
              <a:rPr lang="pl-PL" i="1" dirty="0" err="1" smtClean="0"/>
              <a:t>Bundesverband</a:t>
            </a:r>
            <a:r>
              <a:rPr lang="pl-PL" i="1" dirty="0" smtClean="0"/>
              <a:t> v Bayer</a:t>
            </a:r>
            <a:r>
              <a:rPr lang="pl-PL" dirty="0" smtClean="0"/>
              <a:t>, p. 88, 101)</a:t>
            </a:r>
            <a:endParaRPr lang="en-GB" dirty="0"/>
          </a:p>
        </p:txBody>
      </p:sp>
    </p:spTree>
    <p:extLst>
      <p:ext uri="{BB962C8B-B14F-4D97-AF65-F5344CB8AC3E}">
        <p14:creationId xmlns:p14="http://schemas.microsoft.com/office/powerpoint/2010/main" val="326182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3795" y="609600"/>
            <a:ext cx="10353762" cy="662609"/>
          </a:xfrm>
        </p:spPr>
        <p:txBody>
          <a:bodyPr>
            <a:normAutofit fontScale="90000"/>
          </a:bodyPr>
          <a:lstStyle/>
          <a:p>
            <a:r>
              <a:rPr lang="pl-PL" dirty="0" err="1" smtClean="0"/>
              <a:t>Agreements</a:t>
            </a:r>
            <a:endParaRPr lang="en-GB" dirty="0"/>
          </a:p>
        </p:txBody>
      </p:sp>
      <p:sp>
        <p:nvSpPr>
          <p:cNvPr id="3" name="Symbol zastępczy zawartości 2"/>
          <p:cNvSpPr>
            <a:spLocks noGrp="1"/>
          </p:cNvSpPr>
          <p:nvPr>
            <p:ph idx="1"/>
          </p:nvPr>
        </p:nvSpPr>
        <p:spPr/>
        <p:txBody>
          <a:bodyPr/>
          <a:lstStyle/>
          <a:p>
            <a:r>
              <a:rPr lang="pl-PL" dirty="0" err="1" smtClean="0"/>
              <a:t>Agreements</a:t>
            </a:r>
            <a:r>
              <a:rPr lang="pl-PL" dirty="0" smtClean="0"/>
              <a:t> </a:t>
            </a:r>
            <a:r>
              <a:rPr lang="pl-PL" dirty="0" err="1" smtClean="0"/>
              <a:t>within</a:t>
            </a:r>
            <a:r>
              <a:rPr lang="pl-PL" dirty="0" smtClean="0"/>
              <a:t> the </a:t>
            </a:r>
            <a:r>
              <a:rPr lang="pl-PL" dirty="0" err="1" smtClean="0"/>
              <a:t>scope</a:t>
            </a:r>
            <a:r>
              <a:rPr lang="pl-PL" dirty="0" smtClean="0"/>
              <a:t> of </a:t>
            </a:r>
            <a:r>
              <a:rPr lang="pl-PL" dirty="0" err="1" smtClean="0"/>
              <a:t>Article</a:t>
            </a:r>
            <a:r>
              <a:rPr lang="pl-PL" dirty="0" smtClean="0"/>
              <a:t> 101 TFEU </a:t>
            </a:r>
            <a:r>
              <a:rPr lang="pl-PL" dirty="0" err="1" smtClean="0"/>
              <a:t>need</a:t>
            </a:r>
            <a:r>
              <a:rPr lang="pl-PL" dirty="0" smtClean="0"/>
              <a:t> not be </a:t>
            </a:r>
            <a:r>
              <a:rPr lang="pl-PL" dirty="0" err="1" smtClean="0"/>
              <a:t>legally</a:t>
            </a:r>
            <a:r>
              <a:rPr lang="pl-PL" dirty="0" smtClean="0"/>
              <a:t> </a:t>
            </a:r>
            <a:r>
              <a:rPr lang="pl-PL" dirty="0" err="1" smtClean="0"/>
              <a:t>binding</a:t>
            </a:r>
            <a:r>
              <a:rPr lang="pl-PL" dirty="0" smtClean="0"/>
              <a:t>, in the </a:t>
            </a:r>
            <a:r>
              <a:rPr lang="pl-PL" dirty="0" err="1" smtClean="0"/>
              <a:t>sense</a:t>
            </a:r>
            <a:r>
              <a:rPr lang="pl-PL" dirty="0" smtClean="0"/>
              <a:t> </a:t>
            </a:r>
            <a:r>
              <a:rPr lang="pl-PL" dirty="0" err="1" smtClean="0"/>
              <a:t>that</a:t>
            </a:r>
            <a:r>
              <a:rPr lang="pl-PL" dirty="0" smtClean="0"/>
              <a:t> one party </a:t>
            </a:r>
            <a:r>
              <a:rPr lang="pl-PL" dirty="0" err="1" smtClean="0"/>
              <a:t>must</a:t>
            </a:r>
            <a:r>
              <a:rPr lang="pl-PL" dirty="0" smtClean="0"/>
              <a:t> be </a:t>
            </a:r>
            <a:r>
              <a:rPr lang="pl-PL" dirty="0" err="1" smtClean="0"/>
              <a:t>able</a:t>
            </a:r>
            <a:r>
              <a:rPr lang="pl-PL" dirty="0" smtClean="0"/>
              <a:t> to </a:t>
            </a:r>
            <a:r>
              <a:rPr lang="pl-PL" dirty="0" err="1" smtClean="0"/>
              <a:t>demand</a:t>
            </a:r>
            <a:r>
              <a:rPr lang="pl-PL" dirty="0" smtClean="0"/>
              <a:t> performance of the </a:t>
            </a:r>
            <a:r>
              <a:rPr lang="pl-PL" dirty="0" err="1" smtClean="0"/>
              <a:t>agreement</a:t>
            </a:r>
            <a:r>
              <a:rPr lang="pl-PL" dirty="0" smtClean="0"/>
              <a:t> by </a:t>
            </a:r>
            <a:r>
              <a:rPr lang="pl-PL" dirty="0" err="1" smtClean="0"/>
              <a:t>another</a:t>
            </a:r>
            <a:r>
              <a:rPr lang="pl-PL" dirty="0" smtClean="0"/>
              <a:t> party</a:t>
            </a:r>
          </a:p>
          <a:p>
            <a:r>
              <a:rPr lang="pl-PL" dirty="0" smtClean="0"/>
              <a:t>As </a:t>
            </a:r>
            <a:r>
              <a:rPr lang="pl-PL" dirty="0" err="1" smtClean="0"/>
              <a:t>such</a:t>
            </a:r>
            <a:r>
              <a:rPr lang="pl-PL" dirty="0" smtClean="0"/>
              <a:t>, </a:t>
            </a:r>
            <a:r>
              <a:rPr lang="pl-PL" dirty="0" err="1" smtClean="0"/>
              <a:t>it</a:t>
            </a:r>
            <a:r>
              <a:rPr lang="pl-PL" dirty="0" smtClean="0"/>
              <a:t> </a:t>
            </a:r>
            <a:r>
              <a:rPr lang="pl-PL" dirty="0" err="1" smtClean="0"/>
              <a:t>may</a:t>
            </a:r>
            <a:r>
              <a:rPr lang="pl-PL" dirty="0" smtClean="0"/>
              <a:t> be </a:t>
            </a:r>
            <a:r>
              <a:rPr lang="pl-PL" dirty="0" err="1" smtClean="0"/>
              <a:t>that</a:t>
            </a:r>
            <a:r>
              <a:rPr lang="pl-PL" dirty="0" smtClean="0"/>
              <a:t> </a:t>
            </a:r>
            <a:r>
              <a:rPr lang="pl-PL" dirty="0" err="1" smtClean="0"/>
              <a:t>an</a:t>
            </a:r>
            <a:r>
              <a:rPr lang="pl-PL" dirty="0" smtClean="0"/>
              <a:t> </a:t>
            </a:r>
            <a:r>
              <a:rPr lang="pl-PL" dirty="0" err="1" smtClean="0"/>
              <a:t>agreement</a:t>
            </a:r>
            <a:r>
              <a:rPr lang="pl-PL" dirty="0" smtClean="0"/>
              <a:t> </a:t>
            </a:r>
            <a:r>
              <a:rPr lang="pl-PL" dirty="0" err="1" smtClean="0"/>
              <a:t>at</a:t>
            </a:r>
            <a:r>
              <a:rPr lang="pl-PL" dirty="0" smtClean="0"/>
              <a:t> </a:t>
            </a:r>
            <a:r>
              <a:rPr lang="pl-PL" dirty="0" err="1" smtClean="0"/>
              <a:t>issue</a:t>
            </a:r>
            <a:r>
              <a:rPr lang="pl-PL" dirty="0" smtClean="0"/>
              <a:t> </a:t>
            </a:r>
            <a:r>
              <a:rPr lang="pl-PL" dirty="0" err="1" smtClean="0"/>
              <a:t>is</a:t>
            </a:r>
            <a:r>
              <a:rPr lang="pl-PL" dirty="0" smtClean="0"/>
              <a:t>, </a:t>
            </a:r>
            <a:r>
              <a:rPr lang="pl-PL" dirty="0" err="1" smtClean="0"/>
              <a:t>according</a:t>
            </a:r>
            <a:r>
              <a:rPr lang="pl-PL" dirty="0" smtClean="0"/>
              <a:t> to </a:t>
            </a:r>
            <a:r>
              <a:rPr lang="pl-PL" dirty="0" err="1" smtClean="0"/>
              <a:t>national</a:t>
            </a:r>
            <a:r>
              <a:rPr lang="pl-PL" dirty="0" smtClean="0"/>
              <a:t> law, a non-</a:t>
            </a:r>
            <a:r>
              <a:rPr lang="pl-PL" dirty="0" err="1" smtClean="0"/>
              <a:t>binding</a:t>
            </a:r>
            <a:r>
              <a:rPr lang="pl-PL" dirty="0" smtClean="0"/>
              <a:t> mutual </a:t>
            </a:r>
            <a:r>
              <a:rPr lang="pl-PL" dirty="0" err="1" smtClean="0"/>
              <a:t>understanding</a:t>
            </a:r>
            <a:r>
              <a:rPr lang="pl-PL" dirty="0" smtClean="0"/>
              <a:t>, </a:t>
            </a:r>
            <a:r>
              <a:rPr lang="pl-PL" dirty="0" err="1" smtClean="0"/>
              <a:t>or</a:t>
            </a:r>
            <a:r>
              <a:rPr lang="pl-PL" dirty="0" smtClean="0"/>
              <a:t> a </a:t>
            </a:r>
            <a:r>
              <a:rPr lang="pl-PL" dirty="0" err="1" smtClean="0"/>
              <a:t>gentlemen’s</a:t>
            </a:r>
            <a:r>
              <a:rPr lang="pl-PL" dirty="0" smtClean="0"/>
              <a:t> </a:t>
            </a:r>
            <a:r>
              <a:rPr lang="pl-PL" dirty="0" err="1" smtClean="0"/>
              <a:t>agreement</a:t>
            </a:r>
            <a:endParaRPr lang="pl-PL" dirty="0" smtClean="0"/>
          </a:p>
          <a:p>
            <a:r>
              <a:rPr lang="pl-PL" dirty="0" err="1" smtClean="0"/>
              <a:t>Gentlemen’s</a:t>
            </a:r>
            <a:r>
              <a:rPr lang="pl-PL" dirty="0" smtClean="0"/>
              <a:t> </a:t>
            </a:r>
            <a:r>
              <a:rPr lang="pl-PL" dirty="0" err="1" smtClean="0"/>
              <a:t>agreements</a:t>
            </a:r>
            <a:r>
              <a:rPr lang="pl-PL" dirty="0" smtClean="0"/>
              <a:t> </a:t>
            </a:r>
            <a:r>
              <a:rPr lang="pl-PL" dirty="0" err="1" smtClean="0"/>
              <a:t>are</a:t>
            </a:r>
            <a:r>
              <a:rPr lang="pl-PL" dirty="0" smtClean="0"/>
              <a:t> </a:t>
            </a:r>
            <a:r>
              <a:rPr lang="pl-PL" dirty="0" err="1" smtClean="0"/>
              <a:t>caught</a:t>
            </a:r>
            <a:r>
              <a:rPr lang="pl-PL" dirty="0" smtClean="0"/>
              <a:t> by </a:t>
            </a:r>
            <a:r>
              <a:rPr lang="pl-PL" dirty="0" err="1" smtClean="0"/>
              <a:t>Article</a:t>
            </a:r>
            <a:r>
              <a:rPr lang="pl-PL" dirty="0" smtClean="0"/>
              <a:t> 101 TFEU (</a:t>
            </a:r>
            <a:r>
              <a:rPr lang="pl-PL" dirty="0" err="1" smtClean="0"/>
              <a:t>cf</a:t>
            </a:r>
            <a:r>
              <a:rPr lang="pl-PL" dirty="0" smtClean="0"/>
              <a:t>. C-373/14 P </a:t>
            </a:r>
            <a:r>
              <a:rPr lang="pl-PL" i="1" dirty="0" smtClean="0"/>
              <a:t>Toshiba</a:t>
            </a:r>
            <a:r>
              <a:rPr lang="pl-PL" dirty="0" smtClean="0"/>
              <a:t>)</a:t>
            </a:r>
            <a:endParaRPr lang="en-GB" dirty="0"/>
          </a:p>
        </p:txBody>
      </p:sp>
    </p:spTree>
    <p:extLst>
      <p:ext uri="{BB962C8B-B14F-4D97-AF65-F5344CB8AC3E}">
        <p14:creationId xmlns:p14="http://schemas.microsoft.com/office/powerpoint/2010/main" val="3056592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Agreements</a:t>
            </a:r>
            <a:endParaRPr lang="en-GB" dirty="0"/>
          </a:p>
        </p:txBody>
      </p:sp>
      <p:sp>
        <p:nvSpPr>
          <p:cNvPr id="3" name="Symbol zastępczy zawartości 2"/>
          <p:cNvSpPr>
            <a:spLocks noGrp="1"/>
          </p:cNvSpPr>
          <p:nvPr>
            <p:ph idx="1"/>
          </p:nvPr>
        </p:nvSpPr>
        <p:spPr/>
        <p:txBody>
          <a:bodyPr/>
          <a:lstStyle/>
          <a:p>
            <a:r>
              <a:rPr lang="pl-PL" dirty="0" err="1" smtClean="0"/>
              <a:t>Article</a:t>
            </a:r>
            <a:r>
              <a:rPr lang="pl-PL" dirty="0" smtClean="0"/>
              <a:t> 101(2) TFEU </a:t>
            </a:r>
            <a:r>
              <a:rPr lang="pl-PL" dirty="0" err="1" smtClean="0"/>
              <a:t>stipulates</a:t>
            </a:r>
            <a:r>
              <a:rPr lang="pl-PL" dirty="0" smtClean="0"/>
              <a:t> </a:t>
            </a:r>
            <a:r>
              <a:rPr lang="pl-PL" dirty="0" err="1" smtClean="0"/>
              <a:t>that</a:t>
            </a:r>
            <a:r>
              <a:rPr lang="pl-PL" dirty="0" smtClean="0"/>
              <a:t> </a:t>
            </a:r>
            <a:r>
              <a:rPr lang="pl-PL" dirty="0" err="1" smtClean="0"/>
              <a:t>entering</a:t>
            </a:r>
            <a:r>
              <a:rPr lang="pl-PL" dirty="0" smtClean="0"/>
              <a:t> </a:t>
            </a:r>
            <a:r>
              <a:rPr lang="pl-PL" dirty="0" err="1" smtClean="0"/>
              <a:t>into</a:t>
            </a:r>
            <a:r>
              <a:rPr lang="pl-PL" dirty="0" smtClean="0"/>
              <a:t> </a:t>
            </a:r>
            <a:r>
              <a:rPr lang="pl-PL" dirty="0" err="1" smtClean="0"/>
              <a:t>an</a:t>
            </a:r>
            <a:r>
              <a:rPr lang="pl-PL" dirty="0" smtClean="0"/>
              <a:t> </a:t>
            </a:r>
            <a:r>
              <a:rPr lang="pl-PL" dirty="0" err="1" smtClean="0"/>
              <a:t>agreement</a:t>
            </a:r>
            <a:r>
              <a:rPr lang="pl-PL" dirty="0" smtClean="0"/>
              <a:t> </a:t>
            </a:r>
            <a:r>
              <a:rPr lang="pl-PL" dirty="0" err="1" smtClean="0"/>
              <a:t>within</a:t>
            </a:r>
            <a:r>
              <a:rPr lang="pl-PL" dirty="0" smtClean="0"/>
              <a:t> the </a:t>
            </a:r>
            <a:r>
              <a:rPr lang="pl-PL" dirty="0" err="1" smtClean="0"/>
              <a:t>scope</a:t>
            </a:r>
            <a:r>
              <a:rPr lang="pl-PL" dirty="0" smtClean="0"/>
              <a:t> of </a:t>
            </a:r>
            <a:r>
              <a:rPr lang="pl-PL" dirty="0" err="1" smtClean="0"/>
              <a:t>Article</a:t>
            </a:r>
            <a:r>
              <a:rPr lang="pl-PL" dirty="0" smtClean="0"/>
              <a:t> 101(1) TFEU </a:t>
            </a:r>
            <a:r>
              <a:rPr lang="pl-PL" dirty="0" err="1" smtClean="0"/>
              <a:t>carries</a:t>
            </a:r>
            <a:r>
              <a:rPr lang="pl-PL" dirty="0" smtClean="0"/>
              <a:t> a </a:t>
            </a:r>
            <a:r>
              <a:rPr lang="pl-PL" dirty="0" err="1" smtClean="0"/>
              <a:t>sanction</a:t>
            </a:r>
            <a:r>
              <a:rPr lang="pl-PL" dirty="0" smtClean="0"/>
              <a:t> of </a:t>
            </a:r>
            <a:r>
              <a:rPr lang="pl-PL" dirty="0" err="1" smtClean="0"/>
              <a:t>nullity</a:t>
            </a:r>
            <a:endParaRPr lang="pl-PL" dirty="0" smtClean="0"/>
          </a:p>
          <a:p>
            <a:pPr algn="just"/>
            <a:r>
              <a:rPr lang="pl-PL" dirty="0" smtClean="0"/>
              <a:t>’</a:t>
            </a:r>
            <a:r>
              <a:rPr lang="pl-PL" dirty="0" err="1" smtClean="0"/>
              <a:t>Nullity</a:t>
            </a:r>
            <a:r>
              <a:rPr lang="pl-PL" dirty="0" smtClean="0"/>
              <a:t>’ for the </a:t>
            </a:r>
            <a:r>
              <a:rPr lang="pl-PL" dirty="0" err="1" smtClean="0"/>
              <a:t>purposes</a:t>
            </a:r>
            <a:r>
              <a:rPr lang="pl-PL" dirty="0" smtClean="0"/>
              <a:t> of </a:t>
            </a:r>
            <a:r>
              <a:rPr lang="pl-PL" dirty="0" err="1" smtClean="0"/>
              <a:t>Article</a:t>
            </a:r>
            <a:r>
              <a:rPr lang="pl-PL" dirty="0" smtClean="0"/>
              <a:t> 101(2) TFEU </a:t>
            </a:r>
            <a:r>
              <a:rPr lang="pl-PL" dirty="0" err="1" smtClean="0"/>
              <a:t>applies</a:t>
            </a:r>
            <a:r>
              <a:rPr lang="pl-PL" dirty="0" smtClean="0"/>
              <a:t> to </a:t>
            </a:r>
            <a:r>
              <a:rPr lang="pl-PL" dirty="0" err="1" smtClean="0"/>
              <a:t>clauses</a:t>
            </a:r>
            <a:r>
              <a:rPr lang="pl-PL" dirty="0" smtClean="0"/>
              <a:t> </a:t>
            </a:r>
            <a:r>
              <a:rPr lang="pl-PL" dirty="0" err="1" smtClean="0"/>
              <a:t>that</a:t>
            </a:r>
            <a:r>
              <a:rPr lang="pl-PL" dirty="0" smtClean="0"/>
              <a:t> </a:t>
            </a:r>
            <a:r>
              <a:rPr lang="pl-PL" dirty="0" err="1" smtClean="0"/>
              <a:t>contain</a:t>
            </a:r>
            <a:r>
              <a:rPr lang="pl-PL" dirty="0" smtClean="0"/>
              <a:t> </a:t>
            </a:r>
            <a:r>
              <a:rPr lang="pl-PL" dirty="0" err="1" smtClean="0"/>
              <a:t>restrictions</a:t>
            </a:r>
            <a:endParaRPr lang="pl-PL" dirty="0"/>
          </a:p>
          <a:p>
            <a:pPr algn="just"/>
            <a:r>
              <a:rPr lang="pl-PL" dirty="0" err="1" smtClean="0"/>
              <a:t>Where</a:t>
            </a:r>
            <a:r>
              <a:rPr lang="pl-PL" dirty="0" smtClean="0"/>
              <a:t> </a:t>
            </a:r>
            <a:r>
              <a:rPr lang="pl-PL" dirty="0" err="1" smtClean="0"/>
              <a:t>such</a:t>
            </a:r>
            <a:r>
              <a:rPr lang="pl-PL" dirty="0" smtClean="0"/>
              <a:t> </a:t>
            </a:r>
            <a:r>
              <a:rPr lang="pl-PL" dirty="0" err="1" smtClean="0"/>
              <a:t>clauses</a:t>
            </a:r>
            <a:r>
              <a:rPr lang="pl-PL" dirty="0" smtClean="0"/>
              <a:t> </a:t>
            </a:r>
            <a:r>
              <a:rPr lang="pl-PL" dirty="0" err="1" smtClean="0"/>
              <a:t>are</a:t>
            </a:r>
            <a:r>
              <a:rPr lang="pl-PL" dirty="0" smtClean="0"/>
              <a:t> not </a:t>
            </a:r>
            <a:r>
              <a:rPr lang="pl-PL" dirty="0" err="1" smtClean="0"/>
              <a:t>severable</a:t>
            </a:r>
            <a:r>
              <a:rPr lang="pl-PL" dirty="0" smtClean="0"/>
              <a:t> from the </a:t>
            </a:r>
            <a:r>
              <a:rPr lang="pl-PL" dirty="0" err="1" smtClean="0"/>
              <a:t>entirety</a:t>
            </a:r>
            <a:r>
              <a:rPr lang="pl-PL" dirty="0" smtClean="0"/>
              <a:t> of the </a:t>
            </a:r>
            <a:r>
              <a:rPr lang="pl-PL" dirty="0" err="1" smtClean="0"/>
              <a:t>agreement</a:t>
            </a:r>
            <a:r>
              <a:rPr lang="pl-PL" dirty="0" smtClean="0"/>
              <a:t>, the </a:t>
            </a:r>
            <a:r>
              <a:rPr lang="pl-PL" dirty="0" err="1" smtClean="0"/>
              <a:t>entirety</a:t>
            </a:r>
            <a:r>
              <a:rPr lang="pl-PL" dirty="0" smtClean="0"/>
              <a:t> of </a:t>
            </a:r>
            <a:r>
              <a:rPr lang="pl-PL" dirty="0" err="1" smtClean="0"/>
              <a:t>it</a:t>
            </a:r>
            <a:r>
              <a:rPr lang="pl-PL" dirty="0" smtClean="0"/>
              <a:t> </a:t>
            </a:r>
            <a:r>
              <a:rPr lang="pl-PL" dirty="0" err="1" smtClean="0"/>
              <a:t>is</a:t>
            </a:r>
            <a:r>
              <a:rPr lang="pl-PL" dirty="0" smtClean="0"/>
              <a:t> </a:t>
            </a:r>
            <a:r>
              <a:rPr lang="pl-PL" dirty="0" err="1" smtClean="0"/>
              <a:t>void</a:t>
            </a:r>
            <a:endParaRPr lang="pl-PL" dirty="0" smtClean="0"/>
          </a:p>
          <a:p>
            <a:pPr algn="just"/>
            <a:r>
              <a:rPr lang="pl-PL" dirty="0" err="1" smtClean="0"/>
              <a:t>However</a:t>
            </a:r>
            <a:r>
              <a:rPr lang="pl-PL" dirty="0" smtClean="0"/>
              <a:t>, </a:t>
            </a:r>
            <a:r>
              <a:rPr lang="pl-PL" dirty="0" err="1" smtClean="0"/>
              <a:t>if</a:t>
            </a:r>
            <a:r>
              <a:rPr lang="pl-PL" dirty="0" smtClean="0"/>
              <a:t> </a:t>
            </a:r>
            <a:r>
              <a:rPr lang="pl-PL" dirty="0" err="1" smtClean="0"/>
              <a:t>such</a:t>
            </a:r>
            <a:r>
              <a:rPr lang="pl-PL" dirty="0" smtClean="0"/>
              <a:t> </a:t>
            </a:r>
            <a:r>
              <a:rPr lang="pl-PL" dirty="0" err="1" smtClean="0"/>
              <a:t>clauses</a:t>
            </a:r>
            <a:r>
              <a:rPr lang="pl-PL" dirty="0" smtClean="0"/>
              <a:t> </a:t>
            </a:r>
            <a:r>
              <a:rPr lang="pl-PL" dirty="0" err="1" smtClean="0"/>
              <a:t>were</a:t>
            </a:r>
            <a:r>
              <a:rPr lang="pl-PL" dirty="0" smtClean="0"/>
              <a:t> to be </a:t>
            </a:r>
            <a:r>
              <a:rPr lang="pl-PL" dirty="0" err="1" smtClean="0"/>
              <a:t>severable</a:t>
            </a:r>
            <a:r>
              <a:rPr lang="pl-PL" dirty="0" smtClean="0"/>
              <a:t> from the </a:t>
            </a:r>
            <a:r>
              <a:rPr lang="pl-PL" dirty="0" err="1" smtClean="0"/>
              <a:t>agreement</a:t>
            </a:r>
            <a:r>
              <a:rPr lang="pl-PL" dirty="0" smtClean="0"/>
              <a:t>, </a:t>
            </a:r>
            <a:r>
              <a:rPr lang="pl-PL" dirty="0" err="1" smtClean="0"/>
              <a:t>national</a:t>
            </a:r>
            <a:r>
              <a:rPr lang="pl-PL" dirty="0" smtClean="0"/>
              <a:t> law </a:t>
            </a:r>
            <a:r>
              <a:rPr lang="pl-PL" dirty="0" err="1" smtClean="0"/>
              <a:t>would</a:t>
            </a:r>
            <a:r>
              <a:rPr lang="pl-PL" dirty="0" smtClean="0"/>
              <a:t> </a:t>
            </a:r>
            <a:r>
              <a:rPr lang="pl-PL" dirty="0" err="1" smtClean="0"/>
              <a:t>specify</a:t>
            </a:r>
            <a:r>
              <a:rPr lang="pl-PL" dirty="0" smtClean="0"/>
              <a:t> </a:t>
            </a:r>
            <a:r>
              <a:rPr lang="pl-PL" dirty="0" err="1" smtClean="0"/>
              <a:t>legal</a:t>
            </a:r>
            <a:r>
              <a:rPr lang="pl-PL" dirty="0" smtClean="0"/>
              <a:t> </a:t>
            </a:r>
            <a:r>
              <a:rPr lang="pl-PL" dirty="0" err="1" smtClean="0"/>
              <a:t>effects</a:t>
            </a:r>
            <a:r>
              <a:rPr lang="pl-PL" dirty="0" smtClean="0"/>
              <a:t> of </a:t>
            </a:r>
            <a:r>
              <a:rPr lang="pl-PL" dirty="0" err="1" smtClean="0"/>
              <a:t>such</a:t>
            </a:r>
            <a:r>
              <a:rPr lang="pl-PL" dirty="0" smtClean="0"/>
              <a:t> a </a:t>
            </a:r>
            <a:r>
              <a:rPr lang="pl-PL" dirty="0" err="1" smtClean="0"/>
              <a:t>nullity</a:t>
            </a:r>
            <a:r>
              <a:rPr lang="pl-PL" dirty="0" smtClean="0"/>
              <a:t> in </a:t>
            </a:r>
            <a:r>
              <a:rPr lang="pl-PL" dirty="0" err="1" smtClean="0"/>
              <a:t>regard</a:t>
            </a:r>
            <a:r>
              <a:rPr lang="pl-PL" dirty="0" smtClean="0"/>
              <a:t> to the </a:t>
            </a:r>
            <a:r>
              <a:rPr lang="pl-PL" dirty="0" err="1" smtClean="0"/>
              <a:t>rest</a:t>
            </a:r>
            <a:r>
              <a:rPr lang="pl-PL" dirty="0" smtClean="0"/>
              <a:t> of the </a:t>
            </a:r>
            <a:r>
              <a:rPr lang="pl-PL" dirty="0" err="1" smtClean="0"/>
              <a:t>agreement</a:t>
            </a:r>
            <a:endParaRPr lang="en-GB" dirty="0"/>
          </a:p>
        </p:txBody>
      </p:sp>
    </p:spTree>
    <p:extLst>
      <p:ext uri="{BB962C8B-B14F-4D97-AF65-F5344CB8AC3E}">
        <p14:creationId xmlns:p14="http://schemas.microsoft.com/office/powerpoint/2010/main" val="1948440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Agreements</a:t>
            </a:r>
            <a:endParaRPr lang="en-GB" dirty="0"/>
          </a:p>
        </p:txBody>
      </p:sp>
      <p:sp>
        <p:nvSpPr>
          <p:cNvPr id="3" name="Symbol zastępczy zawartości 2"/>
          <p:cNvSpPr>
            <a:spLocks noGrp="1"/>
          </p:cNvSpPr>
          <p:nvPr>
            <p:ph idx="1"/>
          </p:nvPr>
        </p:nvSpPr>
        <p:spPr/>
        <p:txBody>
          <a:bodyPr/>
          <a:lstStyle/>
          <a:p>
            <a:r>
              <a:rPr lang="pl-PL" dirty="0" err="1" smtClean="0"/>
              <a:t>Blocking</a:t>
            </a:r>
            <a:r>
              <a:rPr lang="pl-PL" dirty="0" smtClean="0"/>
              <a:t> </a:t>
            </a:r>
            <a:r>
              <a:rPr lang="pl-PL" dirty="0" err="1" smtClean="0"/>
              <a:t>participation</a:t>
            </a:r>
            <a:r>
              <a:rPr lang="pl-PL" dirty="0" smtClean="0"/>
              <a:t> in </a:t>
            </a:r>
            <a:r>
              <a:rPr lang="pl-PL" dirty="0" err="1" smtClean="0"/>
              <a:t>an</a:t>
            </a:r>
            <a:r>
              <a:rPr lang="pl-PL" dirty="0" smtClean="0"/>
              <a:t> </a:t>
            </a:r>
            <a:r>
              <a:rPr lang="pl-PL" dirty="0" err="1" smtClean="0"/>
              <a:t>agreement</a:t>
            </a:r>
            <a:r>
              <a:rPr lang="pl-PL" dirty="0" smtClean="0"/>
              <a:t> </a:t>
            </a:r>
            <a:r>
              <a:rPr lang="pl-PL" dirty="0" err="1" smtClean="0"/>
              <a:t>is</a:t>
            </a:r>
            <a:r>
              <a:rPr lang="pl-PL" dirty="0" smtClean="0"/>
              <a:t> </a:t>
            </a:r>
            <a:r>
              <a:rPr lang="pl-PL" dirty="0" err="1" smtClean="0"/>
              <a:t>done</a:t>
            </a:r>
            <a:r>
              <a:rPr lang="pl-PL" dirty="0" smtClean="0"/>
              <a:t> by </a:t>
            </a:r>
            <a:r>
              <a:rPr lang="pl-PL" dirty="0" err="1" smtClean="0"/>
              <a:t>distancing</a:t>
            </a:r>
            <a:r>
              <a:rPr lang="pl-PL" dirty="0" smtClean="0"/>
              <a:t> </a:t>
            </a:r>
            <a:r>
              <a:rPr lang="pl-PL" dirty="0" err="1" smtClean="0"/>
              <a:t>oneself</a:t>
            </a:r>
            <a:r>
              <a:rPr lang="pl-PL" dirty="0" smtClean="0"/>
              <a:t> from </a:t>
            </a:r>
            <a:r>
              <a:rPr lang="pl-PL" dirty="0" err="1" smtClean="0"/>
              <a:t>it</a:t>
            </a:r>
            <a:endParaRPr lang="pl-PL" dirty="0" smtClean="0"/>
          </a:p>
          <a:p>
            <a:r>
              <a:rPr lang="pl-PL" dirty="0" err="1" smtClean="0"/>
              <a:t>Distancing</a:t>
            </a:r>
            <a:r>
              <a:rPr lang="pl-PL" dirty="0" smtClean="0"/>
              <a:t> </a:t>
            </a:r>
            <a:r>
              <a:rPr lang="pl-PL" dirty="0" err="1" smtClean="0"/>
              <a:t>involves</a:t>
            </a:r>
            <a:r>
              <a:rPr lang="pl-PL" dirty="0" smtClean="0"/>
              <a:t> a public </a:t>
            </a:r>
            <a:r>
              <a:rPr lang="pl-PL" dirty="0" err="1" smtClean="0"/>
              <a:t>declaration</a:t>
            </a:r>
            <a:r>
              <a:rPr lang="pl-PL" dirty="0" smtClean="0"/>
              <a:t> of  non-</a:t>
            </a:r>
            <a:r>
              <a:rPr lang="pl-PL" dirty="0" err="1" smtClean="0"/>
              <a:t>participation</a:t>
            </a:r>
            <a:r>
              <a:rPr lang="pl-PL" dirty="0" smtClean="0"/>
              <a:t> </a:t>
            </a:r>
            <a:r>
              <a:rPr lang="pl-PL" dirty="0" err="1" smtClean="0"/>
              <a:t>that</a:t>
            </a:r>
            <a:r>
              <a:rPr lang="pl-PL" dirty="0" smtClean="0"/>
              <a:t> </a:t>
            </a:r>
            <a:r>
              <a:rPr lang="pl-PL" dirty="0" err="1" smtClean="0"/>
              <a:t>is</a:t>
            </a:r>
            <a:r>
              <a:rPr lang="pl-PL" dirty="0" smtClean="0"/>
              <a:t> </a:t>
            </a:r>
            <a:r>
              <a:rPr lang="pl-PL" dirty="0" err="1" smtClean="0"/>
              <a:t>made</a:t>
            </a:r>
            <a:r>
              <a:rPr lang="pl-PL" dirty="0" smtClean="0"/>
              <a:t> </a:t>
            </a:r>
            <a:r>
              <a:rPr lang="pl-PL" dirty="0" err="1" smtClean="0"/>
              <a:t>known</a:t>
            </a:r>
            <a:r>
              <a:rPr lang="pl-PL" dirty="0" smtClean="0"/>
              <a:t> to </a:t>
            </a:r>
            <a:r>
              <a:rPr lang="pl-PL" dirty="0" err="1" smtClean="0"/>
              <a:t>other</a:t>
            </a:r>
            <a:r>
              <a:rPr lang="pl-PL" dirty="0" smtClean="0"/>
              <a:t> </a:t>
            </a:r>
            <a:r>
              <a:rPr lang="pl-PL" dirty="0" err="1" smtClean="0"/>
              <a:t>participants</a:t>
            </a:r>
            <a:endParaRPr lang="pl-PL" dirty="0" smtClean="0"/>
          </a:p>
          <a:p>
            <a:r>
              <a:rPr lang="pl-PL" dirty="0" err="1" smtClean="0"/>
              <a:t>Factual</a:t>
            </a:r>
            <a:r>
              <a:rPr lang="pl-PL" dirty="0" smtClean="0"/>
              <a:t> </a:t>
            </a:r>
            <a:r>
              <a:rPr lang="pl-PL" dirty="0" err="1" smtClean="0"/>
              <a:t>distancing</a:t>
            </a:r>
            <a:r>
              <a:rPr lang="pl-PL" dirty="0" smtClean="0"/>
              <a:t>, </a:t>
            </a:r>
            <a:r>
              <a:rPr lang="pl-PL" dirty="0" err="1" smtClean="0"/>
              <a:t>where</a:t>
            </a:r>
            <a:r>
              <a:rPr lang="pl-PL" dirty="0" smtClean="0"/>
              <a:t> </a:t>
            </a:r>
            <a:r>
              <a:rPr lang="pl-PL" dirty="0" err="1" smtClean="0"/>
              <a:t>done</a:t>
            </a:r>
            <a:r>
              <a:rPr lang="pl-PL" dirty="0" smtClean="0"/>
              <a:t> for </a:t>
            </a:r>
            <a:r>
              <a:rPr lang="pl-PL" dirty="0" err="1" smtClean="0"/>
              <a:t>other</a:t>
            </a:r>
            <a:r>
              <a:rPr lang="pl-PL" dirty="0" smtClean="0"/>
              <a:t> </a:t>
            </a:r>
            <a:r>
              <a:rPr lang="pl-PL" dirty="0" err="1" smtClean="0"/>
              <a:t>reasons</a:t>
            </a:r>
            <a:r>
              <a:rPr lang="pl-PL" dirty="0" smtClean="0"/>
              <a:t>, </a:t>
            </a:r>
            <a:r>
              <a:rPr lang="pl-PL" dirty="0" err="1" smtClean="0"/>
              <a:t>does</a:t>
            </a:r>
            <a:r>
              <a:rPr lang="pl-PL" dirty="0" smtClean="0"/>
              <a:t> not </a:t>
            </a:r>
            <a:r>
              <a:rPr lang="pl-PL" dirty="0" err="1" smtClean="0"/>
              <a:t>render</a:t>
            </a:r>
            <a:r>
              <a:rPr lang="pl-PL" dirty="0" smtClean="0"/>
              <a:t> </a:t>
            </a:r>
            <a:r>
              <a:rPr lang="pl-PL" dirty="0" err="1" smtClean="0"/>
              <a:t>Article</a:t>
            </a:r>
            <a:r>
              <a:rPr lang="pl-PL" dirty="0" smtClean="0"/>
              <a:t> 101(1) TFEU </a:t>
            </a:r>
            <a:r>
              <a:rPr lang="pl-PL" dirty="0" err="1" smtClean="0"/>
              <a:t>inapplicable</a:t>
            </a:r>
            <a:r>
              <a:rPr lang="pl-PL" dirty="0" smtClean="0"/>
              <a:t> (C-634/13 </a:t>
            </a:r>
            <a:r>
              <a:rPr lang="pl-PL" smtClean="0"/>
              <a:t>P </a:t>
            </a:r>
            <a:r>
              <a:rPr lang="pl-PL" i="1" smtClean="0"/>
              <a:t>Total</a:t>
            </a:r>
            <a:r>
              <a:rPr lang="pl-PL" smtClean="0"/>
              <a:t>)</a:t>
            </a:r>
            <a:endParaRPr lang="en-GB" dirty="0"/>
          </a:p>
        </p:txBody>
      </p:sp>
    </p:spTree>
    <p:extLst>
      <p:ext uri="{BB962C8B-B14F-4D97-AF65-F5344CB8AC3E}">
        <p14:creationId xmlns:p14="http://schemas.microsoft.com/office/powerpoint/2010/main" val="19465506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emny błękit">
  <a:themeElements>
    <a:clrScheme name="Slate">
      <a:dk1>
        <a:sysClr val="windowText" lastClr="000000"/>
      </a:dk1>
      <a:lt1>
        <a:sysClr val="window" lastClr="FFFFFF"/>
      </a:lt1>
      <a:dk2>
        <a:srgbClr val="212123"/>
      </a:dk2>
      <a:lt2>
        <a:srgbClr val="DADADA"/>
      </a:lt2>
      <a:accent1>
        <a:srgbClr val="BC451B"/>
      </a:accent1>
      <a:accent2>
        <a:srgbClr val="D3BA68"/>
      </a:accent2>
      <a:accent3>
        <a:srgbClr val="BB8640"/>
      </a:accent3>
      <a:accent4>
        <a:srgbClr val="AD9277"/>
      </a:accent4>
      <a:accent5>
        <a:srgbClr val="A55A43"/>
      </a:accent5>
      <a:accent6>
        <a:srgbClr val="AD9D7B"/>
      </a:accent6>
      <a:hlink>
        <a:srgbClr val="E98052"/>
      </a:hlink>
      <a:folHlink>
        <a:srgbClr val="F4B69B"/>
      </a:folHlink>
    </a:clrScheme>
    <a:fontScheme name="Slate">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3F2DE9A5-64E6-437C-A389-CC4477E817E8}"/>
    </a:ext>
  </a:extLst>
</a:theme>
</file>

<file path=docProps/app.xml><?xml version="1.0" encoding="utf-8"?>
<Properties xmlns="http://schemas.openxmlformats.org/officeDocument/2006/extended-properties" xmlns:vt="http://schemas.openxmlformats.org/officeDocument/2006/docPropsVTypes">
  <Template>Ciemny błękit</Template>
  <TotalTime>234</TotalTime>
  <Words>836</Words>
  <Application>Microsoft Office PowerPoint</Application>
  <PresentationFormat>Panoramiczny</PresentationFormat>
  <Paragraphs>32</Paragraphs>
  <Slides>8</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8</vt:i4>
      </vt:variant>
    </vt:vector>
  </HeadingPairs>
  <TitlesOfParts>
    <vt:vector size="12" baseType="lpstr">
      <vt:lpstr>Calisto MT</vt:lpstr>
      <vt:lpstr>Trebuchet MS</vt:lpstr>
      <vt:lpstr>Wingdings 2</vt:lpstr>
      <vt:lpstr>Ciemny błękit</vt:lpstr>
      <vt:lpstr>Agreements</vt:lpstr>
      <vt:lpstr>Agreements – a case study</vt:lpstr>
      <vt:lpstr>101 TFEU and agreements</vt:lpstr>
      <vt:lpstr>Agreements</vt:lpstr>
      <vt:lpstr>Agreements</vt:lpstr>
      <vt:lpstr>Agreements</vt:lpstr>
      <vt:lpstr>Agreements</vt:lpstr>
      <vt:lpstr>Agreements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Agreements</dc:title>
  <dc:creator>Łukasz Stępkowski</dc:creator>
  <cp:lastModifiedBy>Łukasz Stępkowski</cp:lastModifiedBy>
  <cp:revision>17</cp:revision>
  <dcterms:created xsi:type="dcterms:W3CDTF">2017-03-21T21:15:53Z</dcterms:created>
  <dcterms:modified xsi:type="dcterms:W3CDTF">2017-03-22T12:12:58Z</dcterms:modified>
</cp:coreProperties>
</file>