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EDDD00-2CD7-4CD6-BF65-3042D7245BD6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8097C5-7913-47DF-8A90-D28A496E66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DDD00-2CD7-4CD6-BF65-3042D7245BD6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097C5-7913-47DF-8A90-D28A496E66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DDD00-2CD7-4CD6-BF65-3042D7245BD6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097C5-7913-47DF-8A90-D28A496E66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DDD00-2CD7-4CD6-BF65-3042D7245BD6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097C5-7913-47DF-8A90-D28A496E66B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DDD00-2CD7-4CD6-BF65-3042D7245BD6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097C5-7913-47DF-8A90-D28A496E66B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DDD00-2CD7-4CD6-BF65-3042D7245BD6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097C5-7913-47DF-8A90-D28A496E66B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DDD00-2CD7-4CD6-BF65-3042D7245BD6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097C5-7913-47DF-8A90-D28A496E66B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DDD00-2CD7-4CD6-BF65-3042D7245BD6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097C5-7913-47DF-8A90-D28A496E66BA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DDD00-2CD7-4CD6-BF65-3042D7245BD6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097C5-7913-47DF-8A90-D28A496E66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EDDD00-2CD7-4CD6-BF65-3042D7245BD6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097C5-7913-47DF-8A90-D28A496E66B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EDDD00-2CD7-4CD6-BF65-3042D7245BD6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8097C5-7913-47DF-8A90-D28A496E66B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EDDD00-2CD7-4CD6-BF65-3042D7245BD6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8097C5-7913-47DF-8A90-D28A496E66B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Akty prawa miejscowego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Michał </a:t>
            </a:r>
            <a:r>
              <a:rPr lang="pl-PL" dirty="0" err="1" smtClean="0"/>
              <a:t>Kiedrzynek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Na podstawie </a:t>
            </a:r>
            <a:r>
              <a:rPr lang="pl-PL" dirty="0" err="1" smtClean="0"/>
              <a:t>u.s.w</a:t>
            </a:r>
            <a:r>
              <a:rPr lang="pl-PL" dirty="0" smtClean="0"/>
              <a:t>. lub upoważnień zawartych w innych ustawach sejmik województwa stanowi akty prawa miejscowego obowiązujące na obszarze województwa lub jego części.</a:t>
            </a:r>
          </a:p>
          <a:p>
            <a:endParaRPr lang="pl-PL" dirty="0" smtClean="0"/>
          </a:p>
          <a:p>
            <a:r>
              <a:rPr lang="pl-PL" dirty="0" smtClean="0"/>
              <a:t>Przewodniczący sejmiku województwa podpisuje akty prawa miejscowego, przyjęte przez sejmik województwa, niezwłocznie po ich uchwaleniu i kieruje je do publikacji w wojewódzkim dzienniku urzędowym.</a:t>
            </a:r>
          </a:p>
          <a:p>
            <a:endParaRPr lang="pl-PL" dirty="0" smtClean="0"/>
          </a:p>
          <a:p>
            <a:r>
              <a:rPr lang="pl-PL" dirty="0" smtClean="0"/>
              <a:t>Publikacji w dzienniku urzędowym podlega także uchwała budżetu województwa oraz sprawozdanie z wykonania budżetu województwa.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 prawa miejscowego stanowione przez samorząd województwa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pl-PL" dirty="0" smtClean="0"/>
              <a:t>Każdy, czyj interes prawny lub uprawnienie zostały naruszone przepisem aktu prawa miejscowego, wydanym w sprawie z zakresu administracji publicznej, może – po bezskutecznym wezwaniu organu samorządu województwa, który wydał przepis, do usunięcia naruszenia – zaskarżyć przepis do sadu administracyjnego.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 prawa miejscowego stanowione przez samorząd województwa c.d. 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/>
          <a:lstStyle/>
          <a:p>
            <a:endParaRPr lang="pl-PL" dirty="0" smtClean="0"/>
          </a:p>
          <a:p>
            <a:r>
              <a:rPr lang="pl-PL" sz="3600" dirty="0" smtClean="0">
                <a:solidFill>
                  <a:srgbClr val="FF0000"/>
                </a:solidFill>
              </a:rPr>
              <a:t>Samorząd województwa nie może stanowić przepisów porządkowych.</a:t>
            </a:r>
            <a:endParaRPr lang="pl-PL" sz="3600" dirty="0">
              <a:solidFill>
                <a:srgbClr val="FF0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Akty prawa miejscowego stanowione przez samorząd województwa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Ustawa o samorządzie gminnym,</a:t>
            </a:r>
          </a:p>
          <a:p>
            <a:endParaRPr lang="pl-PL" dirty="0" smtClean="0"/>
          </a:p>
          <a:p>
            <a:r>
              <a:rPr lang="pl-PL" dirty="0" smtClean="0"/>
              <a:t>ustawa o samorządzie powiatowym,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u</a:t>
            </a:r>
            <a:r>
              <a:rPr lang="pl-PL" dirty="0" smtClean="0"/>
              <a:t>stawa o samorządzie województwa.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Podstawy prawne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000" dirty="0" smtClean="0"/>
              <a:t>Na podstawie upoważnień ustawowych gminie przysługuje prawo stanowienia aktów prawa miejscowego obowiązujących na terenie gminy.</a:t>
            </a:r>
          </a:p>
          <a:p>
            <a:endParaRPr lang="pl-PL" sz="2000" dirty="0" smtClean="0"/>
          </a:p>
          <a:p>
            <a:r>
              <a:rPr lang="pl-PL" sz="2000" dirty="0" smtClean="0"/>
              <a:t>Na podstawie </a:t>
            </a:r>
            <a:r>
              <a:rPr lang="pl-PL" sz="2000" dirty="0" err="1" smtClean="0"/>
              <a:t>u.s.g</a:t>
            </a:r>
            <a:r>
              <a:rPr lang="pl-PL" sz="2000" dirty="0" smtClean="0"/>
              <a:t>. organy gminy mogą wydawać akty prawa miejscowego w zakresie:</a:t>
            </a:r>
          </a:p>
          <a:p>
            <a:pPr>
              <a:buFontTx/>
              <a:buChar char="-"/>
            </a:pPr>
            <a:r>
              <a:rPr lang="pl-PL" sz="2000" dirty="0" smtClean="0"/>
              <a:t>Wewnętrznego ustroju gminy oraz jednostek pomocniczych,</a:t>
            </a:r>
          </a:p>
          <a:p>
            <a:pPr>
              <a:buFontTx/>
              <a:buChar char="-"/>
            </a:pPr>
            <a:r>
              <a:rPr lang="pl-PL" sz="2000" dirty="0" smtClean="0"/>
              <a:t>Organizacji urzędów i instytucji gminnych,</a:t>
            </a:r>
          </a:p>
          <a:p>
            <a:pPr>
              <a:buFontTx/>
              <a:buChar char="-"/>
            </a:pPr>
            <a:r>
              <a:rPr lang="pl-PL" sz="2000" dirty="0" smtClean="0"/>
              <a:t>Zasad zarządu mieniem gminy,</a:t>
            </a:r>
          </a:p>
          <a:p>
            <a:pPr>
              <a:buFontTx/>
              <a:buChar char="-"/>
            </a:pPr>
            <a:r>
              <a:rPr lang="pl-PL" sz="2000" dirty="0" smtClean="0"/>
              <a:t>Zasad i trybu korzystania z gminnych obiektów i urządzeń użyteczności publicznej.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 prawa miejscowego stanowione przez gminę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 zakresie nieuregulowanym w odrębnych ustawach lub innych przepisach powszechnie obowiązujących rada gminy może wydawać przepisy porządkowe, jeżeli jest to niezbędne dla ochrony życia lub zdrowia obywateli oraz dla zapewnienia porządku, spokoju i bezpieczeństwa publicznego.</a:t>
            </a:r>
          </a:p>
          <a:p>
            <a:endParaRPr lang="pl-PL" dirty="0" smtClean="0"/>
          </a:p>
          <a:p>
            <a:r>
              <a:rPr lang="pl-PL" dirty="0" smtClean="0"/>
              <a:t>Przepisy porządkowe mogą przewidywać za ich naruszenie karę grzywny wymierzaną w trybie i na zasadach określonych w prawie o wykroczeniach.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 prawa miejscowego stanowione przez gminę c.d.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Akty prawa miejscowego ustanawia rada gminy w formie uchwały.</a:t>
            </a:r>
          </a:p>
          <a:p>
            <a:endParaRPr lang="pl-PL" dirty="0" smtClean="0"/>
          </a:p>
          <a:p>
            <a:r>
              <a:rPr lang="pl-PL" dirty="0" smtClean="0"/>
              <a:t>W przypadku niecierpiącym zwłoki przepisy porządkowe może wydać wójt, w formie zarządzenia.</a:t>
            </a:r>
          </a:p>
          <a:p>
            <a:endParaRPr lang="pl-PL" dirty="0" smtClean="0"/>
          </a:p>
          <a:p>
            <a:r>
              <a:rPr lang="pl-PL" dirty="0" smtClean="0"/>
              <a:t>Wydane przez wójta zarządzenie podlega zatwierdzeniu na najbliższej sesji rady gminy. Traci ono moc w razie odmowy zatwierdzenia bądź nieprzedstawienia do zatwierdzenia na najbliższej sesji rady.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 prawa miejscowego stanowione przez gminę c.d.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Na podstawie i w granicach upoważnień zawartych w ustawach rada powiatu stanowi akty prawa miejscowego obowiązujące na obszarze powiatu.</a:t>
            </a:r>
          </a:p>
          <a:p>
            <a:endParaRPr lang="pl-PL" dirty="0" smtClean="0"/>
          </a:p>
          <a:p>
            <a:r>
              <a:rPr lang="pl-PL" dirty="0" smtClean="0"/>
              <a:t>Akty prawa miejscowego stanowione są w szczególności w sprawach: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- wymagających uregulowania w statucie;</a:t>
            </a:r>
          </a:p>
          <a:p>
            <a:pPr>
              <a:buNone/>
            </a:pPr>
            <a:r>
              <a:rPr lang="pl-PL" dirty="0" smtClean="0"/>
              <a:t> - porządkowych,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- szczególnego trybu zarządzania mieniem powiatu,</a:t>
            </a:r>
          </a:p>
          <a:p>
            <a:pPr>
              <a:buNone/>
            </a:pPr>
            <a:r>
              <a:rPr lang="pl-PL" dirty="0" smtClean="0"/>
              <a:t> - zasad i trybu korzystania z powiatowych obiektów i urządzeń użyteczności publicznej.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 prawa miejscowego stanowione przez powiat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W zakresie nieuregulowanym w odrębnych ustawach lub innych przepisach powszechnie obowiązujących, w szczególnie uzasadnionych przypadkach, rada powiatu może wydawać powiatowe przepisy porządkowe, jeżeli jest to niezbędne do ochrony życia, zdrowia lub mienia obywateli, ochrony środowiska naturalnego albo do zapewnienia porządku, spokoju i bezpieczeństwa publicznego, o ile przyczyny te występują na obszarze więcej niż jednej gminy. </a:t>
            </a:r>
          </a:p>
          <a:p>
            <a:endParaRPr lang="pl-PL" dirty="0" smtClean="0"/>
          </a:p>
          <a:p>
            <a:r>
              <a:rPr lang="pl-PL" dirty="0" smtClean="0"/>
              <a:t>Powiatowe przepisy porządkowe mogą przewidywać za ich naruszenie karę grzywny wymierzaną w trybie i na zasadach określonych w prawie o wykroczeniach.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 prawa miejscowego stanowione przez powiat c.d.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Akty prawa miejscowego stanowi rada powiatu w formie uchwały, jeżeli ustawa upoważniająca do wydania aktu nie stanowi inaczej.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Akty prawa miejscowego podpisuje niezwłocznie po ich uchwaleniu przewodniczący rady powiatu i kieruje do publikacji.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 prawa miejscowego stanowione przez powiat c.d.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Powiatowe przepisy porządkowe, w przypadkach niecierpiących zwłoki, może wydać zarząd.</a:t>
            </a:r>
          </a:p>
          <a:p>
            <a:endParaRPr lang="pl-PL" dirty="0" smtClean="0"/>
          </a:p>
          <a:p>
            <a:r>
              <a:rPr lang="pl-PL" dirty="0" smtClean="0"/>
              <a:t>Powiatowe przepisy porządkowe podlegają zatwierdzeniu na najbliższej sesji rady powiatu.</a:t>
            </a:r>
          </a:p>
          <a:p>
            <a:endParaRPr lang="pl-PL" dirty="0" smtClean="0"/>
          </a:p>
          <a:p>
            <a:r>
              <a:rPr lang="pl-PL" dirty="0" smtClean="0"/>
              <a:t>Przepisy porządkowe wydane przez zarząd tracą moc w razie nieprzedłożenia ich do zatwierdzenia lub odmowy zatwierdzenia. Termin utraty mocy obowiązującej określa rada powiatu.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 prawa miejscowego stanowione przez powiat c.d.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622</Words>
  <Application>Microsoft Office PowerPoint</Application>
  <PresentationFormat>Pokaz na ekranie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Hol</vt:lpstr>
      <vt:lpstr>Akty prawa miejscowego</vt:lpstr>
      <vt:lpstr>Podstawy prawne</vt:lpstr>
      <vt:lpstr>Akty prawa miejscowego stanowione przez gminę</vt:lpstr>
      <vt:lpstr>Akty prawa miejscowego stanowione przez gminę c.d.</vt:lpstr>
      <vt:lpstr>Akty prawa miejscowego stanowione przez gminę c.d.</vt:lpstr>
      <vt:lpstr>Akty prawa miejscowego stanowione przez powiat</vt:lpstr>
      <vt:lpstr>Akty prawa miejscowego stanowione przez powiat c.d.</vt:lpstr>
      <vt:lpstr>Akty prawa miejscowego stanowione przez powiat c.d.</vt:lpstr>
      <vt:lpstr>Akty prawa miejscowego stanowione przez powiat c.d.</vt:lpstr>
      <vt:lpstr>Akty prawa miejscowego stanowione przez samorząd województwa</vt:lpstr>
      <vt:lpstr>Akty prawa miejscowego stanowione przez samorząd województwa c.d. </vt:lpstr>
      <vt:lpstr>Akty prawa miejscowego stanowione przez samorząd województwa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Akty prawa miejscowego</dc:title>
  <dc:creator>Ja</dc:creator>
  <cp:lastModifiedBy>Ja</cp:lastModifiedBy>
  <cp:revision>9</cp:revision>
  <dcterms:created xsi:type="dcterms:W3CDTF">2015-05-17T03:36:59Z</dcterms:created>
  <dcterms:modified xsi:type="dcterms:W3CDTF">2015-05-17T04:59:57Z</dcterms:modified>
</cp:coreProperties>
</file>