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0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6EE678-F1C2-4B4B-B615-9D84AB3C9680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D3E14-3A79-4B26-9587-C6C3F1B16895}" type="slidenum">
              <a:rPr lang="pl-PL" smtClean="0"/>
              <a:t>‹#›</a:t>
            </a:fld>
            <a:endParaRPr lang="pl-PL"/>
          </a:p>
        </p:txBody>
      </p:sp>
      <p:sp>
        <p:nvSpPr>
          <p:cNvPr id="32" name="Prostokąt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Prostokąt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Prostokąt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Prostokąt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56" name="Prostokąt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Prostokąt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Prostokąt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Prostokąt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6EE678-F1C2-4B4B-B615-9D84AB3C9680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D3E14-3A79-4B26-9587-C6C3F1B168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6EE678-F1C2-4B4B-B615-9D84AB3C9680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D3E14-3A79-4B26-9587-C6C3F1B168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6EE678-F1C2-4B4B-B615-9D84AB3C9680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D3E14-3A79-4B26-9587-C6C3F1B168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olny kształt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Dowolny kształt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Dowolny kształt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Dowolny kształt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Dowolny kształt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Dowolny kształt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Dowolny kształt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Dowolny kształt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Dowolny kształt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Dowolny kształt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Dowolny kształt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Dowolny kształt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Dowolny kształt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Dowolny kształt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6EE678-F1C2-4B4B-B615-9D84AB3C9680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D3E14-3A79-4B26-9587-C6C3F1B16895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Prostokąt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Prostokąt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ostokąt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6EE678-F1C2-4B4B-B615-9D84AB3C9680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D3E14-3A79-4B26-9587-C6C3F1B168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rostokąt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6EE678-F1C2-4B4B-B615-9D84AB3C9680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D3E14-3A79-4B26-9587-C6C3F1B16895}" type="slidenum">
              <a:rPr lang="pl-PL" smtClean="0"/>
              <a:t>‹#›</a:t>
            </a:fld>
            <a:endParaRPr lang="pl-PL"/>
          </a:p>
        </p:txBody>
      </p:sp>
      <p:sp>
        <p:nvSpPr>
          <p:cNvPr id="16" name="Prostokąt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Prostokąt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Prostokąt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Prostokąt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Prostokąt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Prostokąt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Prostokąt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6EE678-F1C2-4B4B-B615-9D84AB3C9680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D3E14-3A79-4B26-9587-C6C3F1B168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6EE678-F1C2-4B4B-B615-9D84AB3C9680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D3E14-3A79-4B26-9587-C6C3F1B168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6EE678-F1C2-4B4B-B615-9D84AB3C9680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D3E14-3A79-4B26-9587-C6C3F1B168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Łącznik prosty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Łącznik prosty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grpSp>
        <p:nvGrpSpPr>
          <p:cNvPr id="14" name="Grup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Łącznik prosty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Łącznik prosty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Łącznik prosty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6EE678-F1C2-4B4B-B615-9D84AB3C9680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F5CD3E14-3A79-4B26-9587-C6C3F1B168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ostokąt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Prostokąt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Prostokąt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Prostokąt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6EE678-F1C2-4B4B-B615-9D84AB3C9680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5CD3E14-3A79-4B26-9587-C6C3F1B16895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BUDŻET PROCEDURA - KAZUSY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Dr Katarzyna </a:t>
            </a:r>
            <a:r>
              <a:rPr lang="pl-PL" dirty="0" err="1" smtClean="0"/>
              <a:t>Kopyściańska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Rada powiatu w Trzebnicy podjęła uchwałę w sprawie powołania powiatowego zakładu budżetowego, który będzie wykonywał zadania powiatu w zakresie wydawania prawa jazdy oraz rejestracji pojazdów. Czy taka uchwała jest zgodna z prawem? Podaj podstawę prawną.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Po przekształceniu samorządowego zakładu budżetowego powstała spółka zajmująca się utrzymaniem terenów zielonych w gminie. Prezes tej spółki stał na stanowisku, że spółka nie odpowiada za długi samorządowego zakładu budżetowego, gdyż stosowny zapis nie znalazł się w uchwale rady gminy likwidującej i przekształcającej samorządowy zakład budżetowy. Wójt, kwestionując słuszność tego stanowiska, twierdził, że  nowopowstała spółka przejęła całość zobowiązań zlikwidowanego w celu przekształcenia zakładu. Kto ma rację? Podaj podstawę prawną.</a:t>
            </a:r>
          </a:p>
          <a:p>
            <a:r>
              <a:rPr lang="pl-PL" dirty="0" smtClean="0"/>
              <a:t> 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Samorządowy zakład budżetowy, którego koszty działalności wynoszą 1,5 mln złotych, otrzymał dotację celową  na budowę nowego budynku przeznaczonego na pomieszczenia socjalne i biura dla pracowników w wysokości 1 mln zł. Otrzymał również dotację podmiotową na realizację działalności bieżącej w wysokości 500 tys. zł. Czy dotacje zostały przekazane zgodnie z prawem? Podaj podstawę prawną.</a:t>
            </a:r>
            <a:endParaRPr lang="pl-PL" smtClean="0"/>
          </a:p>
          <a:p>
            <a:endParaRPr lang="pl-P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Zadanie 3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Wymień przyczyny blokowania wydatków budżetowych , które reguluje ustawa o finansach publicznych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Kazus 1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 trosce o najlepszą realizację ustawy budżetowej Rada Ministrów, w drodze uchwały,  postanowiła przekazać kierowanie wykonywaniem budżetu państwa w ręce specjalnie utworzonego w tym celu organu – KOMITETU FINSNÓW PUBLICZNYCH. Czy uchwała RM była zgodna z prawem?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Kazus 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Ministrowie A i B, będący dysponentami określonych części budżetowych , porozumieli się w przedmiocie dokonania przeniesień różnych wydatków między tymi częściami. Czy mieli do tego prawo?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pytanie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Czym jest absolutorium budżetowe? Czy jego nieudzielenie jest tożsame z wyrażeniem </a:t>
            </a:r>
            <a:r>
              <a:rPr lang="pl-PL" dirty="0" smtClean="0"/>
              <a:t> </a:t>
            </a:r>
            <a:r>
              <a:rPr lang="pl-PL" dirty="0" smtClean="0"/>
              <a:t>Radzie Ministrów votum nieufności?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Zadanie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Wymień propozycję sfinansowania zwiększenia wpłaty własnej do budżetu UE w trakcie roku budżetowego, którą w pierwszej kolejności podaje ustawa o finansach publicznych.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zadanie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Wymień wykonawców budżetowych i ich podstawowe zadania.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zadanie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Czy możliwa jest zmiana przeznaczenia rezerwy celowej?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Komendant Straży Miejskiej we Wrocławiu, działającej jako gminna jednostka budżetowa, zdecydował, że ze względu na dużą ściągalność mandatów, część dochodów z tego tytułu zostanie przekazana na nagrody dla pracowników Straży Miejskiej. Czy taka decyzja jest zgodna z prawem? Podaj podstawę prawną.</a:t>
            </a:r>
          </a:p>
          <a:p>
            <a:r>
              <a:rPr lang="pl-PL" dirty="0" smtClean="0"/>
              <a:t> 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Kierując się petycjami mieszkańców gminy, którzy narzekali na brak klubu kultury, sejmik wojewódzki podjął uchwałę o utworzeniu gminnej jednostki budżetowej – klubu kultury. Tworząc tę jednostkę sejmik nadał jej statut oraz określił mienie przekazywane tej jednostce w zarząd. Czy sejmik wojewódzki postąpił zgodnie z prawem? Podaj podstawę prawną.</a:t>
            </a:r>
          </a:p>
          <a:p>
            <a:r>
              <a:rPr lang="pl-PL" dirty="0" smtClean="0"/>
              <a:t> 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435</Words>
  <Application>Microsoft Office PowerPoint</Application>
  <PresentationFormat>Pokaz na ekranie (4:3)</PresentationFormat>
  <Paragraphs>24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Metro</vt:lpstr>
      <vt:lpstr>BUDŻET PROCEDURA - KAZUSY</vt:lpstr>
      <vt:lpstr>Kazus 1 </vt:lpstr>
      <vt:lpstr>Kazus 2</vt:lpstr>
      <vt:lpstr>pytanie</vt:lpstr>
      <vt:lpstr>Zadanie </vt:lpstr>
      <vt:lpstr>zadanie</vt:lpstr>
      <vt:lpstr>zadanie</vt:lpstr>
      <vt:lpstr>Slajd 8</vt:lpstr>
      <vt:lpstr>Slajd 9</vt:lpstr>
      <vt:lpstr>Slajd 10</vt:lpstr>
      <vt:lpstr>Slajd 11</vt:lpstr>
      <vt:lpstr>Slajd 12</vt:lpstr>
      <vt:lpstr>Zadanie 3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BUDŻET PROCEDURA - KAZUSY</dc:title>
  <dc:creator>Premium</dc:creator>
  <cp:lastModifiedBy>Premium</cp:lastModifiedBy>
  <cp:revision>5</cp:revision>
  <dcterms:created xsi:type="dcterms:W3CDTF">2015-12-08T20:49:16Z</dcterms:created>
  <dcterms:modified xsi:type="dcterms:W3CDTF">2015-12-08T21:38:22Z</dcterms:modified>
</cp:coreProperties>
</file>