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34" r:id="rId3"/>
    <p:sldId id="403" r:id="rId4"/>
    <p:sldId id="392" r:id="rId5"/>
    <p:sldId id="394" r:id="rId6"/>
    <p:sldId id="398" r:id="rId7"/>
    <p:sldId id="371" r:id="rId8"/>
    <p:sldId id="337" r:id="rId9"/>
    <p:sldId id="319" r:id="rId10"/>
    <p:sldId id="363" r:id="rId11"/>
    <p:sldId id="365" r:id="rId12"/>
    <p:sldId id="311" r:id="rId13"/>
    <p:sldId id="405" r:id="rId14"/>
    <p:sldId id="407" r:id="rId15"/>
    <p:sldId id="412" r:id="rId16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2024-11-05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2024-11-05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Orzecznictwo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4. </a:t>
            </a:r>
          </a:p>
          <a:p>
            <a:pPr marL="0" indent="0" algn="just">
              <a:buNone/>
            </a:pPr>
            <a:r>
              <a:rPr lang="pl-PL" dirty="0" smtClean="0"/>
              <a:t>Podaj sygnaturę orzeczenia wydanego w sprawie w której orzekała sędzia Jolanta Biernat – Kalinowska, a postępowanie wszczęto w 2017 roku i hasłem tematycznym umożliwiającym odszukanie orzeczenia jest obniżenie alimentów a orzeczenie jest </a:t>
            </a:r>
            <a:r>
              <a:rPr lang="pl-PL" dirty="0" err="1" smtClean="0"/>
              <a:t>tezowane</a:t>
            </a:r>
            <a:r>
              <a:rPr lang="pl-PL" dirty="0" smtClean="0"/>
              <a:t>? Wskaż strony postępowania, rozstrzygnięcie w sprawie i podstawę prawną orzeczenia? </a:t>
            </a:r>
          </a:p>
        </p:txBody>
      </p:sp>
    </p:spTree>
    <p:extLst>
      <p:ext uri="{BB962C8B-B14F-4D97-AF65-F5344CB8AC3E}">
        <p14:creationId xmlns:p14="http://schemas.microsoft.com/office/powerpoint/2010/main" val="2951852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2137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</a:t>
            </a:r>
            <a:r>
              <a:rPr lang="pl-PL" b="1" dirty="0" smtClean="0"/>
              <a:t>5</a:t>
            </a:r>
            <a:r>
              <a:rPr lang="pl-PL" b="1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Podaj </a:t>
            </a:r>
            <a:r>
              <a:rPr lang="pl-PL" dirty="0"/>
              <a:t>sygnaturę wyroku Sądu Apelacyjnego w Warszawie, jeżeli hasłem cywilnym za pomocą którego można odnaleźć niniejsze orzeczenie jest: błąd, a postępowanie sądowe wskutek którego wydano niniejsze orzeczenie zostało wszczęte w 2014 r., Kiedy wydano niniejsze orzeczenie? Kto przewodniczył w wydaniu niniejszego orzeczenia? Przed jakim sądem toczyło się postępowanie w I instancji?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57739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1.</a:t>
            </a:r>
          </a:p>
          <a:p>
            <a:pPr marL="0" indent="0" algn="just">
              <a:buNone/>
            </a:pPr>
            <a:r>
              <a:rPr lang="pl-PL" dirty="0" smtClean="0"/>
              <a:t>Znajdź uchwałę 7 sędziów Izby Cywilnej SN z dnia 17 maja 2016 r. . Podaj sygnaturę orzeczenia, wskaż kto był sędzią sprawozdawcą?  </a:t>
            </a:r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2 </a:t>
            </a:r>
          </a:p>
          <a:p>
            <a:pPr marL="0" indent="0" algn="just">
              <a:buNone/>
            </a:pPr>
            <a:r>
              <a:rPr lang="pl-PL" dirty="0" smtClean="0"/>
              <a:t>Znajdź postanowienie Izby Karnej SN wydane w składzie 1 osobowym w dniu 13.11.2015 r. Ile jest takich postanowień? </a:t>
            </a:r>
          </a:p>
        </p:txBody>
      </p:sp>
    </p:spTree>
    <p:extLst>
      <p:ext uri="{BB962C8B-B14F-4D97-AF65-F5344CB8AC3E}">
        <p14:creationId xmlns:p14="http://schemas.microsoft.com/office/powerpoint/2010/main" val="2937099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Dysponując następującą sygnaturą orzeczenia: III CZP 110/03 SN określ: prawną formę orzeczenia, skład orzekający, protokolanta, datę wydania?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9357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Polecenie 4. </a:t>
            </a:r>
          </a:p>
          <a:p>
            <a:pPr marL="0" indent="0" algn="just">
              <a:buNone/>
            </a:pPr>
            <a:r>
              <a:rPr lang="pl-PL" dirty="0" smtClean="0"/>
              <a:t>Wskaż sygnaturę wyroku SN w którego treści pojawia się kategoria „nieruchomość” , jeżeli sędzią przewodniczącym była Agnieszka Piotrowska,  orzeczenie zostało wydane przez Izbę Cywilną w sierpniu 2015 r.  Określ pełną datę wydania orzeczenia  i typ składu sędziowskiego?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5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Kto był podmiotem inicjującym postępowanie przed sądem administracyjnym w efekcie którego wydano orzeczenie o następującej sygnaturze. Podaj formę orzeczenia oraz wskaż skarżony organ administracji publicznej:</a:t>
            </a:r>
          </a:p>
          <a:p>
            <a:pPr marL="0" indent="0" algn="just">
              <a:buNone/>
            </a:pPr>
            <a:r>
              <a:rPr lang="pl-PL" dirty="0" smtClean="0"/>
              <a:t>I SA/Kr 1180/14</a:t>
            </a:r>
          </a:p>
          <a:p>
            <a:pPr marL="0" indent="0" algn="just">
              <a:buNone/>
            </a:pPr>
            <a:r>
              <a:rPr lang="pl-PL" dirty="0" smtClean="0"/>
              <a:t>I FSK 98/09</a:t>
            </a:r>
          </a:p>
          <a:p>
            <a:pPr marL="0" indent="0" algn="just">
              <a:buNone/>
            </a:pPr>
            <a:r>
              <a:rPr lang="pl-PL" dirty="0" smtClean="0"/>
              <a:t>II GSK 1315/12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250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Polecenie 2.</a:t>
            </a:r>
          </a:p>
          <a:p>
            <a:pPr marL="0" indent="0" algn="just">
              <a:buNone/>
            </a:pPr>
            <a:r>
              <a:rPr lang="pl-PL" dirty="0" smtClean="0"/>
              <a:t>Podaj sygnaturę wyroku NSA z dnia 17.09.2020 r. wydanego w sprawie, w której organem którego działanie zostało zaskarżone był Dyrektor Izby Celnej, a skarga kasacyjna dotyczyła wydanego orzeczenia przez WSA w Warszawie z dnia 16 marca 2017 r., Jakie było rozstrzygnięcie NSA? Podaj sygnaturę orzeczenia wydanego w I instancji?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68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1" indent="0" algn="just">
              <a:buNone/>
            </a:pPr>
            <a:r>
              <a:rPr lang="pl-PL" b="1" dirty="0" smtClean="0"/>
              <a:t>Polecenie 3.</a:t>
            </a:r>
          </a:p>
          <a:p>
            <a:pPr marL="457200" lvl="1" indent="0" algn="just">
              <a:buNone/>
            </a:pPr>
            <a:r>
              <a:rPr lang="pl-PL" dirty="0" smtClean="0"/>
              <a:t>Podaj sygnaturę orzeczenia WSA w Gorzowie WLK. wydanego w sprawie skargi administracyjnej na </a:t>
            </a:r>
            <a:r>
              <a:rPr lang="pl-PL" dirty="0"/>
              <a:t>działanie </a:t>
            </a:r>
            <a:r>
              <a:rPr lang="pl-PL" dirty="0" smtClean="0"/>
              <a:t>organu administracji publicznej, który na </a:t>
            </a:r>
            <a:r>
              <a:rPr lang="pl-PL" dirty="0"/>
              <a:t>podstawie art. 35 ustawy z dnia 24 września 2010 r. o ewidencji ludności </a:t>
            </a:r>
            <a:r>
              <a:rPr lang="pl-PL" dirty="0" smtClean="0"/>
              <a:t>(</a:t>
            </a:r>
            <a:r>
              <a:rPr lang="pl-PL" dirty="0" err="1" smtClean="0"/>
              <a:t>t.j</a:t>
            </a:r>
            <a:r>
              <a:rPr lang="pl-PL" dirty="0"/>
              <a:t>. Dz. U. z 2019 r., poz. 1397 ze zm. – określanej dalej jako </a:t>
            </a:r>
            <a:r>
              <a:rPr lang="pl-PL" dirty="0" err="1"/>
              <a:t>u.e.l</a:t>
            </a:r>
            <a:r>
              <a:rPr lang="pl-PL" dirty="0"/>
              <a:t>.) </a:t>
            </a:r>
            <a:r>
              <a:rPr lang="pl-PL" dirty="0" smtClean="0"/>
              <a:t>odmówił </a:t>
            </a:r>
            <a:r>
              <a:rPr lang="pl-PL" dirty="0"/>
              <a:t>wymeldowania B.U. z pobytu stałego w domu położonym przy ul. </a:t>
            </a:r>
            <a:r>
              <a:rPr lang="pl-PL" dirty="0" smtClean="0"/>
              <a:t>[...]. jeżeli w składzie  orzekającym zasiadał sędzia Jacek Jaśkiewicz, a postępowanie przed sądem administracyjnym wszczęto w 2019 r. ? Podaj datę wydania orzeczenia, pełną datę wszczęcia postępowania  oraz podmiot który zainicjował postępowanie w sprawie? </a:t>
            </a:r>
          </a:p>
        </p:txBody>
      </p:sp>
    </p:spTree>
    <p:extLst>
      <p:ext uri="{BB962C8B-B14F-4D97-AF65-F5344CB8AC3E}">
        <p14:creationId xmlns:p14="http://schemas.microsoft.com/office/powerpoint/2010/main" val="3443226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 smtClean="0"/>
              <a:t>Polecenie 4</a:t>
            </a:r>
          </a:p>
          <a:p>
            <a:pPr marL="0" indent="0" algn="just">
              <a:buNone/>
            </a:pPr>
            <a:r>
              <a:rPr lang="pl-PL" dirty="0" smtClean="0"/>
              <a:t>Wskaż oznaczenie glosy wydanej do wyroku wydanego w II instancji w sprawie w której organem, którego działalność była przedmiotem zaskarżenia był Minister Finansów, a w skład składu orzekającego wchodził sędzia Sławomir </a:t>
            </a:r>
            <a:r>
              <a:rPr lang="pl-PL" dirty="0" err="1" smtClean="0"/>
              <a:t>Presnarowicz</a:t>
            </a:r>
            <a:r>
              <a:rPr lang="pl-PL" dirty="0" smtClean="0"/>
              <a:t>. Wskaż podmiot skarżący w I instancji i II instancji i sygnaturę orzeczenia wydanego w I instancji oraz rozstrzygnięcie w sprawie?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78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Polecenie 5.</a:t>
            </a:r>
          </a:p>
          <a:p>
            <a:pPr marL="0" indent="0" algn="just">
              <a:buNone/>
            </a:pPr>
            <a:r>
              <a:rPr lang="pl-PL" dirty="0" smtClean="0"/>
              <a:t>Podaj datę wydania opublikowanego orzeczenia NSA, wydanego w związku z wniesioną skargą kasacyjną </a:t>
            </a:r>
            <a:r>
              <a:rPr lang="pl-PL" dirty="0"/>
              <a:t>od </a:t>
            </a:r>
            <a:r>
              <a:rPr lang="pl-PL" dirty="0" smtClean="0"/>
              <a:t>wyroku I </a:t>
            </a:r>
            <a:r>
              <a:rPr lang="pl-PL" dirty="0"/>
              <a:t>SA/</a:t>
            </a:r>
            <a:r>
              <a:rPr lang="pl-PL" dirty="0" err="1"/>
              <a:t>Gl</a:t>
            </a:r>
            <a:r>
              <a:rPr lang="pl-PL" dirty="0"/>
              <a:t> </a:t>
            </a:r>
            <a:r>
              <a:rPr lang="pl-PL" dirty="0" smtClean="0"/>
              <a:t>367/14, jeżeli hasłem tematycznym przyporządkowanym temu orzeczeniu są:  </a:t>
            </a:r>
            <a:r>
              <a:rPr lang="pl-PL" dirty="0"/>
              <a:t>Interpretacje </a:t>
            </a:r>
            <a:r>
              <a:rPr lang="pl-PL" dirty="0" smtClean="0"/>
              <a:t>podatkowe a podmiotem skarżącym Dyrektor Izby Skarbowej? Podaj  sygnaturę wyroku NSA i datę wszczęcia postępowania w sprawie ? Wskaż przedmiot zaskarżenia wskutek, którego wydano orzeczenie w I instancji? Określ miejsce publikacji orzeczenia NSA?</a:t>
            </a:r>
            <a:r>
              <a:rPr lang="pl-PL" b="1" dirty="0" smtClean="0"/>
              <a:t> 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7795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1.</a:t>
            </a:r>
          </a:p>
          <a:p>
            <a:pPr marL="0" indent="0" algn="just">
              <a:buNone/>
            </a:pPr>
            <a:r>
              <a:rPr lang="pl-PL" dirty="0" smtClean="0"/>
              <a:t>Jakie było rozstrzygnięcie Sądu Apelacyjnego w Lublinie w wyroku o sygnaturze I </a:t>
            </a:r>
            <a:r>
              <a:rPr lang="pl-PL" dirty="0" err="1" smtClean="0"/>
              <a:t>ACa</a:t>
            </a:r>
            <a:r>
              <a:rPr lang="pl-PL" dirty="0" smtClean="0"/>
              <a:t> 17/14. Podaj sygnaturę orzeczenia w odniesieniu do którego wniesiono apelację? Podaj datę wydania orzeczenia </a:t>
            </a:r>
            <a:r>
              <a:rPr lang="pl-PL" smtClean="0"/>
              <a:t>i opublikowania orzeczenia</a:t>
            </a:r>
            <a:r>
              <a:rPr lang="pl-PL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0712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/>
              <a:t>Polecenie 2</a:t>
            </a:r>
            <a:r>
              <a:rPr lang="pl-PL" b="1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Podaj sygnaturę orzeczenia wydanego w dniu 18.10.2012 r. przez sąd apelacyjny w Krakowie. Jeśli hasłem tematycznym za pomocą którego można odnaleźć orzeczenie jest ekstradycja? </a:t>
            </a:r>
          </a:p>
          <a:p>
            <a:pPr marL="0" indent="0" algn="just">
              <a:buNone/>
            </a:pPr>
            <a:r>
              <a:rPr lang="pl-PL" dirty="0" smtClean="0"/>
              <a:t>Określ skład orzekający, Podaj datę uprawomocnienia się orzeczenia i jego opublikowania? Wskaż formę prawną orzeczenia?</a:t>
            </a:r>
          </a:p>
        </p:txBody>
      </p:sp>
    </p:spTree>
    <p:extLst>
      <p:ext uri="{BB962C8B-B14F-4D97-AF65-F5344CB8AC3E}">
        <p14:creationId xmlns:p14="http://schemas.microsoft.com/office/powerpoint/2010/main" val="381361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Wskaż na jaką karę i za popełnienie jakiego czynu został skazany oskarżony Z.J. w wyroku w odniesieniu do którego została wniesiona apelacja  rozstrzygnięta wyrokiem o sygnaturze II </a:t>
            </a:r>
            <a:r>
              <a:rPr lang="pl-PL" dirty="0" err="1" smtClean="0"/>
              <a:t>AKa</a:t>
            </a:r>
            <a:r>
              <a:rPr lang="pl-PL" dirty="0" smtClean="0"/>
              <a:t> 98/12? Wskaż sygnaturę orzeczenia wydanego w I instancji?</a:t>
            </a:r>
          </a:p>
        </p:txBody>
      </p:sp>
    </p:spTree>
    <p:extLst>
      <p:ext uri="{BB962C8B-B14F-4D97-AF65-F5344CB8AC3E}">
        <p14:creationId xmlns:p14="http://schemas.microsoft.com/office/powerpoint/2010/main" val="1215269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6691</TotalTime>
  <Words>714</Words>
  <Application>Microsoft Office PowerPoint</Application>
  <PresentationFormat>Pokaz na ekranie (4:3)</PresentationFormat>
  <Paragraphs>48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Orzecznictwo</vt:lpstr>
      <vt:lpstr>Wyszukiwanie:</vt:lpstr>
      <vt:lpstr>Wyszukiwanie</vt:lpstr>
      <vt:lpstr>Wyszukiwanie</vt:lpstr>
      <vt:lpstr>Wyszukiwanie</vt:lpstr>
      <vt:lpstr>Wyszukiwanie</vt:lpstr>
      <vt:lpstr>Wyszukiwanie</vt:lpstr>
      <vt:lpstr>Wyszukiwanie</vt:lpstr>
      <vt:lpstr>Wyszukiwanie </vt:lpstr>
      <vt:lpstr>Wyszukiwanie </vt:lpstr>
      <vt:lpstr>Wyszukiwanie</vt:lpstr>
      <vt:lpstr>Wyszukiwanie</vt:lpstr>
      <vt:lpstr>Wyszukiwanie</vt:lpstr>
      <vt:lpstr>Wyszukiwanie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558</cp:revision>
  <cp:lastPrinted>2020-09-24T12:43:36Z</cp:lastPrinted>
  <dcterms:created xsi:type="dcterms:W3CDTF">2012-03-01T14:48:30Z</dcterms:created>
  <dcterms:modified xsi:type="dcterms:W3CDTF">2024-11-05T13:15:53Z</dcterms:modified>
</cp:coreProperties>
</file>