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2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28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474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40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13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02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052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14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957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8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858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75B13-C33E-43C5-97E4-B8AC78C5B76B}" type="datetimeFigureOut">
              <a:rPr lang="pl-PL" smtClean="0"/>
              <a:t>26.11.2018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B473-3B8B-4824-8250-39CD9DE9AA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37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Budżet </a:t>
            </a:r>
            <a:r>
              <a:rPr lang="pl-PL" dirty="0" smtClean="0"/>
              <a:t>Państwa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076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budżetowe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4. Zasada jawności – budżet państwa jest jawny. Wynika to z faktu, iż dotyczy to środków publicznych i gospodarowanie nimi. Zasada jawności przejawia się między innymi nad jawnością dyskusji nad ustawą budżetową w Sejmie i Senacie, czy jawność debaty nad sprawozdaniem z wykonania budżetu.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078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budżetowe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5. Zasada Szczegółowości – przewiduje, że budżet państwa nie tylko powinien zawierać ogólne kwot dochodów i wydatków, ale także kwoty te powinny być uszczegółowione i uszeregowane zgodnie z określonymi kryteriami. Realizacją tej zasady jest klasyfikacja budżetowa.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785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budżetu oraz ustawy budżetowej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Budżet Państwa jest publiczny planem finansowym, co oznacza, że jest on planem przyszłych dochodów i wydatków państwa.</a:t>
            </a:r>
          </a:p>
          <a:p>
            <a:r>
              <a:rPr lang="pl-PL" dirty="0" smtClean="0"/>
              <a:t>Źródło budżetu w konstytucji jest w rozdziale X, według, którego budżet to:</a:t>
            </a:r>
          </a:p>
          <a:p>
            <a:pPr lvl="1"/>
            <a:r>
              <a:rPr lang="pl-PL" dirty="0" smtClean="0"/>
              <a:t>Publiczny plan finansowy;</a:t>
            </a:r>
          </a:p>
          <a:p>
            <a:pPr lvl="1"/>
            <a:r>
              <a:rPr lang="pl-PL" dirty="0" smtClean="0"/>
              <a:t>Będący podstawą gospodarki finansowej państwa;</a:t>
            </a:r>
          </a:p>
          <a:p>
            <a:pPr lvl="1"/>
            <a:r>
              <a:rPr lang="pl-PL" dirty="0" smtClean="0"/>
              <a:t>Obejmujący dochody i wydatki państwa;</a:t>
            </a:r>
          </a:p>
          <a:p>
            <a:pPr lvl="1"/>
            <a:r>
              <a:rPr lang="pl-PL" dirty="0" smtClean="0"/>
              <a:t>Uchwalany przez sejm w formie ustawy budżetowej, na rok budżetowy. </a:t>
            </a:r>
          </a:p>
          <a:p>
            <a:pPr marL="457200" lvl="1" indent="0">
              <a:buNone/>
            </a:pPr>
            <a:endParaRPr lang="pl-PL" dirty="0" smtClean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537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 budżecie należy wyróżnić stronę dochodową oraz wydatkową.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Strona dochodowa nie ma charakteru dyrektywnego, oznacza to, że dochody </a:t>
            </a:r>
            <a:r>
              <a:rPr lang="pl-PL" b="1" dirty="0" smtClean="0"/>
              <a:t>są prognozą </a:t>
            </a:r>
            <a:r>
              <a:rPr lang="pl-PL" dirty="0" smtClean="0"/>
              <a:t>ich wielkości;</a:t>
            </a:r>
          </a:p>
          <a:p>
            <a:r>
              <a:rPr lang="pl-PL" dirty="0" smtClean="0"/>
              <a:t>Strona wydatkowa ma charakter dyrektywny, co oznacza, że oznaczone w ustawie budżetowej limity wydatków nie mogą być przekraczane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832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Budżet stanowi podstawę gospodarki finansowej państwa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Zgodnie z konstytucją, budżet państwa jest najwyższym aktem zarządzania finansami </a:t>
            </a:r>
            <a:r>
              <a:rPr lang="pl-PL" dirty="0" smtClean="0"/>
              <a:t>państwa;</a:t>
            </a:r>
            <a:endParaRPr lang="pl-PL" dirty="0" smtClean="0"/>
          </a:p>
          <a:p>
            <a:r>
              <a:rPr lang="pl-PL" dirty="0" smtClean="0"/>
              <a:t>Wszelkie dochody państwa należy przeznaczyć na pokrycie </a:t>
            </a:r>
            <a:r>
              <a:rPr lang="pl-PL" dirty="0" smtClean="0"/>
              <a:t>wydatków</a:t>
            </a:r>
            <a:r>
              <a:rPr lang="pl-PL" dirty="0"/>
              <a:t>;</a:t>
            </a:r>
            <a:endParaRPr lang="pl-PL" dirty="0" smtClean="0"/>
          </a:p>
          <a:p>
            <a:r>
              <a:rPr lang="pl-PL" dirty="0" smtClean="0"/>
              <a:t>Inne publiczne plany finansowe mają niższą rangę niż budżet Państwa zawarty w ustawie budżetowej i musza być z nim zgodne.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304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Budżet jest uchwalany przez Sejm w formie ustawy budżetowej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Sejm uchwala budżet w formie ustawy budżetowej – wynika to bezpośrednio z art. 219 </a:t>
            </a:r>
            <a:r>
              <a:rPr lang="pl-PL" dirty="0" smtClean="0"/>
              <a:t>Konstytucji;</a:t>
            </a:r>
            <a:endParaRPr lang="pl-PL" dirty="0" smtClean="0"/>
          </a:p>
          <a:p>
            <a:pPr algn="just"/>
            <a:r>
              <a:rPr lang="pl-PL" dirty="0" smtClean="0"/>
              <a:t>Przez ten zabieg budżet otrzymuje formę ustawy – czyli powszechnie obowiązującego aktu </a:t>
            </a:r>
            <a:r>
              <a:rPr lang="pl-PL" dirty="0" smtClean="0"/>
              <a:t>prawnego;</a:t>
            </a:r>
            <a:endParaRPr lang="pl-PL" dirty="0" smtClean="0"/>
          </a:p>
          <a:p>
            <a:pPr algn="just"/>
            <a:r>
              <a:rPr lang="pl-PL" dirty="0" smtClean="0"/>
              <a:t>Ustawa obowiązuje przez jeden rok budżetowy, który pokrywa się z rokiem kalendarzowym, choć ustawa o finansach publicznych wprowadza do budżetu państwa pewne elementy planowania wieloletniego (np.  Wydatki niewygasające z końcem roku budżetowego, czy też programy wieloletnie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52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Materialne i formalne cechy wyróżniające ustawę budżetową na tle innych ustaw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Charakter formalny oznacza, że budżet państwa jako jedyny plan finansowy jest uchwalany w formie ustawy. W swej treści zawiera konkretne normy planistyczne, skierowane do wykonawców i nadające im odpowiednie uprawnienia. Budżet  porządkuje dochody i wydatki państwa, umożliwiając ich ewidencjonowanie i kontrolowanie.</a:t>
            </a:r>
          </a:p>
          <a:p>
            <a:pPr algn="just"/>
            <a:r>
              <a:rPr lang="pl-PL" dirty="0" smtClean="0"/>
              <a:t>Charakter materialny oznacza, niedochodzenie roszczeń wskazanych w budżecie. Dochody budżetu są prognozami, zatem zgodnie z art. 51 ust. 1 </a:t>
            </a:r>
            <a:r>
              <a:rPr lang="pl-PL" dirty="0" err="1" smtClean="0"/>
              <a:t>u.f.p</a:t>
            </a:r>
            <a:r>
              <a:rPr lang="pl-PL" dirty="0" smtClean="0"/>
              <a:t> nie dochodzi się roszczeń ujętych jako dochód.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270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budżetowe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Wyróżnia się 5 podstawowych zasad budżetowych</a:t>
            </a:r>
          </a:p>
          <a:p>
            <a:pPr marL="0" indent="0" algn="just">
              <a:buNone/>
            </a:pPr>
            <a:r>
              <a:rPr lang="pl-PL" dirty="0" smtClean="0"/>
              <a:t>1. Zasada zupełności (powszechności) – wynika z art. 219 Konstytucji, który wskazuje, że budżet państwa jest podstawą gospodarki finansowej. Zasada ta zakłada, że budżet powinien obejmować całość dochodów i wydatków Państwa.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97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budżetowe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2. Zasada równowagi budżetowej – dotyczy dążenia do zachowania równowagi pomiędzy przychodami a wydatkami. W dzisiejszych czasach zadłużanie (czyli deficyt) jest rzeczą normalną, dlatego też część środowiska naukowego proponuje, aby nazywać tę zasadę zasadą ograniczonego zadłużania.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42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budżetowe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3. Zasada Jedności – dzieli się ona na:</a:t>
            </a:r>
          </a:p>
          <a:p>
            <a:pPr marL="0" indent="0" algn="just">
              <a:buNone/>
            </a:pPr>
            <a:r>
              <a:rPr lang="pl-PL" dirty="0" smtClean="0"/>
              <a:t>Jedność formalna – budżet państwa powinien zawierać się w jednym akcie prawnym  - ustawie budżetowej, obejmującym całość gospodarki finansowej państwa w danym roku budżetowym. </a:t>
            </a:r>
          </a:p>
          <a:p>
            <a:pPr marL="0" indent="0" algn="just">
              <a:buNone/>
            </a:pPr>
            <a:r>
              <a:rPr lang="pl-PL" dirty="0" smtClean="0"/>
              <a:t>Jedność materialna – całość dochodów państwa powinna być przekazywana na pokrycie wydatków.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61122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577</Words>
  <Application>Microsoft Office PowerPoint</Application>
  <PresentationFormat>Panoramiczny</PresentationFormat>
  <Paragraphs>35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Budżet Państwa</vt:lpstr>
      <vt:lpstr>Pojęcie budżetu oraz ustawy budżetowej</vt:lpstr>
      <vt:lpstr>W budżecie należy wyróżnić stronę dochodową oraz wydatkową. </vt:lpstr>
      <vt:lpstr>Budżet stanowi podstawę gospodarki finansowej państwa</vt:lpstr>
      <vt:lpstr>Budżet jest uchwalany przez Sejm w formie ustawy budżetowej</vt:lpstr>
      <vt:lpstr>Materialne i formalne cechy wyróżniające ustawę budżetową na tle innych ustaw</vt:lpstr>
      <vt:lpstr>Zasady budżetowe</vt:lpstr>
      <vt:lpstr>Zasady budżetowe</vt:lpstr>
      <vt:lpstr>Zasady budżetowe</vt:lpstr>
      <vt:lpstr>Zasady budżetowe</vt:lpstr>
      <vt:lpstr>Zasady budżetowe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Państwa i plany finansowe</dc:title>
  <dc:creator>Mateusz Adamczyk</dc:creator>
  <cp:lastModifiedBy>Mateusz Adamczyk</cp:lastModifiedBy>
  <cp:revision>14</cp:revision>
  <dcterms:created xsi:type="dcterms:W3CDTF">2018-11-07T11:05:10Z</dcterms:created>
  <dcterms:modified xsi:type="dcterms:W3CDTF">2018-11-26T21:09:32Z</dcterms:modified>
</cp:coreProperties>
</file>