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21"/>
  </p:normalViewPr>
  <p:slideViewPr>
    <p:cSldViewPr snapToGrid="0">
      <p:cViewPr varScale="1">
        <p:scale>
          <a:sx n="115" d="100"/>
          <a:sy n="115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DBE58C-7E49-5979-070B-D3E3CB836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BD7C3CF-12A2-4D65-1CFC-717BF731C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D657F3C-BB72-AF65-6547-00B807723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A916-1E51-BC47-B187-BA8C459C97F0}" type="datetimeFigureOut">
              <a:rPr lang="pl-PL" smtClean="0"/>
              <a:t>04.12.2024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6BFFBD4-3706-F9EF-EF10-FD79B48F5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D50E359-8C54-4D85-1CD8-98AFB9E60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70F3-CB5B-7440-822E-855FDDAC9C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803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4C4FFC-FE1A-7E16-5E85-6D1DFA57E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9E63478-9FA2-E805-4A6A-4976AF8FA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47FEDD-9081-527C-E3E5-7D366260A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A916-1E51-BC47-B187-BA8C459C97F0}" type="datetimeFigureOut">
              <a:rPr lang="pl-PL" smtClean="0"/>
              <a:t>04.12.2024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11F637F-B175-149C-E127-3A0E3390B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B976631-BB37-EB2E-B53A-71198690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70F3-CB5B-7440-822E-855FDDAC9C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496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3BE2033-3FA8-A60F-F74A-4CEA115CCC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1CAE9A3-08D8-E116-92DC-6B2BC0AB79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4CC822C-108B-B25E-EC33-D36A415EB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A916-1E51-BC47-B187-BA8C459C97F0}" type="datetimeFigureOut">
              <a:rPr lang="pl-PL" smtClean="0"/>
              <a:t>04.12.2024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4203C1F-EA81-732D-5885-CF140B4E6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E1AF3BC-C2D0-DEB8-2572-EEC162DE9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70F3-CB5B-7440-822E-855FDDAC9C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525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079127-46B6-4F83-9912-3E6D72335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69D9A8-2EAB-9743-75A6-F41117449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3065D18-590C-DAB4-DF22-2FA6B1F76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A916-1E51-BC47-B187-BA8C459C97F0}" type="datetimeFigureOut">
              <a:rPr lang="pl-PL" smtClean="0"/>
              <a:t>04.12.2024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9BE706F-A7BD-1F5A-C5B2-071EB5995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774EA3A-4E8E-BD27-142C-19BEB9FE2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70F3-CB5B-7440-822E-855FDDAC9C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035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DD9CE8-C2E5-532B-AE44-1D115DE3F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6132EA8-7B1E-FD40-9EFB-AD68CEBF6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CB68AA6-542C-4AE3-DF20-49A21E749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A916-1E51-BC47-B187-BA8C459C97F0}" type="datetimeFigureOut">
              <a:rPr lang="pl-PL" smtClean="0"/>
              <a:t>04.12.2024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02EB25-1F22-19CE-066E-9F7ECFC1D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FAE86B3-5324-69EF-5B59-E9AC8D461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70F3-CB5B-7440-822E-855FDDAC9C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5852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66398A-8CFC-B400-AE2D-924A14C9D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27B596-F7DB-3BBD-EE55-F834F2F8B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C254552-E11F-656B-9853-464DF5C4C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52560FD-5982-7121-03E9-B75CDF2AE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A916-1E51-BC47-B187-BA8C459C97F0}" type="datetimeFigureOut">
              <a:rPr lang="pl-PL" smtClean="0"/>
              <a:t>04.12.2024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868C292-EDF8-45C5-F817-481ADDDA9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37AD1B2-D32E-2BD5-2D8B-78440D921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70F3-CB5B-7440-822E-855FDDAC9C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859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35E35C-188C-61F3-4A0B-BD42B5072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AA4A5D0-6BEA-9212-14CD-B3FE0D633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8E85880-1498-1F1C-2489-AD719EA4F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D2DF8AD-850C-7FE8-AC22-172FC7E5C9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B880E03-6A1D-7836-A761-83C72B1CB6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36808C9-169A-5966-4FCE-656AA8F9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A916-1E51-BC47-B187-BA8C459C97F0}" type="datetimeFigureOut">
              <a:rPr lang="pl-PL" smtClean="0"/>
              <a:t>04.12.2024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7B0F13A-9ECC-7C42-63F4-EF9946C40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D3D6F7E-1918-9F1F-87B2-7B394DF12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70F3-CB5B-7440-822E-855FDDAC9C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232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70DB8F-B337-E394-48C5-1E28FB229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F70D95A-4240-E331-1CEF-58C3920E1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A916-1E51-BC47-B187-BA8C459C97F0}" type="datetimeFigureOut">
              <a:rPr lang="pl-PL" smtClean="0"/>
              <a:t>04.12.2024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28532C5-36F2-E903-7DF1-1DC0B3837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0748FF6-D35D-9627-9A57-8167FB34A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70F3-CB5B-7440-822E-855FDDAC9C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7562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30DD400-A1B6-BADB-ADDB-5153C700E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A916-1E51-BC47-B187-BA8C459C97F0}" type="datetimeFigureOut">
              <a:rPr lang="pl-PL" smtClean="0"/>
              <a:t>04.12.2024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1434847-41B9-BB44-4EE4-EBECF2AE6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021108A-FE9B-47B9-D7E7-7C7110A6E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70F3-CB5B-7440-822E-855FDDAC9C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0914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DA2105-9AC3-95C3-B9FD-2226017AC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728365-E5CC-4540-9035-0AC7CE9AF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39DFB83-43FB-F7A0-D0BA-08A8FF72C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29E2DCA-497B-5DFE-47DB-435EF3488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A916-1E51-BC47-B187-BA8C459C97F0}" type="datetimeFigureOut">
              <a:rPr lang="pl-PL" smtClean="0"/>
              <a:t>04.12.2024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DE544DA-04AF-B591-3628-445194F3E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4DDF2A1-34CB-3DF1-113C-0A6D7BA9E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70F3-CB5B-7440-822E-855FDDAC9C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808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FC89BD-26CB-A051-C758-D9F733A89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237C3E7-66BB-345F-E684-5D63D020E4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BAF664C-4EA0-1416-6CA2-40A5A4D61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C09718A-D09A-3210-8363-BD19EDEDA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A916-1E51-BC47-B187-BA8C459C97F0}" type="datetimeFigureOut">
              <a:rPr lang="pl-PL" smtClean="0"/>
              <a:t>04.12.2024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BD0AAC5-06D0-2CBA-E933-0247ACCCC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E67FB62-CCE9-1F50-ACAA-2E2E9C0E2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70F3-CB5B-7440-822E-855FDDAC9C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174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E31B8DD-14FF-5D71-E9A4-43E9E1F42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D64367C-8694-70F4-5BE0-3153A53A5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ACC0FC2-751F-1E41-76A7-35621193CD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FA916-1E51-BC47-B187-BA8C459C97F0}" type="datetimeFigureOut">
              <a:rPr lang="pl-PL" smtClean="0"/>
              <a:t>04.12.2024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4358B91-91F6-FB8E-BB2E-B1BB9FE27E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AFDD20B-FCE0-80CA-4150-29B32543D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870F3-CB5B-7440-822E-855FDDAC9C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7606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535CC7-8897-23B0-0CE3-FDDCB650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Ćw. 5 Koncepcja usługi dydaktycznej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28C17A-72FB-E23F-739F-760CCE4EF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l-PL" dirty="0"/>
          </a:p>
          <a:p>
            <a:pPr lvl="0"/>
            <a:r>
              <a:rPr lang="pl-PL" u="sng" dirty="0"/>
              <a:t>Zadanie</a:t>
            </a:r>
          </a:p>
          <a:p>
            <a:r>
              <a:rPr lang="pl-PL" dirty="0"/>
              <a:t>Scharakteryzuj grupę docelową (dla kogo usługa)</a:t>
            </a:r>
          </a:p>
          <a:p>
            <a:r>
              <a:rPr lang="pl-PL" dirty="0"/>
              <a:t>Zaprojektuj usługę :</a:t>
            </a:r>
          </a:p>
          <a:p>
            <a:r>
              <a:rPr lang="pl-PL" dirty="0"/>
              <a:t>Co, gdzie, jak, za ile, w jakich warunkach, kto będzie świadczył usługę?</a:t>
            </a:r>
          </a:p>
          <a:p>
            <a:r>
              <a:rPr lang="pl-PL" u="sng" dirty="0"/>
              <a:t>wprowadź innowacje w usługach</a:t>
            </a:r>
          </a:p>
          <a:p>
            <a:r>
              <a:rPr lang="pl-PL" dirty="0"/>
              <a:t>Wskaż podmioty konkurencyjne i określ przewagę twojego podmiotu nad konkurencyjnymi (pozycjonowanie),</a:t>
            </a:r>
          </a:p>
          <a:p>
            <a:r>
              <a:rPr lang="pl-PL" dirty="0"/>
              <a:t>Ustal cenę na poszczególne pozycje oferty i oszacuj marżę (ile firma zarobi),</a:t>
            </a:r>
          </a:p>
          <a:p>
            <a:pPr lvl="0"/>
            <a:r>
              <a:rPr lang="pl-PL" dirty="0"/>
              <a:t>Wskaż </a:t>
            </a:r>
            <a:r>
              <a:rPr lang="pl-PL"/>
              <a:t>miejsce lokalizacji.</a:t>
            </a:r>
            <a:endParaRPr lang="pl-PL" dirty="0"/>
          </a:p>
          <a:p>
            <a:pPr lvl="0"/>
            <a:r>
              <a:rPr lang="pl-PL" dirty="0"/>
              <a:t>Zaprojektuj działania promocyjne (jaka treść, gdzie, częstotliwość, za ile?).</a:t>
            </a:r>
          </a:p>
        </p:txBody>
      </p:sp>
    </p:spTree>
    <p:extLst>
      <p:ext uri="{BB962C8B-B14F-4D97-AF65-F5344CB8AC3E}">
        <p14:creationId xmlns:p14="http://schemas.microsoft.com/office/powerpoint/2010/main" val="18451491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85</Words>
  <Application>Microsoft Macintosh PowerPoint</Application>
  <PresentationFormat>Panoramiczny</PresentationFormat>
  <Paragraphs>11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Ćw. 5 Koncepcja usługi dydaktycznej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Ćw. 5 Koncepcja usługi dydaktycznej</dc:title>
  <dc:creator>Katarzyna Szalonka</dc:creator>
  <cp:lastModifiedBy>Katarzyna Szalonka</cp:lastModifiedBy>
  <cp:revision>1</cp:revision>
  <dcterms:created xsi:type="dcterms:W3CDTF">2024-12-04T21:27:42Z</dcterms:created>
  <dcterms:modified xsi:type="dcterms:W3CDTF">2024-12-04T21:32:29Z</dcterms:modified>
</cp:coreProperties>
</file>