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DBE58C-7E49-5979-070B-D3E3CB836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BD7C3CF-12A2-4D65-1CFC-717BF731C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657F3C-BB72-AF65-6547-00B80772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BFFBD4-3706-F9EF-EF10-FD79B48F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50E359-8C54-4D85-1CD8-98AFB9E6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4C4FFC-FE1A-7E16-5E85-6D1DFA57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9E63478-9FA2-E805-4A6A-4976AF8FA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FEDD-9081-527C-E3E5-7D366260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1F637F-B175-149C-E127-3A0E3390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976631-BB37-EB2E-B53A-711986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9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3BE2033-3FA8-A60F-F74A-4CEA115CC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1CAE9A3-08D8-E116-92DC-6B2BC0AB7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CC822C-108B-B25E-EC33-D36A415E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203C1F-EA81-732D-5885-CF140B4E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1AF3BC-C2D0-DEB8-2572-EEC162DE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25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79127-46B6-4F83-9912-3E6D72335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69D9A8-2EAB-9743-75A6-F41117449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065D18-590C-DAB4-DF22-2FA6B1F7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BE706F-A7BD-1F5A-C5B2-071EB599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74EA3A-4E8E-BD27-142C-19BEB9FE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3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DD9CE8-C2E5-532B-AE44-1D115DE3F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132EA8-7B1E-FD40-9EFB-AD68CEBF6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B68AA6-542C-4AE3-DF20-49A21E74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202EB25-1F22-19CE-066E-9F7ECFC1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AE86B3-5324-69EF-5B59-E9AC8D4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85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6398A-8CFC-B400-AE2D-924A14C9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27B596-F7DB-3BBD-EE55-F834F2F8B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254552-E11F-656B-9853-464DF5C4C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2560FD-5982-7121-03E9-B75CDF2AE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68C292-EDF8-45C5-F817-481ADDDA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7AD1B2-D32E-2BD5-2D8B-78440D92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35E35C-188C-61F3-4A0B-BD42B5072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A4A5D0-6BEA-9212-14CD-B3FE0D633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E85880-1498-1F1C-2489-AD719EA4F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D2DF8AD-850C-7FE8-AC22-172FC7E5C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880E03-6A1D-7836-A761-83C72B1CB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36808C9-169A-5966-4FCE-656AA8F9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7B0F13A-9ECC-7C42-63F4-EF9946C4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D3D6F7E-1918-9F1F-87B2-7B394DF1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32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70DB8F-B337-E394-48C5-1E28FB229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F70D95A-4240-E331-1CEF-58C3920E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28532C5-36F2-E903-7DF1-1DC0B383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0748FF6-D35D-9627-9A57-8167FB34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756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30DD400-A1B6-BADB-ADDB-5153C700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1434847-41B9-BB44-4EE4-EBECF2AE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21108A-FE9B-47B9-D7E7-7C7110A6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91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A2105-9AC3-95C3-B9FD-2226017AC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728365-E5CC-4540-9035-0AC7CE9A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39DFB83-43FB-F7A0-D0BA-08A8FF72C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9E2DCA-497B-5DFE-47DB-435EF348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E544DA-04AF-B591-3628-445194F3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4DDF2A1-34CB-3DF1-113C-0A6D7BA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0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C89BD-26CB-A051-C758-D9F733A89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237C3E7-66BB-345F-E684-5D63D020E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AF664C-4EA0-1416-6CA2-40A5A4D61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C09718A-D09A-3210-8363-BD19EDED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D0AAC5-06D0-2CBA-E933-0247ACCC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67FB62-CCE9-1F50-ACAA-2E2E9C0E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74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E31B8DD-14FF-5D71-E9A4-43E9E1F42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64367C-8694-70F4-5BE0-3153A53A5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CC0FC2-751F-1E41-76A7-35621193C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A916-1E51-BC47-B187-BA8C459C97F0}" type="datetimeFigureOut">
              <a:rPr lang="pl-PL" smtClean="0"/>
              <a:t>04.12.2024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358B91-91F6-FB8E-BB2E-B1BB9FE27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FDD20B-FCE0-80CA-4150-29B32543D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70F3-CB5B-7440-822E-855FDDAC9C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60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535CC7-8897-23B0-0CE3-FDDCB650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Ćw. 5 Koncepcja usługi dydaktycznej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28C17A-72FB-E23F-739F-760CCE4E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/>
          </a:p>
          <a:p>
            <a:pPr lvl="0"/>
            <a:r>
              <a:rPr lang="pl-PL" u="sng" dirty="0"/>
              <a:t>Zadanie</a:t>
            </a:r>
          </a:p>
          <a:p>
            <a:r>
              <a:rPr lang="pl-PL" dirty="0"/>
              <a:t>Scharakteryzuj grupę docelową (dla kogo usługa)</a:t>
            </a:r>
          </a:p>
          <a:p>
            <a:r>
              <a:rPr lang="pl-PL" dirty="0"/>
              <a:t>Zaprojektuj usługę :</a:t>
            </a:r>
          </a:p>
          <a:p>
            <a:r>
              <a:rPr lang="pl-PL" dirty="0"/>
              <a:t>Co, gdzie, jak, za ile, w jakich warunkach, kto będzie świadczył usługę?</a:t>
            </a:r>
          </a:p>
          <a:p>
            <a:r>
              <a:rPr lang="pl-PL" u="sng" dirty="0"/>
              <a:t>wprowadź innowacje w usługach</a:t>
            </a:r>
          </a:p>
          <a:p>
            <a:r>
              <a:rPr lang="pl-PL" dirty="0"/>
              <a:t>Wskaż podmioty konkurencyjne i określ przewagę twojego podmiotu nad konkurencyjnymi (pozycjonowanie),</a:t>
            </a:r>
          </a:p>
          <a:p>
            <a:r>
              <a:rPr lang="pl-PL" dirty="0"/>
              <a:t>Ustal cenę na poszczególne pozycje oferty i oszacuj marżę (ile firma zarobi),</a:t>
            </a:r>
          </a:p>
          <a:p>
            <a:pPr lvl="0"/>
            <a:r>
              <a:rPr lang="pl-PL" dirty="0"/>
              <a:t>Wskaż </a:t>
            </a:r>
            <a:r>
              <a:rPr lang="pl-PL"/>
              <a:t>miejsce lokalizacji.</a:t>
            </a:r>
            <a:endParaRPr lang="pl-PL" dirty="0"/>
          </a:p>
          <a:p>
            <a:pPr lvl="0"/>
            <a:r>
              <a:rPr lang="pl-PL" dirty="0"/>
              <a:t>Zaprojektuj działania promocyjne (jaka treść, gdzie, częstotliwość, za ile?).</a:t>
            </a:r>
          </a:p>
        </p:txBody>
      </p:sp>
    </p:spTree>
    <p:extLst>
      <p:ext uri="{BB962C8B-B14F-4D97-AF65-F5344CB8AC3E}">
        <p14:creationId xmlns:p14="http://schemas.microsoft.com/office/powerpoint/2010/main" val="18451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Macintosh PowerPoint</Application>
  <PresentationFormat>Panoramiczny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Ćw. 5 Koncepcja usługi dydaktycznej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Ćw. 5 Koncepcja usługi dydaktycznej</dc:title>
  <dc:creator>Katarzyna Szalonka</dc:creator>
  <cp:lastModifiedBy>Katarzyna Szalonka</cp:lastModifiedBy>
  <cp:revision>1</cp:revision>
  <dcterms:created xsi:type="dcterms:W3CDTF">2024-12-04T21:27:42Z</dcterms:created>
  <dcterms:modified xsi:type="dcterms:W3CDTF">2024-12-04T21:32:29Z</dcterms:modified>
</cp:coreProperties>
</file>