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3/28/2017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84285" y="5357565"/>
            <a:ext cx="9440034" cy="625791"/>
          </a:xfrm>
        </p:spPr>
        <p:txBody>
          <a:bodyPr/>
          <a:lstStyle/>
          <a:p>
            <a:pPr algn="l"/>
            <a:r>
              <a:rPr lang="pl-PL" dirty="0" smtClean="0"/>
              <a:t>© Łukasz Stępkowski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7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4039" y="5459896"/>
            <a:ext cx="10353762" cy="970450"/>
          </a:xfrm>
        </p:spPr>
        <p:txBody>
          <a:bodyPr/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attention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71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45624" y="192156"/>
            <a:ext cx="10353762" cy="533400"/>
          </a:xfrm>
        </p:spPr>
        <p:txBody>
          <a:bodyPr>
            <a:normAutofit fontScale="90000"/>
          </a:bodyPr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r>
              <a:rPr lang="pl-PL" dirty="0" smtClean="0"/>
              <a:t> –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 err="1" smtClean="0"/>
              <a:t>study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358" y="824949"/>
            <a:ext cx="11708294" cy="5645426"/>
          </a:xfrm>
        </p:spPr>
        <p:txBody>
          <a:bodyPr/>
          <a:lstStyle/>
          <a:p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time</a:t>
            </a:r>
            <a:r>
              <a:rPr lang="pl-PL" dirty="0" smtClean="0"/>
              <a:t> ago in a </a:t>
            </a:r>
            <a:r>
              <a:rPr lang="pl-PL" dirty="0" err="1" smtClean="0"/>
              <a:t>certain</a:t>
            </a:r>
            <a:r>
              <a:rPr lang="pl-PL" dirty="0" smtClean="0"/>
              <a:t> EU </a:t>
            </a:r>
            <a:r>
              <a:rPr lang="pl-PL" dirty="0" err="1" smtClean="0"/>
              <a:t>Member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 not </a:t>
            </a:r>
            <a:r>
              <a:rPr lang="pl-PL" dirty="0" err="1" smtClean="0"/>
              <a:t>that</a:t>
            </a:r>
            <a:r>
              <a:rPr lang="pl-PL" dirty="0" smtClean="0"/>
              <a:t> far </a:t>
            </a:r>
            <a:r>
              <a:rPr lang="pl-PL" dirty="0" err="1" smtClean="0"/>
              <a:t>away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was a </a:t>
            </a:r>
            <a:r>
              <a:rPr lang="pl-PL" dirty="0" err="1" smtClean="0"/>
              <a:t>travel</a:t>
            </a:r>
            <a:r>
              <a:rPr lang="pl-PL" dirty="0" smtClean="0"/>
              <a:t> service </a:t>
            </a:r>
            <a:r>
              <a:rPr lang="pl-PL" dirty="0" err="1" smtClean="0"/>
              <a:t>provider</a:t>
            </a:r>
            <a:r>
              <a:rPr lang="pl-PL" dirty="0" smtClean="0"/>
              <a:t>, A.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travel</a:t>
            </a:r>
            <a:r>
              <a:rPr lang="pl-PL" dirty="0" smtClean="0"/>
              <a:t> service </a:t>
            </a:r>
            <a:r>
              <a:rPr lang="pl-PL" dirty="0" err="1" smtClean="0"/>
              <a:t>provider</a:t>
            </a:r>
            <a:r>
              <a:rPr lang="pl-PL" dirty="0" smtClean="0"/>
              <a:t> </a:t>
            </a:r>
            <a:r>
              <a:rPr lang="pl-PL" dirty="0" err="1" smtClean="0"/>
              <a:t>had</a:t>
            </a:r>
            <a:r>
              <a:rPr lang="pl-PL" dirty="0" smtClean="0"/>
              <a:t> a </a:t>
            </a:r>
            <a:r>
              <a:rPr lang="pl-PL" dirty="0" err="1" smtClean="0"/>
              <a:t>large</a:t>
            </a:r>
            <a:r>
              <a:rPr lang="pl-PL" dirty="0" smtClean="0"/>
              <a:t> network of </a:t>
            </a:r>
            <a:r>
              <a:rPr lang="pl-PL" dirty="0" err="1" smtClean="0"/>
              <a:t>franchisees</a:t>
            </a:r>
            <a:r>
              <a:rPr lang="pl-PL" dirty="0" smtClean="0"/>
              <a:t> </a:t>
            </a:r>
            <a:r>
              <a:rPr lang="pl-PL" dirty="0" err="1" smtClean="0"/>
              <a:t>selling</a:t>
            </a:r>
            <a:r>
              <a:rPr lang="pl-PL" dirty="0" smtClean="0"/>
              <a:t> </a:t>
            </a:r>
            <a:r>
              <a:rPr lang="pl-PL" dirty="0" err="1" smtClean="0"/>
              <a:t>A’s</a:t>
            </a:r>
            <a:r>
              <a:rPr lang="pl-PL" dirty="0" smtClean="0"/>
              <a:t> </a:t>
            </a:r>
            <a:r>
              <a:rPr lang="pl-PL" dirty="0" err="1" smtClean="0"/>
              <a:t>travel</a:t>
            </a:r>
            <a:r>
              <a:rPr lang="pl-PL" dirty="0" smtClean="0"/>
              <a:t> </a:t>
            </a:r>
            <a:r>
              <a:rPr lang="pl-PL" dirty="0" err="1" smtClean="0"/>
              <a:t>packages</a:t>
            </a:r>
            <a:r>
              <a:rPr lang="pl-PL" dirty="0" smtClean="0"/>
              <a:t>, </a:t>
            </a:r>
            <a:r>
              <a:rPr lang="pl-PL" dirty="0" err="1" smtClean="0"/>
              <a:t>either</a:t>
            </a:r>
            <a:r>
              <a:rPr lang="pl-PL" dirty="0" smtClean="0"/>
              <a:t> </a:t>
            </a:r>
            <a:r>
              <a:rPr lang="pl-PL" dirty="0" err="1" smtClean="0"/>
              <a:t>locally</a:t>
            </a:r>
            <a:r>
              <a:rPr lang="pl-PL" dirty="0" smtClean="0"/>
              <a:t> in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travel</a:t>
            </a:r>
            <a:r>
              <a:rPr lang="pl-PL" dirty="0" smtClean="0"/>
              <a:t> </a:t>
            </a:r>
            <a:r>
              <a:rPr lang="pl-PL" dirty="0" err="1" smtClean="0"/>
              <a:t>bureaus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online.</a:t>
            </a:r>
          </a:p>
          <a:p>
            <a:r>
              <a:rPr lang="pl-PL" dirty="0" smtClean="0"/>
              <a:t>The </a:t>
            </a:r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method</a:t>
            </a:r>
            <a:r>
              <a:rPr lang="pl-PL" dirty="0" smtClean="0"/>
              <a:t> of </a:t>
            </a:r>
            <a:r>
              <a:rPr lang="pl-PL" dirty="0" err="1" smtClean="0"/>
              <a:t>sales</a:t>
            </a:r>
            <a:r>
              <a:rPr lang="pl-PL" dirty="0" smtClean="0"/>
              <a:t> was a sale via a </a:t>
            </a:r>
            <a:r>
              <a:rPr lang="pl-PL" dirty="0" err="1" smtClean="0"/>
              <a:t>computerized</a:t>
            </a:r>
            <a:r>
              <a:rPr lang="pl-PL" dirty="0" smtClean="0"/>
              <a:t> </a:t>
            </a:r>
            <a:r>
              <a:rPr lang="pl-PL" dirty="0" err="1" smtClean="0"/>
              <a:t>booking</a:t>
            </a:r>
            <a:r>
              <a:rPr lang="pl-PL" dirty="0" smtClean="0"/>
              <a:t> system, of </a:t>
            </a:r>
            <a:r>
              <a:rPr lang="pl-PL" dirty="0" err="1" smtClean="0"/>
              <a:t>which</a:t>
            </a:r>
            <a:r>
              <a:rPr lang="pl-PL" dirty="0" smtClean="0"/>
              <a:t> A was </a:t>
            </a:r>
            <a:r>
              <a:rPr lang="pl-PL" dirty="0" err="1" smtClean="0"/>
              <a:t>an</a:t>
            </a:r>
            <a:r>
              <a:rPr lang="pl-PL" dirty="0" smtClean="0"/>
              <a:t> administrator and </a:t>
            </a:r>
            <a:r>
              <a:rPr lang="pl-PL" dirty="0" err="1" smtClean="0"/>
              <a:t>franchisees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. A and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franchisees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not </a:t>
            </a:r>
            <a:r>
              <a:rPr lang="pl-PL" dirty="0" err="1" smtClean="0"/>
              <a:t>meeting</a:t>
            </a:r>
            <a:r>
              <a:rPr lang="pl-PL" dirty="0" smtClean="0"/>
              <a:t> in person </a:t>
            </a:r>
            <a:r>
              <a:rPr lang="pl-PL" dirty="0" err="1" smtClean="0"/>
              <a:t>because</a:t>
            </a:r>
            <a:r>
              <a:rPr lang="pl-PL" dirty="0" smtClean="0"/>
              <a:t> the </a:t>
            </a:r>
            <a:r>
              <a:rPr lang="pl-PL" dirty="0" err="1" smtClean="0"/>
              <a:t>franchise</a:t>
            </a:r>
            <a:r>
              <a:rPr lang="pl-PL" dirty="0" smtClean="0"/>
              <a:t> network was </a:t>
            </a:r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large</a:t>
            </a:r>
            <a:r>
              <a:rPr lang="pl-PL" dirty="0" smtClean="0"/>
              <a:t> and </a:t>
            </a:r>
            <a:r>
              <a:rPr lang="pl-PL" dirty="0" err="1" smtClean="0"/>
              <a:t>covered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entire</a:t>
            </a:r>
            <a:r>
              <a:rPr lang="pl-PL" dirty="0" smtClean="0"/>
              <a:t> </a:t>
            </a:r>
            <a:r>
              <a:rPr lang="pl-PL" dirty="0" err="1" smtClean="0"/>
              <a:t>Member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/>
              <a:t>.</a:t>
            </a:r>
            <a:r>
              <a:rPr lang="pl-PL" dirty="0" smtClean="0"/>
              <a:t> As </a:t>
            </a:r>
            <a:r>
              <a:rPr lang="pl-PL" dirty="0" err="1" smtClean="0"/>
              <a:t>such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was not </a:t>
            </a:r>
            <a:r>
              <a:rPr lang="pl-PL" dirty="0" err="1" smtClean="0"/>
              <a:t>practicable</a:t>
            </a:r>
            <a:r>
              <a:rPr lang="pl-PL" dirty="0" smtClean="0"/>
              <a:t> to </a:t>
            </a:r>
            <a:r>
              <a:rPr lang="pl-PL" dirty="0" err="1" smtClean="0"/>
              <a:t>meet</a:t>
            </a:r>
            <a:r>
              <a:rPr lang="pl-PL" dirty="0" smtClean="0"/>
              <a:t> and in </a:t>
            </a:r>
            <a:r>
              <a:rPr lang="pl-PL" dirty="0" err="1" smtClean="0"/>
              <a:t>fact</a:t>
            </a:r>
            <a:r>
              <a:rPr lang="pl-PL" dirty="0" smtClean="0"/>
              <a:t> a </a:t>
            </a:r>
            <a:r>
              <a:rPr lang="pl-PL" dirty="0" err="1" smtClean="0"/>
              <a:t>vast</a:t>
            </a:r>
            <a:r>
              <a:rPr lang="pl-PL" dirty="0" smtClean="0"/>
              <a:t> </a:t>
            </a:r>
            <a:r>
              <a:rPr lang="pl-PL" dirty="0" err="1" smtClean="0"/>
              <a:t>majority</a:t>
            </a:r>
            <a:r>
              <a:rPr lang="pl-PL" dirty="0" smtClean="0"/>
              <a:t> of </a:t>
            </a:r>
            <a:r>
              <a:rPr lang="pl-PL" dirty="0" err="1" smtClean="0"/>
              <a:t>them</a:t>
            </a:r>
            <a:r>
              <a:rPr lang="pl-PL" dirty="0" smtClean="0"/>
              <a:t> </a:t>
            </a:r>
            <a:r>
              <a:rPr lang="pl-PL" dirty="0" err="1" smtClean="0"/>
              <a:t>never</a:t>
            </a:r>
            <a:r>
              <a:rPr lang="pl-PL" dirty="0" smtClean="0"/>
              <a:t> </a:t>
            </a:r>
            <a:r>
              <a:rPr lang="pl-PL" dirty="0" err="1" smtClean="0"/>
              <a:t>did</a:t>
            </a:r>
            <a:r>
              <a:rPr lang="pl-PL" dirty="0" smtClean="0"/>
              <a:t>. The </a:t>
            </a:r>
            <a:r>
              <a:rPr lang="pl-PL" dirty="0" err="1" smtClean="0"/>
              <a:t>booking</a:t>
            </a:r>
            <a:r>
              <a:rPr lang="pl-PL" dirty="0" smtClean="0"/>
              <a:t> system, </a:t>
            </a:r>
            <a:r>
              <a:rPr lang="pl-PL" dirty="0" err="1" smtClean="0"/>
              <a:t>while</a:t>
            </a:r>
            <a:r>
              <a:rPr lang="pl-PL" dirty="0" smtClean="0"/>
              <a:t> not </a:t>
            </a:r>
            <a:r>
              <a:rPr lang="pl-PL" dirty="0" err="1" smtClean="0"/>
              <a:t>compulsory</a:t>
            </a:r>
            <a:r>
              <a:rPr lang="pl-PL" dirty="0" smtClean="0"/>
              <a:t>, </a:t>
            </a:r>
            <a:r>
              <a:rPr lang="pl-PL" dirty="0" err="1" smtClean="0"/>
              <a:t>allowed</a:t>
            </a:r>
            <a:r>
              <a:rPr lang="pl-PL" dirty="0" smtClean="0"/>
              <a:t> for </a:t>
            </a:r>
            <a:r>
              <a:rPr lang="pl-PL" dirty="0" err="1" smtClean="0"/>
              <a:t>pre-filled</a:t>
            </a:r>
            <a:r>
              <a:rPr lang="pl-PL" dirty="0" smtClean="0"/>
              <a:t> </a:t>
            </a:r>
            <a:r>
              <a:rPr lang="pl-PL" dirty="0" err="1" smtClean="0"/>
              <a:t>travel</a:t>
            </a:r>
            <a:r>
              <a:rPr lang="pl-PL" dirty="0" smtClean="0"/>
              <a:t> </a:t>
            </a:r>
            <a:r>
              <a:rPr lang="pl-PL" dirty="0" err="1" smtClean="0"/>
              <a:t>package</a:t>
            </a:r>
            <a:r>
              <a:rPr lang="pl-PL" dirty="0" smtClean="0"/>
              <a:t> </a:t>
            </a:r>
            <a:r>
              <a:rPr lang="pl-PL" dirty="0" err="1" smtClean="0"/>
              <a:t>contracts</a:t>
            </a:r>
            <a:r>
              <a:rPr lang="pl-PL" dirty="0" smtClean="0"/>
              <a:t> and </a:t>
            </a:r>
            <a:r>
              <a:rPr lang="pl-PL" dirty="0" err="1" smtClean="0"/>
              <a:t>required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a </a:t>
            </a:r>
            <a:r>
              <a:rPr lang="pl-PL" dirty="0" err="1" smtClean="0"/>
              <a:t>signature</a:t>
            </a:r>
            <a:r>
              <a:rPr lang="pl-PL" dirty="0" smtClean="0"/>
              <a:t> of a </a:t>
            </a:r>
            <a:r>
              <a:rPr lang="pl-PL" dirty="0" err="1" smtClean="0"/>
              <a:t>customer</a:t>
            </a:r>
            <a:r>
              <a:rPr lang="pl-PL" dirty="0" smtClean="0"/>
              <a:t> and a </a:t>
            </a:r>
            <a:r>
              <a:rPr lang="pl-PL" dirty="0" err="1" smtClean="0"/>
              <a:t>franchisee’s</a:t>
            </a:r>
            <a:r>
              <a:rPr lang="pl-PL" dirty="0" smtClean="0"/>
              <a:t> </a:t>
            </a:r>
            <a:r>
              <a:rPr lang="pl-PL" dirty="0" err="1" smtClean="0"/>
              <a:t>employee</a:t>
            </a:r>
            <a:r>
              <a:rPr lang="pl-PL" dirty="0" smtClean="0"/>
              <a:t> </a:t>
            </a:r>
            <a:r>
              <a:rPr lang="pl-PL" dirty="0" err="1" smtClean="0"/>
              <a:t>after</a:t>
            </a:r>
            <a:r>
              <a:rPr lang="pl-PL" dirty="0" smtClean="0"/>
              <a:t> printing a </a:t>
            </a:r>
            <a:r>
              <a:rPr lang="pl-PL" dirty="0" err="1" smtClean="0"/>
              <a:t>travel</a:t>
            </a:r>
            <a:r>
              <a:rPr lang="pl-PL" dirty="0" smtClean="0"/>
              <a:t> </a:t>
            </a:r>
            <a:r>
              <a:rPr lang="pl-PL" dirty="0" err="1" smtClean="0"/>
              <a:t>contract</a:t>
            </a:r>
            <a:r>
              <a:rPr lang="pl-PL" dirty="0" smtClean="0"/>
              <a:t> out.</a:t>
            </a:r>
          </a:p>
          <a:p>
            <a:r>
              <a:rPr lang="pl-PL" dirty="0" err="1" smtClean="0"/>
              <a:t>When</a:t>
            </a:r>
            <a:r>
              <a:rPr lang="pl-PL" dirty="0" smtClean="0"/>
              <a:t> A </a:t>
            </a:r>
            <a:r>
              <a:rPr lang="pl-PL" dirty="0" err="1" smtClean="0"/>
              <a:t>wanted</a:t>
            </a:r>
            <a:r>
              <a:rPr lang="pl-PL" dirty="0" smtClean="0"/>
              <a:t> to </a:t>
            </a:r>
            <a:r>
              <a:rPr lang="pl-PL" dirty="0" err="1" smtClean="0"/>
              <a:t>put</a:t>
            </a:r>
            <a:r>
              <a:rPr lang="pl-PL" dirty="0" smtClean="0"/>
              <a:t> </a:t>
            </a:r>
            <a:r>
              <a:rPr lang="pl-PL" dirty="0" err="1" smtClean="0"/>
              <a:t>something</a:t>
            </a:r>
            <a:r>
              <a:rPr lang="pl-PL" dirty="0" smtClean="0"/>
              <a:t> to </a:t>
            </a:r>
            <a:r>
              <a:rPr lang="pl-PL" dirty="0" err="1" smtClean="0"/>
              <a:t>mind</a:t>
            </a:r>
            <a:r>
              <a:rPr lang="pl-PL" dirty="0" smtClean="0"/>
              <a:t> of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franchisees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used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in-</a:t>
            </a:r>
            <a:r>
              <a:rPr lang="pl-PL" dirty="0" err="1" smtClean="0"/>
              <a:t>built</a:t>
            </a:r>
            <a:r>
              <a:rPr lang="pl-PL" dirty="0" smtClean="0"/>
              <a:t> one-</a:t>
            </a:r>
            <a:r>
              <a:rPr lang="pl-PL" dirty="0" err="1" smtClean="0"/>
              <a:t>way</a:t>
            </a:r>
            <a:r>
              <a:rPr lang="pl-PL" dirty="0" smtClean="0"/>
              <a:t> e-mail </a:t>
            </a:r>
            <a:r>
              <a:rPr lang="pl-PL" dirty="0" err="1" smtClean="0"/>
              <a:t>built</a:t>
            </a:r>
            <a:r>
              <a:rPr lang="pl-PL" dirty="0" smtClean="0"/>
              <a:t> </a:t>
            </a:r>
            <a:r>
              <a:rPr lang="pl-PL" dirty="0" err="1" smtClean="0"/>
              <a:t>into</a:t>
            </a:r>
            <a:r>
              <a:rPr lang="pl-PL" dirty="0" smtClean="0"/>
              <a:t> the system to </a:t>
            </a:r>
            <a:r>
              <a:rPr lang="pl-PL" dirty="0" err="1" smtClean="0"/>
              <a:t>notify</a:t>
            </a:r>
            <a:r>
              <a:rPr lang="pl-PL" dirty="0" smtClean="0"/>
              <a:t>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franchisees</a:t>
            </a:r>
            <a:r>
              <a:rPr lang="pl-PL" dirty="0" smtClean="0"/>
              <a:t> of </a:t>
            </a:r>
            <a:r>
              <a:rPr lang="pl-PL" dirty="0" err="1" smtClean="0"/>
              <a:t>various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r>
              <a:rPr lang="pl-PL" dirty="0" smtClean="0"/>
              <a:t>, </a:t>
            </a:r>
            <a:r>
              <a:rPr lang="pl-PL" dirty="0" err="1" smtClean="0"/>
              <a:t>such</a:t>
            </a:r>
            <a:r>
              <a:rPr lang="pl-PL" dirty="0" smtClean="0"/>
              <a:t> as </a:t>
            </a:r>
            <a:r>
              <a:rPr lang="pl-PL" dirty="0" err="1" smtClean="0"/>
              <a:t>corporate</a:t>
            </a:r>
            <a:r>
              <a:rPr lang="pl-PL" dirty="0" smtClean="0"/>
              <a:t> policy, </a:t>
            </a:r>
            <a:r>
              <a:rPr lang="pl-PL" dirty="0" err="1" smtClean="0"/>
              <a:t>sales</a:t>
            </a:r>
            <a:r>
              <a:rPr lang="pl-PL" dirty="0" smtClean="0"/>
              <a:t> </a:t>
            </a:r>
            <a:r>
              <a:rPr lang="pl-PL" dirty="0" err="1" smtClean="0"/>
              <a:t>strategy</a:t>
            </a:r>
            <a:r>
              <a:rPr lang="pl-PL" dirty="0" smtClean="0"/>
              <a:t>, </a:t>
            </a:r>
            <a:r>
              <a:rPr lang="pl-PL" dirty="0" err="1" smtClean="0"/>
              <a:t>promotional</a:t>
            </a:r>
            <a:r>
              <a:rPr lang="pl-PL" dirty="0" smtClean="0"/>
              <a:t> </a:t>
            </a:r>
            <a:r>
              <a:rPr lang="pl-PL" dirty="0" err="1" smtClean="0"/>
              <a:t>activities</a:t>
            </a:r>
            <a:r>
              <a:rPr lang="pl-PL" dirty="0" smtClean="0"/>
              <a:t> etc. The system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had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option</a:t>
            </a:r>
            <a:r>
              <a:rPr lang="pl-PL" dirty="0" smtClean="0"/>
              <a:t> of </a:t>
            </a:r>
            <a:r>
              <a:rPr lang="pl-PL" dirty="0" err="1" smtClean="0"/>
              <a:t>applying</a:t>
            </a:r>
            <a:r>
              <a:rPr lang="pl-PL" dirty="0" smtClean="0"/>
              <a:t> a </a:t>
            </a:r>
            <a:r>
              <a:rPr lang="pl-PL" dirty="0" err="1" smtClean="0"/>
              <a:t>rebate</a:t>
            </a:r>
            <a:r>
              <a:rPr lang="pl-PL" dirty="0" smtClean="0"/>
              <a:t> for a </a:t>
            </a:r>
            <a:r>
              <a:rPr lang="pl-PL" dirty="0" err="1" smtClean="0"/>
              <a:t>trip</a:t>
            </a:r>
            <a:r>
              <a:rPr lang="pl-PL" dirty="0" smtClean="0"/>
              <a:t>.</a:t>
            </a:r>
          </a:p>
          <a:p>
            <a:r>
              <a:rPr lang="pl-PL" dirty="0" smtClean="0"/>
              <a:t>At </a:t>
            </a:r>
            <a:r>
              <a:rPr lang="pl-PL" dirty="0" err="1" smtClean="0"/>
              <a:t>some</a:t>
            </a:r>
            <a:r>
              <a:rPr lang="pl-PL" dirty="0" smtClean="0"/>
              <a:t> point, A </a:t>
            </a:r>
            <a:r>
              <a:rPr lang="pl-PL" dirty="0" err="1" smtClean="0"/>
              <a:t>decided</a:t>
            </a:r>
            <a:r>
              <a:rPr lang="pl-PL" dirty="0" smtClean="0"/>
              <a:t> to cap </a:t>
            </a:r>
            <a:r>
              <a:rPr lang="pl-PL" dirty="0" err="1" smtClean="0"/>
              <a:t>rebates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10% and </a:t>
            </a:r>
            <a:r>
              <a:rPr lang="pl-PL" dirty="0" err="1" smtClean="0"/>
              <a:t>subsequently</a:t>
            </a:r>
            <a:r>
              <a:rPr lang="pl-PL" dirty="0" smtClean="0"/>
              <a:t> </a:t>
            </a:r>
            <a:r>
              <a:rPr lang="pl-PL" dirty="0" err="1" smtClean="0"/>
              <a:t>sent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email via the system to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a cap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going</a:t>
            </a:r>
            <a:r>
              <a:rPr lang="pl-PL" dirty="0" smtClean="0"/>
              <a:t> to be </a:t>
            </a:r>
            <a:r>
              <a:rPr lang="pl-PL" dirty="0" err="1" smtClean="0"/>
              <a:t>added</a:t>
            </a:r>
            <a:r>
              <a:rPr lang="pl-PL" dirty="0" smtClean="0"/>
              <a:t> to the system. The system was </a:t>
            </a:r>
            <a:r>
              <a:rPr lang="pl-PL" dirty="0" err="1" smtClean="0"/>
              <a:t>later</a:t>
            </a:r>
            <a:r>
              <a:rPr lang="pl-PL" dirty="0" smtClean="0"/>
              <a:t> </a:t>
            </a:r>
            <a:r>
              <a:rPr lang="pl-PL" dirty="0" err="1" smtClean="0"/>
              <a:t>updated</a:t>
            </a:r>
            <a:r>
              <a:rPr lang="pl-PL" dirty="0" smtClean="0"/>
              <a:t> to </a:t>
            </a:r>
            <a:r>
              <a:rPr lang="pl-PL" dirty="0" err="1" smtClean="0"/>
              <a:t>reflect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and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continues</a:t>
            </a:r>
            <a:r>
              <a:rPr lang="pl-PL" dirty="0" smtClean="0"/>
              <a:t> to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day</a:t>
            </a:r>
            <a:r>
              <a:rPr lang="pl-PL" dirty="0" smtClean="0"/>
              <a:t>.</a:t>
            </a:r>
          </a:p>
          <a:p>
            <a:r>
              <a:rPr lang="pl-PL" dirty="0" smtClean="0"/>
              <a:t>Was </a:t>
            </a:r>
            <a:r>
              <a:rPr lang="pl-PL" dirty="0" err="1" smtClean="0"/>
              <a:t>there</a:t>
            </a:r>
            <a:r>
              <a:rPr lang="pl-PL" dirty="0" smtClean="0"/>
              <a:t> a </a:t>
            </a:r>
            <a:r>
              <a:rPr lang="pl-PL" i="1" dirty="0" err="1" smtClean="0"/>
              <a:t>concerted</a:t>
            </a:r>
            <a:r>
              <a:rPr lang="pl-PL" i="1" dirty="0" smtClean="0"/>
              <a:t> </a:t>
            </a:r>
            <a:r>
              <a:rPr lang="pl-PL" i="1" dirty="0" err="1" smtClean="0"/>
              <a:t>practice</a:t>
            </a:r>
            <a:r>
              <a:rPr lang="pl-PL" dirty="0" smtClean="0"/>
              <a:t> for the </a:t>
            </a:r>
            <a:r>
              <a:rPr lang="pl-PL" dirty="0" err="1" smtClean="0"/>
              <a:t>puposes</a:t>
            </a:r>
            <a:r>
              <a:rPr lang="pl-PL" dirty="0" smtClean="0"/>
              <a:t> of </a:t>
            </a:r>
            <a:r>
              <a:rPr lang="pl-PL" dirty="0" err="1" smtClean="0"/>
              <a:t>Article</a:t>
            </a:r>
            <a:r>
              <a:rPr lang="pl-PL" dirty="0" smtClean="0"/>
              <a:t> 101(1) TFEU?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 err="1" smtClean="0"/>
              <a:t>so</a:t>
            </a:r>
            <a:r>
              <a:rPr lang="pl-PL" dirty="0" smtClean="0"/>
              <a:t>, </a:t>
            </a:r>
            <a:r>
              <a:rPr lang="pl-PL" dirty="0" err="1" smtClean="0"/>
              <a:t>how</a:t>
            </a:r>
            <a:r>
              <a:rPr lang="pl-PL" dirty="0" smtClean="0"/>
              <a:t> </a:t>
            </a:r>
            <a:r>
              <a:rPr lang="pl-PL" dirty="0" err="1" smtClean="0"/>
              <a:t>could</a:t>
            </a:r>
            <a:r>
              <a:rPr lang="pl-PL" dirty="0" smtClean="0"/>
              <a:t> one </a:t>
            </a:r>
            <a:r>
              <a:rPr lang="pl-PL" dirty="0" err="1" smtClean="0"/>
              <a:t>escape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57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/>
              <a:t>P</a:t>
            </a:r>
            <a:r>
              <a:rPr lang="pl-PL" dirty="0" err="1" smtClean="0"/>
              <a:t>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As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the </a:t>
            </a:r>
            <a:r>
              <a:rPr lang="pl-PL" dirty="0" err="1" smtClean="0"/>
              <a:t>case</a:t>
            </a:r>
            <a:r>
              <a:rPr lang="pl-PL" dirty="0" smtClean="0"/>
              <a:t> with </a:t>
            </a:r>
            <a:r>
              <a:rPr lang="pl-PL" dirty="0" err="1" smtClean="0"/>
              <a:t>agreements</a:t>
            </a:r>
            <a:r>
              <a:rPr lang="pl-PL" dirty="0" smtClean="0"/>
              <a:t>, </a:t>
            </a:r>
            <a:r>
              <a:rPr lang="pl-PL" i="1" dirty="0" err="1" smtClean="0"/>
              <a:t>concerted</a:t>
            </a:r>
            <a:r>
              <a:rPr lang="pl-PL" i="1" dirty="0" smtClean="0"/>
              <a:t> </a:t>
            </a:r>
            <a:r>
              <a:rPr lang="pl-PL" i="1" dirty="0" err="1" smtClean="0"/>
              <a:t>practice</a:t>
            </a:r>
            <a:r>
              <a:rPr lang="pl-PL" dirty="0" err="1" smtClean="0"/>
              <a:t>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a term of EU law and do not </a:t>
            </a:r>
            <a:r>
              <a:rPr lang="pl-PL" dirty="0" err="1" smtClean="0"/>
              <a:t>refer</a:t>
            </a:r>
            <a:r>
              <a:rPr lang="pl-PL" dirty="0" smtClean="0"/>
              <a:t> to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exist</a:t>
            </a:r>
            <a:r>
              <a:rPr lang="pl-PL" dirty="0" smtClean="0"/>
              <a:t> </a:t>
            </a:r>
            <a:r>
              <a:rPr lang="pl-PL" dirty="0" err="1" smtClean="0"/>
              <a:t>under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pl-PL" dirty="0" err="1" smtClean="0"/>
              <a:t>Member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 law</a:t>
            </a:r>
          </a:p>
          <a:p>
            <a:r>
              <a:rPr lang="pl-PL" dirty="0" err="1" smtClean="0"/>
              <a:t>Similarly</a:t>
            </a:r>
            <a:r>
              <a:rPr lang="pl-PL" dirty="0"/>
              <a:t> </a:t>
            </a:r>
            <a:r>
              <a:rPr lang="pl-PL" dirty="0" smtClean="0"/>
              <a:t>to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agreement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requires</a:t>
            </a:r>
            <a:r>
              <a:rPr lang="pl-PL" dirty="0" smtClean="0"/>
              <a:t> </a:t>
            </a:r>
            <a:r>
              <a:rPr lang="pl-PL" dirty="0" err="1" smtClean="0"/>
              <a:t>at</a:t>
            </a:r>
            <a:r>
              <a:rPr lang="pl-PL" dirty="0" smtClean="0"/>
              <a:t> </a:t>
            </a:r>
            <a:r>
              <a:rPr lang="pl-PL" dirty="0" err="1" smtClean="0"/>
              <a:t>least</a:t>
            </a:r>
            <a:r>
              <a:rPr lang="pl-PL" dirty="0" smtClean="0"/>
              <a:t> </a:t>
            </a:r>
            <a:r>
              <a:rPr lang="pl-PL" i="1" dirty="0" err="1" smtClean="0"/>
              <a:t>two</a:t>
            </a:r>
            <a:r>
              <a:rPr lang="pl-PL" i="1" dirty="0" smtClean="0"/>
              <a:t> </a:t>
            </a:r>
            <a:r>
              <a:rPr lang="pl-PL" dirty="0" err="1" smtClean="0"/>
              <a:t>parties</a:t>
            </a:r>
            <a:r>
              <a:rPr lang="pl-PL" dirty="0" smtClean="0"/>
              <a:t> to a </a:t>
            </a:r>
            <a:r>
              <a:rPr lang="pl-PL" dirty="0" err="1" smtClean="0"/>
              <a:t>given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r>
              <a:rPr lang="pl-PL" dirty="0" smtClean="0"/>
              <a:t> to </a:t>
            </a:r>
            <a:r>
              <a:rPr lang="pl-PL" dirty="0" err="1" smtClean="0"/>
              <a:t>exist</a:t>
            </a:r>
            <a:r>
              <a:rPr lang="pl-PL" dirty="0" smtClean="0"/>
              <a:t>, as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needs</a:t>
            </a:r>
            <a:r>
              <a:rPr lang="pl-PL" dirty="0" smtClean="0"/>
              <a:t> to be </a:t>
            </a:r>
            <a:r>
              <a:rPr lang="pl-PL" i="1" dirty="0" err="1" smtClean="0"/>
              <a:t>concerted</a:t>
            </a:r>
            <a:endParaRPr lang="pl-PL" i="1" dirty="0" smtClean="0"/>
          </a:p>
          <a:p>
            <a:r>
              <a:rPr lang="pl-PL" i="1" dirty="0" err="1" smtClean="0"/>
              <a:t>Truly</a:t>
            </a:r>
            <a:r>
              <a:rPr lang="pl-PL" i="1" dirty="0" smtClean="0"/>
              <a:t> </a:t>
            </a:r>
            <a:r>
              <a:rPr lang="pl-PL" i="1" dirty="0" err="1" smtClean="0"/>
              <a:t>unilateral</a:t>
            </a:r>
            <a:r>
              <a:rPr lang="pl-PL" i="1" dirty="0" smtClean="0"/>
              <a:t> </a:t>
            </a:r>
            <a:r>
              <a:rPr lang="pl-PL" i="1" dirty="0" err="1" smtClean="0"/>
              <a:t>conduct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therefore</a:t>
            </a:r>
            <a:r>
              <a:rPr lang="pl-PL" dirty="0" smtClean="0"/>
              <a:t> </a:t>
            </a:r>
            <a:r>
              <a:rPr lang="pl-PL" dirty="0" err="1" smtClean="0"/>
              <a:t>equate</a:t>
            </a:r>
            <a:r>
              <a:rPr lang="pl-PL" dirty="0" smtClean="0"/>
              <a:t> with a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69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r>
              <a:rPr lang="pl-PL" dirty="0" smtClean="0"/>
              <a:t>, for the </a:t>
            </a:r>
            <a:r>
              <a:rPr lang="pl-PL" dirty="0" err="1" smtClean="0"/>
              <a:t>purposes</a:t>
            </a:r>
            <a:r>
              <a:rPr lang="pl-PL" dirty="0" smtClean="0"/>
              <a:t> of </a:t>
            </a:r>
            <a:r>
              <a:rPr lang="pl-PL" dirty="0" err="1" smtClean="0"/>
              <a:t>Article</a:t>
            </a:r>
            <a:r>
              <a:rPr lang="pl-PL" dirty="0" smtClean="0"/>
              <a:t> 101(1) TFEU, </a:t>
            </a:r>
            <a:r>
              <a:rPr lang="pl-PL" dirty="0" err="1" smtClean="0"/>
              <a:t>exists</a:t>
            </a:r>
            <a:r>
              <a:rPr lang="pl-PL" dirty="0" smtClean="0"/>
              <a:t>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undertakings</a:t>
            </a:r>
            <a:r>
              <a:rPr lang="pl-PL" dirty="0" smtClean="0"/>
              <a:t> </a:t>
            </a:r>
            <a:r>
              <a:rPr lang="pl-PL" dirty="0" err="1" smtClean="0"/>
              <a:t>knowingly</a:t>
            </a:r>
            <a:r>
              <a:rPr lang="pl-PL" dirty="0" smtClean="0"/>
              <a:t> </a:t>
            </a:r>
            <a:r>
              <a:rPr lang="pl-PL" dirty="0" err="1" smtClean="0"/>
              <a:t>substitute</a:t>
            </a:r>
            <a:r>
              <a:rPr lang="pl-PL" dirty="0" smtClean="0"/>
              <a:t> </a:t>
            </a:r>
            <a:r>
              <a:rPr lang="pl-PL" dirty="0" err="1" smtClean="0"/>
              <a:t>practical</a:t>
            </a:r>
            <a:r>
              <a:rPr lang="pl-PL" dirty="0" smtClean="0"/>
              <a:t> </a:t>
            </a:r>
            <a:r>
              <a:rPr lang="pl-PL" dirty="0" err="1" smtClean="0"/>
              <a:t>cooperation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them</a:t>
            </a:r>
            <a:r>
              <a:rPr lang="pl-PL" dirty="0" smtClean="0"/>
              <a:t> for the </a:t>
            </a:r>
            <a:r>
              <a:rPr lang="pl-PL" dirty="0" err="1" smtClean="0"/>
              <a:t>risks</a:t>
            </a:r>
            <a:r>
              <a:rPr lang="pl-PL" dirty="0" smtClean="0"/>
              <a:t> of </a:t>
            </a:r>
            <a:r>
              <a:rPr lang="pl-PL" dirty="0" err="1" smtClean="0"/>
              <a:t>competition</a:t>
            </a:r>
            <a:endParaRPr lang="pl-PL" dirty="0" smtClean="0"/>
          </a:p>
          <a:p>
            <a:r>
              <a:rPr lang="pl-PL" dirty="0" err="1" smtClean="0"/>
              <a:t>While</a:t>
            </a:r>
            <a:r>
              <a:rPr lang="pl-PL" dirty="0" smtClean="0"/>
              <a:t> </a:t>
            </a:r>
            <a:r>
              <a:rPr lang="pl-PL" dirty="0" err="1" smtClean="0"/>
              <a:t>Article</a:t>
            </a:r>
            <a:r>
              <a:rPr lang="pl-PL" dirty="0" smtClean="0"/>
              <a:t> 101(1) TFEU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deprive</a:t>
            </a:r>
            <a:r>
              <a:rPr lang="pl-PL" dirty="0" smtClean="0"/>
              <a:t> </a:t>
            </a:r>
            <a:r>
              <a:rPr lang="pl-PL" dirty="0" err="1" smtClean="0"/>
              <a:t>undertakings</a:t>
            </a:r>
            <a:r>
              <a:rPr lang="pl-PL" dirty="0" smtClean="0"/>
              <a:t> of a </a:t>
            </a:r>
            <a:r>
              <a:rPr lang="pl-PL" dirty="0" err="1" smtClean="0"/>
              <a:t>right</a:t>
            </a:r>
            <a:r>
              <a:rPr lang="pl-PL" dirty="0" smtClean="0"/>
              <a:t> to </a:t>
            </a:r>
            <a:r>
              <a:rPr lang="pl-PL" dirty="0" err="1" smtClean="0"/>
              <a:t>adapt</a:t>
            </a:r>
            <a:r>
              <a:rPr lang="pl-PL" dirty="0" smtClean="0"/>
              <a:t> to the </a:t>
            </a:r>
            <a:r>
              <a:rPr lang="pl-PL" dirty="0" err="1" smtClean="0"/>
              <a:t>situation</a:t>
            </a:r>
            <a:r>
              <a:rPr lang="pl-PL" dirty="0" smtClean="0"/>
              <a:t> on the market and to alter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behaviour</a:t>
            </a:r>
            <a:r>
              <a:rPr lang="pl-PL" dirty="0" smtClean="0"/>
              <a:t> to </a:t>
            </a:r>
            <a:r>
              <a:rPr lang="pl-PL" dirty="0" err="1" smtClean="0"/>
              <a:t>answer</a:t>
            </a:r>
            <a:r>
              <a:rPr lang="pl-PL" dirty="0" smtClean="0"/>
              <a:t> the </a:t>
            </a:r>
            <a:r>
              <a:rPr lang="pl-PL" dirty="0" err="1" smtClean="0"/>
              <a:t>present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foreseeable</a:t>
            </a:r>
            <a:r>
              <a:rPr lang="pl-PL" dirty="0" smtClean="0"/>
              <a:t> </a:t>
            </a:r>
            <a:r>
              <a:rPr lang="pl-PL" dirty="0" err="1" smtClean="0"/>
              <a:t>behaviour</a:t>
            </a:r>
            <a:r>
              <a:rPr lang="pl-PL" dirty="0" smtClean="0"/>
              <a:t> of </a:t>
            </a:r>
            <a:r>
              <a:rPr lang="pl-PL" dirty="0" err="1" smtClean="0"/>
              <a:t>their</a:t>
            </a:r>
            <a:r>
              <a:rPr lang="pl-PL" dirty="0" smtClean="0"/>
              <a:t> </a:t>
            </a:r>
            <a:r>
              <a:rPr lang="pl-PL" dirty="0" err="1" smtClean="0"/>
              <a:t>competitors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must</a:t>
            </a:r>
            <a:r>
              <a:rPr lang="pl-PL" dirty="0" smtClean="0"/>
              <a:t> not </a:t>
            </a:r>
            <a:r>
              <a:rPr lang="pl-PL" dirty="0" err="1" smtClean="0"/>
              <a:t>amount</a:t>
            </a:r>
            <a:r>
              <a:rPr lang="pl-PL" dirty="0" smtClean="0"/>
              <a:t> to joint </a:t>
            </a:r>
            <a:r>
              <a:rPr lang="pl-PL" dirty="0" err="1" smtClean="0"/>
              <a:t>determination</a:t>
            </a:r>
            <a:r>
              <a:rPr lang="pl-PL" dirty="0" smtClean="0"/>
              <a:t> of a </a:t>
            </a:r>
            <a:r>
              <a:rPr lang="pl-PL" dirty="0" err="1" smtClean="0"/>
              <a:t>course</a:t>
            </a:r>
            <a:r>
              <a:rPr lang="pl-PL" dirty="0" smtClean="0"/>
              <a:t> of </a:t>
            </a:r>
            <a:r>
              <a:rPr lang="pl-PL" dirty="0" err="1" smtClean="0"/>
              <a:t>action</a:t>
            </a:r>
            <a:r>
              <a:rPr lang="pl-PL" dirty="0" smtClean="0"/>
              <a:t> and </a:t>
            </a:r>
            <a:r>
              <a:rPr lang="pl-PL" dirty="0" err="1" smtClean="0"/>
              <a:t>prior</a:t>
            </a:r>
            <a:r>
              <a:rPr lang="pl-PL" dirty="0" smtClean="0"/>
              <a:t> </a:t>
            </a:r>
            <a:r>
              <a:rPr lang="pl-PL" dirty="0" err="1" smtClean="0"/>
              <a:t>prevention</a:t>
            </a:r>
            <a:r>
              <a:rPr lang="pl-PL" dirty="0" smtClean="0"/>
              <a:t> of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uncertainty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competitors</a:t>
            </a:r>
            <a:endParaRPr lang="pl-PL" dirty="0" smtClean="0"/>
          </a:p>
          <a:p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no </a:t>
            </a:r>
            <a:r>
              <a:rPr lang="pl-PL" dirty="0" err="1" smtClean="0"/>
              <a:t>need</a:t>
            </a:r>
            <a:r>
              <a:rPr lang="pl-PL" dirty="0" smtClean="0"/>
              <a:t> to </a:t>
            </a:r>
            <a:r>
              <a:rPr lang="pl-PL" dirty="0" err="1" smtClean="0"/>
              <a:t>formulate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actual</a:t>
            </a:r>
            <a:r>
              <a:rPr lang="pl-PL" dirty="0" smtClean="0"/>
              <a:t> plan of </a:t>
            </a:r>
            <a:r>
              <a:rPr lang="pl-PL" dirty="0" err="1" smtClean="0"/>
              <a:t>cooperation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3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For </a:t>
            </a:r>
            <a:r>
              <a:rPr lang="pl-PL" dirty="0" err="1" smtClean="0"/>
              <a:t>there</a:t>
            </a:r>
            <a:r>
              <a:rPr lang="pl-PL" dirty="0" smtClean="0"/>
              <a:t> to be a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r>
              <a:rPr lang="pl-PL" dirty="0" smtClean="0"/>
              <a:t>,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needs</a:t>
            </a:r>
            <a:r>
              <a:rPr lang="pl-PL" dirty="0" smtClean="0"/>
              <a:t> to be:</a:t>
            </a:r>
          </a:p>
          <a:p>
            <a:pPr lvl="1"/>
            <a:r>
              <a:rPr lang="pl-PL" dirty="0" err="1"/>
              <a:t>s</a:t>
            </a:r>
            <a:r>
              <a:rPr lang="pl-PL" dirty="0" err="1" smtClean="0"/>
              <a:t>ome</a:t>
            </a:r>
            <a:r>
              <a:rPr lang="pl-PL" dirty="0" smtClean="0"/>
              <a:t> form of </a:t>
            </a:r>
            <a:r>
              <a:rPr lang="pl-PL" dirty="0" err="1" smtClean="0"/>
              <a:t>contact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undertakings</a:t>
            </a:r>
            <a:r>
              <a:rPr lang="pl-PL" dirty="0" smtClean="0"/>
              <a:t>, but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does</a:t>
            </a:r>
            <a:r>
              <a:rPr lang="pl-PL" dirty="0" smtClean="0"/>
              <a:t> not </a:t>
            </a:r>
            <a:r>
              <a:rPr lang="pl-PL" dirty="0" err="1" smtClean="0"/>
              <a:t>need</a:t>
            </a:r>
            <a:r>
              <a:rPr lang="pl-PL" dirty="0" smtClean="0"/>
              <a:t> to be </a:t>
            </a:r>
            <a:r>
              <a:rPr lang="pl-PL" dirty="0" err="1" smtClean="0"/>
              <a:t>direct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strong</a:t>
            </a:r>
            <a:endParaRPr lang="pl-PL" dirty="0" smtClean="0"/>
          </a:p>
          <a:p>
            <a:pPr lvl="1"/>
            <a:r>
              <a:rPr lang="pl-PL" dirty="0" err="1" smtClean="0"/>
              <a:t>some</a:t>
            </a:r>
            <a:r>
              <a:rPr lang="pl-PL" dirty="0" smtClean="0"/>
              <a:t> form of </a:t>
            </a:r>
            <a:r>
              <a:rPr lang="pl-PL" dirty="0" err="1" smtClean="0"/>
              <a:t>consensus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undertakings</a:t>
            </a:r>
            <a:r>
              <a:rPr lang="pl-PL" dirty="0" smtClean="0"/>
              <a:t>, a </a:t>
            </a:r>
            <a:r>
              <a:rPr lang="pl-PL" dirty="0" err="1" smtClean="0"/>
              <a:t>meeting</a:t>
            </a:r>
            <a:r>
              <a:rPr lang="pl-PL" dirty="0" smtClean="0"/>
              <a:t> of </a:t>
            </a:r>
            <a:r>
              <a:rPr lang="pl-PL" dirty="0" err="1" smtClean="0"/>
              <a:t>minds</a:t>
            </a:r>
            <a:r>
              <a:rPr lang="pl-PL" dirty="0" smtClean="0"/>
              <a:t> – but </a:t>
            </a:r>
            <a:r>
              <a:rPr lang="pl-PL" dirty="0" err="1" smtClean="0"/>
              <a:t>similar</a:t>
            </a:r>
            <a:r>
              <a:rPr lang="pl-PL" dirty="0" smtClean="0"/>
              <a:t> to the </a:t>
            </a:r>
            <a:r>
              <a:rPr lang="pl-PL" dirty="0" err="1" smtClean="0"/>
              <a:t>above</a:t>
            </a:r>
            <a:r>
              <a:rPr lang="pl-PL" dirty="0" smtClean="0"/>
              <a:t>,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be ’</a:t>
            </a:r>
            <a:r>
              <a:rPr lang="pl-PL" dirty="0" err="1" smtClean="0"/>
              <a:t>weak</a:t>
            </a:r>
            <a:r>
              <a:rPr lang="pl-PL" dirty="0" smtClean="0"/>
              <a:t>’</a:t>
            </a:r>
          </a:p>
          <a:p>
            <a:pPr lvl="1"/>
            <a:r>
              <a:rPr lang="pl-PL" dirty="0" err="1"/>
              <a:t>s</a:t>
            </a:r>
            <a:r>
              <a:rPr lang="pl-PL" dirty="0" err="1" smtClean="0"/>
              <a:t>ubsequent</a:t>
            </a:r>
            <a:r>
              <a:rPr lang="pl-PL" dirty="0" smtClean="0"/>
              <a:t> </a:t>
            </a:r>
            <a:r>
              <a:rPr lang="pl-PL" dirty="0" err="1" smtClean="0"/>
              <a:t>conduct</a:t>
            </a:r>
            <a:r>
              <a:rPr lang="pl-PL" dirty="0" smtClean="0"/>
              <a:t> on the market and a </a:t>
            </a:r>
            <a:r>
              <a:rPr lang="pl-PL" dirty="0" err="1" smtClean="0"/>
              <a:t>relationship</a:t>
            </a:r>
            <a:r>
              <a:rPr lang="pl-PL" dirty="0" smtClean="0"/>
              <a:t> of </a:t>
            </a:r>
            <a:r>
              <a:rPr lang="pl-PL" dirty="0" err="1" smtClean="0"/>
              <a:t>cause</a:t>
            </a:r>
            <a:r>
              <a:rPr lang="pl-PL" dirty="0" smtClean="0"/>
              <a:t> and </a:t>
            </a:r>
            <a:r>
              <a:rPr lang="pl-PL" dirty="0" err="1" smtClean="0"/>
              <a:t>effect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and </a:t>
            </a:r>
            <a:r>
              <a:rPr lang="pl-PL" dirty="0" err="1" smtClean="0"/>
              <a:t>concerting</a:t>
            </a:r>
            <a:endParaRPr lang="pl-PL" dirty="0" smtClean="0"/>
          </a:p>
          <a:p>
            <a:r>
              <a:rPr lang="pl-PL" dirty="0" smtClean="0"/>
              <a:t>As </a:t>
            </a:r>
            <a:r>
              <a:rPr lang="pl-PL" dirty="0" err="1" smtClean="0"/>
              <a:t>such</a:t>
            </a:r>
            <a:r>
              <a:rPr lang="pl-PL" dirty="0" smtClean="0"/>
              <a:t>, the ’</a:t>
            </a:r>
            <a:r>
              <a:rPr lang="pl-PL" dirty="0" err="1" smtClean="0"/>
              <a:t>conduct</a:t>
            </a:r>
            <a:r>
              <a:rPr lang="pl-PL" dirty="0" smtClean="0"/>
              <a:t>’ </a:t>
            </a:r>
            <a:r>
              <a:rPr lang="pl-PL" dirty="0" err="1" smtClean="0"/>
              <a:t>somewhat</a:t>
            </a:r>
            <a:r>
              <a:rPr lang="pl-PL" dirty="0" smtClean="0"/>
              <a:t> </a:t>
            </a:r>
            <a:r>
              <a:rPr lang="pl-PL" dirty="0" err="1" smtClean="0"/>
              <a:t>stresses</a:t>
            </a:r>
            <a:r>
              <a:rPr lang="pl-PL" dirty="0" smtClean="0"/>
              <a:t> the </a:t>
            </a:r>
            <a:r>
              <a:rPr lang="pl-PL" dirty="0" err="1" smtClean="0"/>
              <a:t>need</a:t>
            </a:r>
            <a:r>
              <a:rPr lang="pl-PL" dirty="0" smtClean="0"/>
              <a:t> of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i="1" dirty="0" err="1" smtClean="0"/>
              <a:t>effect</a:t>
            </a:r>
            <a:r>
              <a:rPr lang="pl-PL" dirty="0" smtClean="0"/>
              <a:t>, but the </a:t>
            </a:r>
            <a:r>
              <a:rPr lang="pl-PL" dirty="0" err="1" smtClean="0"/>
              <a:t>threshold</a:t>
            </a:r>
            <a:r>
              <a:rPr lang="pl-PL" dirty="0" smtClean="0"/>
              <a:t> </a:t>
            </a:r>
            <a:r>
              <a:rPr lang="pl-PL" dirty="0" err="1" smtClean="0"/>
              <a:t>therefor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low</a:t>
            </a:r>
            <a:r>
              <a:rPr lang="pl-PL" dirty="0" smtClean="0"/>
              <a:t> – </a:t>
            </a:r>
            <a:r>
              <a:rPr lang="pl-PL" dirty="0" err="1" smtClean="0"/>
              <a:t>where</a:t>
            </a:r>
            <a:r>
              <a:rPr lang="pl-PL" dirty="0" smtClean="0"/>
              <a:t> a ’</a:t>
            </a:r>
            <a:r>
              <a:rPr lang="pl-PL" dirty="0" err="1" smtClean="0"/>
              <a:t>hardcore</a:t>
            </a:r>
            <a:r>
              <a:rPr lang="pl-PL" dirty="0" smtClean="0"/>
              <a:t>’ </a:t>
            </a:r>
            <a:r>
              <a:rPr lang="pl-PL" dirty="0" err="1" smtClean="0"/>
              <a:t>restriction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present</a:t>
            </a:r>
            <a:r>
              <a:rPr lang="pl-PL" dirty="0" smtClean="0"/>
              <a:t>, </a:t>
            </a:r>
            <a:r>
              <a:rPr lang="pl-PL" dirty="0" err="1" smtClean="0"/>
              <a:t>such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effect</a:t>
            </a:r>
            <a:r>
              <a:rPr lang="pl-PL" dirty="0" smtClean="0"/>
              <a:t> on market </a:t>
            </a:r>
            <a:r>
              <a:rPr lang="pl-PL" dirty="0" err="1" smtClean="0"/>
              <a:t>conduct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be </a:t>
            </a:r>
            <a:r>
              <a:rPr lang="pl-PL" dirty="0" err="1" smtClean="0"/>
              <a:t>presumed</a:t>
            </a:r>
            <a:r>
              <a:rPr lang="pl-PL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88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One of the </a:t>
            </a:r>
            <a:r>
              <a:rPr lang="pl-PL" dirty="0" err="1" smtClean="0"/>
              <a:t>ways</a:t>
            </a:r>
            <a:r>
              <a:rPr lang="pl-PL" dirty="0" smtClean="0"/>
              <a:t> to </a:t>
            </a:r>
            <a:r>
              <a:rPr lang="pl-PL" dirty="0" err="1" smtClean="0"/>
              <a:t>escape</a:t>
            </a:r>
            <a:r>
              <a:rPr lang="pl-PL" dirty="0" smtClean="0"/>
              <a:t> </a:t>
            </a:r>
            <a:r>
              <a:rPr lang="pl-PL" dirty="0" err="1" smtClean="0"/>
              <a:t>Article</a:t>
            </a:r>
            <a:r>
              <a:rPr lang="pl-PL" dirty="0" smtClean="0"/>
              <a:t> 101(1) TFEU </a:t>
            </a:r>
            <a:r>
              <a:rPr lang="pl-PL" dirty="0" err="1" smtClean="0"/>
              <a:t>is</a:t>
            </a:r>
            <a:r>
              <a:rPr lang="pl-PL" dirty="0" smtClean="0"/>
              <a:t> the </a:t>
            </a:r>
            <a:r>
              <a:rPr lang="pl-PL" dirty="0" err="1" smtClean="0"/>
              <a:t>already-known</a:t>
            </a:r>
            <a:r>
              <a:rPr lang="pl-PL" dirty="0" smtClean="0"/>
              <a:t> </a:t>
            </a:r>
            <a:r>
              <a:rPr lang="pl-PL" dirty="0" err="1" smtClean="0"/>
              <a:t>act</a:t>
            </a:r>
            <a:r>
              <a:rPr lang="pl-PL" dirty="0" smtClean="0"/>
              <a:t> of public </a:t>
            </a:r>
            <a:r>
              <a:rPr lang="pl-PL" dirty="0" err="1" smtClean="0"/>
              <a:t>distancing</a:t>
            </a:r>
            <a:endParaRPr lang="pl-PL" dirty="0" smtClean="0"/>
          </a:p>
          <a:p>
            <a:r>
              <a:rPr lang="pl-PL" dirty="0" smtClean="0"/>
              <a:t>As </a:t>
            </a:r>
            <a:r>
              <a:rPr lang="pl-PL" dirty="0" err="1" smtClean="0"/>
              <a:t>such</a:t>
            </a:r>
            <a:r>
              <a:rPr lang="pl-PL" dirty="0" smtClean="0"/>
              <a:t>, standing </a:t>
            </a:r>
            <a:r>
              <a:rPr lang="pl-PL" dirty="0" err="1" smtClean="0"/>
              <a:t>up</a:t>
            </a:r>
            <a:r>
              <a:rPr lang="pl-PL" dirty="0" smtClean="0"/>
              <a:t>, </a:t>
            </a:r>
            <a:r>
              <a:rPr lang="pl-PL" dirty="0" err="1" smtClean="0"/>
              <a:t>making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intention</a:t>
            </a:r>
            <a:r>
              <a:rPr lang="pl-PL" dirty="0" smtClean="0"/>
              <a:t> not to </a:t>
            </a:r>
            <a:r>
              <a:rPr lang="pl-PL" dirty="0" err="1" smtClean="0"/>
              <a:t>participate</a:t>
            </a:r>
            <a:r>
              <a:rPr lang="pl-PL" dirty="0" smtClean="0"/>
              <a:t> </a:t>
            </a:r>
            <a:r>
              <a:rPr lang="pl-PL" dirty="0" err="1" smtClean="0"/>
              <a:t>known</a:t>
            </a:r>
            <a:r>
              <a:rPr lang="pl-PL" dirty="0" smtClean="0"/>
              <a:t> and </a:t>
            </a:r>
            <a:r>
              <a:rPr lang="pl-PL" dirty="0" err="1" smtClean="0"/>
              <a:t>leaving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a </a:t>
            </a:r>
            <a:r>
              <a:rPr lang="pl-PL" dirty="0" err="1" smtClean="0"/>
              <a:t>quite</a:t>
            </a:r>
            <a:r>
              <a:rPr lang="pl-PL" dirty="0" smtClean="0"/>
              <a:t> solid </a:t>
            </a:r>
            <a:r>
              <a:rPr lang="pl-PL" dirty="0" err="1" smtClean="0"/>
              <a:t>approach</a:t>
            </a:r>
            <a:r>
              <a:rPr lang="pl-PL" dirty="0" smtClean="0"/>
              <a:t> to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pl-PL" dirty="0" smtClean="0"/>
          </a:p>
          <a:p>
            <a:r>
              <a:rPr lang="pl-PL" dirty="0" err="1" smtClean="0"/>
              <a:t>However</a:t>
            </a:r>
            <a:r>
              <a:rPr lang="pl-PL" dirty="0" smtClean="0"/>
              <a:t>,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r>
              <a:rPr lang="pl-PL" dirty="0" smtClean="0"/>
              <a:t> </a:t>
            </a:r>
            <a:r>
              <a:rPr lang="pl-PL" dirty="0" err="1" smtClean="0"/>
              <a:t>differ</a:t>
            </a:r>
            <a:r>
              <a:rPr lang="pl-PL" dirty="0" smtClean="0"/>
              <a:t> from </a:t>
            </a:r>
            <a:r>
              <a:rPr lang="pl-PL" dirty="0" err="1" smtClean="0"/>
              <a:t>agreements</a:t>
            </a:r>
            <a:r>
              <a:rPr lang="pl-PL" dirty="0" smtClean="0"/>
              <a:t> in </a:t>
            </a:r>
            <a:r>
              <a:rPr lang="pl-PL" dirty="0" err="1" smtClean="0"/>
              <a:t>that</a:t>
            </a:r>
            <a:r>
              <a:rPr lang="pl-PL" dirty="0" smtClean="0"/>
              <a:t> public </a:t>
            </a:r>
            <a:r>
              <a:rPr lang="pl-PL" dirty="0" err="1" smtClean="0"/>
              <a:t>distancing</a:t>
            </a:r>
            <a:r>
              <a:rPr lang="pl-PL" dirty="0" smtClean="0"/>
              <a:t> (</a:t>
            </a:r>
            <a:r>
              <a:rPr lang="pl-PL" dirty="0" err="1" smtClean="0"/>
              <a:t>alongside</a:t>
            </a:r>
            <a:r>
              <a:rPr lang="pl-PL" dirty="0" smtClean="0"/>
              <a:t> a report to </a:t>
            </a:r>
            <a:r>
              <a:rPr lang="pl-PL" dirty="0" err="1" smtClean="0"/>
              <a:t>authorities</a:t>
            </a:r>
            <a:r>
              <a:rPr lang="pl-PL" dirty="0" smtClean="0"/>
              <a:t>) </a:t>
            </a:r>
            <a:r>
              <a:rPr lang="pl-PL" dirty="0" err="1" smtClean="0"/>
              <a:t>is</a:t>
            </a:r>
            <a:r>
              <a:rPr lang="pl-PL" dirty="0" smtClean="0"/>
              <a:t> not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sure-fire</a:t>
            </a:r>
            <a:r>
              <a:rPr lang="pl-PL" dirty="0" smtClean="0"/>
              <a:t> </a:t>
            </a:r>
            <a:r>
              <a:rPr lang="pl-PL" dirty="0" err="1" smtClean="0"/>
              <a:t>way</a:t>
            </a:r>
            <a:r>
              <a:rPr lang="pl-PL" dirty="0" smtClean="0"/>
              <a:t> to </a:t>
            </a:r>
            <a:r>
              <a:rPr lang="pl-PL" dirty="0" err="1" smtClean="0"/>
              <a:t>escape</a:t>
            </a:r>
            <a:r>
              <a:rPr lang="pl-PL" dirty="0" smtClean="0"/>
              <a:t> from the </a:t>
            </a:r>
            <a:r>
              <a:rPr lang="pl-PL" dirty="0" err="1" smtClean="0"/>
              <a:t>scope</a:t>
            </a:r>
            <a:r>
              <a:rPr lang="pl-PL" dirty="0" smtClean="0"/>
              <a:t> of </a:t>
            </a:r>
            <a:r>
              <a:rPr lang="pl-PL" dirty="0" err="1"/>
              <a:t>A</a:t>
            </a:r>
            <a:r>
              <a:rPr lang="pl-PL" dirty="0" err="1" smtClean="0"/>
              <a:t>rticle</a:t>
            </a:r>
            <a:r>
              <a:rPr lang="pl-PL" dirty="0" smtClean="0"/>
              <a:t> 101(1) TFEU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no </a:t>
            </a:r>
            <a:r>
              <a:rPr lang="pl-PL" dirty="0" err="1" smtClean="0"/>
              <a:t>anticompetitive</a:t>
            </a:r>
            <a:r>
              <a:rPr lang="pl-PL" dirty="0" smtClean="0"/>
              <a:t> </a:t>
            </a:r>
            <a:r>
              <a:rPr lang="pl-PL" dirty="0" err="1" smtClean="0"/>
              <a:t>meetings</a:t>
            </a:r>
            <a:r>
              <a:rPr lang="pl-PL" dirty="0" smtClean="0"/>
              <a:t> (C-74/14 </a:t>
            </a:r>
            <a:r>
              <a:rPr lang="pl-PL" i="1" dirty="0" err="1" smtClean="0"/>
              <a:t>Eturas</a:t>
            </a:r>
            <a:r>
              <a:rPr lang="pl-PL" dirty="0" smtClean="0"/>
              <a:t>, 46)</a:t>
            </a:r>
          </a:p>
          <a:p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undertaking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adduce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evidence</a:t>
            </a:r>
            <a:r>
              <a:rPr lang="pl-PL" dirty="0" smtClean="0"/>
              <a:t> to the </a:t>
            </a:r>
            <a:r>
              <a:rPr lang="pl-PL" dirty="0" err="1" smtClean="0"/>
              <a:t>above</a:t>
            </a:r>
            <a:endParaRPr lang="pl-PL" dirty="0" smtClean="0"/>
          </a:p>
          <a:p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defences</a:t>
            </a:r>
            <a:r>
              <a:rPr lang="pl-PL" dirty="0" smtClean="0"/>
              <a:t> </a:t>
            </a:r>
            <a:r>
              <a:rPr lang="pl-PL" dirty="0" err="1" smtClean="0"/>
              <a:t>include</a:t>
            </a:r>
            <a:r>
              <a:rPr lang="pl-PL" dirty="0" smtClean="0"/>
              <a:t>:</a:t>
            </a:r>
          </a:p>
          <a:p>
            <a:pPr lvl="1"/>
            <a:r>
              <a:rPr lang="pl-PL" dirty="0" err="1" smtClean="0"/>
              <a:t>Proving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concertation</a:t>
            </a:r>
            <a:r>
              <a:rPr lang="pl-PL" dirty="0" smtClean="0"/>
              <a:t> </a:t>
            </a:r>
            <a:r>
              <a:rPr lang="pl-PL" dirty="0" err="1" smtClean="0"/>
              <a:t>did</a:t>
            </a:r>
            <a:r>
              <a:rPr lang="pl-PL" dirty="0" smtClean="0"/>
              <a:t> not </a:t>
            </a:r>
            <a:r>
              <a:rPr lang="pl-PL" dirty="0" err="1" smtClean="0"/>
              <a:t>have</a:t>
            </a:r>
            <a:r>
              <a:rPr lang="pl-PL" dirty="0" smtClean="0"/>
              <a:t> </a:t>
            </a:r>
            <a:r>
              <a:rPr lang="pl-PL" dirty="0" err="1" smtClean="0"/>
              <a:t>any</a:t>
            </a:r>
            <a:r>
              <a:rPr lang="pl-PL" dirty="0" smtClean="0"/>
              <a:t> influence on market </a:t>
            </a:r>
            <a:r>
              <a:rPr lang="pl-PL" dirty="0" err="1" smtClean="0"/>
              <a:t>conduct</a:t>
            </a:r>
            <a:r>
              <a:rPr lang="pl-PL" dirty="0" smtClean="0"/>
              <a:t> (</a:t>
            </a:r>
            <a:r>
              <a:rPr lang="pl-PL" dirty="0" err="1" smtClean="0"/>
              <a:t>very</a:t>
            </a:r>
            <a:r>
              <a:rPr lang="pl-PL" dirty="0" smtClean="0"/>
              <a:t> hard to </a:t>
            </a:r>
            <a:r>
              <a:rPr lang="pl-PL" dirty="0" err="1" smtClean="0"/>
              <a:t>prove</a:t>
            </a:r>
            <a:r>
              <a:rPr lang="pl-PL" dirty="0" smtClean="0"/>
              <a:t>)</a:t>
            </a:r>
          </a:p>
          <a:p>
            <a:pPr lvl="1"/>
            <a:r>
              <a:rPr lang="pl-PL" dirty="0" err="1" smtClean="0"/>
              <a:t>State</a:t>
            </a:r>
            <a:r>
              <a:rPr lang="pl-PL" dirty="0" smtClean="0"/>
              <a:t> </a:t>
            </a:r>
            <a:r>
              <a:rPr lang="pl-PL" dirty="0" err="1" smtClean="0"/>
              <a:t>compulsion</a:t>
            </a:r>
            <a:r>
              <a:rPr lang="pl-PL" dirty="0" smtClean="0"/>
              <a:t> (i.e. </a:t>
            </a:r>
            <a:r>
              <a:rPr lang="pl-PL" dirty="0" err="1" smtClean="0"/>
              <a:t>concertation</a:t>
            </a:r>
            <a:r>
              <a:rPr lang="pl-PL" dirty="0" smtClean="0"/>
              <a:t> was </a:t>
            </a:r>
            <a:r>
              <a:rPr lang="pl-PL" dirty="0" err="1" smtClean="0"/>
              <a:t>required</a:t>
            </a:r>
            <a:r>
              <a:rPr lang="pl-PL" dirty="0" smtClean="0"/>
              <a:t> by a </a:t>
            </a:r>
            <a:r>
              <a:rPr lang="pl-PL" dirty="0" err="1" smtClean="0"/>
              <a:t>Member</a:t>
            </a:r>
            <a:r>
              <a:rPr lang="pl-PL" dirty="0" smtClean="0"/>
              <a:t> </a:t>
            </a:r>
            <a:r>
              <a:rPr lang="pl-PL" dirty="0" err="1" smtClean="0"/>
              <a:t>State</a:t>
            </a:r>
            <a:r>
              <a:rPr lang="pl-PL" dirty="0" smtClean="0"/>
              <a:t> with no </a:t>
            </a:r>
            <a:r>
              <a:rPr lang="pl-PL" dirty="0" err="1" smtClean="0"/>
              <a:t>room</a:t>
            </a:r>
            <a:r>
              <a:rPr lang="pl-PL" dirty="0" smtClean="0"/>
              <a:t> for </a:t>
            </a:r>
            <a:r>
              <a:rPr lang="pl-PL" dirty="0" err="1" smtClean="0"/>
              <a:t>maneuvre</a:t>
            </a:r>
            <a:r>
              <a:rPr lang="pl-PL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2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While</a:t>
            </a:r>
            <a:r>
              <a:rPr lang="pl-PL" dirty="0" smtClean="0"/>
              <a:t>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more</a:t>
            </a:r>
            <a:r>
              <a:rPr lang="pl-PL" dirty="0" smtClean="0"/>
              <a:t> ’</a:t>
            </a:r>
            <a:r>
              <a:rPr lang="pl-PL" dirty="0" err="1" smtClean="0"/>
              <a:t>effect-oriented</a:t>
            </a:r>
            <a:r>
              <a:rPr lang="pl-PL" dirty="0" smtClean="0"/>
              <a:t>’,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be a </a:t>
            </a:r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</a:t>
            </a:r>
            <a:r>
              <a:rPr lang="pl-PL" dirty="0" smtClean="0"/>
              <a:t> with a </a:t>
            </a:r>
            <a:r>
              <a:rPr lang="pl-PL" dirty="0" err="1" smtClean="0"/>
              <a:t>restrictive</a:t>
            </a:r>
            <a:r>
              <a:rPr lang="pl-PL" dirty="0" smtClean="0"/>
              <a:t> </a:t>
            </a:r>
            <a:r>
              <a:rPr lang="pl-PL" dirty="0" err="1" smtClean="0"/>
              <a:t>object</a:t>
            </a:r>
            <a:endParaRPr lang="pl-PL" dirty="0" smtClean="0"/>
          </a:p>
          <a:p>
            <a:r>
              <a:rPr lang="en-US" dirty="0"/>
              <a:t>an exchange of information which is capable of removing uncertainty </a:t>
            </a:r>
            <a:r>
              <a:rPr lang="en-US" dirty="0" smtClean="0"/>
              <a:t>between</a:t>
            </a:r>
            <a:r>
              <a:rPr lang="pl-PL" dirty="0" smtClean="0"/>
              <a:t> </a:t>
            </a:r>
            <a:r>
              <a:rPr lang="en-US" dirty="0" smtClean="0"/>
              <a:t>participants </a:t>
            </a:r>
            <a:r>
              <a:rPr lang="en-US" dirty="0"/>
              <a:t>as regards the timing, extent and details of the modifications to be adopted by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undertakings </a:t>
            </a:r>
            <a:r>
              <a:rPr lang="en-US" dirty="0"/>
              <a:t>concerned in their conduct on the market must be regarded as pursuing </a:t>
            </a:r>
            <a:r>
              <a:rPr lang="en-US" dirty="0" smtClean="0"/>
              <a:t>an</a:t>
            </a:r>
            <a:r>
              <a:rPr lang="pl-PL" dirty="0" smtClean="0"/>
              <a:t> </a:t>
            </a:r>
            <a:r>
              <a:rPr lang="en-GB" dirty="0" smtClean="0"/>
              <a:t>anticompetitive object</a:t>
            </a:r>
            <a:r>
              <a:rPr lang="pl-PL" dirty="0" smtClean="0"/>
              <a:t> (C-286/13 P </a:t>
            </a:r>
            <a:r>
              <a:rPr lang="pl-PL" i="1" dirty="0" smtClean="0"/>
              <a:t>Dole Food</a:t>
            </a:r>
            <a:r>
              <a:rPr lang="pl-PL" dirty="0" smtClean="0"/>
              <a:t>, 122)</a:t>
            </a:r>
          </a:p>
          <a:p>
            <a:r>
              <a:rPr lang="en-US" dirty="0"/>
              <a:t>a concerted practice may have an anticompetitive object even though there is no </a:t>
            </a:r>
            <a:r>
              <a:rPr lang="en-US" dirty="0" smtClean="0"/>
              <a:t>direct</a:t>
            </a:r>
            <a:r>
              <a:rPr lang="pl-PL" dirty="0" smtClean="0"/>
              <a:t> </a:t>
            </a:r>
            <a:r>
              <a:rPr lang="en-US" dirty="0" smtClean="0"/>
              <a:t>connection </a:t>
            </a:r>
            <a:r>
              <a:rPr lang="en-US" dirty="0"/>
              <a:t>between that practice and consumer </a:t>
            </a:r>
            <a:r>
              <a:rPr lang="en-US" dirty="0" smtClean="0"/>
              <a:t>prices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en-US" dirty="0"/>
              <a:t>directly or indirectly </a:t>
            </a:r>
            <a:r>
              <a:rPr lang="en-US" dirty="0" smtClean="0"/>
              <a:t>fix</a:t>
            </a:r>
            <a:r>
              <a:rPr lang="pl-PL" dirty="0" smtClean="0"/>
              <a:t>es</a:t>
            </a:r>
            <a:r>
              <a:rPr lang="en-US" dirty="0" smtClean="0"/>
              <a:t> </a:t>
            </a:r>
            <a:r>
              <a:rPr lang="en-US" dirty="0"/>
              <a:t>purchase or selling prices or any other </a:t>
            </a:r>
            <a:r>
              <a:rPr lang="en-US" dirty="0" smtClean="0"/>
              <a:t>trading</a:t>
            </a:r>
            <a:r>
              <a:rPr lang="pl-PL" dirty="0" smtClean="0"/>
              <a:t> </a:t>
            </a:r>
            <a:r>
              <a:rPr lang="en-GB" dirty="0" smtClean="0"/>
              <a:t>conditions</a:t>
            </a:r>
            <a:r>
              <a:rPr lang="pl-PL" dirty="0" smtClean="0"/>
              <a:t> (</a:t>
            </a:r>
            <a:r>
              <a:rPr lang="pl-PL" dirty="0"/>
              <a:t>C-286/13 P </a:t>
            </a:r>
            <a:r>
              <a:rPr lang="pl-PL" i="1" dirty="0"/>
              <a:t>Dole Food</a:t>
            </a:r>
            <a:r>
              <a:rPr lang="pl-PL" dirty="0"/>
              <a:t>, </a:t>
            </a:r>
            <a:r>
              <a:rPr lang="pl-PL" dirty="0" smtClean="0"/>
              <a:t>123, 124)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26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undertakings taking part in </a:t>
            </a:r>
            <a:r>
              <a:rPr lang="en-US" dirty="0" smtClean="0"/>
              <a:t>the</a:t>
            </a:r>
            <a:r>
              <a:rPr lang="pl-PL" dirty="0" smtClean="0"/>
              <a:t> </a:t>
            </a:r>
            <a:r>
              <a:rPr lang="en-US" dirty="0" smtClean="0"/>
              <a:t>concerted </a:t>
            </a:r>
            <a:r>
              <a:rPr lang="en-US" dirty="0"/>
              <a:t>action and remaining active on the market take account of the information </a:t>
            </a:r>
            <a:r>
              <a:rPr lang="en-US" dirty="0" smtClean="0"/>
              <a:t>exchanged</a:t>
            </a:r>
            <a:r>
              <a:rPr lang="pl-PL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their competitors in determining their conduct on that </a:t>
            </a:r>
            <a:r>
              <a:rPr lang="en-US" dirty="0" smtClean="0"/>
              <a:t>market</a:t>
            </a:r>
            <a:r>
              <a:rPr lang="pl-PL" dirty="0" smtClean="0"/>
              <a:t>; </a:t>
            </a:r>
          </a:p>
          <a:p>
            <a:r>
              <a:rPr lang="pl-PL" dirty="0" smtClean="0"/>
              <a:t>s</a:t>
            </a:r>
            <a:r>
              <a:rPr lang="en-US" dirty="0" err="1" smtClean="0"/>
              <a:t>uch</a:t>
            </a:r>
            <a:r>
              <a:rPr lang="en-US" dirty="0" smtClean="0"/>
              <a:t> </a:t>
            </a:r>
            <a:r>
              <a:rPr lang="en-US" dirty="0"/>
              <a:t>a concerted practice is caught by Article </a:t>
            </a:r>
            <a:r>
              <a:rPr lang="pl-PL" dirty="0" smtClean="0"/>
              <a:t>101(1) TFEU</a:t>
            </a:r>
            <a:r>
              <a:rPr lang="en-US" dirty="0" smtClean="0"/>
              <a:t>, </a:t>
            </a:r>
            <a:r>
              <a:rPr lang="en-US" dirty="0"/>
              <a:t>even in the absence </a:t>
            </a:r>
            <a:r>
              <a:rPr lang="en-US" dirty="0" smtClean="0"/>
              <a:t>of</a:t>
            </a:r>
            <a:r>
              <a:rPr lang="pl-PL" dirty="0" smtClean="0"/>
              <a:t> </a:t>
            </a:r>
            <a:r>
              <a:rPr lang="en-US" dirty="0" smtClean="0"/>
              <a:t>anticompetitive </a:t>
            </a:r>
            <a:r>
              <a:rPr lang="en-US" dirty="0"/>
              <a:t>effects on the </a:t>
            </a:r>
            <a:r>
              <a:rPr lang="en-US" dirty="0" smtClean="0"/>
              <a:t>market</a:t>
            </a:r>
            <a:endParaRPr lang="pl-PL" dirty="0" smtClean="0"/>
          </a:p>
          <a:p>
            <a:r>
              <a:rPr lang="en-US" dirty="0"/>
              <a:t>in order to find that a concerted </a:t>
            </a:r>
            <a:r>
              <a:rPr lang="en-US" dirty="0" smtClean="0"/>
              <a:t>practice</a:t>
            </a:r>
            <a:r>
              <a:rPr lang="pl-PL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an anticompetitive object, there does not need to be a direct link between that practice </a:t>
            </a:r>
            <a:r>
              <a:rPr lang="en-US" dirty="0" smtClean="0"/>
              <a:t>and</a:t>
            </a:r>
            <a:r>
              <a:rPr lang="pl-PL" dirty="0" smtClean="0"/>
              <a:t> </a:t>
            </a:r>
            <a:r>
              <a:rPr lang="en-US" dirty="0" smtClean="0"/>
              <a:t>consumer </a:t>
            </a:r>
            <a:r>
              <a:rPr lang="en-US" dirty="0"/>
              <a:t>prices (judgment in </a:t>
            </a:r>
            <a:r>
              <a:rPr lang="en-US" i="1" dirty="0"/>
              <a:t>T-Mobile Netherlands and Others</a:t>
            </a:r>
            <a:r>
              <a:rPr lang="en-US" dirty="0"/>
              <a:t>, C‑8/08, </a:t>
            </a:r>
            <a:r>
              <a:rPr lang="en-US" dirty="0" smtClean="0"/>
              <a:t>EU:C:2009:343,</a:t>
            </a:r>
            <a:r>
              <a:rPr lang="pl-PL" dirty="0" smtClean="0"/>
              <a:t> </a:t>
            </a:r>
            <a:r>
              <a:rPr lang="en-GB" dirty="0" smtClean="0"/>
              <a:t>38</a:t>
            </a:r>
            <a:r>
              <a:rPr lang="pl-PL" dirty="0" smtClean="0"/>
              <a:t>, </a:t>
            </a:r>
            <a:r>
              <a:rPr lang="en-GB" dirty="0" smtClean="0"/>
              <a:t>39)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443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Concerted</a:t>
            </a:r>
            <a:r>
              <a:rPr lang="pl-PL" dirty="0" smtClean="0"/>
              <a:t> </a:t>
            </a:r>
            <a:r>
              <a:rPr lang="pl-PL" dirty="0" err="1" smtClean="0"/>
              <a:t>Practices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there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electronic</a:t>
            </a:r>
            <a:r>
              <a:rPr lang="pl-PL" dirty="0" smtClean="0"/>
              <a:t> system of sale, </a:t>
            </a:r>
            <a:r>
              <a:rPr lang="pl-PL" dirty="0" err="1" smtClean="0"/>
              <a:t>such</a:t>
            </a:r>
            <a:r>
              <a:rPr lang="pl-PL" dirty="0" smtClean="0"/>
              <a:t> a system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enable</a:t>
            </a:r>
            <a:r>
              <a:rPr lang="pl-PL" dirty="0" smtClean="0"/>
              <a:t> </a:t>
            </a:r>
            <a:r>
              <a:rPr lang="pl-PL" dirty="0" err="1" smtClean="0"/>
              <a:t>concertation</a:t>
            </a:r>
            <a:endParaRPr lang="pl-PL" dirty="0" smtClean="0"/>
          </a:p>
          <a:p>
            <a:r>
              <a:rPr lang="pl-PL" dirty="0" err="1" smtClean="0"/>
              <a:t>However</a:t>
            </a:r>
            <a:r>
              <a:rPr lang="pl-PL" dirty="0" smtClean="0"/>
              <a:t>,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users</a:t>
            </a:r>
            <a:r>
              <a:rPr lang="pl-PL" dirty="0" smtClean="0"/>
              <a:t> </a:t>
            </a:r>
            <a:r>
              <a:rPr lang="pl-PL" dirty="0" err="1" smtClean="0"/>
              <a:t>have</a:t>
            </a:r>
            <a:r>
              <a:rPr lang="pl-PL" dirty="0" smtClean="0"/>
              <a:t> no </a:t>
            </a:r>
            <a:r>
              <a:rPr lang="pl-PL" dirty="0" err="1" smtClean="0"/>
              <a:t>way</a:t>
            </a:r>
            <a:r>
              <a:rPr lang="pl-PL" dirty="0" smtClean="0"/>
              <a:t> of </a:t>
            </a:r>
            <a:r>
              <a:rPr lang="pl-PL" dirty="0" err="1" smtClean="0"/>
              <a:t>contacting</a:t>
            </a:r>
            <a:r>
              <a:rPr lang="pl-PL" dirty="0" smtClean="0"/>
              <a:t> one </a:t>
            </a:r>
            <a:r>
              <a:rPr lang="pl-PL" dirty="0" err="1" smtClean="0"/>
              <a:t>another</a:t>
            </a:r>
            <a:r>
              <a:rPr lang="pl-PL" dirty="0" smtClean="0"/>
              <a:t>, </a:t>
            </a:r>
            <a:r>
              <a:rPr lang="en-US" dirty="0"/>
              <a:t>it cannot be required </a:t>
            </a:r>
            <a:r>
              <a:rPr lang="en-US" dirty="0" smtClean="0"/>
              <a:t>that</a:t>
            </a:r>
            <a:r>
              <a:rPr lang="pl-PL" dirty="0" smtClean="0"/>
              <a:t> </a:t>
            </a:r>
            <a:r>
              <a:rPr lang="en-US" dirty="0" smtClean="0"/>
              <a:t>the declaration of </a:t>
            </a:r>
            <a:r>
              <a:rPr lang="pl-PL" dirty="0" err="1" smtClean="0"/>
              <a:t>an</a:t>
            </a:r>
            <a:r>
              <a:rPr lang="en-US" dirty="0" smtClean="0"/>
              <a:t> </a:t>
            </a:r>
            <a:r>
              <a:rPr lang="en-US" dirty="0"/>
              <a:t>intention to distance </a:t>
            </a:r>
            <a:r>
              <a:rPr lang="en-US" dirty="0" smtClean="0"/>
              <a:t>itself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to</a:t>
            </a:r>
            <a:r>
              <a:rPr lang="en-US" dirty="0" smtClean="0"/>
              <a:t> </a:t>
            </a:r>
            <a:r>
              <a:rPr lang="en-US" dirty="0"/>
              <a:t>be made to all of the </a:t>
            </a:r>
            <a:r>
              <a:rPr lang="en-US" dirty="0" smtClean="0"/>
              <a:t>competitors</a:t>
            </a:r>
            <a:r>
              <a:rPr lang="pl-PL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were the addressees of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initial</a:t>
            </a:r>
            <a:r>
              <a:rPr lang="pl-PL" dirty="0" smtClean="0"/>
              <a:t> </a:t>
            </a:r>
            <a:r>
              <a:rPr lang="pl-PL" dirty="0" err="1" smtClean="0"/>
              <a:t>concertation</a:t>
            </a:r>
            <a:r>
              <a:rPr lang="en-US" dirty="0" smtClean="0"/>
              <a:t> message, </a:t>
            </a:r>
            <a:r>
              <a:rPr lang="en-US" dirty="0"/>
              <a:t>since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user</a:t>
            </a:r>
            <a:r>
              <a:rPr lang="en-US" dirty="0" smtClean="0"/>
              <a:t> is</a:t>
            </a:r>
            <a:r>
              <a:rPr lang="pl-PL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in fact in a position to know who those addressees </a:t>
            </a:r>
            <a:r>
              <a:rPr lang="en-US" dirty="0" smtClean="0"/>
              <a:t>are</a:t>
            </a:r>
            <a:endParaRPr lang="pl-PL" dirty="0" smtClean="0"/>
          </a:p>
          <a:p>
            <a:r>
              <a:rPr lang="pl-PL" dirty="0" smtClean="0"/>
              <a:t>It </a:t>
            </a:r>
            <a:r>
              <a:rPr lang="pl-PL" dirty="0" err="1" smtClean="0"/>
              <a:t>may</a:t>
            </a:r>
            <a:r>
              <a:rPr lang="pl-PL" dirty="0" smtClean="0"/>
              <a:t> be </a:t>
            </a:r>
            <a:r>
              <a:rPr lang="pl-PL" dirty="0" err="1" smtClean="0"/>
              <a:t>accepted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distancing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be </a:t>
            </a:r>
            <a:r>
              <a:rPr lang="pl-PL" dirty="0" err="1" smtClean="0"/>
              <a:t>done</a:t>
            </a:r>
            <a:r>
              <a:rPr lang="pl-PL" dirty="0" smtClean="0"/>
              <a:t> by </a:t>
            </a:r>
            <a:r>
              <a:rPr lang="pl-PL" dirty="0" err="1" smtClean="0"/>
              <a:t>way</a:t>
            </a:r>
            <a:r>
              <a:rPr lang="pl-PL" dirty="0" smtClean="0"/>
              <a:t> of </a:t>
            </a:r>
            <a:r>
              <a:rPr lang="pl-PL" dirty="0" err="1" smtClean="0"/>
              <a:t>contacting</a:t>
            </a:r>
            <a:r>
              <a:rPr lang="pl-PL" dirty="0" smtClean="0"/>
              <a:t> </a:t>
            </a:r>
            <a:r>
              <a:rPr lang="pl-PL" dirty="0" err="1" smtClean="0"/>
              <a:t>an</a:t>
            </a:r>
            <a:r>
              <a:rPr lang="pl-PL" dirty="0" smtClean="0"/>
              <a:t> administrator of </a:t>
            </a:r>
            <a:r>
              <a:rPr lang="pl-PL" dirty="0" err="1" smtClean="0"/>
              <a:t>such</a:t>
            </a:r>
            <a:r>
              <a:rPr lang="pl-PL" dirty="0" smtClean="0"/>
              <a:t> a system</a:t>
            </a:r>
          </a:p>
          <a:p>
            <a:r>
              <a:rPr lang="pl-PL" dirty="0" err="1" smtClean="0"/>
              <a:t>Rebate</a:t>
            </a:r>
            <a:r>
              <a:rPr lang="pl-PL" dirty="0" smtClean="0"/>
              <a:t> system: </a:t>
            </a:r>
            <a:r>
              <a:rPr lang="pl-PL" dirty="0" err="1" smtClean="0"/>
              <a:t>presumption</a:t>
            </a:r>
            <a:r>
              <a:rPr lang="pl-PL" dirty="0" smtClean="0"/>
              <a:t> </a:t>
            </a:r>
            <a:r>
              <a:rPr lang="en-US" dirty="0" smtClean="0"/>
              <a:t>could </a:t>
            </a:r>
            <a:r>
              <a:rPr lang="en-US" dirty="0"/>
              <a:t>be rebutted by evidence </a:t>
            </a:r>
            <a:r>
              <a:rPr lang="en-US" dirty="0" smtClean="0"/>
              <a:t>of</a:t>
            </a:r>
            <a:r>
              <a:rPr lang="pl-PL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systematic application of a discount exceeding the cap in </a:t>
            </a:r>
            <a:r>
              <a:rPr lang="en-US" dirty="0" smtClean="0"/>
              <a:t>question</a:t>
            </a:r>
            <a:r>
              <a:rPr lang="pl-PL" dirty="0" smtClean="0"/>
              <a:t> (</a:t>
            </a:r>
            <a:r>
              <a:rPr lang="pl-PL" i="1" dirty="0" err="1" smtClean="0"/>
              <a:t>Eturas</a:t>
            </a:r>
            <a:r>
              <a:rPr lang="pl-PL" smtClean="0"/>
              <a:t>, 49)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339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emny błękit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E8B826"/>
      </a:accent1>
      <a:accent2>
        <a:srgbClr val="E2CA72"/>
      </a:accent2>
      <a:accent3>
        <a:srgbClr val="BD723B"/>
      </a:accent3>
      <a:accent4>
        <a:srgbClr val="AE9376"/>
      </a:accent4>
      <a:accent5>
        <a:srgbClr val="A77F41"/>
      </a:accent5>
      <a:accent6>
        <a:srgbClr val="A1AE79"/>
      </a:accent6>
      <a:hlink>
        <a:srgbClr val="F1D06A"/>
      </a:hlink>
      <a:folHlink>
        <a:srgbClr val="EDDCA8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D5CBAF11-69B7-47EA-BC01-41F77058C2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TM04033929[[fn=Ciemny błękit]]</Template>
  <TotalTime>237</TotalTime>
  <Words>1042</Words>
  <Application>Microsoft Office PowerPoint</Application>
  <PresentationFormat>Panoramiczny</PresentationFormat>
  <Paragraphs>44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Calisto MT</vt:lpstr>
      <vt:lpstr>Trebuchet MS</vt:lpstr>
      <vt:lpstr>Wingdings 2</vt:lpstr>
      <vt:lpstr>Ciemny błękit</vt:lpstr>
      <vt:lpstr>Concerted Practices</vt:lpstr>
      <vt:lpstr>Concerted Practices – case study</vt:lpstr>
      <vt:lpstr>Concerted Practices</vt:lpstr>
      <vt:lpstr>Concerted Practices</vt:lpstr>
      <vt:lpstr>Concerted Practices</vt:lpstr>
      <vt:lpstr>Concerted Practices</vt:lpstr>
      <vt:lpstr>Concerted Practices</vt:lpstr>
      <vt:lpstr>Concerted Practices</vt:lpstr>
      <vt:lpstr>Concerted Practices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Concerted Practices</dc:title>
  <dc:creator>Łukasz Stępkowski</dc:creator>
  <cp:lastModifiedBy>Łukasz Stępkowski</cp:lastModifiedBy>
  <cp:revision>26</cp:revision>
  <dcterms:created xsi:type="dcterms:W3CDTF">2017-03-28T18:08:41Z</dcterms:created>
  <dcterms:modified xsi:type="dcterms:W3CDTF">2017-03-28T22:06:31Z</dcterms:modified>
</cp:coreProperties>
</file>