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2017-02-26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PODSTAWY PRAWA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Co obejmuje zakaz </a:t>
            </a:r>
            <a:r>
              <a:rPr lang="pl-PL" sz="2500" b="1" dirty="0">
                <a:solidFill>
                  <a:prstClr val="black"/>
                </a:solidFill>
                <a:latin typeface="+mj-lt"/>
              </a:rPr>
              <a:t>żądania</a:t>
            </a:r>
            <a:r>
              <a:rPr lang="pl-PL" sz="2500" dirty="0">
                <a:solidFill>
                  <a:prstClr val="black"/>
                </a:solidFill>
                <a:latin typeface="+mj-lt"/>
              </a:rPr>
              <a:t> wszelkich innych danych o kandydacie do pracy niż wymienione w art. 22[1] § 1 </a:t>
            </a:r>
            <a:r>
              <a:rPr lang="pl-PL" sz="2500" dirty="0" err="1">
                <a:solidFill>
                  <a:prstClr val="black"/>
                </a:solidFill>
                <a:latin typeface="+mj-lt"/>
              </a:rPr>
              <a:t>k.p</a:t>
            </a: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]?</a:t>
            </a:r>
            <a:endParaRPr lang="pl-PL" sz="25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935398"/>
            <a:ext cx="81003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Ochrona </a:t>
            </a:r>
          </a:p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pracowniczych danych osobowych</a:t>
            </a:r>
            <a:endParaRPr lang="pl-PL" sz="2800" b="1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181348"/>
            <a:ext cx="8172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ART. 22 (1) </a:t>
            </a:r>
          </a:p>
          <a:p>
            <a:pPr algn="just"/>
            <a:endParaRPr lang="pl-PL" sz="2000" b="1" cap="all" dirty="0">
              <a:solidFill>
                <a:srgbClr val="333333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cap="all" dirty="0">
                <a:solidFill>
                  <a:srgbClr val="333333"/>
                </a:solidFill>
                <a:latin typeface="+mj-lt"/>
              </a:rPr>
              <a:t>§ 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1 DANE OSOBOWE KANDYDATA DO PRACY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b="1" cap="all" dirty="0">
              <a:solidFill>
                <a:srgbClr val="333333"/>
              </a:solidFill>
              <a:latin typeface="+mj-l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2000" b="1" cap="all" dirty="0">
                <a:solidFill>
                  <a:srgbClr val="333333"/>
                </a:solidFill>
                <a:latin typeface="+mj-lt"/>
              </a:rPr>
              <a:t>§ 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2 </a:t>
            </a:r>
            <a:r>
              <a:rPr lang="pl-PL" sz="2000" b="1" cap="all" dirty="0">
                <a:solidFill>
                  <a:srgbClr val="333333"/>
                </a:solidFill>
                <a:latin typeface="+mj-lt"/>
              </a:rPr>
              <a:t>DANE OSOBOWE </a:t>
            </a:r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PRACOWNIKA</a:t>
            </a:r>
            <a:endParaRPr lang="pl-PL" sz="2000" b="1" cap="all" dirty="0">
              <a:solidFill>
                <a:srgbClr val="333333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719954"/>
            <a:ext cx="81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latin typeface="+mj-lt"/>
              </a:rPr>
              <a:t>§ 1. Pracodawca ma prawo żądać od osoby ubiegającej się o zatrudnienie podania danych osobowych obejmujących:</a:t>
            </a:r>
            <a:endParaRPr lang="pl-PL" b="1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073623"/>
            <a:ext cx="81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solidFill>
                  <a:prstClr val="black"/>
                </a:solidFill>
                <a:latin typeface="+mj-lt"/>
              </a:rPr>
              <a:t>1) imię (imiona) i nazwisko;</a:t>
            </a:r>
          </a:p>
          <a:p>
            <a:pPr algn="just"/>
            <a:r>
              <a:rPr lang="pl-PL" sz="2800" dirty="0">
                <a:solidFill>
                  <a:prstClr val="black"/>
                </a:solidFill>
                <a:latin typeface="+mj-lt"/>
              </a:rPr>
              <a:t>2) imiona rodziców;</a:t>
            </a:r>
          </a:p>
          <a:p>
            <a:pPr algn="just"/>
            <a:r>
              <a:rPr lang="pl-PL" sz="2800" dirty="0">
                <a:solidFill>
                  <a:prstClr val="black"/>
                </a:solidFill>
                <a:latin typeface="+mj-lt"/>
              </a:rPr>
              <a:t>3) datę urodzenia;</a:t>
            </a:r>
          </a:p>
          <a:p>
            <a:pPr algn="just"/>
            <a:r>
              <a:rPr lang="pl-PL" sz="2800" dirty="0" smtClean="0">
                <a:solidFill>
                  <a:prstClr val="black"/>
                </a:solidFill>
                <a:latin typeface="+mj-lt"/>
              </a:rPr>
              <a:t>4)miejsce zamieszkania (adres do korespondencji</a:t>
            </a:r>
            <a:r>
              <a:rPr lang="pl-PL" sz="2800" dirty="0">
                <a:solidFill>
                  <a:prstClr val="black"/>
                </a:solidFill>
                <a:latin typeface="+mj-lt"/>
              </a:rPr>
              <a:t>);</a:t>
            </a:r>
          </a:p>
          <a:p>
            <a:pPr algn="just"/>
            <a:r>
              <a:rPr lang="pl-PL" sz="2800" dirty="0">
                <a:solidFill>
                  <a:prstClr val="black"/>
                </a:solidFill>
                <a:latin typeface="+mj-lt"/>
              </a:rPr>
              <a:t>5) wykształcenie;</a:t>
            </a:r>
          </a:p>
          <a:p>
            <a:pPr algn="just"/>
            <a:r>
              <a:rPr lang="pl-PL" sz="2800" dirty="0">
                <a:solidFill>
                  <a:prstClr val="black"/>
                </a:solidFill>
                <a:latin typeface="+mj-lt"/>
              </a:rPr>
              <a:t>6) przebieg dotychczasowego zatrudnienia. </a:t>
            </a:r>
            <a:endParaRPr lang="pl-PL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583466"/>
            <a:ext cx="79204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latin typeface="Georgia"/>
              </a:rPr>
              <a:t>§ 2. Pracodawca ma prawo żądać od pracownika podania, niezależnie od danych osobowych, o których mowa w § 1, także:</a:t>
            </a:r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842501"/>
            <a:ext cx="810039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latin typeface="+mj-lt"/>
              </a:rPr>
              <a:t>1) innych danych osobowych pracownika, a także imion i nazwisk oraz dat urodzenia dzieci pracownika, jeżeli podanie takich danych jest konieczne ze względu na korzystanie przez pracownika ze szczególnych uprawnień przewidzianych w prawie pracy;</a:t>
            </a:r>
            <a:br>
              <a:rPr lang="pl-PL" sz="2800" dirty="0">
                <a:latin typeface="+mj-lt"/>
              </a:rPr>
            </a:br>
            <a:r>
              <a:rPr lang="pl-PL" sz="2800" dirty="0">
                <a:latin typeface="+mj-lt"/>
              </a:rPr>
              <a:t>2) numeru PESEL pracownika nadanego przez Rządowe Centrum Informatyczne Powszechnego Elektronicznego Systemu Ewidencji Ludności (RCI PESEL). </a:t>
            </a:r>
            <a:endParaRPr lang="pl-PL" b="1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3423776"/>
            <a:ext cx="6264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DANE O KARALNOŚĆI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dirty="0" smtClean="0">
                <a:solidFill>
                  <a:prstClr val="black"/>
                </a:solidFill>
                <a:latin typeface="Lucida Sans Unicode"/>
              </a:rPr>
              <a:t>   </a:t>
            </a: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Ustawa 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z dnia 24 maja 2000 r</a:t>
            </a:r>
            <a:r>
              <a:rPr lang="pl-PL" sz="2300" i="1" dirty="0">
                <a:solidFill>
                  <a:prstClr val="black"/>
                </a:solidFill>
                <a:latin typeface="+mj-lt"/>
              </a:rPr>
              <a:t>. </a:t>
            </a:r>
            <a:r>
              <a:rPr lang="pl-PL" sz="2300" b="1" dirty="0">
                <a:solidFill>
                  <a:prstClr val="black"/>
                </a:solidFill>
                <a:latin typeface="+mj-lt"/>
              </a:rPr>
              <a:t>o Krajowym Rejestrze Karnym</a:t>
            </a:r>
            <a:endParaRPr lang="pl-PL" sz="2300" dirty="0">
              <a:solidFill>
                <a:prstClr val="black"/>
              </a:solidFill>
              <a:latin typeface="+mj-lt"/>
            </a:endParaRP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dirty="0">
                <a:solidFill>
                  <a:prstClr val="black"/>
                </a:solidFill>
                <a:latin typeface="+mj-lt"/>
              </a:rPr>
              <a:t> 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dirty="0">
                <a:solidFill>
                  <a:prstClr val="black"/>
                </a:solidFill>
                <a:latin typeface="+mj-lt"/>
              </a:rPr>
              <a:t>	Art. 6.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 1. Prawo do uzyskania informacji o osobach, których dane osobowe zgromadzone zostały w Rejestrze, przysługuje (…)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dirty="0">
                <a:solidFill>
                  <a:prstClr val="black"/>
                </a:solidFill>
                <a:latin typeface="+mj-lt"/>
              </a:rPr>
              <a:t>  10)  </a:t>
            </a:r>
            <a:r>
              <a:rPr lang="pl-PL" sz="2300" b="1" u="sng" dirty="0">
                <a:solidFill>
                  <a:prstClr val="black"/>
                </a:solidFill>
                <a:latin typeface="+mj-lt"/>
              </a:rPr>
              <a:t>pracodawcom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, w zakresie niezbędnym dla zatrudnienia pracownika, co do którego z </a:t>
            </a:r>
            <a:r>
              <a:rPr lang="pl-PL" sz="2300" b="1" u="sng" dirty="0">
                <a:solidFill>
                  <a:prstClr val="black"/>
                </a:solidFill>
                <a:latin typeface="+mj-lt"/>
              </a:rPr>
              <a:t>przepisów ustawy </a:t>
            </a:r>
            <a:r>
              <a:rPr lang="pl-PL" sz="2300" dirty="0">
                <a:solidFill>
                  <a:prstClr val="black"/>
                </a:solidFill>
                <a:latin typeface="+mj-lt"/>
              </a:rPr>
              <a:t>wynika wymóg niekaralności, korzystania z pełni praw publicznych, a także ustalenia uprawnienia do zajmowania określonego stanowiska, wykonywania określonego zawodu lub prowadzenia określonej działalności gospodarczej;</a:t>
            </a: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3059</TotalTime>
  <Words>215</Words>
  <Application>Microsoft Office PowerPoint</Application>
  <PresentationFormat>Pokaz na ekranie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 Grześków</cp:lastModifiedBy>
  <cp:revision>226</cp:revision>
  <dcterms:created xsi:type="dcterms:W3CDTF">2014-01-18T14:20:26Z</dcterms:created>
  <dcterms:modified xsi:type="dcterms:W3CDTF">2017-02-26T17:57:14Z</dcterms:modified>
</cp:coreProperties>
</file>