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1" r:id="rId6"/>
    <p:sldId id="267" r:id="rId7"/>
    <p:sldId id="268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EA6AF-DFC2-282A-6D16-49F238801269}" v="269" dt="2024-05-21T08:17:24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BB02D-BC33-405E-ACE3-BF99AEBCD16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B50A19-7E6A-4637-944D-CC18C0B68BF6}">
      <dgm:prSet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Majątkowa</a:t>
          </a:r>
          <a:endParaRPr lang="pl-PL" dirty="0"/>
        </a:p>
      </dgm:t>
    </dgm:pt>
    <dgm:pt modelId="{A95DE256-83F9-4821-90FF-013E362824F6}" type="parTrans" cxnId="{3D0FB9B0-BE47-4451-91D8-0E79447C8405}">
      <dgm:prSet/>
      <dgm:spPr/>
      <dgm:t>
        <a:bodyPr/>
        <a:lstStyle/>
        <a:p>
          <a:endParaRPr lang="en-US"/>
        </a:p>
      </dgm:t>
    </dgm:pt>
    <dgm:pt modelId="{4F611E7B-3184-4785-A929-2657563CB484}" type="sibTrans" cxnId="{3D0FB9B0-BE47-4451-91D8-0E79447C8405}">
      <dgm:prSet/>
      <dgm:spPr/>
      <dgm:t>
        <a:bodyPr/>
        <a:lstStyle/>
        <a:p>
          <a:endParaRPr lang="en-US"/>
        </a:p>
      </dgm:t>
    </dgm:pt>
    <dgm:pt modelId="{CE0EAB79-E809-41C0-98F7-8707CC35A4C2}">
      <dgm:prSet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Niemajątkowa </a:t>
          </a:r>
          <a:endParaRPr lang="pl-PL" dirty="0"/>
        </a:p>
      </dgm:t>
    </dgm:pt>
    <dgm:pt modelId="{B08AED2C-2419-4C55-A1A0-57607C75A2CB}" type="parTrans" cxnId="{369DC2DE-089B-4AC5-A17E-5F163EC16B35}">
      <dgm:prSet/>
      <dgm:spPr/>
      <dgm:t>
        <a:bodyPr/>
        <a:lstStyle/>
        <a:p>
          <a:endParaRPr lang="en-US"/>
        </a:p>
      </dgm:t>
    </dgm:pt>
    <dgm:pt modelId="{B23C2A0C-6FA2-471E-8AEF-622D936E3F53}" type="sibTrans" cxnId="{369DC2DE-089B-4AC5-A17E-5F163EC16B35}">
      <dgm:prSet/>
      <dgm:spPr/>
      <dgm:t>
        <a:bodyPr/>
        <a:lstStyle/>
        <a:p>
          <a:endParaRPr lang="en-US"/>
        </a:p>
      </dgm:t>
    </dgm:pt>
    <dgm:pt modelId="{B6DD4A8D-2A65-4DEC-9D6A-1557CF6EDE9B}" type="pres">
      <dgm:prSet presAssocID="{A1DBB02D-BC33-405E-ACE3-BF99AEBCD1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07A508-DF27-49F5-B1ED-E1301248F1B9}" type="pres">
      <dgm:prSet presAssocID="{88B50A19-7E6A-4637-944D-CC18C0B68BF6}" presName="hierRoot1" presStyleCnt="0"/>
      <dgm:spPr/>
    </dgm:pt>
    <dgm:pt modelId="{54128769-633B-4396-B13F-0134E83DE25A}" type="pres">
      <dgm:prSet presAssocID="{88B50A19-7E6A-4637-944D-CC18C0B68BF6}" presName="composite" presStyleCnt="0"/>
      <dgm:spPr/>
    </dgm:pt>
    <dgm:pt modelId="{4E8ABFE1-D2DB-405C-A565-A8BEBA6AC73E}" type="pres">
      <dgm:prSet presAssocID="{88B50A19-7E6A-4637-944D-CC18C0B68BF6}" presName="background" presStyleLbl="node0" presStyleIdx="0" presStyleCnt="2"/>
      <dgm:spPr/>
    </dgm:pt>
    <dgm:pt modelId="{5D213DF7-883E-45BA-983A-86193A0B36BB}" type="pres">
      <dgm:prSet presAssocID="{88B50A19-7E6A-4637-944D-CC18C0B68BF6}" presName="text" presStyleLbl="fgAcc0" presStyleIdx="0" presStyleCnt="2">
        <dgm:presLayoutVars>
          <dgm:chPref val="3"/>
        </dgm:presLayoutVars>
      </dgm:prSet>
      <dgm:spPr/>
    </dgm:pt>
    <dgm:pt modelId="{44636073-2858-4B37-AE9F-2677641F30D4}" type="pres">
      <dgm:prSet presAssocID="{88B50A19-7E6A-4637-944D-CC18C0B68BF6}" presName="hierChild2" presStyleCnt="0"/>
      <dgm:spPr/>
    </dgm:pt>
    <dgm:pt modelId="{8634A9CD-90D8-4A21-86BE-879FD4222F65}" type="pres">
      <dgm:prSet presAssocID="{CE0EAB79-E809-41C0-98F7-8707CC35A4C2}" presName="hierRoot1" presStyleCnt="0"/>
      <dgm:spPr/>
    </dgm:pt>
    <dgm:pt modelId="{FDE09DFF-FB2E-492D-94C0-B89EFF21AAF2}" type="pres">
      <dgm:prSet presAssocID="{CE0EAB79-E809-41C0-98F7-8707CC35A4C2}" presName="composite" presStyleCnt="0"/>
      <dgm:spPr/>
    </dgm:pt>
    <dgm:pt modelId="{CAC6BD83-D112-445E-80B3-94FC20D1775A}" type="pres">
      <dgm:prSet presAssocID="{CE0EAB79-E809-41C0-98F7-8707CC35A4C2}" presName="background" presStyleLbl="node0" presStyleIdx="1" presStyleCnt="2"/>
      <dgm:spPr/>
    </dgm:pt>
    <dgm:pt modelId="{187AE93D-0614-4D02-8C87-2E34052D409B}" type="pres">
      <dgm:prSet presAssocID="{CE0EAB79-E809-41C0-98F7-8707CC35A4C2}" presName="text" presStyleLbl="fgAcc0" presStyleIdx="1" presStyleCnt="2">
        <dgm:presLayoutVars>
          <dgm:chPref val="3"/>
        </dgm:presLayoutVars>
      </dgm:prSet>
      <dgm:spPr/>
    </dgm:pt>
    <dgm:pt modelId="{45487862-652A-4015-8AB1-2542218A6B79}" type="pres">
      <dgm:prSet presAssocID="{CE0EAB79-E809-41C0-98F7-8707CC35A4C2}" presName="hierChild2" presStyleCnt="0"/>
      <dgm:spPr/>
    </dgm:pt>
  </dgm:ptLst>
  <dgm:cxnLst>
    <dgm:cxn modelId="{431FC006-A716-4010-8232-27A432185F15}" type="presOf" srcId="{88B50A19-7E6A-4637-944D-CC18C0B68BF6}" destId="{5D213DF7-883E-45BA-983A-86193A0B36BB}" srcOrd="0" destOrd="0" presId="urn:microsoft.com/office/officeart/2005/8/layout/hierarchy1"/>
    <dgm:cxn modelId="{2D0BFE47-6EF6-4B14-ACE5-B3ABE8B7F413}" type="presOf" srcId="{A1DBB02D-BC33-405E-ACE3-BF99AEBCD166}" destId="{B6DD4A8D-2A65-4DEC-9D6A-1557CF6EDE9B}" srcOrd="0" destOrd="0" presId="urn:microsoft.com/office/officeart/2005/8/layout/hierarchy1"/>
    <dgm:cxn modelId="{3D0FB9B0-BE47-4451-91D8-0E79447C8405}" srcId="{A1DBB02D-BC33-405E-ACE3-BF99AEBCD166}" destId="{88B50A19-7E6A-4637-944D-CC18C0B68BF6}" srcOrd="0" destOrd="0" parTransId="{A95DE256-83F9-4821-90FF-013E362824F6}" sibTransId="{4F611E7B-3184-4785-A929-2657563CB484}"/>
    <dgm:cxn modelId="{D40050B4-424D-45AC-9B6D-C721AA501F22}" type="presOf" srcId="{CE0EAB79-E809-41C0-98F7-8707CC35A4C2}" destId="{187AE93D-0614-4D02-8C87-2E34052D409B}" srcOrd="0" destOrd="0" presId="urn:microsoft.com/office/officeart/2005/8/layout/hierarchy1"/>
    <dgm:cxn modelId="{369DC2DE-089B-4AC5-A17E-5F163EC16B35}" srcId="{A1DBB02D-BC33-405E-ACE3-BF99AEBCD166}" destId="{CE0EAB79-E809-41C0-98F7-8707CC35A4C2}" srcOrd="1" destOrd="0" parTransId="{B08AED2C-2419-4C55-A1A0-57607C75A2CB}" sibTransId="{B23C2A0C-6FA2-471E-8AEF-622D936E3F53}"/>
    <dgm:cxn modelId="{29E93340-A522-4850-A8E0-DC6D1B92DF28}" type="presParOf" srcId="{B6DD4A8D-2A65-4DEC-9D6A-1557CF6EDE9B}" destId="{A807A508-DF27-49F5-B1ED-E1301248F1B9}" srcOrd="0" destOrd="0" presId="urn:microsoft.com/office/officeart/2005/8/layout/hierarchy1"/>
    <dgm:cxn modelId="{664F7CAA-4301-491C-8BED-32C39D63EB0E}" type="presParOf" srcId="{A807A508-DF27-49F5-B1ED-E1301248F1B9}" destId="{54128769-633B-4396-B13F-0134E83DE25A}" srcOrd="0" destOrd="0" presId="urn:microsoft.com/office/officeart/2005/8/layout/hierarchy1"/>
    <dgm:cxn modelId="{4E4ACAE7-93CE-493E-912A-94C724D8EF73}" type="presParOf" srcId="{54128769-633B-4396-B13F-0134E83DE25A}" destId="{4E8ABFE1-D2DB-405C-A565-A8BEBA6AC73E}" srcOrd="0" destOrd="0" presId="urn:microsoft.com/office/officeart/2005/8/layout/hierarchy1"/>
    <dgm:cxn modelId="{37FAC368-8A3C-40F9-B636-A54A97CA66E6}" type="presParOf" srcId="{54128769-633B-4396-B13F-0134E83DE25A}" destId="{5D213DF7-883E-45BA-983A-86193A0B36BB}" srcOrd="1" destOrd="0" presId="urn:microsoft.com/office/officeart/2005/8/layout/hierarchy1"/>
    <dgm:cxn modelId="{93618EB1-D12D-420C-A5BC-14CFA094B32C}" type="presParOf" srcId="{A807A508-DF27-49F5-B1ED-E1301248F1B9}" destId="{44636073-2858-4B37-AE9F-2677641F30D4}" srcOrd="1" destOrd="0" presId="urn:microsoft.com/office/officeart/2005/8/layout/hierarchy1"/>
    <dgm:cxn modelId="{C7EFF23B-7494-4FCA-86A1-1E605477367A}" type="presParOf" srcId="{B6DD4A8D-2A65-4DEC-9D6A-1557CF6EDE9B}" destId="{8634A9CD-90D8-4A21-86BE-879FD4222F65}" srcOrd="1" destOrd="0" presId="urn:microsoft.com/office/officeart/2005/8/layout/hierarchy1"/>
    <dgm:cxn modelId="{DA365EFB-26FF-414C-81FB-E0C621050948}" type="presParOf" srcId="{8634A9CD-90D8-4A21-86BE-879FD4222F65}" destId="{FDE09DFF-FB2E-492D-94C0-B89EFF21AAF2}" srcOrd="0" destOrd="0" presId="urn:microsoft.com/office/officeart/2005/8/layout/hierarchy1"/>
    <dgm:cxn modelId="{384D02D5-F96E-4EA7-9685-9CC7E936EBE9}" type="presParOf" srcId="{FDE09DFF-FB2E-492D-94C0-B89EFF21AAF2}" destId="{CAC6BD83-D112-445E-80B3-94FC20D1775A}" srcOrd="0" destOrd="0" presId="urn:microsoft.com/office/officeart/2005/8/layout/hierarchy1"/>
    <dgm:cxn modelId="{12EFA5C2-E612-415D-9F77-72A1D76501E9}" type="presParOf" srcId="{FDE09DFF-FB2E-492D-94C0-B89EFF21AAF2}" destId="{187AE93D-0614-4D02-8C87-2E34052D409B}" srcOrd="1" destOrd="0" presId="urn:microsoft.com/office/officeart/2005/8/layout/hierarchy1"/>
    <dgm:cxn modelId="{63E752C1-6502-41C9-A585-3DDFFAD8F2DB}" type="presParOf" srcId="{8634A9CD-90D8-4A21-86BE-879FD4222F65}" destId="{45487862-652A-4015-8AB1-2542218A6B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19892-704F-433E-A4C4-EBC51D3AAB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E7595-8988-4762-8F55-D9C56478C5E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Damnum</a:t>
          </a:r>
          <a:r>
            <a:rPr lang="pl-PL" dirty="0"/>
            <a:t> </a:t>
          </a:r>
          <a:r>
            <a:rPr lang="pl-PL" dirty="0" err="1"/>
            <a:t>emergens</a:t>
          </a:r>
          <a:endParaRPr lang="en-US" dirty="0" err="1"/>
        </a:p>
      </dgm:t>
    </dgm:pt>
    <dgm:pt modelId="{EA631F8B-8CF4-4C67-849F-057E1795DC39}" type="parTrans" cxnId="{C8891CF7-EB68-469B-982D-1DF6F0F717FC}">
      <dgm:prSet/>
      <dgm:spPr/>
      <dgm:t>
        <a:bodyPr/>
        <a:lstStyle/>
        <a:p>
          <a:endParaRPr lang="en-US"/>
        </a:p>
      </dgm:t>
    </dgm:pt>
    <dgm:pt modelId="{BC24A03A-8495-495E-BD61-4EEAAF332CE6}" type="sibTrans" cxnId="{C8891CF7-EB68-469B-982D-1DF6F0F717FC}">
      <dgm:prSet/>
      <dgm:spPr/>
      <dgm:t>
        <a:bodyPr/>
        <a:lstStyle/>
        <a:p>
          <a:endParaRPr lang="en-US"/>
        </a:p>
      </dgm:t>
    </dgm:pt>
    <dgm:pt modelId="{DD4F9429-C3FC-4788-B906-19235F64541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alibri Light" panose="020F0302020204030204"/>
            </a:rPr>
            <a:t>Zmniejszenie wartości aktywów</a:t>
          </a:r>
          <a:endParaRPr lang="pl-PL" dirty="0"/>
        </a:p>
      </dgm:t>
    </dgm:pt>
    <dgm:pt modelId="{D726A968-EE2D-4F93-A405-2511D820A2FF}" type="parTrans" cxnId="{C2F0EEA8-D443-473D-9851-FEFB2E34FED3}">
      <dgm:prSet/>
      <dgm:spPr/>
      <dgm:t>
        <a:bodyPr/>
        <a:lstStyle/>
        <a:p>
          <a:endParaRPr lang="en-US"/>
        </a:p>
      </dgm:t>
    </dgm:pt>
    <dgm:pt modelId="{3AB55BC8-2B2C-4FC6-8785-6944F9074EEE}" type="sibTrans" cxnId="{C2F0EEA8-D443-473D-9851-FEFB2E34FED3}">
      <dgm:prSet/>
      <dgm:spPr/>
      <dgm:t>
        <a:bodyPr/>
        <a:lstStyle/>
        <a:p>
          <a:endParaRPr lang="en-US"/>
        </a:p>
      </dgm:t>
    </dgm:pt>
    <dgm:pt modelId="{33780CC8-90A8-4ADC-AAAA-80C09FCA7AA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Calibri Light" panose="020F0302020204030204"/>
            </a:rPr>
            <a:t>Wydatki poniesione w celu odtworzenia dobra </a:t>
          </a:r>
          <a:endParaRPr lang="en-US" dirty="0" err="1">
            <a:latin typeface="Calibri Light" panose="020F0302020204030204"/>
          </a:endParaRPr>
        </a:p>
      </dgm:t>
    </dgm:pt>
    <dgm:pt modelId="{7BD1C54D-F0F1-4463-8CB5-670A209DE33D}" type="parTrans" cxnId="{73C5FEC5-4C4A-4AB3-9FA4-9CFB2D17B515}">
      <dgm:prSet/>
      <dgm:spPr/>
      <dgm:t>
        <a:bodyPr/>
        <a:lstStyle/>
        <a:p>
          <a:endParaRPr lang="en-US"/>
        </a:p>
      </dgm:t>
    </dgm:pt>
    <dgm:pt modelId="{EDF5C9DF-800B-463B-A441-0838BC0BA4CC}" type="sibTrans" cxnId="{73C5FEC5-4C4A-4AB3-9FA4-9CFB2D17B515}">
      <dgm:prSet/>
      <dgm:spPr/>
      <dgm:t>
        <a:bodyPr/>
        <a:lstStyle/>
        <a:p>
          <a:endParaRPr lang="en-US"/>
        </a:p>
      </dgm:t>
    </dgm:pt>
    <dgm:pt modelId="{80D80482-84AD-4D3A-8E70-CE3B5F1C616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Calibri Light" panose="020F0302020204030204"/>
            </a:rPr>
            <a:t>Pewna – brak spekulacji </a:t>
          </a:r>
          <a:endParaRPr lang="pl-PL" dirty="0"/>
        </a:p>
      </dgm:t>
    </dgm:pt>
    <dgm:pt modelId="{F7C6BE04-0786-4418-B4B0-970A40314551}" type="parTrans" cxnId="{E3404E74-BCFF-41F2-9ACC-E6D22B28DE82}">
      <dgm:prSet/>
      <dgm:spPr/>
    </dgm:pt>
    <dgm:pt modelId="{CC3550B8-19E8-4C57-B8AA-1B090EFD36FE}" type="sibTrans" cxnId="{E3404E74-BCFF-41F2-9ACC-E6D22B28DE82}">
      <dgm:prSet/>
      <dgm:spPr/>
    </dgm:pt>
    <dgm:pt modelId="{BD25E324-7A50-4875-91BD-51D341801080}" type="pres">
      <dgm:prSet presAssocID="{40719892-704F-433E-A4C4-EBC51D3AABD7}" presName="root" presStyleCnt="0">
        <dgm:presLayoutVars>
          <dgm:dir/>
          <dgm:resizeHandles val="exact"/>
        </dgm:presLayoutVars>
      </dgm:prSet>
      <dgm:spPr/>
    </dgm:pt>
    <dgm:pt modelId="{4C9BE8A3-1F42-4A94-970F-5C4C5A5895AD}" type="pres">
      <dgm:prSet presAssocID="{77BE7595-8988-4762-8F55-D9C56478C5EE}" presName="compNode" presStyleCnt="0"/>
      <dgm:spPr/>
    </dgm:pt>
    <dgm:pt modelId="{025B5FF3-8C02-4A3D-B1E7-6673BD9194D9}" type="pres">
      <dgm:prSet presAssocID="{77BE7595-8988-4762-8F55-D9C56478C5EE}" presName="bgRect" presStyleLbl="bgShp" presStyleIdx="0" presStyleCnt="4"/>
      <dgm:spPr/>
    </dgm:pt>
    <dgm:pt modelId="{30A6EF66-C0F5-42F3-8F52-B5D5E3739094}" type="pres">
      <dgm:prSet presAssocID="{77BE7595-8988-4762-8F55-D9C56478C5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2431520F-1835-401A-829E-7889D80C4C0B}" type="pres">
      <dgm:prSet presAssocID="{77BE7595-8988-4762-8F55-D9C56478C5EE}" presName="spaceRect" presStyleCnt="0"/>
      <dgm:spPr/>
    </dgm:pt>
    <dgm:pt modelId="{CD98E02E-54EB-4A67-85BE-863A80D84BEC}" type="pres">
      <dgm:prSet presAssocID="{77BE7595-8988-4762-8F55-D9C56478C5EE}" presName="parTx" presStyleLbl="revTx" presStyleIdx="0" presStyleCnt="4">
        <dgm:presLayoutVars>
          <dgm:chMax val="0"/>
          <dgm:chPref val="0"/>
        </dgm:presLayoutVars>
      </dgm:prSet>
      <dgm:spPr/>
    </dgm:pt>
    <dgm:pt modelId="{C1058D67-0399-46E8-B396-3ADB8A750F9D}" type="pres">
      <dgm:prSet presAssocID="{BC24A03A-8495-495E-BD61-4EEAAF332CE6}" presName="sibTrans" presStyleCnt="0"/>
      <dgm:spPr/>
    </dgm:pt>
    <dgm:pt modelId="{494EA8F7-DED3-4E4E-AC66-D9B9D443AA01}" type="pres">
      <dgm:prSet presAssocID="{DD4F9429-C3FC-4788-B906-19235F645412}" presName="compNode" presStyleCnt="0"/>
      <dgm:spPr/>
    </dgm:pt>
    <dgm:pt modelId="{BF03FC8D-37BD-4C73-9C2B-9715A524B7F1}" type="pres">
      <dgm:prSet presAssocID="{DD4F9429-C3FC-4788-B906-19235F645412}" presName="bgRect" presStyleLbl="bgShp" presStyleIdx="1" presStyleCnt="4"/>
      <dgm:spPr/>
    </dgm:pt>
    <dgm:pt modelId="{D1789D73-87F9-439D-90F1-1793E1D47FE3}" type="pres">
      <dgm:prSet presAssocID="{DD4F9429-C3FC-4788-B906-19235F6454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B4DD3347-8E13-4CE8-8AE6-CF1202AE933D}" type="pres">
      <dgm:prSet presAssocID="{DD4F9429-C3FC-4788-B906-19235F645412}" presName="spaceRect" presStyleCnt="0"/>
      <dgm:spPr/>
    </dgm:pt>
    <dgm:pt modelId="{1B4B4F7D-6305-48C9-805A-5FAD01560F42}" type="pres">
      <dgm:prSet presAssocID="{DD4F9429-C3FC-4788-B906-19235F645412}" presName="parTx" presStyleLbl="revTx" presStyleIdx="1" presStyleCnt="4">
        <dgm:presLayoutVars>
          <dgm:chMax val="0"/>
          <dgm:chPref val="0"/>
        </dgm:presLayoutVars>
      </dgm:prSet>
      <dgm:spPr/>
    </dgm:pt>
    <dgm:pt modelId="{A27D3BD1-D8AE-498A-A29B-40A6F29885D7}" type="pres">
      <dgm:prSet presAssocID="{3AB55BC8-2B2C-4FC6-8785-6944F9074EEE}" presName="sibTrans" presStyleCnt="0"/>
      <dgm:spPr/>
    </dgm:pt>
    <dgm:pt modelId="{3F4C0C19-6564-4103-A48D-58B82DFE81E2}" type="pres">
      <dgm:prSet presAssocID="{33780CC8-90A8-4ADC-AAAA-80C09FCA7AA1}" presName="compNode" presStyleCnt="0"/>
      <dgm:spPr/>
    </dgm:pt>
    <dgm:pt modelId="{E6BC901B-7B8F-4926-9F9F-84B735494ABA}" type="pres">
      <dgm:prSet presAssocID="{33780CC8-90A8-4ADC-AAAA-80C09FCA7AA1}" presName="bgRect" presStyleLbl="bgShp" presStyleIdx="2" presStyleCnt="4"/>
      <dgm:spPr/>
    </dgm:pt>
    <dgm:pt modelId="{ED07DFB5-C503-4A52-A748-01D5D66DDB03}" type="pres">
      <dgm:prSet presAssocID="{33780CC8-90A8-4ADC-AAAA-80C09FCA7A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82BC8A42-08F4-4BFA-AA2A-F3BF6CC080A5}" type="pres">
      <dgm:prSet presAssocID="{33780CC8-90A8-4ADC-AAAA-80C09FCA7AA1}" presName="spaceRect" presStyleCnt="0"/>
      <dgm:spPr/>
    </dgm:pt>
    <dgm:pt modelId="{6D7B9578-096F-402C-B10C-EE64D551B514}" type="pres">
      <dgm:prSet presAssocID="{33780CC8-90A8-4ADC-AAAA-80C09FCA7AA1}" presName="parTx" presStyleLbl="revTx" presStyleIdx="2" presStyleCnt="4">
        <dgm:presLayoutVars>
          <dgm:chMax val="0"/>
          <dgm:chPref val="0"/>
        </dgm:presLayoutVars>
      </dgm:prSet>
      <dgm:spPr/>
    </dgm:pt>
    <dgm:pt modelId="{B177AE01-249A-4D27-8DD5-E013F1661CE2}" type="pres">
      <dgm:prSet presAssocID="{EDF5C9DF-800B-463B-A441-0838BC0BA4CC}" presName="sibTrans" presStyleCnt="0"/>
      <dgm:spPr/>
    </dgm:pt>
    <dgm:pt modelId="{152E3227-CBD0-4277-9A67-2FF7E954D993}" type="pres">
      <dgm:prSet presAssocID="{80D80482-84AD-4D3A-8E70-CE3B5F1C616A}" presName="compNode" presStyleCnt="0"/>
      <dgm:spPr/>
    </dgm:pt>
    <dgm:pt modelId="{2A1DC5FC-648C-4E8F-A280-6B6E847F7932}" type="pres">
      <dgm:prSet presAssocID="{80D80482-84AD-4D3A-8E70-CE3B5F1C616A}" presName="bgRect" presStyleLbl="bgShp" presStyleIdx="3" presStyleCnt="4"/>
      <dgm:spPr/>
    </dgm:pt>
    <dgm:pt modelId="{E3C3DA8F-4DE9-4F0C-94AF-5C129E48E38C}" type="pres">
      <dgm:prSet presAssocID="{80D80482-84AD-4D3A-8E70-CE3B5F1C616A}" presName="iconRect" presStyleLbl="node1" presStyleIdx="3" presStyleCnt="4"/>
      <dgm:spPr/>
    </dgm:pt>
    <dgm:pt modelId="{454B0E31-F97D-4774-A6A2-9E2206FB1361}" type="pres">
      <dgm:prSet presAssocID="{80D80482-84AD-4D3A-8E70-CE3B5F1C616A}" presName="spaceRect" presStyleCnt="0"/>
      <dgm:spPr/>
    </dgm:pt>
    <dgm:pt modelId="{6701A0E7-7048-4522-8F05-F2498EE5EF37}" type="pres">
      <dgm:prSet presAssocID="{80D80482-84AD-4D3A-8E70-CE3B5F1C61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4E9C27-D287-4926-810E-4ED411DC86CE}" type="presOf" srcId="{80D80482-84AD-4D3A-8E70-CE3B5F1C616A}" destId="{6701A0E7-7048-4522-8F05-F2498EE5EF37}" srcOrd="0" destOrd="0" presId="urn:microsoft.com/office/officeart/2018/2/layout/IconVerticalSolidList"/>
    <dgm:cxn modelId="{C89A083A-5E41-4B39-A37F-0FDA61554886}" type="presOf" srcId="{DD4F9429-C3FC-4788-B906-19235F645412}" destId="{1B4B4F7D-6305-48C9-805A-5FAD01560F42}" srcOrd="0" destOrd="0" presId="urn:microsoft.com/office/officeart/2018/2/layout/IconVerticalSolidList"/>
    <dgm:cxn modelId="{3409C363-B050-41D5-A52E-2B12D577CDD1}" type="presOf" srcId="{77BE7595-8988-4762-8F55-D9C56478C5EE}" destId="{CD98E02E-54EB-4A67-85BE-863A80D84BEC}" srcOrd="0" destOrd="0" presId="urn:microsoft.com/office/officeart/2018/2/layout/IconVerticalSolidList"/>
    <dgm:cxn modelId="{E3404E74-BCFF-41F2-9ACC-E6D22B28DE82}" srcId="{40719892-704F-433E-A4C4-EBC51D3AABD7}" destId="{80D80482-84AD-4D3A-8E70-CE3B5F1C616A}" srcOrd="3" destOrd="0" parTransId="{F7C6BE04-0786-4418-B4B0-970A40314551}" sibTransId="{CC3550B8-19E8-4C57-B8AA-1B090EFD36FE}"/>
    <dgm:cxn modelId="{C2F0EEA8-D443-473D-9851-FEFB2E34FED3}" srcId="{40719892-704F-433E-A4C4-EBC51D3AABD7}" destId="{DD4F9429-C3FC-4788-B906-19235F645412}" srcOrd="1" destOrd="0" parTransId="{D726A968-EE2D-4F93-A405-2511D820A2FF}" sibTransId="{3AB55BC8-2B2C-4FC6-8785-6944F9074EEE}"/>
    <dgm:cxn modelId="{AFBE78AC-0265-451F-ADB4-B50BA8B8D2F1}" type="presOf" srcId="{33780CC8-90A8-4ADC-AAAA-80C09FCA7AA1}" destId="{6D7B9578-096F-402C-B10C-EE64D551B514}" srcOrd="0" destOrd="0" presId="urn:microsoft.com/office/officeart/2018/2/layout/IconVerticalSolidList"/>
    <dgm:cxn modelId="{ABCB43BD-0BBB-4FD3-8EB0-F1178ECCFC5F}" type="presOf" srcId="{40719892-704F-433E-A4C4-EBC51D3AABD7}" destId="{BD25E324-7A50-4875-91BD-51D341801080}" srcOrd="0" destOrd="0" presId="urn:microsoft.com/office/officeart/2018/2/layout/IconVerticalSolidList"/>
    <dgm:cxn modelId="{73C5FEC5-4C4A-4AB3-9FA4-9CFB2D17B515}" srcId="{40719892-704F-433E-A4C4-EBC51D3AABD7}" destId="{33780CC8-90A8-4ADC-AAAA-80C09FCA7AA1}" srcOrd="2" destOrd="0" parTransId="{7BD1C54D-F0F1-4463-8CB5-670A209DE33D}" sibTransId="{EDF5C9DF-800B-463B-A441-0838BC0BA4CC}"/>
    <dgm:cxn modelId="{C8891CF7-EB68-469B-982D-1DF6F0F717FC}" srcId="{40719892-704F-433E-A4C4-EBC51D3AABD7}" destId="{77BE7595-8988-4762-8F55-D9C56478C5EE}" srcOrd="0" destOrd="0" parTransId="{EA631F8B-8CF4-4C67-849F-057E1795DC39}" sibTransId="{BC24A03A-8495-495E-BD61-4EEAAF332CE6}"/>
    <dgm:cxn modelId="{A9B4D74C-4F7D-4415-BB43-BE3D8CD97089}" type="presParOf" srcId="{BD25E324-7A50-4875-91BD-51D341801080}" destId="{4C9BE8A3-1F42-4A94-970F-5C4C5A5895AD}" srcOrd="0" destOrd="0" presId="urn:microsoft.com/office/officeart/2018/2/layout/IconVerticalSolidList"/>
    <dgm:cxn modelId="{C3FDA379-3A48-4FF1-A11A-DBD782E345BC}" type="presParOf" srcId="{4C9BE8A3-1F42-4A94-970F-5C4C5A5895AD}" destId="{025B5FF3-8C02-4A3D-B1E7-6673BD9194D9}" srcOrd="0" destOrd="0" presId="urn:microsoft.com/office/officeart/2018/2/layout/IconVerticalSolidList"/>
    <dgm:cxn modelId="{FDA94B4D-DDEB-4DE9-9559-C85BB6DD67D2}" type="presParOf" srcId="{4C9BE8A3-1F42-4A94-970F-5C4C5A5895AD}" destId="{30A6EF66-C0F5-42F3-8F52-B5D5E3739094}" srcOrd="1" destOrd="0" presId="urn:microsoft.com/office/officeart/2018/2/layout/IconVerticalSolidList"/>
    <dgm:cxn modelId="{429F2596-9263-451A-A51B-3BD8F2150C7F}" type="presParOf" srcId="{4C9BE8A3-1F42-4A94-970F-5C4C5A5895AD}" destId="{2431520F-1835-401A-829E-7889D80C4C0B}" srcOrd="2" destOrd="0" presId="urn:microsoft.com/office/officeart/2018/2/layout/IconVerticalSolidList"/>
    <dgm:cxn modelId="{842FAFF3-1B8C-4C7E-B4B6-A8D61D13FA92}" type="presParOf" srcId="{4C9BE8A3-1F42-4A94-970F-5C4C5A5895AD}" destId="{CD98E02E-54EB-4A67-85BE-863A80D84BEC}" srcOrd="3" destOrd="0" presId="urn:microsoft.com/office/officeart/2018/2/layout/IconVerticalSolidList"/>
    <dgm:cxn modelId="{F0E25046-81B9-4019-9646-DDC88B1AB937}" type="presParOf" srcId="{BD25E324-7A50-4875-91BD-51D341801080}" destId="{C1058D67-0399-46E8-B396-3ADB8A750F9D}" srcOrd="1" destOrd="0" presId="urn:microsoft.com/office/officeart/2018/2/layout/IconVerticalSolidList"/>
    <dgm:cxn modelId="{37C75CB7-DDB8-451F-97A8-15BEDACF1C61}" type="presParOf" srcId="{BD25E324-7A50-4875-91BD-51D341801080}" destId="{494EA8F7-DED3-4E4E-AC66-D9B9D443AA01}" srcOrd="2" destOrd="0" presId="urn:microsoft.com/office/officeart/2018/2/layout/IconVerticalSolidList"/>
    <dgm:cxn modelId="{F17D2D62-8D84-4971-906F-3D7B397B1201}" type="presParOf" srcId="{494EA8F7-DED3-4E4E-AC66-D9B9D443AA01}" destId="{BF03FC8D-37BD-4C73-9C2B-9715A524B7F1}" srcOrd="0" destOrd="0" presId="urn:microsoft.com/office/officeart/2018/2/layout/IconVerticalSolidList"/>
    <dgm:cxn modelId="{8CB69D1D-A62B-4710-986E-A236C9EEEB66}" type="presParOf" srcId="{494EA8F7-DED3-4E4E-AC66-D9B9D443AA01}" destId="{D1789D73-87F9-439D-90F1-1793E1D47FE3}" srcOrd="1" destOrd="0" presId="urn:microsoft.com/office/officeart/2018/2/layout/IconVerticalSolidList"/>
    <dgm:cxn modelId="{D38A8EA5-E327-4DAC-8E2B-D6F695722434}" type="presParOf" srcId="{494EA8F7-DED3-4E4E-AC66-D9B9D443AA01}" destId="{B4DD3347-8E13-4CE8-8AE6-CF1202AE933D}" srcOrd="2" destOrd="0" presId="urn:microsoft.com/office/officeart/2018/2/layout/IconVerticalSolidList"/>
    <dgm:cxn modelId="{D8C2AC87-1203-40B4-B7F7-96DBA73C7E34}" type="presParOf" srcId="{494EA8F7-DED3-4E4E-AC66-D9B9D443AA01}" destId="{1B4B4F7D-6305-48C9-805A-5FAD01560F42}" srcOrd="3" destOrd="0" presId="urn:microsoft.com/office/officeart/2018/2/layout/IconVerticalSolidList"/>
    <dgm:cxn modelId="{235CA796-B2E4-47B8-8EB3-4A236F40F85F}" type="presParOf" srcId="{BD25E324-7A50-4875-91BD-51D341801080}" destId="{A27D3BD1-D8AE-498A-A29B-40A6F29885D7}" srcOrd="3" destOrd="0" presId="urn:microsoft.com/office/officeart/2018/2/layout/IconVerticalSolidList"/>
    <dgm:cxn modelId="{A920B16C-B6EE-423E-92F1-0910234CA3B0}" type="presParOf" srcId="{BD25E324-7A50-4875-91BD-51D341801080}" destId="{3F4C0C19-6564-4103-A48D-58B82DFE81E2}" srcOrd="4" destOrd="0" presId="urn:microsoft.com/office/officeart/2018/2/layout/IconVerticalSolidList"/>
    <dgm:cxn modelId="{D02AA5E1-754E-48FD-BD9A-0B8E208F3AC6}" type="presParOf" srcId="{3F4C0C19-6564-4103-A48D-58B82DFE81E2}" destId="{E6BC901B-7B8F-4926-9F9F-84B735494ABA}" srcOrd="0" destOrd="0" presId="urn:microsoft.com/office/officeart/2018/2/layout/IconVerticalSolidList"/>
    <dgm:cxn modelId="{3182C606-BB8F-4990-9255-F70026309040}" type="presParOf" srcId="{3F4C0C19-6564-4103-A48D-58B82DFE81E2}" destId="{ED07DFB5-C503-4A52-A748-01D5D66DDB03}" srcOrd="1" destOrd="0" presId="urn:microsoft.com/office/officeart/2018/2/layout/IconVerticalSolidList"/>
    <dgm:cxn modelId="{FE0F8857-30A5-4F87-BAE8-C38E91BDEBC0}" type="presParOf" srcId="{3F4C0C19-6564-4103-A48D-58B82DFE81E2}" destId="{82BC8A42-08F4-4BFA-AA2A-F3BF6CC080A5}" srcOrd="2" destOrd="0" presId="urn:microsoft.com/office/officeart/2018/2/layout/IconVerticalSolidList"/>
    <dgm:cxn modelId="{A712272E-84BB-41B6-99A6-3F1AF1D0A6C5}" type="presParOf" srcId="{3F4C0C19-6564-4103-A48D-58B82DFE81E2}" destId="{6D7B9578-096F-402C-B10C-EE64D551B514}" srcOrd="3" destOrd="0" presId="urn:microsoft.com/office/officeart/2018/2/layout/IconVerticalSolidList"/>
    <dgm:cxn modelId="{21BB2D56-2756-4AD7-B414-A69FA0626AB7}" type="presParOf" srcId="{BD25E324-7A50-4875-91BD-51D341801080}" destId="{B177AE01-249A-4D27-8DD5-E013F1661CE2}" srcOrd="5" destOrd="0" presId="urn:microsoft.com/office/officeart/2018/2/layout/IconVerticalSolidList"/>
    <dgm:cxn modelId="{1FCB2391-915E-436C-AA58-0C328D7CECF9}" type="presParOf" srcId="{BD25E324-7A50-4875-91BD-51D341801080}" destId="{152E3227-CBD0-4277-9A67-2FF7E954D993}" srcOrd="6" destOrd="0" presId="urn:microsoft.com/office/officeart/2018/2/layout/IconVerticalSolidList"/>
    <dgm:cxn modelId="{CD7DA0BD-CE8F-4935-B609-F1F7E3183371}" type="presParOf" srcId="{152E3227-CBD0-4277-9A67-2FF7E954D993}" destId="{2A1DC5FC-648C-4E8F-A280-6B6E847F7932}" srcOrd="0" destOrd="0" presId="urn:microsoft.com/office/officeart/2018/2/layout/IconVerticalSolidList"/>
    <dgm:cxn modelId="{8B4F0739-ACF8-4232-A7E6-25BD310D2492}" type="presParOf" srcId="{152E3227-CBD0-4277-9A67-2FF7E954D993}" destId="{E3C3DA8F-4DE9-4F0C-94AF-5C129E48E38C}" srcOrd="1" destOrd="0" presId="urn:microsoft.com/office/officeart/2018/2/layout/IconVerticalSolidList"/>
    <dgm:cxn modelId="{BE01788E-1311-4F02-9B50-C5A96CCE8001}" type="presParOf" srcId="{152E3227-CBD0-4277-9A67-2FF7E954D993}" destId="{454B0E31-F97D-4774-A6A2-9E2206FB1361}" srcOrd="2" destOrd="0" presId="urn:microsoft.com/office/officeart/2018/2/layout/IconVerticalSolidList"/>
    <dgm:cxn modelId="{1BCB736B-5A6F-4BC7-A590-B687C82070D7}" type="presParOf" srcId="{152E3227-CBD0-4277-9A67-2FF7E954D993}" destId="{6701A0E7-7048-4522-8F05-F2498EE5EF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D66E4-7BEE-46BB-B028-53C9931D50D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719199-C908-4470-BE60-4E6BF1D978EB}">
      <dgm:prSet/>
      <dgm:spPr/>
      <dgm:t>
        <a:bodyPr/>
        <a:lstStyle/>
        <a:p>
          <a:r>
            <a:rPr lang="pl-PL" dirty="0">
              <a:latin typeface="Calibri Light" panose="020F0302020204030204"/>
            </a:rPr>
            <a:t>ból</a:t>
          </a:r>
          <a:endParaRPr lang="pl-PL" dirty="0"/>
        </a:p>
      </dgm:t>
    </dgm:pt>
    <dgm:pt modelId="{946E519A-C391-4A81-A65B-3CA8A98ABA09}" type="parTrans" cxnId="{C16D2244-2122-46C6-93D9-6D4AE386A024}">
      <dgm:prSet/>
      <dgm:spPr/>
      <dgm:t>
        <a:bodyPr/>
        <a:lstStyle/>
        <a:p>
          <a:endParaRPr lang="en-US"/>
        </a:p>
      </dgm:t>
    </dgm:pt>
    <dgm:pt modelId="{FC6239F5-676B-40C1-9455-A596970C4DB1}" type="sibTrans" cxnId="{C16D2244-2122-46C6-93D9-6D4AE386A024}">
      <dgm:prSet/>
      <dgm:spPr/>
      <dgm:t>
        <a:bodyPr/>
        <a:lstStyle/>
        <a:p>
          <a:endParaRPr lang="en-US"/>
        </a:p>
      </dgm:t>
    </dgm:pt>
    <dgm:pt modelId="{F3874633-A9BF-46BD-918C-A2C034385935}">
      <dgm:prSet/>
      <dgm:spPr/>
      <dgm:t>
        <a:bodyPr/>
        <a:lstStyle/>
        <a:p>
          <a:r>
            <a:rPr lang="pl-PL" dirty="0">
              <a:latin typeface="Calibri Light" panose="020F0302020204030204"/>
            </a:rPr>
            <a:t>cierpienie</a:t>
          </a:r>
          <a:endParaRPr lang="pl-PL" dirty="0"/>
        </a:p>
      </dgm:t>
    </dgm:pt>
    <dgm:pt modelId="{6FF4530F-2E6E-406F-88F3-48FCC8363B9D}" type="parTrans" cxnId="{AF76912E-D5FD-479C-90A4-E40AC154B5CA}">
      <dgm:prSet/>
      <dgm:spPr/>
      <dgm:t>
        <a:bodyPr/>
        <a:lstStyle/>
        <a:p>
          <a:endParaRPr lang="en-US"/>
        </a:p>
      </dgm:t>
    </dgm:pt>
    <dgm:pt modelId="{B5B36BD6-49C1-4AE6-B1C7-145B0348CF58}" type="sibTrans" cxnId="{AF76912E-D5FD-479C-90A4-E40AC154B5CA}">
      <dgm:prSet/>
      <dgm:spPr/>
      <dgm:t>
        <a:bodyPr/>
        <a:lstStyle/>
        <a:p>
          <a:endParaRPr lang="en-US"/>
        </a:p>
      </dgm:t>
    </dgm:pt>
    <dgm:pt modelId="{403825B1-8440-468C-AF60-CA24CDFB7955}">
      <dgm:prSet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Koszty opieki medycznej ?</a:t>
          </a:r>
          <a:endParaRPr lang="pl-PL" dirty="0"/>
        </a:p>
      </dgm:t>
    </dgm:pt>
    <dgm:pt modelId="{CFE989DB-04F2-4F24-AC1F-9F88C6A18768}" type="parTrans" cxnId="{EB5CF8E2-53F3-4BC8-BFCE-0A0F0BB65A6A}">
      <dgm:prSet/>
      <dgm:spPr/>
      <dgm:t>
        <a:bodyPr/>
        <a:lstStyle/>
        <a:p>
          <a:endParaRPr lang="en-US"/>
        </a:p>
      </dgm:t>
    </dgm:pt>
    <dgm:pt modelId="{564B723E-9C13-464B-8DB6-409980BDC24D}" type="sibTrans" cxnId="{EB5CF8E2-53F3-4BC8-BFCE-0A0F0BB65A6A}">
      <dgm:prSet/>
      <dgm:spPr/>
      <dgm:t>
        <a:bodyPr/>
        <a:lstStyle/>
        <a:p>
          <a:endParaRPr lang="en-US"/>
        </a:p>
      </dgm:t>
    </dgm:pt>
    <dgm:pt modelId="{183D7B88-17B5-45B9-B48B-FCFBA90DE35B}" type="pres">
      <dgm:prSet presAssocID="{795D66E4-7BEE-46BB-B028-53C9931D50D9}" presName="diagram" presStyleCnt="0">
        <dgm:presLayoutVars>
          <dgm:dir/>
          <dgm:resizeHandles val="exact"/>
        </dgm:presLayoutVars>
      </dgm:prSet>
      <dgm:spPr/>
    </dgm:pt>
    <dgm:pt modelId="{555BB141-B0B0-46CD-B84A-F3AD17A64789}" type="pres">
      <dgm:prSet presAssocID="{7B719199-C908-4470-BE60-4E6BF1D978EB}" presName="arrow" presStyleLbl="node1" presStyleIdx="0" presStyleCnt="3">
        <dgm:presLayoutVars>
          <dgm:bulletEnabled val="1"/>
        </dgm:presLayoutVars>
      </dgm:prSet>
      <dgm:spPr/>
    </dgm:pt>
    <dgm:pt modelId="{AE792C8D-953C-4B50-BD85-64154017EEBB}" type="pres">
      <dgm:prSet presAssocID="{F3874633-A9BF-46BD-918C-A2C034385935}" presName="arrow" presStyleLbl="node1" presStyleIdx="1" presStyleCnt="3">
        <dgm:presLayoutVars>
          <dgm:bulletEnabled val="1"/>
        </dgm:presLayoutVars>
      </dgm:prSet>
      <dgm:spPr/>
    </dgm:pt>
    <dgm:pt modelId="{A52DEDB8-FCE0-45E7-A1F5-BE243FABDFBC}" type="pres">
      <dgm:prSet presAssocID="{403825B1-8440-468C-AF60-CA24CDFB7955}" presName="arrow" presStyleLbl="node1" presStyleIdx="2" presStyleCnt="3">
        <dgm:presLayoutVars>
          <dgm:bulletEnabled val="1"/>
        </dgm:presLayoutVars>
      </dgm:prSet>
      <dgm:spPr/>
    </dgm:pt>
  </dgm:ptLst>
  <dgm:cxnLst>
    <dgm:cxn modelId="{AF76912E-D5FD-479C-90A4-E40AC154B5CA}" srcId="{795D66E4-7BEE-46BB-B028-53C9931D50D9}" destId="{F3874633-A9BF-46BD-918C-A2C034385935}" srcOrd="1" destOrd="0" parTransId="{6FF4530F-2E6E-406F-88F3-48FCC8363B9D}" sibTransId="{B5B36BD6-49C1-4AE6-B1C7-145B0348CF58}"/>
    <dgm:cxn modelId="{C16D2244-2122-46C6-93D9-6D4AE386A024}" srcId="{795D66E4-7BEE-46BB-B028-53C9931D50D9}" destId="{7B719199-C908-4470-BE60-4E6BF1D978EB}" srcOrd="0" destOrd="0" parTransId="{946E519A-C391-4A81-A65B-3CA8A98ABA09}" sibTransId="{FC6239F5-676B-40C1-9455-A596970C4DB1}"/>
    <dgm:cxn modelId="{FF03106B-75EA-4B20-B3E4-65733EEDD9FA}" type="presOf" srcId="{F3874633-A9BF-46BD-918C-A2C034385935}" destId="{AE792C8D-953C-4B50-BD85-64154017EEBB}" srcOrd="0" destOrd="0" presId="urn:microsoft.com/office/officeart/2005/8/layout/arrow5"/>
    <dgm:cxn modelId="{6E54B270-C4DA-4662-BBED-F06A27D2F30C}" type="presOf" srcId="{403825B1-8440-468C-AF60-CA24CDFB7955}" destId="{A52DEDB8-FCE0-45E7-A1F5-BE243FABDFBC}" srcOrd="0" destOrd="0" presId="urn:microsoft.com/office/officeart/2005/8/layout/arrow5"/>
    <dgm:cxn modelId="{48B90297-A7AD-40DB-B184-E555F80750C4}" type="presOf" srcId="{7B719199-C908-4470-BE60-4E6BF1D978EB}" destId="{555BB141-B0B0-46CD-B84A-F3AD17A64789}" srcOrd="0" destOrd="0" presId="urn:microsoft.com/office/officeart/2005/8/layout/arrow5"/>
    <dgm:cxn modelId="{898C209D-99F7-417E-BE10-19F28B8DAF3F}" type="presOf" srcId="{795D66E4-7BEE-46BB-B028-53C9931D50D9}" destId="{183D7B88-17B5-45B9-B48B-FCFBA90DE35B}" srcOrd="0" destOrd="0" presId="urn:microsoft.com/office/officeart/2005/8/layout/arrow5"/>
    <dgm:cxn modelId="{EB5CF8E2-53F3-4BC8-BFCE-0A0F0BB65A6A}" srcId="{795D66E4-7BEE-46BB-B028-53C9931D50D9}" destId="{403825B1-8440-468C-AF60-CA24CDFB7955}" srcOrd="2" destOrd="0" parTransId="{CFE989DB-04F2-4F24-AC1F-9F88C6A18768}" sibTransId="{564B723E-9C13-464B-8DB6-409980BDC24D}"/>
    <dgm:cxn modelId="{2B561E81-4C53-4F73-B9EB-22B876D7786D}" type="presParOf" srcId="{183D7B88-17B5-45B9-B48B-FCFBA90DE35B}" destId="{555BB141-B0B0-46CD-B84A-F3AD17A64789}" srcOrd="0" destOrd="0" presId="urn:microsoft.com/office/officeart/2005/8/layout/arrow5"/>
    <dgm:cxn modelId="{901C43E0-408C-4662-847F-395595C14EB8}" type="presParOf" srcId="{183D7B88-17B5-45B9-B48B-FCFBA90DE35B}" destId="{AE792C8D-953C-4B50-BD85-64154017EEBB}" srcOrd="1" destOrd="0" presId="urn:microsoft.com/office/officeart/2005/8/layout/arrow5"/>
    <dgm:cxn modelId="{0B8CC723-CA56-4570-96F2-85AF004012C6}" type="presParOf" srcId="{183D7B88-17B5-45B9-B48B-FCFBA90DE35B}" destId="{A52DEDB8-FCE0-45E7-A1F5-BE243FABDFBC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ABFE1-D2DB-405C-A565-A8BEBA6AC73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3DF7-883E-45BA-983A-86193A0B36B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>
              <a:latin typeface="Calibri Light" panose="020F0302020204030204"/>
            </a:rPr>
            <a:t>Majątkowa</a:t>
          </a:r>
          <a:endParaRPr lang="pl-PL" sz="5000" kern="1200" dirty="0"/>
        </a:p>
      </dsp:txBody>
      <dsp:txXfrm>
        <a:off x="696297" y="538547"/>
        <a:ext cx="4171627" cy="2590157"/>
      </dsp:txXfrm>
    </dsp:sp>
    <dsp:sp modelId="{CAC6BD83-D112-445E-80B3-94FC20D1775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AE93D-0614-4D02-8C87-2E34052D409B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>
              <a:latin typeface="Calibri Light" panose="020F0302020204030204"/>
            </a:rPr>
            <a:t>Niemajątkowa </a:t>
          </a:r>
          <a:endParaRPr lang="pl-PL" sz="5000" kern="1200" dirty="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B5FF3-8C02-4A3D-B1E7-6673BD9194D9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6EF66-C0F5-42F3-8F52-B5D5E373909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E02E-54EB-4A67-85BE-863A80D84BEC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Damnum</a:t>
          </a:r>
          <a:r>
            <a:rPr lang="pl-PL" sz="2200" kern="1200" dirty="0"/>
            <a:t> </a:t>
          </a:r>
          <a:r>
            <a:rPr lang="pl-PL" sz="2200" kern="1200" dirty="0" err="1"/>
            <a:t>emergens</a:t>
          </a:r>
          <a:endParaRPr lang="en-US" sz="2200" kern="1200" dirty="0" err="1"/>
        </a:p>
      </dsp:txBody>
      <dsp:txXfrm>
        <a:off x="1057183" y="1805"/>
        <a:ext cx="4124416" cy="915310"/>
      </dsp:txXfrm>
    </dsp:sp>
    <dsp:sp modelId="{BF03FC8D-37BD-4C73-9C2B-9715A524B7F1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89D73-87F9-439D-90F1-1793E1D47FE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B4F7D-6305-48C9-805A-5FAD01560F42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Zmniejszenie wartości aktywów</a:t>
          </a:r>
          <a:endParaRPr lang="pl-PL" sz="2200" kern="1200" dirty="0"/>
        </a:p>
      </dsp:txBody>
      <dsp:txXfrm>
        <a:off x="1057183" y="1145944"/>
        <a:ext cx="4124416" cy="915310"/>
      </dsp:txXfrm>
    </dsp:sp>
    <dsp:sp modelId="{E6BC901B-7B8F-4926-9F9F-84B735494ABA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7DFB5-C503-4A52-A748-01D5D66DDB0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B9578-096F-402C-B10C-EE64D551B514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Wydatki poniesione w celu odtworzenia dobra </a:t>
          </a:r>
          <a:endParaRPr lang="en-US" sz="2200" kern="1200" dirty="0" err="1">
            <a:latin typeface="Calibri Light" panose="020F0302020204030204"/>
          </a:endParaRPr>
        </a:p>
      </dsp:txBody>
      <dsp:txXfrm>
        <a:off x="1057183" y="2290082"/>
        <a:ext cx="4124416" cy="915310"/>
      </dsp:txXfrm>
    </dsp:sp>
    <dsp:sp modelId="{2A1DC5FC-648C-4E8F-A280-6B6E847F7932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3DA8F-4DE9-4F0C-94AF-5C129E48E38C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1A0E7-7048-4522-8F05-F2498EE5EF37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Pewna – brak spekulacji </a:t>
          </a:r>
          <a:endParaRPr lang="pl-PL" sz="2200" kern="1200" dirty="0"/>
        </a:p>
      </dsp:txBody>
      <dsp:txXfrm>
        <a:off x="1057183" y="3434221"/>
        <a:ext cx="4124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BB141-B0B0-46CD-B84A-F3AD17A64789}">
      <dsp:nvSpPr>
        <dsp:cNvPr id="0" name=""/>
        <dsp:cNvSpPr/>
      </dsp:nvSpPr>
      <dsp:spPr>
        <a:xfrm>
          <a:off x="1504131" y="666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ból</a:t>
          </a:r>
          <a:endParaRPr lang="pl-PL" sz="2200" kern="1200" dirty="0"/>
        </a:p>
      </dsp:txBody>
      <dsp:txXfrm>
        <a:off x="2047465" y="666"/>
        <a:ext cx="1086669" cy="1793003"/>
      </dsp:txXfrm>
    </dsp:sp>
    <dsp:sp modelId="{AE792C8D-953C-4B50-BD85-64154017EEBB}">
      <dsp:nvSpPr>
        <dsp:cNvPr id="0" name=""/>
        <dsp:cNvSpPr/>
      </dsp:nvSpPr>
      <dsp:spPr>
        <a:xfrm rot="7200000">
          <a:off x="2760831" y="2177334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cierpienie</a:t>
          </a:r>
          <a:endParaRPr lang="pl-PL" sz="2200" kern="1200" dirty="0"/>
        </a:p>
      </dsp:txBody>
      <dsp:txXfrm rot="-5400000">
        <a:off x="3115687" y="2815752"/>
        <a:ext cx="1793003" cy="1086669"/>
      </dsp:txXfrm>
    </dsp:sp>
    <dsp:sp modelId="{A52DEDB8-FCE0-45E7-A1F5-BE243FABDFBC}">
      <dsp:nvSpPr>
        <dsp:cNvPr id="0" name=""/>
        <dsp:cNvSpPr/>
      </dsp:nvSpPr>
      <dsp:spPr>
        <a:xfrm rot="14400000">
          <a:off x="247431" y="2177334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 Light" panose="020F0302020204030204"/>
            </a:rPr>
            <a:t>Koszty opieki medycznej ?</a:t>
          </a:r>
          <a:endParaRPr lang="pl-PL" sz="2200" kern="1200" dirty="0"/>
        </a:p>
      </dsp:txBody>
      <dsp:txXfrm rot="5400000">
        <a:off x="272909" y="2815752"/>
        <a:ext cx="1793003" cy="108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a typeface="Calibri Light"/>
                <a:cs typeface="Calibri Light"/>
              </a:rPr>
              <a:t>Szkoda w prawie własności intelektualnej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3C0B85-F2AE-C604-8F61-AA058F1E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 dirty="0">
                <a:ea typeface="Calibri Light"/>
                <a:cs typeface="Calibri Light"/>
              </a:rPr>
              <a:t>Szkoda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07B6F49-140F-4CC5-B8BF-AE188CEAB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8354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34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580F1-7A71-7655-0676-47058694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libri Light"/>
                <a:cs typeface="Calibri Light"/>
              </a:rPr>
              <a:t>Szkoda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2B299061-85FA-236C-81EE-483C5CE7B1E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FE36FE-6262-8140-704F-85652C315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>
                <a:cs typeface="Calibri"/>
              </a:rPr>
              <a:t>Lucrum</a:t>
            </a:r>
            <a:r>
              <a:rPr lang="pl-PL" dirty="0">
                <a:cs typeface="Calibri"/>
              </a:rPr>
              <a:t> </a:t>
            </a:r>
            <a:r>
              <a:rPr lang="pl-PL" err="1">
                <a:cs typeface="Calibri"/>
              </a:rPr>
              <a:t>cessans</a:t>
            </a:r>
            <a:endParaRPr lang="pl-PL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Nieuzyskanie pewnych przychodów przyszłych </a:t>
            </a:r>
            <a:endParaRPr lang="pl-PL" dirty="0">
              <a:ea typeface="Calibri" panose="020F0502020204030204"/>
              <a:cs typeface="Calibri"/>
            </a:endParaRPr>
          </a:p>
          <a:p>
            <a:r>
              <a:rPr lang="pl-PL" dirty="0">
                <a:cs typeface="Calibri"/>
              </a:rPr>
              <a:t>Szkoda przyszła ? </a:t>
            </a:r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48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pojazd, Pojazd lądowy, koło, na wolnym powietrzu&#10;&#10;Opis wygenerowany automatycznie">
            <a:extLst>
              <a:ext uri="{FF2B5EF4-FFF2-40B4-BE49-F238E27FC236}">
                <a16:creationId xmlns:a16="http://schemas.microsoft.com/office/drawing/2014/main" id="{F6411C0E-2E6C-DA8C-A744-FFEE72485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6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501D41-4F72-A474-3716-81D851A5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40092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cs typeface="Calibri Light"/>
              </a:rPr>
              <a:t>Damnum </a:t>
            </a:r>
            <a:r>
              <a:rPr lang="en-US" sz="4000" dirty="0" err="1">
                <a:cs typeface="Calibri Light"/>
              </a:rPr>
              <a:t>emergens</a:t>
            </a:r>
            <a:endParaRPr lang="en-US" sz="4000" dirty="0" err="1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0069B7-7115-D8ED-AF24-6ED455C3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4497378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Lucrum cessans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r>
              <a:rPr lang="en-US" sz="700" b="1" i="1" dirty="0">
                <a:solidFill>
                  <a:srgbClr val="ABA9A8"/>
                </a:solidFill>
                <a:latin typeface="Georgia"/>
                <a:cs typeface="Calibri"/>
              </a:rPr>
              <a:t>P</a:t>
            </a:r>
            <a:r>
              <a:rPr lang="en-US" sz="1100" b="1" i="1" dirty="0">
                <a:solidFill>
                  <a:srgbClr val="ABA9A8"/>
                </a:solidFill>
                <a:latin typeface="Georgia"/>
                <a:cs typeface="Calibri"/>
              </a:rPr>
              <a:t>hoto credit: DNAinfo/Nikki Lohr</a:t>
            </a:r>
            <a:endParaRPr lang="en-US" sz="11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19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CF06C-314F-04B1-FB38-3F4AAD15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libri Light"/>
                <a:cs typeface="Calibri Light"/>
              </a:rPr>
              <a:t>Szkoda niemajątkowa i majątkowa na osobie</a:t>
            </a:r>
          </a:p>
        </p:txBody>
      </p:sp>
      <p:pic>
        <p:nvPicPr>
          <p:cNvPr id="5" name="Symbol zastępczy zawartości 4" descr="Obraz zawierający obuwie, ubrania, ilustracja, kreskówka&#10;&#10;Opis wygenerowany automatycznie">
            <a:extLst>
              <a:ext uri="{FF2B5EF4-FFF2-40B4-BE49-F238E27FC236}">
                <a16:creationId xmlns:a16="http://schemas.microsoft.com/office/drawing/2014/main" id="{CDD33F00-7C18-946B-B8A8-523801773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650" y="1587009"/>
            <a:ext cx="4890725" cy="4838217"/>
          </a:xfrm>
        </p:spPr>
      </p:pic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257294D4-8C3E-1D69-FF52-7F32825C50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9980329"/>
              </p:ext>
            </p:extLst>
          </p:nvPr>
        </p:nvGraphicFramePr>
        <p:xfrm>
          <a:off x="6481119" y="2292436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732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4BD0D9-DD0B-2300-F3B6-87E93045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ea typeface="Calibri Light"/>
                <a:cs typeface="Calibri Light"/>
              </a:rPr>
              <a:t>Prawo autorskie</a:t>
            </a:r>
            <a:br>
              <a:rPr lang="pl-PL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pl-PL" dirty="0" err="1">
                <a:solidFill>
                  <a:srgbClr val="FFFFFF"/>
                </a:solidFill>
                <a:ea typeface="Calibri Light"/>
                <a:cs typeface="Calibri Light"/>
              </a:rPr>
              <a:t>majatkowe</a:t>
            </a:r>
            <a:endParaRPr lang="pl-PL" dirty="0" err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C260D-6E4C-AF71-25DE-9F547AF5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067" y="-373213"/>
            <a:ext cx="7533453" cy="8382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sz="2200" dirty="0">
                <a:ea typeface="+mn-lt"/>
                <a:cs typeface="+mn-lt"/>
              </a:rPr>
              <a:t>Art. 79. </a:t>
            </a:r>
            <a:r>
              <a:rPr lang="en" sz="2200" dirty="0" err="1">
                <a:ea typeface="+mn-lt"/>
                <a:cs typeface="+mn-lt"/>
              </a:rPr>
              <a:t>Katalog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roszczen</a:t>
            </a:r>
            <a:endParaRPr lang="pl-PL" sz="2200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2200" dirty="0">
                <a:ea typeface="+mn-lt"/>
                <a:cs typeface="+mn-lt"/>
              </a:rPr>
              <a:t>
1.  </a:t>
            </a:r>
            <a:r>
              <a:rPr lang="en" sz="2200" err="1">
                <a:ea typeface="+mn-lt"/>
                <a:cs typeface="+mn-lt"/>
              </a:rPr>
              <a:t>Uprawniony</a:t>
            </a:r>
            <a:r>
              <a:rPr lang="en" sz="2200" dirty="0">
                <a:ea typeface="+mn-lt"/>
                <a:cs typeface="+mn-lt"/>
              </a:rPr>
              <a:t>, </a:t>
            </a:r>
            <a:r>
              <a:rPr lang="en" sz="2200" err="1">
                <a:ea typeface="+mn-lt"/>
                <a:cs typeface="+mn-lt"/>
              </a:rPr>
              <a:t>którego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autorskie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prawa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majątkowe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zostały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naruszone</a:t>
            </a:r>
            <a:r>
              <a:rPr lang="en" sz="2200" dirty="0">
                <a:ea typeface="+mn-lt"/>
                <a:cs typeface="+mn-lt"/>
              </a:rPr>
              <a:t>, </a:t>
            </a:r>
            <a:r>
              <a:rPr lang="en" sz="2200" err="1">
                <a:ea typeface="+mn-lt"/>
                <a:cs typeface="+mn-lt"/>
              </a:rPr>
              <a:t>może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żądać</a:t>
            </a:r>
            <a:r>
              <a:rPr lang="en" sz="2200" dirty="0">
                <a:ea typeface="+mn-lt"/>
                <a:cs typeface="+mn-lt"/>
              </a:rPr>
              <a:t> od </a:t>
            </a:r>
            <a:r>
              <a:rPr lang="en" sz="2200" err="1">
                <a:ea typeface="+mn-lt"/>
                <a:cs typeface="+mn-lt"/>
              </a:rPr>
              <a:t>osoby</a:t>
            </a:r>
            <a:r>
              <a:rPr lang="en" sz="2200" dirty="0">
                <a:ea typeface="+mn-lt"/>
                <a:cs typeface="+mn-lt"/>
              </a:rPr>
              <a:t>, </a:t>
            </a:r>
            <a:r>
              <a:rPr lang="en" sz="2200" err="1">
                <a:ea typeface="+mn-lt"/>
                <a:cs typeface="+mn-lt"/>
              </a:rPr>
              <a:t>która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naruszyła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te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prawa</a:t>
            </a:r>
            <a:r>
              <a:rPr lang="en" sz="2200" dirty="0">
                <a:ea typeface="+mn-lt"/>
                <a:cs typeface="+mn-lt"/>
              </a:rPr>
              <a:t>:</a:t>
            </a: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1)  </a:t>
            </a:r>
            <a:r>
              <a:rPr lang="en" sz="2200" err="1">
                <a:ea typeface="+mn-lt"/>
                <a:cs typeface="+mn-lt"/>
              </a:rPr>
              <a:t>zaniechania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naruszania</a:t>
            </a:r>
            <a:r>
              <a:rPr lang="en" sz="2200" dirty="0">
                <a:ea typeface="+mn-lt"/>
                <a:cs typeface="+mn-lt"/>
              </a:rPr>
              <a:t>;</a:t>
            </a: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2)  </a:t>
            </a:r>
            <a:r>
              <a:rPr lang="en" sz="2200" err="1">
                <a:ea typeface="+mn-lt"/>
                <a:cs typeface="+mn-lt"/>
              </a:rPr>
              <a:t>usunięcia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skutków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err="1">
                <a:ea typeface="+mn-lt"/>
                <a:cs typeface="+mn-lt"/>
              </a:rPr>
              <a:t>naruszenia</a:t>
            </a:r>
            <a:r>
              <a:rPr lang="en" sz="2200" dirty="0">
                <a:ea typeface="+mn-lt"/>
                <a:cs typeface="+mn-lt"/>
              </a:rPr>
              <a:t>;</a:t>
            </a:r>
            <a:endParaRPr lang="en" sz="2200">
              <a:ea typeface="+mn-lt"/>
              <a:cs typeface="+mn-lt"/>
            </a:endParaRP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3) </a:t>
            </a:r>
            <a:r>
              <a:rPr lang="en" sz="2200" dirty="0" err="1">
                <a:ea typeface="+mn-lt"/>
                <a:cs typeface="+mn-lt"/>
              </a:rPr>
              <a:t>naprawienia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wyrządzonej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szkody</a:t>
            </a:r>
            <a:r>
              <a:rPr lang="en" sz="2200" dirty="0">
                <a:ea typeface="+mn-lt"/>
                <a:cs typeface="+mn-lt"/>
              </a:rPr>
              <a:t>:</a:t>
            </a:r>
            <a:endParaRPr lang="en" sz="2200">
              <a:ea typeface="+mn-lt"/>
              <a:cs typeface="+mn-lt"/>
            </a:endParaRP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a) </a:t>
            </a:r>
            <a:r>
              <a:rPr lang="en" sz="2200" dirty="0" err="1">
                <a:ea typeface="+mn-lt"/>
                <a:cs typeface="+mn-lt"/>
              </a:rPr>
              <a:t>na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zasadach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ogólnych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albo</a:t>
            </a:r>
            <a:endParaRPr lang="en" sz="2200" dirty="0">
              <a:ea typeface="+mn-lt"/>
              <a:cs typeface="+mn-lt"/>
            </a:endParaRP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b) 2 </a:t>
            </a:r>
            <a:r>
              <a:rPr lang="en" sz="2200" dirty="0" err="1">
                <a:ea typeface="+mn-lt"/>
                <a:cs typeface="+mn-lt"/>
              </a:rPr>
              <a:t>poprzez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zapłatę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sumy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pieniężnej</a:t>
            </a:r>
            <a:r>
              <a:rPr lang="en" sz="2200" dirty="0">
                <a:ea typeface="+mn-lt"/>
                <a:cs typeface="+mn-lt"/>
              </a:rPr>
              <a:t> w </a:t>
            </a:r>
            <a:r>
              <a:rPr lang="en" sz="2200" dirty="0" err="1">
                <a:ea typeface="+mn-lt"/>
                <a:cs typeface="+mn-lt"/>
              </a:rPr>
              <a:t>wysokości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odpowiadającej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dwukrotności</a:t>
            </a:r>
            <a:r>
              <a:rPr lang="en" sz="2200" dirty="0">
                <a:ea typeface="+mn-lt"/>
                <a:cs typeface="+mn-lt"/>
              </a:rPr>
              <a:t>, a w </a:t>
            </a:r>
            <a:r>
              <a:rPr lang="en" sz="2200" dirty="0" err="1">
                <a:ea typeface="+mn-lt"/>
                <a:cs typeface="+mn-lt"/>
              </a:rPr>
              <a:t>przypadku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gdy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naruszenie</a:t>
            </a:r>
            <a:r>
              <a:rPr lang="en" sz="2200" dirty="0">
                <a:ea typeface="+mn-lt"/>
                <a:cs typeface="+mn-lt"/>
              </a:rPr>
              <a:t> jest </a:t>
            </a:r>
            <a:r>
              <a:rPr lang="en" sz="2200" dirty="0" err="1">
                <a:ea typeface="+mn-lt"/>
                <a:cs typeface="+mn-lt"/>
              </a:rPr>
              <a:t>zawinione</a:t>
            </a:r>
            <a:r>
              <a:rPr lang="en" sz="2200" dirty="0">
                <a:ea typeface="+mn-lt"/>
                <a:cs typeface="+mn-lt"/>
              </a:rPr>
              <a:t> - </a:t>
            </a:r>
            <a:r>
              <a:rPr lang="en" sz="2200" dirty="0" err="1">
                <a:ea typeface="+mn-lt"/>
                <a:cs typeface="+mn-lt"/>
              </a:rPr>
              <a:t>trzykrotności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stosownego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wynagrodzenia</a:t>
            </a:r>
            <a:r>
              <a:rPr lang="en" sz="2200" dirty="0">
                <a:ea typeface="+mn-lt"/>
                <a:cs typeface="+mn-lt"/>
              </a:rPr>
              <a:t>, </a:t>
            </a:r>
            <a:r>
              <a:rPr lang="en" sz="2200" dirty="0" err="1">
                <a:ea typeface="+mn-lt"/>
                <a:cs typeface="+mn-lt"/>
              </a:rPr>
              <a:t>które</a:t>
            </a:r>
            <a:r>
              <a:rPr lang="en" sz="2200" dirty="0">
                <a:ea typeface="+mn-lt"/>
                <a:cs typeface="+mn-lt"/>
              </a:rPr>
              <a:t> w </a:t>
            </a:r>
            <a:r>
              <a:rPr lang="en" sz="2200" dirty="0" err="1">
                <a:ea typeface="+mn-lt"/>
                <a:cs typeface="+mn-lt"/>
              </a:rPr>
              <a:t>chwili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jego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dochodzenia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byłoby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należne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tytułem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udzielenia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przez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uprawnionego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zgody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na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korzystanie</a:t>
            </a:r>
            <a:r>
              <a:rPr lang="en" sz="2200" dirty="0">
                <a:ea typeface="+mn-lt"/>
                <a:cs typeface="+mn-lt"/>
              </a:rPr>
              <a:t> z </a:t>
            </a:r>
            <a:r>
              <a:rPr lang="en" sz="2200" dirty="0" err="1">
                <a:ea typeface="+mn-lt"/>
                <a:cs typeface="+mn-lt"/>
              </a:rPr>
              <a:t>utworu</a:t>
            </a:r>
            <a:r>
              <a:rPr lang="en" sz="2200" dirty="0">
                <a:ea typeface="+mn-lt"/>
                <a:cs typeface="+mn-lt"/>
              </a:rPr>
              <a:t>;</a:t>
            </a:r>
          </a:p>
          <a:p>
            <a:pPr>
              <a:buNone/>
            </a:pPr>
            <a:r>
              <a:rPr lang="en" sz="2200" dirty="0">
                <a:ea typeface="+mn-lt"/>
                <a:cs typeface="+mn-lt"/>
              </a:rPr>
              <a:t>4) </a:t>
            </a:r>
            <a:r>
              <a:rPr lang="en" sz="2200" dirty="0" err="1">
                <a:ea typeface="+mn-lt"/>
                <a:cs typeface="+mn-lt"/>
              </a:rPr>
              <a:t>wydania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uzyskanych</a:t>
            </a:r>
            <a:r>
              <a:rPr lang="en" sz="2200" dirty="0">
                <a:ea typeface="+mn-lt"/>
                <a:cs typeface="+mn-lt"/>
              </a:rPr>
              <a:t> </a:t>
            </a:r>
            <a:r>
              <a:rPr lang="en" sz="2200" dirty="0" err="1">
                <a:ea typeface="+mn-lt"/>
                <a:cs typeface="+mn-lt"/>
              </a:rPr>
              <a:t>korzyści</a:t>
            </a:r>
            <a:r>
              <a:rPr lang="en" sz="22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69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2CD56F-A4AC-3C15-76DF-373BA3A9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 dirty="0">
                <a:solidFill>
                  <a:srgbClr val="FFFFFF"/>
                </a:solidFill>
                <a:cs typeface="Calibri Light"/>
              </a:rPr>
              <a:t> Trybunał Konstytucyjny 2015 </a:t>
            </a:r>
            <a:r>
              <a:rPr lang="pl-PL" sz="4000" dirty="0">
                <a:solidFill>
                  <a:srgbClr val="FFFFFF"/>
                </a:solidFill>
                <a:ea typeface="+mj-lt"/>
                <a:cs typeface="+mj-lt"/>
              </a:rPr>
              <a:t>sygn. akt SK 32/14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D23FD-4C70-E997-2135-F586963A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" dirty="0">
                <a:ea typeface="+mn-lt"/>
                <a:cs typeface="+mn-lt"/>
              </a:rPr>
              <a:t>Art. 79</a:t>
            </a:r>
          </a:p>
          <a:p>
            <a:pPr marL="0" indent="0">
              <a:buNone/>
            </a:pPr>
            <a:r>
              <a:rPr lang="en" sz="2000" dirty="0">
                <a:latin typeface="TimesNewRomanPSMT"/>
                <a:ea typeface="Calibri"/>
                <a:cs typeface="Calibri"/>
              </a:rPr>
              <a:t> </a:t>
            </a:r>
            <a:r>
              <a:rPr lang="en" sz="2400" dirty="0">
                <a:ea typeface="+mn-lt"/>
                <a:cs typeface="+mn-lt"/>
              </a:rPr>
              <a:t>w </a:t>
            </a:r>
            <a:r>
              <a:rPr lang="en" sz="2400" err="1">
                <a:ea typeface="+mn-lt"/>
                <a:cs typeface="+mn-lt"/>
              </a:rPr>
              <a:t>zakresie</a:t>
            </a:r>
            <a:r>
              <a:rPr lang="en" sz="2400" dirty="0">
                <a:ea typeface="+mn-lt"/>
                <a:cs typeface="+mn-lt"/>
              </a:rPr>
              <a:t>, w </a:t>
            </a:r>
            <a:r>
              <a:rPr lang="en" sz="2400" err="1">
                <a:ea typeface="+mn-lt"/>
                <a:cs typeface="+mn-lt"/>
              </a:rPr>
              <a:t>jakim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uprawniony</a:t>
            </a:r>
            <a:r>
              <a:rPr lang="en" sz="2400" dirty="0">
                <a:ea typeface="+mn-lt"/>
                <a:cs typeface="+mn-lt"/>
              </a:rPr>
              <a:t>, </a:t>
            </a:r>
            <a:r>
              <a:rPr lang="en" sz="2400" err="1">
                <a:ea typeface="+mn-lt"/>
                <a:cs typeface="+mn-lt"/>
              </a:rPr>
              <a:t>którego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autorskie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prawa</a:t>
            </a:r>
            <a:r>
              <a:rPr lang="en" sz="2400" dirty="0">
                <a:ea typeface="+mn-lt"/>
                <a:cs typeface="+mn-lt"/>
              </a:rPr>
              <a:t> </a:t>
            </a:r>
            <a:r>
              <a:rPr lang="en" sz="2400" err="1">
                <a:ea typeface="+mn-lt"/>
                <a:cs typeface="+mn-lt"/>
              </a:rPr>
              <a:t>majątkowe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zostały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naruszone</a:t>
            </a:r>
            <a:r>
              <a:rPr lang="en" sz="2400" dirty="0">
                <a:ea typeface="+mn-lt"/>
                <a:cs typeface="+mn-lt"/>
              </a:rPr>
              <a:t>, </a:t>
            </a:r>
            <a:r>
              <a:rPr lang="en" sz="2400" err="1">
                <a:ea typeface="+mn-lt"/>
                <a:cs typeface="+mn-lt"/>
              </a:rPr>
              <a:t>może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żądać</a:t>
            </a:r>
            <a:r>
              <a:rPr lang="en" sz="2400" dirty="0">
                <a:ea typeface="+mn-lt"/>
                <a:cs typeface="+mn-lt"/>
              </a:rPr>
              <a:t> od </a:t>
            </a:r>
            <a:r>
              <a:rPr lang="en" sz="2400" err="1">
                <a:ea typeface="+mn-lt"/>
                <a:cs typeface="+mn-lt"/>
              </a:rPr>
              <a:t>osoby</a:t>
            </a:r>
            <a:r>
              <a:rPr lang="en" sz="2400" dirty="0">
                <a:ea typeface="+mn-lt"/>
                <a:cs typeface="+mn-lt"/>
              </a:rPr>
              <a:t>, </a:t>
            </a:r>
            <a:r>
              <a:rPr lang="en" sz="2400" err="1">
                <a:ea typeface="+mn-lt"/>
                <a:cs typeface="+mn-lt"/>
              </a:rPr>
              <a:t>która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naruszyła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te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prawa</a:t>
            </a:r>
            <a:r>
              <a:rPr lang="en" sz="2400" dirty="0">
                <a:ea typeface="+mn-lt"/>
                <a:cs typeface="+mn-lt"/>
              </a:rPr>
              <a:t>, </a:t>
            </a:r>
            <a:r>
              <a:rPr lang="en" sz="2400" err="1">
                <a:ea typeface="+mn-lt"/>
                <a:cs typeface="+mn-lt"/>
              </a:rPr>
              <a:t>naprawienia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wyrządzonej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szkody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poprzez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zapłatę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sumy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pieniężnej</a:t>
            </a:r>
            <a:r>
              <a:rPr lang="en" sz="2400" dirty="0">
                <a:ea typeface="+mn-lt"/>
                <a:cs typeface="+mn-lt"/>
              </a:rPr>
              <a:t> w </a:t>
            </a:r>
            <a:r>
              <a:rPr lang="en" sz="2400" err="1">
                <a:ea typeface="+mn-lt"/>
                <a:cs typeface="+mn-lt"/>
              </a:rPr>
              <a:t>wysokości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odpowiadającej</a:t>
            </a:r>
            <a:r>
              <a:rPr lang="en" sz="2400" dirty="0">
                <a:ea typeface="+mn-lt"/>
                <a:cs typeface="+mn-lt"/>
              </a:rPr>
              <a:t> – w </a:t>
            </a:r>
            <a:r>
              <a:rPr lang="en" sz="2400" err="1">
                <a:ea typeface="+mn-lt"/>
                <a:cs typeface="+mn-lt"/>
              </a:rPr>
              <a:t>przypadku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gdy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naruszenie</a:t>
            </a:r>
            <a:r>
              <a:rPr lang="en" sz="2400" dirty="0">
                <a:ea typeface="+mn-lt"/>
                <a:cs typeface="+mn-lt"/>
              </a:rPr>
              <a:t> jest </a:t>
            </a:r>
            <a:r>
              <a:rPr lang="en" sz="2400" err="1">
                <a:ea typeface="+mn-lt"/>
                <a:cs typeface="+mn-lt"/>
              </a:rPr>
              <a:t>zawinione</a:t>
            </a:r>
            <a:r>
              <a:rPr lang="en" sz="2400" dirty="0">
                <a:ea typeface="+mn-lt"/>
                <a:cs typeface="+mn-lt"/>
              </a:rPr>
              <a:t> – </a:t>
            </a:r>
            <a:r>
              <a:rPr lang="en" sz="2400" err="1">
                <a:ea typeface="+mn-lt"/>
                <a:cs typeface="+mn-lt"/>
              </a:rPr>
              <a:t>trzykrotności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stosownego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wynagrodzenia</a:t>
            </a:r>
            <a:r>
              <a:rPr lang="en" sz="2400" dirty="0">
                <a:ea typeface="+mn-lt"/>
                <a:cs typeface="+mn-lt"/>
              </a:rPr>
              <a:t>, </a:t>
            </a:r>
            <a:r>
              <a:rPr lang="en" sz="2400" err="1">
                <a:ea typeface="+mn-lt"/>
                <a:cs typeface="+mn-lt"/>
              </a:rPr>
              <a:t>które</a:t>
            </a:r>
            <a:r>
              <a:rPr lang="en" sz="2400" dirty="0">
                <a:ea typeface="+mn-lt"/>
                <a:cs typeface="+mn-lt"/>
              </a:rPr>
              <a:t> w </a:t>
            </a:r>
            <a:r>
              <a:rPr lang="en" sz="2400" err="1">
                <a:ea typeface="+mn-lt"/>
                <a:cs typeface="+mn-lt"/>
              </a:rPr>
              <a:t>chwili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jego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dochodzenia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byłoby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należne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tytułem</a:t>
            </a:r>
            <a:r>
              <a:rPr lang="en" sz="2400" dirty="0">
                <a:ea typeface="+mn-lt"/>
                <a:cs typeface="+mn-lt"/>
              </a:rPr>
              <a:t> </a:t>
            </a:r>
            <a:r>
              <a:rPr lang="en" sz="2400" err="1">
                <a:ea typeface="+mn-lt"/>
                <a:cs typeface="+mn-lt"/>
              </a:rPr>
              <a:t>udzielenia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przez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uprawnionego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zgody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na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korzystanie</a:t>
            </a:r>
            <a:r>
              <a:rPr lang="en" sz="2400" dirty="0">
                <a:ea typeface="+mn-lt"/>
                <a:cs typeface="+mn-lt"/>
              </a:rPr>
              <a:t> z </a:t>
            </a:r>
            <a:r>
              <a:rPr lang="en" sz="2400" err="1">
                <a:ea typeface="+mn-lt"/>
                <a:cs typeface="+mn-lt"/>
              </a:rPr>
              <a:t>utworu</a:t>
            </a:r>
            <a:r>
              <a:rPr lang="en" sz="2400" dirty="0">
                <a:ea typeface="+mn-lt"/>
                <a:cs typeface="+mn-lt"/>
              </a:rPr>
              <a:t>, jest </a:t>
            </a:r>
            <a:r>
              <a:rPr lang="en" sz="2400" err="1">
                <a:ea typeface="+mn-lt"/>
                <a:cs typeface="+mn-lt"/>
              </a:rPr>
              <a:t>niezgodny</a:t>
            </a:r>
            <a:r>
              <a:rPr lang="en" sz="2400" dirty="0">
                <a:ea typeface="+mn-lt"/>
                <a:cs typeface="+mn-lt"/>
              </a:rPr>
              <a:t> z art. 64 </a:t>
            </a:r>
            <a:r>
              <a:rPr lang="en" sz="2400" err="1">
                <a:ea typeface="+mn-lt"/>
                <a:cs typeface="+mn-lt"/>
              </a:rPr>
              <a:t>ust</a:t>
            </a:r>
            <a:r>
              <a:rPr lang="en" sz="2400" dirty="0">
                <a:ea typeface="+mn-lt"/>
                <a:cs typeface="+mn-lt"/>
              </a:rPr>
              <a:t>. 1 </a:t>
            </a:r>
            <a:r>
              <a:rPr lang="en" sz="2400" err="1">
                <a:ea typeface="+mn-lt"/>
                <a:cs typeface="+mn-lt"/>
              </a:rPr>
              <a:t>i</a:t>
            </a:r>
            <a:r>
              <a:rPr lang="en" sz="2400" dirty="0">
                <a:ea typeface="+mn-lt"/>
                <a:cs typeface="+mn-lt"/>
              </a:rPr>
              <a:t> 2 w </a:t>
            </a:r>
            <a:r>
              <a:rPr lang="en" sz="2400" err="1">
                <a:ea typeface="+mn-lt"/>
                <a:cs typeface="+mn-lt"/>
              </a:rPr>
              <a:t>związku</a:t>
            </a:r>
            <a:r>
              <a:rPr lang="en" sz="2400" dirty="0">
                <a:ea typeface="+mn-lt"/>
                <a:cs typeface="+mn-lt"/>
              </a:rPr>
              <a:t> z art. 31 </a:t>
            </a:r>
            <a:r>
              <a:rPr lang="en" sz="2400" err="1">
                <a:ea typeface="+mn-lt"/>
                <a:cs typeface="+mn-lt"/>
              </a:rPr>
              <a:t>ust</a:t>
            </a:r>
            <a:r>
              <a:rPr lang="en" sz="2400" dirty="0">
                <a:ea typeface="+mn-lt"/>
                <a:cs typeface="+mn-lt"/>
              </a:rPr>
              <a:t>. 3 w </a:t>
            </a:r>
            <a:r>
              <a:rPr lang="en" sz="2400" err="1">
                <a:ea typeface="+mn-lt"/>
                <a:cs typeface="+mn-lt"/>
              </a:rPr>
              <a:t>związku</a:t>
            </a:r>
            <a:r>
              <a:rPr lang="en" sz="2400" dirty="0">
                <a:ea typeface="+mn-lt"/>
                <a:cs typeface="+mn-lt"/>
              </a:rPr>
              <a:t> z art. 2 </a:t>
            </a:r>
            <a:r>
              <a:rPr lang="en" sz="2400" err="1">
                <a:ea typeface="+mn-lt"/>
                <a:cs typeface="+mn-lt"/>
              </a:rPr>
              <a:t>Konstytucji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Rzeczypospolitej</a:t>
            </a:r>
            <a:r>
              <a:rPr lang="en" sz="2400" dirty="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Polskiej</a:t>
            </a:r>
            <a:r>
              <a:rPr lang="en" sz="2400" dirty="0">
                <a:ea typeface="+mn-lt"/>
                <a:cs typeface="+mn-lt"/>
              </a:rPr>
              <a:t>.</a:t>
            </a:r>
            <a:endParaRPr lang="en" sz="2400">
              <a:ea typeface="Calibri"/>
              <a:cs typeface="Calibri"/>
            </a:endParaRPr>
          </a:p>
          <a:p>
            <a:endParaRPr lang="en" sz="4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47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C212C5-F3C6-1EE8-0D36-1FB9173D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3700" dirty="0">
                <a:ea typeface="Calibri Light"/>
                <a:cs typeface="Calibri Light"/>
              </a:rPr>
              <a:t>Udowodnienie wysokości szkody </a:t>
            </a:r>
            <a:r>
              <a:rPr lang="pl-PL" sz="3700" dirty="0" err="1">
                <a:ea typeface="Calibri Light"/>
                <a:cs typeface="Calibri Light"/>
              </a:rPr>
              <a:t>kpc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96595-D549-CDCD-2570-E32D2284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sz="2000" dirty="0">
                <a:ea typeface="+mn-lt"/>
                <a:cs typeface="+mn-lt"/>
              </a:rPr>
              <a:t>Art. 479/93. </a:t>
            </a:r>
            <a:endParaRPr lang="pl-PL" sz="2000" dirty="0">
              <a:ea typeface="+mn-lt"/>
              <a:cs typeface="+mn-lt"/>
            </a:endParaRPr>
          </a:p>
          <a:p>
            <a:r>
              <a:rPr lang="en" sz="2000" dirty="0">
                <a:ea typeface="+mn-lt"/>
                <a:cs typeface="+mn-lt"/>
              </a:rPr>
              <a:t>
</a:t>
            </a:r>
            <a:r>
              <a:rPr lang="en" sz="2400">
                <a:latin typeface="Times"/>
                <a:ea typeface="+mn-lt"/>
                <a:cs typeface="Times"/>
              </a:rPr>
              <a:t>Jeżeli w sprawie o naruszenie sąd uzna, że ścisłe udowodnienie wysokości żądania jest niemożliwe, nader utrudnione lub oczywiście niecelowe, może w wyroku zasądzić odpowiednią sumę według swojej oceny opartej na roz- ważeniu wszystkich okoliczności sprawy.</a:t>
            </a:r>
            <a:endParaRPr lang="en" sz="2400">
              <a:ea typeface="+mn-lt"/>
              <a:cs typeface="+mn-lt"/>
            </a:endParaRPr>
          </a:p>
          <a:p>
            <a:endParaRPr lang="en" sz="4000" dirty="0">
              <a:ea typeface="Calibri"/>
              <a:cs typeface="Calibri"/>
            </a:endParaRP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E32E8E41-1F8A-C7DA-0E09-0647C865B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" b="14166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4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014EE6-3064-C7FA-E85C-17BBDE2D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27" y="-67518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pl-PL" sz="4000" dirty="0">
                <a:cs typeface="Calibri Light"/>
              </a:rPr>
              <a:t>Wyjawienie lub wydanie dowodu przez pozwanego</a:t>
            </a:r>
            <a:endParaRPr lang="pl-PL" sz="4000" dirty="0">
              <a:ea typeface="Calibri Ligh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954F7-0BC3-7B8F-7193-313400A6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0" y="1332067"/>
            <a:ext cx="6723158" cy="52552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" sz="4000" dirty="0">
                <a:ea typeface="+mn-lt"/>
                <a:cs typeface="+mn-lt"/>
              </a:rPr>
              <a:t>Art. 479/106 kpc</a:t>
            </a:r>
            <a:r>
              <a:rPr lang="en" sz="6000" dirty="0">
                <a:ea typeface="+mn-lt"/>
                <a:cs typeface="+mn-lt"/>
              </a:rPr>
              <a:t>
</a:t>
            </a:r>
            <a:r>
              <a:rPr lang="en" dirty="0">
                <a:latin typeface="Times"/>
                <a:ea typeface="+mn-lt"/>
                <a:cs typeface="Times"/>
              </a:rPr>
              <a:t>W </a:t>
            </a:r>
            <a:r>
              <a:rPr lang="en" err="1">
                <a:latin typeface="Times"/>
                <a:ea typeface="+mn-lt"/>
                <a:cs typeface="Times"/>
              </a:rPr>
              <a:t>sprawie</a:t>
            </a:r>
            <a:r>
              <a:rPr lang="en" dirty="0">
                <a:latin typeface="Times"/>
                <a:ea typeface="+mn-lt"/>
                <a:cs typeface="Times"/>
              </a:rPr>
              <a:t> o </a:t>
            </a:r>
            <a:r>
              <a:rPr lang="en" err="1">
                <a:latin typeface="Times"/>
                <a:ea typeface="+mn-lt"/>
                <a:cs typeface="Times"/>
              </a:rPr>
              <a:t>naruszenie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prawa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własności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intelektualnej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powód</a:t>
            </a:r>
            <a:r>
              <a:rPr lang="en" dirty="0">
                <a:latin typeface="Times"/>
                <a:ea typeface="+mn-lt"/>
                <a:cs typeface="Times"/>
              </a:rPr>
              <a:t>, </a:t>
            </a:r>
            <a:r>
              <a:rPr lang="en" err="1">
                <a:latin typeface="Times"/>
                <a:ea typeface="+mn-lt"/>
                <a:cs typeface="Times"/>
              </a:rPr>
              <a:t>który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uprawdopodobnił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roszczenie</a:t>
            </a:r>
            <a:r>
              <a:rPr lang="en" dirty="0">
                <a:latin typeface="Times"/>
                <a:ea typeface="+mn-lt"/>
                <a:cs typeface="Times"/>
              </a:rPr>
              <a:t>, </a:t>
            </a:r>
            <a:r>
              <a:rPr lang="en" err="1">
                <a:latin typeface="Times"/>
                <a:ea typeface="+mn-lt"/>
                <a:cs typeface="Times"/>
              </a:rPr>
              <a:t>może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żądać</a:t>
            </a:r>
            <a:r>
              <a:rPr lang="en" dirty="0">
                <a:latin typeface="Times"/>
                <a:ea typeface="+mn-lt"/>
                <a:cs typeface="Times"/>
              </a:rPr>
              <a:t>, aby </a:t>
            </a:r>
            <a:r>
              <a:rPr lang="en" err="1">
                <a:latin typeface="Times"/>
                <a:ea typeface="+mn-lt"/>
                <a:cs typeface="Times"/>
              </a:rPr>
              <a:t>pozwany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wyjawił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lub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wydał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środek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dowodowy</a:t>
            </a:r>
            <a:r>
              <a:rPr lang="en" dirty="0">
                <a:latin typeface="Times"/>
                <a:ea typeface="+mn-lt"/>
                <a:cs typeface="Times"/>
              </a:rPr>
              <a:t>, </a:t>
            </a:r>
            <a:r>
              <a:rPr lang="en" err="1">
                <a:latin typeface="Times"/>
                <a:ea typeface="+mn-lt"/>
                <a:cs typeface="Times"/>
              </a:rPr>
              <a:t>którym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dysponuje</a:t>
            </a:r>
            <a:r>
              <a:rPr lang="en" dirty="0">
                <a:latin typeface="Times"/>
                <a:ea typeface="+mn-lt"/>
                <a:cs typeface="Times"/>
              </a:rPr>
              <a:t>, w </a:t>
            </a:r>
            <a:r>
              <a:rPr lang="en" err="1">
                <a:latin typeface="Times"/>
                <a:ea typeface="+mn-lt"/>
                <a:cs typeface="Times"/>
              </a:rPr>
              <a:t>szczególności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dokumenty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bankowe</a:t>
            </a:r>
            <a:r>
              <a:rPr lang="en" dirty="0">
                <a:latin typeface="Times"/>
                <a:ea typeface="+mn-lt"/>
                <a:cs typeface="Times"/>
              </a:rPr>
              <a:t>, </a:t>
            </a:r>
            <a:r>
              <a:rPr lang="en" err="1">
                <a:latin typeface="Times"/>
                <a:ea typeface="+mn-lt"/>
                <a:cs typeface="Times"/>
              </a:rPr>
              <a:t>finansowe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lub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handlowe</a:t>
            </a:r>
            <a:r>
              <a:rPr lang="en" dirty="0">
                <a:latin typeface="Times"/>
                <a:ea typeface="+mn-lt"/>
                <a:cs typeface="Times"/>
              </a:rPr>
              <a:t>, </a:t>
            </a:r>
            <a:r>
              <a:rPr lang="en" err="1">
                <a:latin typeface="Times"/>
                <a:ea typeface="+mn-lt"/>
                <a:cs typeface="Times"/>
              </a:rPr>
              <a:t>służące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ujawnieniu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i</a:t>
            </a:r>
            <a:r>
              <a:rPr lang="en" dirty="0">
                <a:latin typeface="Times"/>
                <a:ea typeface="+mn-lt"/>
                <a:cs typeface="Times"/>
              </a:rPr>
              <a:t> </a:t>
            </a:r>
            <a:r>
              <a:rPr lang="en" err="1">
                <a:latin typeface="Times"/>
                <a:ea typeface="+mn-lt"/>
                <a:cs typeface="Times"/>
              </a:rPr>
              <a:t>udowodnieniu</a:t>
            </a:r>
            <a:r>
              <a:rPr lang="en" dirty="0">
                <a:latin typeface="Times"/>
                <a:ea typeface="+mn-lt"/>
                <a:cs typeface="Times"/>
              </a:rPr>
              <a:t> </a:t>
            </a:r>
            <a:r>
              <a:rPr lang="en" err="1">
                <a:latin typeface="Times"/>
                <a:ea typeface="+mn-lt"/>
                <a:cs typeface="Times"/>
              </a:rPr>
              <a:t>faktów</a:t>
            </a:r>
            <a:r>
              <a:rPr lang="en" dirty="0">
                <a:latin typeface="Times"/>
                <a:ea typeface="+mn-lt"/>
                <a:cs typeface="Times"/>
              </a:rPr>
              <a:t>.</a:t>
            </a:r>
            <a:endParaRPr lang="en">
              <a:ea typeface="+mn-lt"/>
              <a:cs typeface="+mn-lt"/>
            </a:endParaRPr>
          </a:p>
          <a:p>
            <a:endParaRPr lang="en" sz="3200" dirty="0">
              <a:ea typeface="Calibri"/>
              <a:cs typeface="Calibri"/>
            </a:endParaRPr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CA70E119-9249-A3BF-0E2E-F3BFE2AF0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7" r="43672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1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Szkoda w prawie własności intelektualnej</vt:lpstr>
      <vt:lpstr>Szkoda</vt:lpstr>
      <vt:lpstr>Szkoda</vt:lpstr>
      <vt:lpstr>Damnum emergens</vt:lpstr>
      <vt:lpstr>Szkoda niemajątkowa i majątkowa na osobie</vt:lpstr>
      <vt:lpstr>Prawo autorskie majatkowe</vt:lpstr>
      <vt:lpstr> Trybunał Konstytucyjny 2015 sygn. akt SK 32/14</vt:lpstr>
      <vt:lpstr>Udowodnienie wysokości szkody kpc</vt:lpstr>
      <vt:lpstr>Wyjawienie lub wydanie dowodu przez pozwanego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227</cp:revision>
  <dcterms:created xsi:type="dcterms:W3CDTF">2023-10-22T10:30:36Z</dcterms:created>
  <dcterms:modified xsi:type="dcterms:W3CDTF">2024-05-21T08:17:37Z</dcterms:modified>
</cp:coreProperties>
</file>