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handoutMasterIdLst>
    <p:handoutMasterId r:id="rId21"/>
  </p:handoutMasterIdLst>
  <p:sldIdLst>
    <p:sldId id="306" r:id="rId5"/>
    <p:sldId id="307" r:id="rId6"/>
    <p:sldId id="308" r:id="rId7"/>
    <p:sldId id="309" r:id="rId8"/>
    <p:sldId id="304" r:id="rId9"/>
    <p:sldId id="314" r:id="rId10"/>
    <p:sldId id="294" r:id="rId11"/>
    <p:sldId id="318" r:id="rId12"/>
    <p:sldId id="319" r:id="rId13"/>
    <p:sldId id="316" r:id="rId14"/>
    <p:sldId id="305" r:id="rId15"/>
    <p:sldId id="315" r:id="rId16"/>
    <p:sldId id="310" r:id="rId17"/>
    <p:sldId id="311" r:id="rId18"/>
    <p:sldId id="312" r:id="rId19"/>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64" d="100"/>
          <a:sy n="64" d="100"/>
        </p:scale>
        <p:origin x="748" y="4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5A27AB6-8036-4355-ACB3-21EFA56C86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45EC3737-EFE5-4775-8C29-CABA7AECA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D0E0BC-85B5-4181-B993-B7D94166F6B8}" type="datetime1">
              <a:rPr lang="pl-PL" smtClean="0"/>
              <a:t>06.03.2023</a:t>
            </a:fld>
            <a:endParaRPr lang="pl-PL" dirty="0"/>
          </a:p>
        </p:txBody>
      </p:sp>
      <p:sp>
        <p:nvSpPr>
          <p:cNvPr id="4" name="Symbol zastępczy stopki 3">
            <a:extLst>
              <a:ext uri="{FF2B5EF4-FFF2-40B4-BE49-F238E27FC236}">
                <a16:creationId xmlns:a16="http://schemas.microsoft.com/office/drawing/2014/main" id="{00AD6E36-80AF-4D19-A511-AAE38EBE3C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AC5068D1-7F47-437B-BFB2-1DD0DB6226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12E7D5-BB3B-457A-B049-E81E06B85F0F}" type="slidenum">
              <a:rPr lang="pl-PL" smtClean="0"/>
              <a:t>‹#›</a:t>
            </a:fld>
            <a:endParaRPr lang="pl-PL"/>
          </a:p>
        </p:txBody>
      </p:sp>
    </p:spTree>
    <p:extLst>
      <p:ext uri="{BB962C8B-B14F-4D97-AF65-F5344CB8AC3E}">
        <p14:creationId xmlns:p14="http://schemas.microsoft.com/office/powerpoint/2010/main" val="82306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6A479-AEA9-4FB8-BAE5-29C2D0FE82D7}" type="datetime1">
              <a:rPr lang="pl-PL" smtClean="0"/>
              <a:pPr/>
              <a:t>06.03.2023</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pl-PL" noProof="0" smtClean="0"/>
              <a:t>‹#›</a:t>
            </a:fld>
            <a:endParaRPr lang="pl-PL"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a:t>
            </a:fld>
            <a:endParaRPr lang="pl-PL"/>
          </a:p>
        </p:txBody>
      </p:sp>
    </p:spTree>
    <p:extLst>
      <p:ext uri="{BB962C8B-B14F-4D97-AF65-F5344CB8AC3E}">
        <p14:creationId xmlns:p14="http://schemas.microsoft.com/office/powerpoint/2010/main" val="1079946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10</a:t>
            </a:fld>
            <a:endParaRPr lang="pl-PL"/>
          </a:p>
        </p:txBody>
      </p:sp>
    </p:spTree>
    <p:extLst>
      <p:ext uri="{BB962C8B-B14F-4D97-AF65-F5344CB8AC3E}">
        <p14:creationId xmlns:p14="http://schemas.microsoft.com/office/powerpoint/2010/main" val="405787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11</a:t>
            </a:fld>
            <a:endParaRPr lang="pl-PL"/>
          </a:p>
        </p:txBody>
      </p:sp>
    </p:spTree>
    <p:extLst>
      <p:ext uri="{BB962C8B-B14F-4D97-AF65-F5344CB8AC3E}">
        <p14:creationId xmlns:p14="http://schemas.microsoft.com/office/powerpoint/2010/main" val="354943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12</a:t>
            </a:fld>
            <a:endParaRPr lang="pl-PL"/>
          </a:p>
        </p:txBody>
      </p:sp>
    </p:spTree>
    <p:extLst>
      <p:ext uri="{BB962C8B-B14F-4D97-AF65-F5344CB8AC3E}">
        <p14:creationId xmlns:p14="http://schemas.microsoft.com/office/powerpoint/2010/main" val="391532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13</a:t>
            </a:fld>
            <a:endParaRPr lang="pl-PL"/>
          </a:p>
        </p:txBody>
      </p:sp>
    </p:spTree>
    <p:extLst>
      <p:ext uri="{BB962C8B-B14F-4D97-AF65-F5344CB8AC3E}">
        <p14:creationId xmlns:p14="http://schemas.microsoft.com/office/powerpoint/2010/main" val="348350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14</a:t>
            </a:fld>
            <a:endParaRPr lang="pl-PL"/>
          </a:p>
        </p:txBody>
      </p:sp>
    </p:spTree>
    <p:extLst>
      <p:ext uri="{BB962C8B-B14F-4D97-AF65-F5344CB8AC3E}">
        <p14:creationId xmlns:p14="http://schemas.microsoft.com/office/powerpoint/2010/main" val="414440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15</a:t>
            </a:fld>
            <a:endParaRPr lang="pl-PL"/>
          </a:p>
        </p:txBody>
      </p:sp>
    </p:spTree>
    <p:extLst>
      <p:ext uri="{BB962C8B-B14F-4D97-AF65-F5344CB8AC3E}">
        <p14:creationId xmlns:p14="http://schemas.microsoft.com/office/powerpoint/2010/main" val="209125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2</a:t>
            </a:fld>
            <a:endParaRPr lang="pl-PL"/>
          </a:p>
        </p:txBody>
      </p:sp>
    </p:spTree>
    <p:extLst>
      <p:ext uri="{BB962C8B-B14F-4D97-AF65-F5344CB8AC3E}">
        <p14:creationId xmlns:p14="http://schemas.microsoft.com/office/powerpoint/2010/main" val="291835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3</a:t>
            </a:fld>
            <a:endParaRPr lang="pl-PL"/>
          </a:p>
        </p:txBody>
      </p:sp>
    </p:spTree>
    <p:extLst>
      <p:ext uri="{BB962C8B-B14F-4D97-AF65-F5344CB8AC3E}">
        <p14:creationId xmlns:p14="http://schemas.microsoft.com/office/powerpoint/2010/main" val="182126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4</a:t>
            </a:fld>
            <a:endParaRPr lang="pl-PL"/>
          </a:p>
        </p:txBody>
      </p:sp>
    </p:spTree>
    <p:extLst>
      <p:ext uri="{BB962C8B-B14F-4D97-AF65-F5344CB8AC3E}">
        <p14:creationId xmlns:p14="http://schemas.microsoft.com/office/powerpoint/2010/main" val="94660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5</a:t>
            </a:fld>
            <a:endParaRPr lang="pl-PL"/>
          </a:p>
        </p:txBody>
      </p:sp>
    </p:spTree>
    <p:extLst>
      <p:ext uri="{BB962C8B-B14F-4D97-AF65-F5344CB8AC3E}">
        <p14:creationId xmlns:p14="http://schemas.microsoft.com/office/powerpoint/2010/main" val="329696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6</a:t>
            </a:fld>
            <a:endParaRPr lang="pl-PL"/>
          </a:p>
        </p:txBody>
      </p:sp>
    </p:spTree>
    <p:extLst>
      <p:ext uri="{BB962C8B-B14F-4D97-AF65-F5344CB8AC3E}">
        <p14:creationId xmlns:p14="http://schemas.microsoft.com/office/powerpoint/2010/main" val="380908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7</a:t>
            </a:fld>
            <a:endParaRPr lang="pl-PL"/>
          </a:p>
        </p:txBody>
      </p:sp>
    </p:spTree>
    <p:extLst>
      <p:ext uri="{BB962C8B-B14F-4D97-AF65-F5344CB8AC3E}">
        <p14:creationId xmlns:p14="http://schemas.microsoft.com/office/powerpoint/2010/main" val="143574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8</a:t>
            </a:fld>
            <a:endParaRPr lang="pl-PL"/>
          </a:p>
        </p:txBody>
      </p:sp>
    </p:spTree>
    <p:extLst>
      <p:ext uri="{BB962C8B-B14F-4D97-AF65-F5344CB8AC3E}">
        <p14:creationId xmlns:p14="http://schemas.microsoft.com/office/powerpoint/2010/main" val="188659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rtl="0"/>
            <a:fld id="{D5939589-3E79-4C82-AA4A-FE78234FAA59}" type="slidenum">
              <a:rPr lang="pl-PL" smtClean="0"/>
              <a:t>9</a:t>
            </a:fld>
            <a:endParaRPr lang="pl-PL"/>
          </a:p>
        </p:txBody>
      </p:sp>
    </p:spTree>
    <p:extLst>
      <p:ext uri="{BB962C8B-B14F-4D97-AF65-F5344CB8AC3E}">
        <p14:creationId xmlns:p14="http://schemas.microsoft.com/office/powerpoint/2010/main" val="342423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all" baseline="0"/>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cxnSp>
        <p:nvCxnSpPr>
          <p:cNvPr id="11" name="Łącznik prosty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rtlCol="0"/>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cxnSp>
        <p:nvCxnSpPr>
          <p:cNvPr id="10" name="Łącznik prosty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fika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pl-PL" noProof="0"/>
          </a:p>
        </p:txBody>
      </p:sp>
      <p:sp>
        <p:nvSpPr>
          <p:cNvPr id="14" name="Grafika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pl-PL" noProof="0"/>
          </a:p>
        </p:txBody>
      </p:sp>
      <p:sp>
        <p:nvSpPr>
          <p:cNvPr id="16" name="Grafika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057AE-3B3B-4261-B912-BF9EB9A58C36}"/>
              </a:ext>
            </a:extLst>
          </p:cNvPr>
          <p:cNvSpPr>
            <a:spLocks noGrp="1"/>
          </p:cNvSpPr>
          <p:nvPr>
            <p:ph type="title" hasCustomPrompt="1"/>
          </p:nvPr>
        </p:nvSpPr>
        <p:spPr>
          <a:xfrm>
            <a:off x="839788" y="365125"/>
            <a:ext cx="10515600" cy="1325563"/>
          </a:xfrm>
        </p:spPr>
        <p:txBody>
          <a:bodyPr rtlCol="0"/>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pl-PL" noProof="0"/>
              <a:t>Kliknij, aby edytować style wzorca tekstu</a:t>
            </a:r>
          </a:p>
          <a:p>
            <a:pPr lvl="1" rtl="0"/>
            <a:r>
              <a:rPr lang="pl-PL" noProof="0"/>
              <a:t>Drugi poziom</a:t>
            </a:r>
          </a:p>
          <a:p>
            <a:pPr lvl="2" rtl="0"/>
            <a:r>
              <a:rPr lang="pl-PL" noProof="0"/>
              <a:t>Trzeci poziom</a:t>
            </a:r>
          </a:p>
        </p:txBody>
      </p:sp>
      <p:sp>
        <p:nvSpPr>
          <p:cNvPr id="5" name="Tekst — symbol zastępczy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pl-PL" noProof="0"/>
              <a:t>Kliknij, aby edytować style wzorca tekstu</a:t>
            </a:r>
          </a:p>
          <a:p>
            <a:pPr lvl="1" rtl="0"/>
            <a:r>
              <a:rPr lang="pl-PL" noProof="0"/>
              <a:t>Drugi poziom</a:t>
            </a:r>
          </a:p>
          <a:p>
            <a:pPr lvl="2" rtl="0"/>
            <a:r>
              <a:rPr lang="pl-PL" noProof="0"/>
              <a:t>Trzeci poziom</a:t>
            </a:r>
          </a:p>
        </p:txBody>
      </p:sp>
      <p:cxnSp>
        <p:nvCxnSpPr>
          <p:cNvPr id="10" name="Łącznik prosty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fika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pl-PL" noProof="0"/>
          </a:p>
        </p:txBody>
      </p:sp>
      <p:sp>
        <p:nvSpPr>
          <p:cNvPr id="14" name="Grafika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pl-PL" noProof="0"/>
          </a:p>
        </p:txBody>
      </p:sp>
      <p:sp>
        <p:nvSpPr>
          <p:cNvPr id="16" name="Grafika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pl-PL" noProof="0"/>
          </a:p>
        </p:txBody>
      </p:sp>
      <p:sp>
        <p:nvSpPr>
          <p:cNvPr id="15" name="Tekst — symbol zastępczy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17" name="Zawartość — symbol zastępczy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pl-PL" noProof="0"/>
              <a:t>Kliknij, aby edytować style wzorca tekstu</a:t>
            </a:r>
          </a:p>
          <a:p>
            <a:pPr lvl="1" rtl="0"/>
            <a:r>
              <a:rPr lang="pl-PL" noProof="0"/>
              <a:t>Drugi poziom</a:t>
            </a:r>
          </a:p>
          <a:p>
            <a:pPr lvl="2" rtl="0"/>
            <a:r>
              <a:rPr lang="pl-PL" noProof="0"/>
              <a:t>Trzeci poziom</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pl-PL" noProof="0"/>
              <a:t>Tytuł</a:t>
            </a:r>
          </a:p>
        </p:txBody>
      </p:sp>
      <p:sp>
        <p:nvSpPr>
          <p:cNvPr id="3" name="Podtytuł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5" name="Stopka — symbol zastępczy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pl-PL" noProof="0" smtClean="0"/>
              <a:pPr/>
              <a:t>‹#›</a:t>
            </a:fld>
            <a:endParaRPr lang="pl-PL" noProof="0"/>
          </a:p>
        </p:txBody>
      </p:sp>
      <p:cxnSp>
        <p:nvCxnSpPr>
          <p:cNvPr id="7" name="Łącznik prosty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3" name="Obraz — symbol zastępczy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pl-PL" noProof="0"/>
              <a:t>Kliknij ikonę, aby dodać obraz</a:t>
            </a:r>
          </a:p>
        </p:txBody>
      </p:sp>
      <p:sp>
        <p:nvSpPr>
          <p:cNvPr id="10" name="Obraz — symbol zastępczy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pl-PL" noProof="0"/>
              <a:t>Kliknij ikonę, aby dodać obraz</a:t>
            </a:r>
          </a:p>
        </p:txBody>
      </p:sp>
      <p:sp>
        <p:nvSpPr>
          <p:cNvPr id="11" name="Obraz — symbol zastępczy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pl-PL" noProof="0"/>
              <a:t>Kliknij ikonę, aby dodać obraz</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ylko tytuł">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Obraz — symbol zastępczy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pl-PL" noProof="0"/>
              <a:t>Kliknij ikonę, aby dodać obraz</a:t>
            </a:r>
          </a:p>
        </p:txBody>
      </p:sp>
      <p:sp>
        <p:nvSpPr>
          <p:cNvPr id="32" name="Obraz — symbol zastępczy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pl-PL" noProof="0"/>
              <a:t>Kliknij ikonę, aby dodać obraz</a:t>
            </a:r>
          </a:p>
        </p:txBody>
      </p:sp>
      <p:sp>
        <p:nvSpPr>
          <p:cNvPr id="31" name="Obraz — symbol zastępczy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pl-PL" noProof="0"/>
              <a:t>Kliknij ikonę, aby dodać obraz</a:t>
            </a:r>
          </a:p>
        </p:txBody>
      </p:sp>
      <p:sp>
        <p:nvSpPr>
          <p:cNvPr id="30" name="Obraz — symbol zastępczy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pl-PL" noProof="0"/>
              <a:t>Kliknij ikonę, aby dodać obraz</a:t>
            </a:r>
          </a:p>
        </p:txBody>
      </p:sp>
      <p:sp>
        <p:nvSpPr>
          <p:cNvPr id="2" name="Tytuł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p:spPr>
        <p:txBody>
          <a:bodyPr rtlCol="0" anchor="b"/>
          <a:lstStyle>
            <a:lvl1pPr algn="r">
              <a:defRPr sz="4800" b="1" cap="all" spc="400" baseline="0">
                <a:solidFill>
                  <a:schemeClr val="bg1"/>
                </a:solidFill>
              </a:defRPr>
            </a:lvl1pPr>
          </a:lstStyle>
          <a:p>
            <a:pPr rtl="0"/>
            <a:r>
              <a:rPr lang="pl-PL" noProof="0"/>
              <a:t>Kliknij, aby edytować styl wzorca tytułu</a:t>
            </a:r>
          </a:p>
        </p:txBody>
      </p:sp>
      <p:sp>
        <p:nvSpPr>
          <p:cNvPr id="3" name="Data — symbol zastępczy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pl-PL" noProof="0"/>
              <a:t>20XX-09-03</a:t>
            </a:r>
          </a:p>
        </p:txBody>
      </p:sp>
      <p:sp>
        <p:nvSpPr>
          <p:cNvPr id="4" name="Stopka — symbol zastępczy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pl-PL" noProof="0"/>
              <a:t>Tytuł prezentacji</a:t>
            </a:r>
          </a:p>
        </p:txBody>
      </p:sp>
      <p:sp>
        <p:nvSpPr>
          <p:cNvPr id="5" name="Numer slajdu — symbol zastępczy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pl-PL" noProof="0" smtClean="0"/>
              <a:pPr/>
              <a:t>‹#›</a:t>
            </a:fld>
            <a:endParaRPr lang="pl-PL" noProof="0"/>
          </a:p>
        </p:txBody>
      </p:sp>
      <p:sp>
        <p:nvSpPr>
          <p:cNvPr id="8" name="Grafika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pl-PL" noProof="0"/>
          </a:p>
        </p:txBody>
      </p:sp>
      <p:sp>
        <p:nvSpPr>
          <p:cNvPr id="10" name="Grafika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pl-PL" noProof="0"/>
          </a:p>
        </p:txBody>
      </p:sp>
      <p:sp>
        <p:nvSpPr>
          <p:cNvPr id="12" name="Grafika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pl-PL" noProof="0"/>
          </a:p>
        </p:txBody>
      </p:sp>
      <p:cxnSp>
        <p:nvCxnSpPr>
          <p:cNvPr id="14" name="Łącznik prosty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kst — symbol zastępczy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760720" y="3127248"/>
            <a:ext cx="5276088" cy="1124712"/>
          </a:xfrm>
        </p:spPr>
        <p:txBody>
          <a:bodyPr rtlCol="0"/>
          <a:lstStyle>
            <a:lvl1pPr marL="0" indent="0" algn="r">
              <a:buNone/>
              <a:defRPr sz="1800">
                <a:solidFill>
                  <a:schemeClr val="bg1"/>
                </a:solidFill>
              </a:defRPr>
            </a:lvl1pPr>
          </a:lstStyle>
          <a:p>
            <a:pPr lvl="0" rtl="0"/>
            <a:r>
              <a:rPr lang="pl-PL" noProof="0"/>
              <a:t>Kliknij, aby edytować style wzorców tekstu</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69F227-D21C-48B3-828A-6BFA9585E82F}"/>
              </a:ext>
            </a:extLst>
          </p:cNvPr>
          <p:cNvSpPr>
            <a:spLocks noGrp="1"/>
          </p:cNvSpPr>
          <p:nvPr>
            <p:ph type="title" hasCustomPrompt="1"/>
          </p:nvPr>
        </p:nvSpPr>
        <p:spPr/>
        <p:txBody>
          <a:bodyPr rtlCol="0"/>
          <a:lstStyle/>
          <a:p>
            <a:pPr rtl="0"/>
            <a:r>
              <a:rPr lang="pl-PL" noProof="0"/>
              <a:t>Kliknij, aby edytować styl wzorca tytułu</a:t>
            </a:r>
          </a:p>
        </p:txBody>
      </p:sp>
      <p:sp>
        <p:nvSpPr>
          <p:cNvPr id="3" name="Data — symbol zastępczy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pl-PL" noProof="0"/>
              <a:t>20XX-09-03</a:t>
            </a:r>
          </a:p>
        </p:txBody>
      </p:sp>
      <p:sp>
        <p:nvSpPr>
          <p:cNvPr id="4" name="Stopka — symbol zastępczy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pl-PL" noProof="0"/>
              <a:t>Tytuł prezentacji</a:t>
            </a:r>
          </a:p>
        </p:txBody>
      </p:sp>
      <p:sp>
        <p:nvSpPr>
          <p:cNvPr id="5" name="Numer slajdu — symbol zastępczy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pl-PL" noProof="0" smtClean="0"/>
              <a:t>‹#›</a:t>
            </a:fld>
            <a:endParaRPr lang="pl-PL" noProof="0"/>
          </a:p>
        </p:txBody>
      </p:sp>
      <p:cxnSp>
        <p:nvCxnSpPr>
          <p:cNvPr id="6" name="Łącznik prosty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pl-PL" noProof="0"/>
              <a:t>20XX-09-03</a:t>
            </a:r>
          </a:p>
        </p:txBody>
      </p:sp>
      <p:sp>
        <p:nvSpPr>
          <p:cNvPr id="3" name="Stopka — symbol zastępczy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pl-PL" noProof="0"/>
              <a:t>Tytuł prezentacji</a:t>
            </a:r>
          </a:p>
        </p:txBody>
      </p:sp>
      <p:sp>
        <p:nvSpPr>
          <p:cNvPr id="4" name="Numer slajdu — symbol zastępczy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pl-PL" noProof="0" smtClean="0"/>
              <a:t>‹#›</a:t>
            </a:fld>
            <a:endParaRPr lang="pl-PL" noProof="0"/>
          </a:p>
        </p:txBody>
      </p:sp>
      <p:cxnSp>
        <p:nvCxnSpPr>
          <p:cNvPr id="5" name="Łącznik prosty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40F214-646F-4D81-AD12-65628EC987DC}"/>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a:t>Kliknij, aby edytować style wzorca tekstu</a:t>
            </a:r>
          </a:p>
        </p:txBody>
      </p:sp>
      <p:sp>
        <p:nvSpPr>
          <p:cNvPr id="5" name="Data — symbol zastępczy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pl-PL" noProof="0"/>
              <a:t>20XX-09-03</a:t>
            </a:r>
          </a:p>
        </p:txBody>
      </p:sp>
      <p:sp>
        <p:nvSpPr>
          <p:cNvPr id="6" name="Stopka — symbol zastępczy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pl-PL" noProof="0"/>
              <a:t>Tytuł prezentacji</a:t>
            </a:r>
          </a:p>
        </p:txBody>
      </p:sp>
      <p:sp>
        <p:nvSpPr>
          <p:cNvPr id="7" name="Numer slajdu — symbol zastępczy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pl-PL" noProof="0" smtClean="0"/>
              <a:t>‹#›</a:t>
            </a:fld>
            <a:endParaRPr lang="pl-PL" noProof="0"/>
          </a:p>
        </p:txBody>
      </p:sp>
      <p:cxnSp>
        <p:nvCxnSpPr>
          <p:cNvPr id="8" name="Łącznik prosty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4CB71F-B6C2-4866-BC97-304F78816E4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pl-PL" noProof="0"/>
              <a:t>Kliknij, aby edytować styl wzorca tytułu</a:t>
            </a:r>
          </a:p>
        </p:txBody>
      </p:sp>
      <p:sp>
        <p:nvSpPr>
          <p:cNvPr id="3" name="Obraz — symbol zastępczy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4" name="Tekst — symbol zastępczy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a:t>Kliknij, aby edytować style wzorca tekstu</a:t>
            </a:r>
          </a:p>
        </p:txBody>
      </p:sp>
      <p:sp>
        <p:nvSpPr>
          <p:cNvPr id="5" name="Data — symbol zastępczy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pl-PL" noProof="0"/>
              <a:t>20XX-09-03</a:t>
            </a:r>
          </a:p>
        </p:txBody>
      </p:sp>
      <p:sp>
        <p:nvSpPr>
          <p:cNvPr id="6" name="Stopka — symbol zastępczy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pl-PL" noProof="0"/>
              <a:t>Tytuł prezentacji</a:t>
            </a:r>
          </a:p>
        </p:txBody>
      </p:sp>
      <p:sp>
        <p:nvSpPr>
          <p:cNvPr id="7" name="Numer slajdu — symbol zastępczy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pl-PL" noProof="0" smtClean="0"/>
              <a:t>‹#›</a:t>
            </a:fld>
            <a:endParaRPr lang="pl-PL" noProof="0"/>
          </a:p>
        </p:txBody>
      </p:sp>
      <p:cxnSp>
        <p:nvCxnSpPr>
          <p:cNvPr id="8" name="Łącznik prosty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ytuł 2 — slajd">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843784"/>
          </a:xfrm>
        </p:spPr>
        <p:txBody>
          <a:bodyPr rtlCol="0" anchor="b"/>
          <a:lstStyle>
            <a:lvl1pPr algn="l">
              <a:defRPr sz="5400" b="1" i="0" cap="all" baseline="0">
                <a:solidFill>
                  <a:schemeClr val="bg1"/>
                </a:solidFill>
              </a:defRPr>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cxnSp>
        <p:nvCxnSpPr>
          <p:cNvPr id="9" name="Łącznik prosty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fika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pl-PL" noProof="0"/>
          </a:p>
        </p:txBody>
      </p:sp>
      <p:sp>
        <p:nvSpPr>
          <p:cNvPr id="21" name="Grafika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pl-PL" noProof="0"/>
          </a:p>
        </p:txBody>
      </p:sp>
      <p:sp>
        <p:nvSpPr>
          <p:cNvPr id="23" name="Grafika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ylko tytuł">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Obraz — symbol zastępczy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pl-PL" noProof="0"/>
              <a:t>Kliknij ikonę, aby dodać obraz</a:t>
            </a:r>
          </a:p>
        </p:txBody>
      </p:sp>
      <p:sp>
        <p:nvSpPr>
          <p:cNvPr id="2" name="Tytuł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pl-PL" noProof="0"/>
              <a:t>Tytuł</a:t>
            </a:r>
          </a:p>
        </p:txBody>
      </p:sp>
      <p:sp>
        <p:nvSpPr>
          <p:cNvPr id="3" name="Data — symbol zastępczy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pl-PL" noProof="0"/>
              <a:t>20XX-09-03</a:t>
            </a:r>
          </a:p>
        </p:txBody>
      </p:sp>
      <p:sp>
        <p:nvSpPr>
          <p:cNvPr id="4" name="Stopka — symbol zastępczy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pl-PL" noProof="0"/>
              <a:t>Tytuł prezentacji</a:t>
            </a:r>
          </a:p>
        </p:txBody>
      </p:sp>
      <p:sp>
        <p:nvSpPr>
          <p:cNvPr id="5" name="Numer slajdu — symbol zastępczy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pl-PL" noProof="0" smtClean="0"/>
              <a:pPr/>
              <a:t>‹#›</a:t>
            </a:fld>
            <a:endParaRPr lang="pl-PL" noProof="0"/>
          </a:p>
        </p:txBody>
      </p:sp>
      <p:cxnSp>
        <p:nvCxnSpPr>
          <p:cNvPr id="14" name="Łącznik prosty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kst — symbol zastępczy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202936" y="3127248"/>
            <a:ext cx="5833872" cy="3118104"/>
          </a:xfrm>
        </p:spPr>
        <p:txBody>
          <a:bodyPr rtlCol="0"/>
          <a:lstStyle>
            <a:lvl1pPr marL="0" indent="0" algn="r">
              <a:buNone/>
              <a:defRPr sz="1800">
                <a:solidFill>
                  <a:schemeClr val="bg1"/>
                </a:solidFill>
              </a:defRPr>
            </a:lvl1pPr>
          </a:lstStyle>
          <a:p>
            <a:pPr lvl="0" rtl="0"/>
            <a:r>
              <a:rPr lang="pl-PL" noProof="0"/>
              <a:t>Kliknij, aby edytować style wzorców tekstu</a:t>
            </a:r>
          </a:p>
        </p:txBody>
      </p:sp>
      <p:sp>
        <p:nvSpPr>
          <p:cNvPr id="11" name="Grafika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pl-PL" noProof="0"/>
          </a:p>
        </p:txBody>
      </p:sp>
      <p:sp>
        <p:nvSpPr>
          <p:cNvPr id="13" name="Grafika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pl-PL" noProof="0"/>
          </a:p>
        </p:txBody>
      </p:sp>
      <p:sp>
        <p:nvSpPr>
          <p:cNvPr id="17" name="Grafika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ytuł i zawartość">
    <p:spTree>
      <p:nvGrpSpPr>
        <p:cNvPr id="1" name=""/>
        <p:cNvGrpSpPr/>
        <p:nvPr/>
      </p:nvGrpSpPr>
      <p:grpSpPr>
        <a:xfrm>
          <a:off x="0" y="0"/>
          <a:ext cx="0" cy="0"/>
          <a:chOff x="0" y="0"/>
          <a:chExt cx="0" cy="0"/>
        </a:xfrm>
      </p:grpSpPr>
      <p:sp>
        <p:nvSpPr>
          <p:cNvPr id="15" name="Obraz — symbol zastępczy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pl-PL" noProof="0"/>
              <a:t>Kliknij ikonę, aby dodać obraz</a:t>
            </a:r>
          </a:p>
        </p:txBody>
      </p:sp>
      <p:sp>
        <p:nvSpPr>
          <p:cNvPr id="2" name="Tytuł 1">
            <a:extLst>
              <a:ext uri="{FF2B5EF4-FFF2-40B4-BE49-F238E27FC236}">
                <a16:creationId xmlns:a16="http://schemas.microsoft.com/office/drawing/2014/main" id="{9696CF8C-1EA0-4E47-AC60-CAC3B80A3C5D}"/>
              </a:ext>
            </a:extLst>
          </p:cNvPr>
          <p:cNvSpPr>
            <a:spLocks noGrp="1"/>
          </p:cNvSpPr>
          <p:nvPr>
            <p:ph type="title" hasCustomPrompt="1"/>
          </p:nvPr>
        </p:nvSpPr>
        <p:spPr>
          <a:xfrm>
            <a:off x="804672" y="1335024"/>
            <a:ext cx="6190488" cy="1179576"/>
          </a:xfrm>
        </p:spPr>
        <p:txBody>
          <a:bodyPr lIns="91440" tIns="45720" rIns="91440" bIns="45720" rtlCol="0" anchor="b"/>
          <a:lstStyle>
            <a:lvl1pPr>
              <a:defRPr sz="54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p:txBody>
      </p:sp>
      <p:sp>
        <p:nvSpPr>
          <p:cNvPr id="4" name="Data — symbol zastępczy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pl-PL" noProof="0"/>
              <a:t>20XX-09-03</a:t>
            </a:r>
          </a:p>
        </p:txBody>
      </p:sp>
      <p:sp>
        <p:nvSpPr>
          <p:cNvPr id="5" name="Stopka — symbol zastępczy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pl-PL" noProof="0" smtClean="0"/>
              <a:pPr/>
              <a:t>‹#›</a:t>
            </a:fld>
            <a:endParaRPr lang="pl-PL" noProof="0"/>
          </a:p>
        </p:txBody>
      </p:sp>
      <p:cxnSp>
        <p:nvCxnSpPr>
          <p:cNvPr id="9" name="Łącznik prosty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fika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pl-PL" noProof="0"/>
          </a:p>
        </p:txBody>
      </p:sp>
      <p:sp>
        <p:nvSpPr>
          <p:cNvPr id="19" name="Grafika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Nagłówek sekcji">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4" name="Grafika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pl-PL" noProof="0"/>
          </a:p>
        </p:txBody>
      </p:sp>
      <p:sp>
        <p:nvSpPr>
          <p:cNvPr id="5" name="Grafika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pl-PL" noProof="0"/>
          </a:p>
        </p:txBody>
      </p:sp>
      <p:sp>
        <p:nvSpPr>
          <p:cNvPr id="6" name="Grafika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pl-PL" noProof="0"/>
          </a:p>
        </p:txBody>
      </p:sp>
      <p:sp>
        <p:nvSpPr>
          <p:cNvPr id="7" name="Grafika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pl-PL" noProof="0"/>
          </a:p>
        </p:txBody>
      </p:sp>
      <p:sp>
        <p:nvSpPr>
          <p:cNvPr id="11" name="Grafika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pl-PL" noProof="0"/>
          </a:p>
        </p:txBody>
      </p:sp>
      <p:sp>
        <p:nvSpPr>
          <p:cNvPr id="13" name="Grafika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96CF8C-1EA0-4E47-AC60-CAC3B80A3C5D}"/>
              </a:ext>
            </a:extLst>
          </p:cNvPr>
          <p:cNvSpPr>
            <a:spLocks noGrp="1"/>
          </p:cNvSpPr>
          <p:nvPr>
            <p:ph type="title" hasCustomPrompt="1"/>
          </p:nvPr>
        </p:nvSpPr>
        <p:spPr/>
        <p:txBody>
          <a:bodyPr rtlCol="0"/>
          <a:lstStyle>
            <a:lvl1pPr>
              <a:defRPr sz="5400"/>
            </a:lvl1pPr>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Numer slajdu — symbol zastępczy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pl-PL" noProof="0" smtClean="0"/>
              <a:t>‹#›</a:t>
            </a:fld>
            <a:endParaRPr lang="pl-PL" noProof="0"/>
          </a:p>
        </p:txBody>
      </p:sp>
      <p:cxnSp>
        <p:nvCxnSpPr>
          <p:cNvPr id="7" name="Łącznik prosty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pl-PL" noProof="0"/>
              <a:t>Kliknij, aby edytować styl wzorca tytułu</a:t>
            </a:r>
          </a:p>
        </p:txBody>
      </p:sp>
      <p:sp>
        <p:nvSpPr>
          <p:cNvPr id="3" name="Podtytuł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5" name="Stopka — symbol zastępczy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pl-PL" noProof="0" smtClean="0"/>
              <a:pPr/>
              <a:t>‹#›</a:t>
            </a:fld>
            <a:endParaRPr lang="pl-PL" noProof="0"/>
          </a:p>
        </p:txBody>
      </p:sp>
      <p:cxnSp>
        <p:nvCxnSpPr>
          <p:cNvPr id="7" name="Łącznik prosty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13" name="Obraz — symbol zastępczy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pl-PL" noProof="0"/>
              <a:t>Kliknij ikonę, aby dodać obraz</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ytuł i zawartość">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pl-PL" noProof="0"/>
              <a:t>Tytuł</a:t>
            </a:r>
          </a:p>
        </p:txBody>
      </p:sp>
      <p:sp>
        <p:nvSpPr>
          <p:cNvPr id="3" name="Zawartość — symbol zastępczy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pl-PL" noProof="0"/>
              <a:t>20XX-09-03</a:t>
            </a:r>
          </a:p>
        </p:txBody>
      </p:sp>
      <p:sp>
        <p:nvSpPr>
          <p:cNvPr id="5" name="Stopka — symbol zastępczy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pl-PL" noProof="0" smtClean="0"/>
              <a:pPr/>
              <a:t>‹#›</a:t>
            </a:fld>
            <a:endParaRPr lang="pl-PL" noProof="0"/>
          </a:p>
        </p:txBody>
      </p:sp>
      <p:sp>
        <p:nvSpPr>
          <p:cNvPr id="9" name="Grafika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pl-PL" noProof="0"/>
          </a:p>
        </p:txBody>
      </p:sp>
      <p:sp>
        <p:nvSpPr>
          <p:cNvPr id="11" name="Grafika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57166-6921-4546-BA2C-99E464681F40}"/>
              </a:ext>
            </a:extLst>
          </p:cNvPr>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cxnSp>
        <p:nvCxnSpPr>
          <p:cNvPr id="8" name="Łącznik prosty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fika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pl-PL" noProof="0"/>
          </a:p>
        </p:txBody>
      </p:sp>
      <p:sp>
        <p:nvSpPr>
          <p:cNvPr id="12" name="Grafika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pl-PL" noProof="0"/>
          </a:p>
        </p:txBody>
      </p:sp>
      <p:sp>
        <p:nvSpPr>
          <p:cNvPr id="14" name="Grafika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pl-PL"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 symbol zastępczy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l-PL" noProof="0"/>
              <a:t>Kliknij, aby edytować styl wzorca tytułu</a:t>
            </a:r>
          </a:p>
        </p:txBody>
      </p:sp>
      <p:sp>
        <p:nvSpPr>
          <p:cNvPr id="3" name="Tekst — symbol zastępczy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pl-PL" noProof="0"/>
              <a:t>20XX-09-03</a:t>
            </a:r>
          </a:p>
        </p:txBody>
      </p:sp>
      <p:sp>
        <p:nvSpPr>
          <p:cNvPr id="5" name="Stopka — symbol zastępczy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pl-PL" noProof="0"/>
              <a:t>Tytuł prezentacji</a:t>
            </a:r>
          </a:p>
        </p:txBody>
      </p:sp>
      <p:sp>
        <p:nvSpPr>
          <p:cNvPr id="6" name="Numer slajdu — symbol zastępczy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pl-PL" noProof="0" smtClean="0"/>
              <a:t>‹#›</a:t>
            </a:fld>
            <a:endParaRPr lang="pl-PL"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A9968B-2619-4F71-AB00-4C493E120805}"/>
              </a:ext>
            </a:extLst>
          </p:cNvPr>
          <p:cNvSpPr>
            <a:spLocks noGrp="1"/>
          </p:cNvSpPr>
          <p:nvPr>
            <p:ph type="ctrTitle"/>
          </p:nvPr>
        </p:nvSpPr>
        <p:spPr/>
        <p:txBody>
          <a:bodyPr rtlCol="0"/>
          <a:lstStyle/>
          <a:p>
            <a:pPr rtl="0"/>
            <a:r>
              <a:rPr lang="pl-PL" sz="5400" spc="400" dirty="0">
                <a:solidFill>
                  <a:schemeClr val="bg1"/>
                </a:solidFill>
              </a:rPr>
              <a:t>Directive 2010/64/EU</a:t>
            </a:r>
            <a:endParaRPr lang="pl-PL" dirty="0"/>
          </a:p>
        </p:txBody>
      </p:sp>
      <p:sp>
        <p:nvSpPr>
          <p:cNvPr id="3" name="Podtytuł 2">
            <a:extLst>
              <a:ext uri="{FF2B5EF4-FFF2-40B4-BE49-F238E27FC236}">
                <a16:creationId xmlns:a16="http://schemas.microsoft.com/office/drawing/2014/main" id="{A5F14073-9F68-4B7E-A576-26899D58C7A9}"/>
              </a:ext>
            </a:extLst>
          </p:cNvPr>
          <p:cNvSpPr>
            <a:spLocks noGrp="1"/>
          </p:cNvSpPr>
          <p:nvPr>
            <p:ph type="subTitle" idx="1"/>
          </p:nvPr>
        </p:nvSpPr>
        <p:spPr/>
        <p:txBody>
          <a:bodyPr rtlCol="0"/>
          <a:lstStyle/>
          <a:p>
            <a:pPr rtl="0"/>
            <a:r>
              <a:rPr lang="pl-PL" sz="2000" dirty="0">
                <a:solidFill>
                  <a:schemeClr val="bg1"/>
                </a:solidFill>
              </a:rPr>
              <a:t>Dorota Czerwińska</a:t>
            </a:r>
          </a:p>
          <a:p>
            <a:pPr rtl="0"/>
            <a:endParaRPr lang="pl-PL"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pl-PL" dirty="0"/>
              <a:t>QUALITY AND RECORD KEEPING</a:t>
            </a:r>
          </a:p>
        </p:txBody>
      </p:sp>
    </p:spTree>
    <p:extLst>
      <p:ext uri="{BB962C8B-B14F-4D97-AF65-F5344CB8AC3E}">
        <p14:creationId xmlns:p14="http://schemas.microsoft.com/office/powerpoint/2010/main" val="251138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 — symbol zastępczy 2">
            <a:extLst>
              <a:ext uri="{FF2B5EF4-FFF2-40B4-BE49-F238E27FC236}">
                <a16:creationId xmlns:a16="http://schemas.microsoft.com/office/drawing/2014/main" id="{D14ABC42-7E22-4F59-A0B6-AD98B5CAE0C5}"/>
              </a:ext>
            </a:extLst>
          </p:cNvPr>
          <p:cNvSpPr>
            <a:spLocks noGrp="1"/>
          </p:cNvSpPr>
          <p:nvPr>
            <p:ph type="body" idx="1"/>
          </p:nvPr>
        </p:nvSpPr>
        <p:spPr>
          <a:xfrm>
            <a:off x="1159565" y="857251"/>
            <a:ext cx="2834640" cy="823912"/>
          </a:xfrm>
        </p:spPr>
        <p:txBody>
          <a:bodyPr rtlCol="0">
            <a:normAutofit fontScale="92500" lnSpcReduction="20000"/>
          </a:bodyPr>
          <a:lstStyle/>
          <a:p>
            <a:pPr rtl="0"/>
            <a:r>
              <a:rPr lang="pl-PL" dirty="0" err="1"/>
              <a:t>Quality</a:t>
            </a:r>
            <a:r>
              <a:rPr lang="pl-PL" dirty="0"/>
              <a:t> of </a:t>
            </a:r>
            <a:r>
              <a:rPr lang="pl-PL" dirty="0" err="1"/>
              <a:t>interpretation</a:t>
            </a:r>
            <a:r>
              <a:rPr lang="pl-PL" dirty="0"/>
              <a:t> and </a:t>
            </a:r>
            <a:r>
              <a:rPr lang="pl-PL" dirty="0" err="1"/>
              <a:t>translation</a:t>
            </a:r>
            <a:endParaRPr lang="pl-PL" dirty="0"/>
          </a:p>
        </p:txBody>
      </p:sp>
      <p:sp>
        <p:nvSpPr>
          <p:cNvPr id="4" name="Zawartość — symbol zastępczy 3">
            <a:extLst>
              <a:ext uri="{FF2B5EF4-FFF2-40B4-BE49-F238E27FC236}">
                <a16:creationId xmlns:a16="http://schemas.microsoft.com/office/drawing/2014/main" id="{1FE9CB6C-6FF8-4B8C-9B41-2DDD39B25DE3}"/>
              </a:ext>
            </a:extLst>
          </p:cNvPr>
          <p:cNvSpPr>
            <a:spLocks noGrp="1"/>
          </p:cNvSpPr>
          <p:nvPr>
            <p:ph sz="half" idx="2"/>
          </p:nvPr>
        </p:nvSpPr>
        <p:spPr>
          <a:xfrm>
            <a:off x="1159565" y="1948482"/>
            <a:ext cx="2834640" cy="4730613"/>
          </a:xfrm>
        </p:spPr>
        <p:txBody>
          <a:bodyPr rtlCol="0">
            <a:normAutofit/>
          </a:bodyPr>
          <a:lstStyle/>
          <a:p>
            <a:pPr rtl="0">
              <a:lnSpc>
                <a:spcPct val="100000"/>
              </a:lnSpc>
            </a:pPr>
            <a:r>
              <a:rPr lang="pl-PL" sz="1800" dirty="0" err="1"/>
              <a:t>shall</a:t>
            </a:r>
            <a:r>
              <a:rPr lang="pl-PL" sz="1800" dirty="0"/>
              <a:t> be </a:t>
            </a:r>
            <a:r>
              <a:rPr lang="en-US" sz="1800" dirty="0"/>
              <a:t>sufficient to safeguard the fairness of the proceedings, in particular by ensuring that suspected or accused persons have knowledge of the case against them and are able to exercise their right of </a:t>
            </a:r>
            <a:r>
              <a:rPr lang="en-US" sz="1800" dirty="0" err="1"/>
              <a:t>defence</a:t>
            </a:r>
            <a:endParaRPr lang="pl-PL" sz="1800" dirty="0"/>
          </a:p>
          <a:p>
            <a:pPr rtl="0">
              <a:lnSpc>
                <a:spcPct val="100000"/>
              </a:lnSpc>
            </a:pPr>
            <a:r>
              <a:rPr lang="pl-PL" sz="1800" dirty="0" err="1"/>
              <a:t>There</a:t>
            </a:r>
            <a:r>
              <a:rPr lang="pl-PL" sz="1800" dirty="0"/>
              <a:t> </a:t>
            </a:r>
            <a:r>
              <a:rPr lang="pl-PL" sz="1800" dirty="0" err="1"/>
              <a:t>shall</a:t>
            </a:r>
            <a:r>
              <a:rPr lang="pl-PL" sz="1800" dirty="0"/>
              <a:t> be a register of independent, </a:t>
            </a:r>
            <a:r>
              <a:rPr lang="pl-PL" sz="1800" dirty="0" err="1"/>
              <a:t>appropriately</a:t>
            </a:r>
            <a:r>
              <a:rPr lang="pl-PL" sz="1800" dirty="0"/>
              <a:t> </a:t>
            </a:r>
            <a:r>
              <a:rPr lang="pl-PL" sz="1800" dirty="0" err="1"/>
              <a:t>qualified</a:t>
            </a:r>
            <a:r>
              <a:rPr lang="pl-PL" sz="1800" dirty="0"/>
              <a:t> </a:t>
            </a:r>
            <a:r>
              <a:rPr lang="pl-PL" sz="1800" dirty="0" err="1"/>
              <a:t>interpreters</a:t>
            </a:r>
            <a:r>
              <a:rPr lang="pl-PL" sz="1800" dirty="0"/>
              <a:t> and </a:t>
            </a:r>
            <a:r>
              <a:rPr lang="pl-PL" sz="1800" dirty="0" err="1"/>
              <a:t>translators</a:t>
            </a:r>
            <a:endParaRPr lang="pl-PL" sz="1800" dirty="0"/>
          </a:p>
        </p:txBody>
      </p:sp>
      <p:sp>
        <p:nvSpPr>
          <p:cNvPr id="5" name="Tekst — symbol zastępczy 4">
            <a:extLst>
              <a:ext uri="{FF2B5EF4-FFF2-40B4-BE49-F238E27FC236}">
                <a16:creationId xmlns:a16="http://schemas.microsoft.com/office/drawing/2014/main" id="{2347FB98-C049-45C5-86B4-4CF44B247B2C}"/>
              </a:ext>
            </a:extLst>
          </p:cNvPr>
          <p:cNvSpPr>
            <a:spLocks noGrp="1"/>
          </p:cNvSpPr>
          <p:nvPr>
            <p:ph type="body" sz="quarter" idx="3"/>
          </p:nvPr>
        </p:nvSpPr>
        <p:spPr>
          <a:xfrm>
            <a:off x="4803461" y="839859"/>
            <a:ext cx="2834640" cy="823912"/>
          </a:xfrm>
        </p:spPr>
        <p:txBody>
          <a:bodyPr rtlCol="0">
            <a:normAutofit fontScale="92500" lnSpcReduction="20000"/>
          </a:bodyPr>
          <a:lstStyle/>
          <a:p>
            <a:pPr rtl="0"/>
            <a:r>
              <a:rPr lang="pl-PL" dirty="0" err="1"/>
              <a:t>Confidentiality</a:t>
            </a:r>
            <a:endParaRPr lang="pl-PL" dirty="0"/>
          </a:p>
        </p:txBody>
      </p:sp>
      <p:sp>
        <p:nvSpPr>
          <p:cNvPr id="6" name="Zawartość — symbol zastępczy 5">
            <a:extLst>
              <a:ext uri="{FF2B5EF4-FFF2-40B4-BE49-F238E27FC236}">
                <a16:creationId xmlns:a16="http://schemas.microsoft.com/office/drawing/2014/main" id="{5A74CB9D-E60B-4C8A-B4E7-23BC1D9FA66E}"/>
              </a:ext>
            </a:extLst>
          </p:cNvPr>
          <p:cNvSpPr>
            <a:spLocks noGrp="1"/>
          </p:cNvSpPr>
          <p:nvPr>
            <p:ph sz="quarter" idx="4"/>
          </p:nvPr>
        </p:nvSpPr>
        <p:spPr>
          <a:xfrm>
            <a:off x="4843217" y="1948482"/>
            <a:ext cx="2834640" cy="3684588"/>
          </a:xfrm>
        </p:spPr>
        <p:txBody>
          <a:bodyPr rtlCol="0">
            <a:normAutofit/>
          </a:bodyPr>
          <a:lstStyle/>
          <a:p>
            <a:pPr rtl="0">
              <a:lnSpc>
                <a:spcPct val="100000"/>
              </a:lnSpc>
            </a:pPr>
            <a:r>
              <a:rPr lang="pl-PL" sz="1800" dirty="0" err="1"/>
              <a:t>shall</a:t>
            </a:r>
            <a:r>
              <a:rPr lang="pl-PL" sz="1800" dirty="0"/>
              <a:t> be </a:t>
            </a:r>
            <a:r>
              <a:rPr lang="pl-PL" sz="1800" dirty="0" err="1"/>
              <a:t>guaranteed</a:t>
            </a:r>
            <a:r>
              <a:rPr lang="pl-PL" sz="1800" dirty="0"/>
              <a:t> by the </a:t>
            </a:r>
            <a:r>
              <a:rPr lang="pl-PL" sz="1800" dirty="0" err="1"/>
              <a:t>state</a:t>
            </a:r>
            <a:r>
              <a:rPr lang="pl-PL" sz="1800" dirty="0"/>
              <a:t> </a:t>
            </a:r>
          </a:p>
        </p:txBody>
      </p:sp>
      <p:sp>
        <p:nvSpPr>
          <p:cNvPr id="11" name="Tekst — symbol zastępczy 4">
            <a:extLst>
              <a:ext uri="{FF2B5EF4-FFF2-40B4-BE49-F238E27FC236}">
                <a16:creationId xmlns:a16="http://schemas.microsoft.com/office/drawing/2014/main" id="{CE6B5B72-43F9-4438-A504-FD3C083AB96D}"/>
              </a:ext>
            </a:extLst>
          </p:cNvPr>
          <p:cNvSpPr txBox="1">
            <a:spLocks/>
          </p:cNvSpPr>
          <p:nvPr/>
        </p:nvSpPr>
        <p:spPr>
          <a:xfrm>
            <a:off x="8447357" y="857251"/>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rtl="0"/>
            <a:r>
              <a:rPr lang="pl-PL" dirty="0" err="1"/>
              <a:t>Record-keeping</a:t>
            </a:r>
            <a:endParaRPr lang="pl-PL" dirty="0"/>
          </a:p>
        </p:txBody>
      </p:sp>
      <p:sp>
        <p:nvSpPr>
          <p:cNvPr id="13" name="Zawartość — symbol zastępczy 5">
            <a:extLst>
              <a:ext uri="{FF2B5EF4-FFF2-40B4-BE49-F238E27FC236}">
                <a16:creationId xmlns:a16="http://schemas.microsoft.com/office/drawing/2014/main" id="{DE486408-F529-4D60-A080-911A0851FE1B}"/>
              </a:ext>
            </a:extLst>
          </p:cNvPr>
          <p:cNvSpPr txBox="1">
            <a:spLocks/>
          </p:cNvSpPr>
          <p:nvPr/>
        </p:nvSpPr>
        <p:spPr>
          <a:xfrm>
            <a:off x="8447357" y="1948482"/>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pl-PL" sz="1800" dirty="0" err="1"/>
              <a:t>When</a:t>
            </a:r>
            <a:r>
              <a:rPr lang="pl-PL" sz="1800" dirty="0"/>
              <a:t> the interpreter </a:t>
            </a:r>
            <a:r>
              <a:rPr lang="pl-PL" sz="1800" dirty="0" err="1"/>
              <a:t>assisted</a:t>
            </a:r>
            <a:r>
              <a:rPr lang="pl-PL" sz="1800" dirty="0"/>
              <a:t> in </a:t>
            </a:r>
            <a:r>
              <a:rPr lang="en-US" sz="1800" dirty="0"/>
              <a:t>questioning or hearings by an investigative or judicial authority or when a person has waived the right to translation it </a:t>
            </a:r>
            <a:r>
              <a:rPr lang="pl-PL" sz="1800" dirty="0" err="1"/>
              <a:t>has</a:t>
            </a:r>
            <a:r>
              <a:rPr lang="pl-PL" sz="1800" dirty="0"/>
              <a:t> to be</a:t>
            </a:r>
            <a:r>
              <a:rPr lang="en-US" sz="1800" dirty="0"/>
              <a:t> be noted that these events have occurred</a:t>
            </a:r>
            <a:endParaRPr lang="pl-PL" sz="1800" dirty="0"/>
          </a:p>
        </p:txBody>
      </p:sp>
    </p:spTree>
    <p:extLst>
      <p:ext uri="{BB962C8B-B14F-4D97-AF65-F5344CB8AC3E}">
        <p14:creationId xmlns:p14="http://schemas.microsoft.com/office/powerpoint/2010/main" val="140345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pl-PL" b="1" cap="all" spc="400" dirty="0">
                <a:solidFill>
                  <a:schemeClr val="bg1"/>
                </a:solidFill>
                <a:latin typeface="+mn-lt"/>
              </a:rPr>
              <a:t>COSTS</a:t>
            </a:r>
            <a:endParaRPr lang="pl-PL" dirty="0"/>
          </a:p>
        </p:txBody>
      </p:sp>
    </p:spTree>
    <p:extLst>
      <p:ext uri="{BB962C8B-B14F-4D97-AF65-F5344CB8AC3E}">
        <p14:creationId xmlns:p14="http://schemas.microsoft.com/office/powerpoint/2010/main" val="413533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FDFB95-2803-4882-8DE6-333A75D37240}"/>
              </a:ext>
            </a:extLst>
          </p:cNvPr>
          <p:cNvSpPr>
            <a:spLocks noGrp="1"/>
          </p:cNvSpPr>
          <p:nvPr>
            <p:ph type="ctrTitle"/>
          </p:nvPr>
        </p:nvSpPr>
        <p:spPr>
          <a:xfrm>
            <a:off x="6391656" y="301752"/>
            <a:ext cx="4434840" cy="4747326"/>
          </a:xfrm>
        </p:spPr>
        <p:txBody>
          <a:bodyPr rtlCol="0">
            <a:normAutofit/>
          </a:bodyPr>
          <a:lstStyle/>
          <a:p>
            <a:pPr rtl="0"/>
            <a:r>
              <a:rPr lang="pl-PL" dirty="0" err="1"/>
              <a:t>Article</a:t>
            </a:r>
            <a:r>
              <a:rPr lang="pl-PL" dirty="0"/>
              <a:t> 4:</a:t>
            </a:r>
            <a:br>
              <a:rPr lang="pl-PL" dirty="0"/>
            </a:br>
            <a:r>
              <a:rPr lang="pl-PL" dirty="0"/>
              <a:t>the </a:t>
            </a:r>
            <a:r>
              <a:rPr lang="pl-PL" dirty="0" err="1"/>
              <a:t>state</a:t>
            </a:r>
            <a:r>
              <a:rPr lang="pl-PL" dirty="0"/>
              <a:t> </a:t>
            </a:r>
            <a:r>
              <a:rPr lang="pl-PL" dirty="0" err="1"/>
              <a:t>pays</a:t>
            </a:r>
            <a:r>
              <a:rPr lang="pl-PL" dirty="0"/>
              <a:t> for </a:t>
            </a:r>
            <a:r>
              <a:rPr lang="pl-PL" dirty="0" err="1"/>
              <a:t>translation</a:t>
            </a:r>
            <a:r>
              <a:rPr lang="pl-PL" dirty="0"/>
              <a:t> and </a:t>
            </a:r>
            <a:r>
              <a:rPr lang="pl-PL" dirty="0" err="1"/>
              <a:t>interpretation</a:t>
            </a:r>
            <a:r>
              <a:rPr lang="pl-PL" dirty="0"/>
              <a:t> </a:t>
            </a:r>
            <a:r>
              <a:rPr lang="pl-PL" dirty="0" err="1"/>
              <a:t>regardless</a:t>
            </a:r>
            <a:r>
              <a:rPr lang="pl-PL" dirty="0"/>
              <a:t> of the </a:t>
            </a:r>
            <a:r>
              <a:rPr lang="pl-PL" dirty="0" err="1"/>
              <a:t>outcome</a:t>
            </a:r>
            <a:r>
              <a:rPr lang="pl-PL" dirty="0"/>
              <a:t> of </a:t>
            </a:r>
            <a:r>
              <a:rPr lang="pl-PL" dirty="0" err="1"/>
              <a:t>proceedings</a:t>
            </a:r>
            <a:endParaRPr lang="pl-PL" dirty="0"/>
          </a:p>
        </p:txBody>
      </p:sp>
      <p:pic>
        <p:nvPicPr>
          <p:cNvPr id="8" name="Obraz — symbol zastępczy 7" descr="góry o zachodzie słońca">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p:pic>
      <p:sp>
        <p:nvSpPr>
          <p:cNvPr id="9" name="Stopka — symbol zastępczy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pl-PL" dirty="0"/>
              <a:t>Directive 2010/64/EU</a:t>
            </a:r>
          </a:p>
        </p:txBody>
      </p:sp>
      <p:sp>
        <p:nvSpPr>
          <p:cNvPr id="10" name="Numer slajdu — symbol zastępczy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pl-PL" smtClean="0"/>
              <a:pPr rtl="0"/>
              <a:t>13</a:t>
            </a:fld>
            <a:endParaRPr lang="pl-PL"/>
          </a:p>
        </p:txBody>
      </p:sp>
    </p:spTree>
    <p:extLst>
      <p:ext uri="{BB962C8B-B14F-4D97-AF65-F5344CB8AC3E}">
        <p14:creationId xmlns:p14="http://schemas.microsoft.com/office/powerpoint/2010/main" val="356147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9FB28F-C9D7-439B-B863-44B4E851A0B0}"/>
              </a:ext>
            </a:extLst>
          </p:cNvPr>
          <p:cNvSpPr>
            <a:spLocks noGrp="1"/>
          </p:cNvSpPr>
          <p:nvPr>
            <p:ph type="ctrTitle"/>
          </p:nvPr>
        </p:nvSpPr>
        <p:spPr/>
        <p:txBody>
          <a:bodyPr rtlCol="0">
            <a:noAutofit/>
          </a:bodyPr>
          <a:lstStyle/>
          <a:p>
            <a:pPr rtl="0"/>
            <a:r>
              <a:rPr lang="pl-PL" sz="4400" dirty="0"/>
              <a:t>SUMMARY</a:t>
            </a:r>
          </a:p>
        </p:txBody>
      </p:sp>
      <p:sp>
        <p:nvSpPr>
          <p:cNvPr id="8" name="Podtytuł 7">
            <a:extLst>
              <a:ext uri="{FF2B5EF4-FFF2-40B4-BE49-F238E27FC236}">
                <a16:creationId xmlns:a16="http://schemas.microsoft.com/office/drawing/2014/main" id="{50061247-EA4F-4DFA-AFCE-648487762CF7}"/>
              </a:ext>
            </a:extLst>
          </p:cNvPr>
          <p:cNvSpPr>
            <a:spLocks noGrp="1"/>
          </p:cNvSpPr>
          <p:nvPr>
            <p:ph type="subTitle" idx="1"/>
          </p:nvPr>
        </p:nvSpPr>
        <p:spPr/>
        <p:txBody>
          <a:bodyPr rtlCol="0"/>
          <a:lstStyle/>
          <a:p>
            <a:pPr marL="342900" indent="-342900" rtl="0">
              <a:buFont typeface="Arial" panose="020B0604020202020204" pitchFamily="34" charset="0"/>
              <a:buChar char="•"/>
            </a:pPr>
            <a:r>
              <a:rPr lang="pl-PL" dirty="0"/>
              <a:t>Right to </a:t>
            </a:r>
            <a:r>
              <a:rPr lang="pl-PL" dirty="0" err="1"/>
              <a:t>interpretation</a:t>
            </a:r>
            <a:r>
              <a:rPr lang="pl-PL" dirty="0"/>
              <a:t> and </a:t>
            </a:r>
            <a:r>
              <a:rPr lang="pl-PL" dirty="0" err="1"/>
              <a:t>translation</a:t>
            </a:r>
            <a:r>
              <a:rPr lang="pl-PL" dirty="0"/>
              <a:t> </a:t>
            </a:r>
            <a:r>
              <a:rPr lang="pl-PL" dirty="0" err="1"/>
              <a:t>is</a:t>
            </a:r>
            <a:r>
              <a:rPr lang="pl-PL" dirty="0"/>
              <a:t> a </a:t>
            </a:r>
            <a:r>
              <a:rPr lang="pl-PL" dirty="0" err="1"/>
              <a:t>basic</a:t>
            </a:r>
            <a:r>
              <a:rPr lang="pl-PL" dirty="0"/>
              <a:t> component of the </a:t>
            </a:r>
            <a:r>
              <a:rPr lang="pl-PL" dirty="0" err="1"/>
              <a:t>right</a:t>
            </a:r>
            <a:r>
              <a:rPr lang="pl-PL" dirty="0"/>
              <a:t> to fair </a:t>
            </a:r>
            <a:r>
              <a:rPr lang="pl-PL" dirty="0" err="1"/>
              <a:t>trial</a:t>
            </a:r>
            <a:endParaRPr lang="pl-PL" dirty="0"/>
          </a:p>
          <a:p>
            <a:pPr marL="342900" indent="-342900" rtl="0">
              <a:buFont typeface="Arial" panose="020B0604020202020204" pitchFamily="34" charset="0"/>
              <a:buChar char="•"/>
            </a:pPr>
            <a:r>
              <a:rPr lang="pl-PL" dirty="0"/>
              <a:t>It </a:t>
            </a:r>
            <a:r>
              <a:rPr lang="pl-PL" dirty="0" err="1"/>
              <a:t>is</a:t>
            </a:r>
            <a:r>
              <a:rPr lang="pl-PL" dirty="0"/>
              <a:t> </a:t>
            </a:r>
            <a:r>
              <a:rPr lang="pl-PL" dirty="0" err="1"/>
              <a:t>easy</a:t>
            </a:r>
            <a:r>
              <a:rPr lang="pl-PL" dirty="0"/>
              <a:t> to </a:t>
            </a:r>
            <a:r>
              <a:rPr lang="pl-PL" dirty="0" err="1"/>
              <a:t>provide</a:t>
            </a:r>
            <a:r>
              <a:rPr lang="pl-PL" dirty="0"/>
              <a:t> </a:t>
            </a:r>
            <a:r>
              <a:rPr lang="pl-PL" dirty="0" err="1"/>
              <a:t>it</a:t>
            </a:r>
            <a:r>
              <a:rPr lang="pl-PL" dirty="0"/>
              <a:t> in </a:t>
            </a:r>
            <a:r>
              <a:rPr lang="pl-PL" dirty="0" err="1"/>
              <a:t>principle</a:t>
            </a:r>
            <a:r>
              <a:rPr lang="pl-PL" dirty="0"/>
              <a:t> but </a:t>
            </a:r>
            <a:r>
              <a:rPr lang="pl-PL" dirty="0" err="1"/>
              <a:t>when</a:t>
            </a:r>
            <a:r>
              <a:rPr lang="pl-PL" dirty="0"/>
              <a:t> </a:t>
            </a:r>
            <a:r>
              <a:rPr lang="pl-PL" dirty="0" err="1"/>
              <a:t>you</a:t>
            </a:r>
            <a:r>
              <a:rPr lang="pl-PL" dirty="0"/>
              <a:t> </a:t>
            </a:r>
            <a:r>
              <a:rPr lang="pl-PL" dirty="0" err="1"/>
              <a:t>look</a:t>
            </a:r>
            <a:r>
              <a:rPr lang="pl-PL" dirty="0"/>
              <a:t> in a </a:t>
            </a:r>
            <a:r>
              <a:rPr lang="pl-PL" dirty="0" err="1"/>
              <a:t>more</a:t>
            </a:r>
            <a:r>
              <a:rPr lang="pl-PL" dirty="0"/>
              <a:t> </a:t>
            </a:r>
            <a:r>
              <a:rPr lang="pl-PL" dirty="0" err="1"/>
              <a:t>detailed</a:t>
            </a:r>
            <a:r>
              <a:rPr lang="pl-PL" dirty="0"/>
              <a:t> </a:t>
            </a:r>
            <a:r>
              <a:rPr lang="pl-PL" dirty="0" err="1"/>
              <a:t>way</a:t>
            </a:r>
            <a:r>
              <a:rPr lang="pl-PL" dirty="0"/>
              <a:t>, </a:t>
            </a:r>
            <a:r>
              <a:rPr lang="pl-PL" dirty="0" err="1"/>
              <a:t>drawbacks</a:t>
            </a:r>
            <a:r>
              <a:rPr lang="pl-PL" dirty="0"/>
              <a:t> in </a:t>
            </a:r>
            <a:r>
              <a:rPr lang="pl-PL" dirty="0" err="1"/>
              <a:t>implementation</a:t>
            </a:r>
            <a:r>
              <a:rPr lang="pl-PL" dirty="0"/>
              <a:t> </a:t>
            </a:r>
            <a:r>
              <a:rPr lang="pl-PL" dirty="0" err="1"/>
              <a:t>arise</a:t>
            </a:r>
            <a:endParaRPr lang="pl-PL" dirty="0"/>
          </a:p>
          <a:p>
            <a:pPr marL="342900" indent="-342900" rtl="0">
              <a:buFont typeface="Arial" panose="020B0604020202020204" pitchFamily="34" charset="0"/>
              <a:buChar char="•"/>
            </a:pPr>
            <a:r>
              <a:rPr lang="pl-PL" dirty="0"/>
              <a:t>Most </a:t>
            </a:r>
            <a:r>
              <a:rPr lang="pl-PL" dirty="0" err="1"/>
              <a:t>problematic</a:t>
            </a:r>
            <a:r>
              <a:rPr lang="pl-PL" dirty="0"/>
              <a:t> </a:t>
            </a:r>
            <a:r>
              <a:rPr lang="pl-PL" dirty="0" err="1"/>
              <a:t>issues</a:t>
            </a:r>
            <a:r>
              <a:rPr lang="pl-PL" dirty="0"/>
              <a:t>: </a:t>
            </a:r>
            <a:r>
              <a:rPr lang="pl-PL" dirty="0" err="1"/>
              <a:t>asserting</a:t>
            </a:r>
            <a:r>
              <a:rPr lang="pl-PL" dirty="0"/>
              <a:t> </a:t>
            </a:r>
            <a:r>
              <a:rPr lang="pl-PL" dirty="0" err="1"/>
              <a:t>quality</a:t>
            </a:r>
            <a:r>
              <a:rPr lang="pl-PL" dirty="0"/>
              <a:t> of </a:t>
            </a:r>
            <a:r>
              <a:rPr lang="pl-PL" dirty="0" err="1"/>
              <a:t>translation</a:t>
            </a:r>
            <a:r>
              <a:rPr lang="pl-PL" dirty="0"/>
              <a:t>, </a:t>
            </a:r>
            <a:r>
              <a:rPr lang="pl-PL" dirty="0" err="1"/>
              <a:t>scope</a:t>
            </a:r>
            <a:r>
              <a:rPr lang="pl-PL" dirty="0"/>
              <a:t> of </a:t>
            </a:r>
            <a:r>
              <a:rPr lang="pl-PL" dirty="0" err="1"/>
              <a:t>translated</a:t>
            </a:r>
            <a:r>
              <a:rPr lang="pl-PL" dirty="0"/>
              <a:t> </a:t>
            </a:r>
            <a:r>
              <a:rPr lang="pl-PL" dirty="0" err="1"/>
              <a:t>documents</a:t>
            </a:r>
            <a:endParaRPr lang="pl-PL" dirty="0"/>
          </a:p>
        </p:txBody>
      </p:sp>
      <p:pic>
        <p:nvPicPr>
          <p:cNvPr id="22" name="Obraz — symbol zastępczy 21" descr="góry, a nad nimi niebo o zmierzchu">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3"/>
          <a:srcRect t="63" b="63"/>
          <a:stretch/>
        </p:blipFill>
        <p:spPr/>
      </p:pic>
      <p:pic>
        <p:nvPicPr>
          <p:cNvPr id="18" name="Obraz — symbol zastępczy 17" descr="góry o zachodzie słońca">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4"/>
          <a:srcRect t="177" b="177"/>
          <a:stretch/>
        </p:blipFill>
        <p:spPr/>
      </p:pic>
      <p:pic>
        <p:nvPicPr>
          <p:cNvPr id="20" name="Obraz — symbol zastępczy 19" descr="góry o zachodzie słońca">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5"/>
          <a:srcRect t="209" b="209"/>
          <a:stretch/>
        </p:blipFill>
        <p:spPr/>
      </p:pic>
      <p:sp>
        <p:nvSpPr>
          <p:cNvPr id="23" name="Stopka — symbol zastępczy 22">
            <a:extLst>
              <a:ext uri="{FF2B5EF4-FFF2-40B4-BE49-F238E27FC236}">
                <a16:creationId xmlns:a16="http://schemas.microsoft.com/office/drawing/2014/main" id="{249ACE4E-0038-4BA2-8883-8C3F73B79C44}"/>
              </a:ext>
            </a:extLst>
          </p:cNvPr>
          <p:cNvSpPr>
            <a:spLocks noGrp="1"/>
          </p:cNvSpPr>
          <p:nvPr>
            <p:ph type="ftr" sz="quarter" idx="11"/>
          </p:nvPr>
        </p:nvSpPr>
        <p:spPr/>
        <p:txBody>
          <a:bodyPr rtlCol="0"/>
          <a:lstStyle/>
          <a:p>
            <a:pPr rtl="0"/>
            <a:r>
              <a:rPr lang="pl-PL" dirty="0"/>
              <a:t>Directive 2010/64/EU</a:t>
            </a:r>
          </a:p>
        </p:txBody>
      </p:sp>
      <p:sp>
        <p:nvSpPr>
          <p:cNvPr id="24" name="Numer slajdu — symbol zastępczy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rtlCol="0"/>
          <a:lstStyle/>
          <a:p>
            <a:pPr rtl="0"/>
            <a:fld id="{D8DA9DAA-006C-4F4B-980E-E3DF019B24E2}" type="slidenum">
              <a:rPr lang="pl-PL" smtClean="0"/>
              <a:pPr rtl="0"/>
              <a:t>14</a:t>
            </a:fld>
            <a:endParaRPr lang="pl-PL"/>
          </a:p>
        </p:txBody>
      </p:sp>
    </p:spTree>
    <p:extLst>
      <p:ext uri="{BB962C8B-B14F-4D97-AF65-F5344CB8AC3E}">
        <p14:creationId xmlns:p14="http://schemas.microsoft.com/office/powerpoint/2010/main" val="358477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umer slajdu — symbol zastępczy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rtlCol="0"/>
          <a:lstStyle/>
          <a:p>
            <a:pPr rtl="0"/>
            <a:fld id="{D8DA9DAA-006C-4F4B-980E-E3DF019B24E2}" type="slidenum">
              <a:rPr lang="pl-PL" smtClean="0"/>
              <a:pPr rtl="0"/>
              <a:t>15</a:t>
            </a:fld>
            <a:endParaRPr lang="pl-PL"/>
          </a:p>
        </p:txBody>
      </p:sp>
      <p:sp>
        <p:nvSpPr>
          <p:cNvPr id="23" name="Stopka — symbol zastępczy 22">
            <a:extLst>
              <a:ext uri="{FF2B5EF4-FFF2-40B4-BE49-F238E27FC236}">
                <a16:creationId xmlns:a16="http://schemas.microsoft.com/office/drawing/2014/main" id="{DE8D546E-0F46-4CC0-B2B1-8B2430D00C0C}"/>
              </a:ext>
            </a:extLst>
          </p:cNvPr>
          <p:cNvSpPr>
            <a:spLocks noGrp="1"/>
          </p:cNvSpPr>
          <p:nvPr>
            <p:ph type="ftr" sz="quarter" idx="11"/>
          </p:nvPr>
        </p:nvSpPr>
        <p:spPr/>
        <p:txBody>
          <a:bodyPr rtlCol="0"/>
          <a:lstStyle/>
          <a:p>
            <a:pPr rtl="0"/>
            <a:r>
              <a:rPr lang="pl-PL" dirty="0"/>
              <a:t>Directive 2010/64/EU</a:t>
            </a:r>
          </a:p>
        </p:txBody>
      </p:sp>
      <p:pic>
        <p:nvPicPr>
          <p:cNvPr id="9" name="Obraz — symbol zastępczy 8" descr="góry o zachodzie słońca">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3"/>
          <a:srcRect t="41" b="41"/>
          <a:stretch/>
        </p:blipFill>
        <p:spPr/>
      </p:pic>
      <p:pic>
        <p:nvPicPr>
          <p:cNvPr id="11" name="Obraz — symbol zastępczy 10" descr="góry o zachodzie słońca">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4"/>
          <a:srcRect t="347" b="347"/>
          <a:stretch/>
        </p:blipFill>
        <p:spPr/>
      </p:pic>
      <p:sp>
        <p:nvSpPr>
          <p:cNvPr id="6" name="Tytuł 5">
            <a:extLst>
              <a:ext uri="{FF2B5EF4-FFF2-40B4-BE49-F238E27FC236}">
                <a16:creationId xmlns:a16="http://schemas.microsoft.com/office/drawing/2014/main" id="{FF777B66-94CB-491C-AC6B-BDAC98E21D57}"/>
              </a:ext>
            </a:extLst>
          </p:cNvPr>
          <p:cNvSpPr>
            <a:spLocks noGrp="1"/>
          </p:cNvSpPr>
          <p:nvPr>
            <p:ph type="title"/>
          </p:nvPr>
        </p:nvSpPr>
        <p:spPr/>
        <p:txBody>
          <a:bodyPr rtlCol="0"/>
          <a:lstStyle/>
          <a:p>
            <a:pPr rtl="0"/>
            <a:r>
              <a:rPr lang="pl-PL" dirty="0" err="1"/>
              <a:t>Thank</a:t>
            </a:r>
            <a:r>
              <a:rPr lang="pl-PL" dirty="0"/>
              <a:t> </a:t>
            </a:r>
            <a:r>
              <a:rPr lang="pl-PL" dirty="0" err="1"/>
              <a:t>you</a:t>
            </a:r>
            <a:endParaRPr lang="pl-PL" dirty="0"/>
          </a:p>
        </p:txBody>
      </p:sp>
      <p:sp>
        <p:nvSpPr>
          <p:cNvPr id="7" name="Tekst — symbol zastępczy 6">
            <a:extLst>
              <a:ext uri="{FF2B5EF4-FFF2-40B4-BE49-F238E27FC236}">
                <a16:creationId xmlns:a16="http://schemas.microsoft.com/office/drawing/2014/main" id="{42AF1107-8D35-4E35-93C7-D3640946F742}"/>
              </a:ext>
            </a:extLst>
          </p:cNvPr>
          <p:cNvSpPr>
            <a:spLocks noGrp="1"/>
          </p:cNvSpPr>
          <p:nvPr>
            <p:ph type="body" sz="quarter" idx="13"/>
          </p:nvPr>
        </p:nvSpPr>
        <p:spPr/>
        <p:txBody>
          <a:bodyPr rtlCol="0">
            <a:normAutofit/>
          </a:bodyPr>
          <a:lstStyle/>
          <a:p>
            <a:pPr rtl="0"/>
            <a:r>
              <a:rPr lang="pl-PL" dirty="0"/>
              <a:t>Read Directive 2012/13/EU </a:t>
            </a:r>
          </a:p>
          <a:p>
            <a:pPr rtl="0"/>
            <a:r>
              <a:rPr lang="pl-PL" dirty="0"/>
              <a:t>(with </a:t>
            </a:r>
            <a:r>
              <a:rPr lang="pl-PL" dirty="0" err="1"/>
              <a:t>recitals</a:t>
            </a:r>
            <a:r>
              <a:rPr lang="pl-PL" dirty="0"/>
              <a:t>) for </a:t>
            </a:r>
            <a:r>
              <a:rPr lang="pl-PL" dirty="0" err="1"/>
              <a:t>next</a:t>
            </a:r>
            <a:r>
              <a:rPr lang="pl-PL" dirty="0"/>
              <a:t> </a:t>
            </a:r>
            <a:r>
              <a:rPr lang="pl-PL" dirty="0" err="1"/>
              <a:t>class</a:t>
            </a:r>
            <a:endParaRPr lang="pl-PL" dirty="0"/>
          </a:p>
          <a:p>
            <a:pPr rtl="0"/>
            <a:endParaRPr lang="pl-PL" dirty="0"/>
          </a:p>
        </p:txBody>
      </p:sp>
      <p:pic>
        <p:nvPicPr>
          <p:cNvPr id="15" name="Obraz — symbol zastępczy 14" descr="góry, a nad nimi niebo o zmierzchu">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5"/>
          <a:srcRect l="16" r="16"/>
          <a:stretch/>
        </p:blipFill>
        <p:spPr/>
      </p:pic>
      <p:pic>
        <p:nvPicPr>
          <p:cNvPr id="13" name="Obraz — symbol zastępczy 12" descr="góry, a nad nimi nocne niebo tuż przed świtem">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6"/>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DDBBC93-70DF-4E4E-98E3-08124185AB18}"/>
              </a:ext>
            </a:extLst>
          </p:cNvPr>
          <p:cNvSpPr>
            <a:spLocks noGrp="1"/>
          </p:cNvSpPr>
          <p:nvPr>
            <p:ph type="title"/>
          </p:nvPr>
        </p:nvSpPr>
        <p:spPr/>
        <p:txBody>
          <a:bodyPr rtlCol="0"/>
          <a:lstStyle/>
          <a:p>
            <a:pPr rtl="0"/>
            <a:r>
              <a:rPr lang="pl-PL" b="1" cap="all" spc="400" dirty="0" err="1">
                <a:solidFill>
                  <a:schemeClr val="bg1"/>
                </a:solidFill>
                <a:latin typeface="+mn-lt"/>
              </a:rPr>
              <a:t>Overview</a:t>
            </a:r>
            <a:endParaRPr lang="pl-PL" dirty="0"/>
          </a:p>
        </p:txBody>
      </p:sp>
      <p:sp>
        <p:nvSpPr>
          <p:cNvPr id="4" name="Tekst — symbol zastępczy 3">
            <a:extLst>
              <a:ext uri="{FF2B5EF4-FFF2-40B4-BE49-F238E27FC236}">
                <a16:creationId xmlns:a16="http://schemas.microsoft.com/office/drawing/2014/main" id="{65DE74E9-AA78-46C1-845A-0B72FA8AF35E}"/>
              </a:ext>
            </a:extLst>
          </p:cNvPr>
          <p:cNvSpPr>
            <a:spLocks noGrp="1"/>
          </p:cNvSpPr>
          <p:nvPr>
            <p:ph type="body" sz="quarter" idx="13"/>
          </p:nvPr>
        </p:nvSpPr>
        <p:spPr/>
        <p:txBody>
          <a:bodyPr rtlCol="0"/>
          <a:lstStyle/>
          <a:p>
            <a:pPr algn="r" rtl="0"/>
            <a:r>
              <a:rPr lang="pl-PL" sz="1800" dirty="0">
                <a:solidFill>
                  <a:schemeClr val="bg1"/>
                </a:solidFill>
              </a:rPr>
              <a:t>First of a </a:t>
            </a:r>
            <a:r>
              <a:rPr lang="pl-PL" sz="1800" dirty="0" err="1">
                <a:solidFill>
                  <a:schemeClr val="bg1"/>
                </a:solidFill>
              </a:rPr>
              <a:t>series</a:t>
            </a:r>
            <a:r>
              <a:rPr lang="pl-PL" sz="1800" dirty="0">
                <a:solidFill>
                  <a:schemeClr val="bg1"/>
                </a:solidFill>
              </a:rPr>
              <a:t> of </a:t>
            </a:r>
            <a:r>
              <a:rPr lang="pl-PL" sz="1800" dirty="0" err="1">
                <a:solidFill>
                  <a:schemeClr val="bg1"/>
                </a:solidFill>
              </a:rPr>
              <a:t>directives</a:t>
            </a:r>
            <a:r>
              <a:rPr lang="pl-PL" sz="1800" dirty="0">
                <a:solidFill>
                  <a:schemeClr val="bg1"/>
                </a:solidFill>
              </a:rPr>
              <a:t> </a:t>
            </a:r>
            <a:r>
              <a:rPr lang="pl-PL" sz="1800" dirty="0" err="1">
                <a:solidFill>
                  <a:schemeClr val="bg1"/>
                </a:solidFill>
              </a:rPr>
              <a:t>protecting</a:t>
            </a:r>
            <a:r>
              <a:rPr lang="pl-PL" sz="1800" dirty="0">
                <a:solidFill>
                  <a:schemeClr val="bg1"/>
                </a:solidFill>
              </a:rPr>
              <a:t> </a:t>
            </a:r>
            <a:r>
              <a:rPr lang="pl-PL" sz="1800" dirty="0" err="1">
                <a:solidFill>
                  <a:schemeClr val="bg1"/>
                </a:solidFill>
              </a:rPr>
              <a:t>right</a:t>
            </a:r>
            <a:r>
              <a:rPr lang="pl-PL" dirty="0" err="1"/>
              <a:t>s</a:t>
            </a:r>
            <a:r>
              <a:rPr lang="pl-PL" dirty="0"/>
              <a:t> of the </a:t>
            </a:r>
            <a:r>
              <a:rPr lang="pl-PL" dirty="0" err="1"/>
              <a:t>accused</a:t>
            </a:r>
            <a:endParaRPr lang="pl-PL" sz="1800" dirty="0">
              <a:solidFill>
                <a:schemeClr val="bg1"/>
              </a:solidFill>
            </a:endParaRPr>
          </a:p>
          <a:p>
            <a:pPr algn="r" rtl="0"/>
            <a:r>
              <a:rPr lang="pl-PL" dirty="0" err="1"/>
              <a:t>Concerns</a:t>
            </a:r>
            <a:r>
              <a:rPr lang="pl-PL" dirty="0"/>
              <a:t> </a:t>
            </a:r>
            <a:r>
              <a:rPr lang="pl-PL" dirty="0" err="1"/>
              <a:t>right</a:t>
            </a:r>
            <a:r>
              <a:rPr lang="pl-PL" dirty="0"/>
              <a:t> to </a:t>
            </a:r>
            <a:r>
              <a:rPr lang="pl-PL" dirty="0" err="1"/>
              <a:t>interpretation</a:t>
            </a:r>
            <a:r>
              <a:rPr lang="pl-PL" dirty="0"/>
              <a:t> and </a:t>
            </a:r>
            <a:r>
              <a:rPr lang="pl-PL" dirty="0" err="1"/>
              <a:t>translation</a:t>
            </a:r>
            <a:endParaRPr lang="pl-PL" sz="1800" dirty="0">
              <a:solidFill>
                <a:schemeClr val="bg1"/>
              </a:solidFill>
            </a:endParaRPr>
          </a:p>
          <a:p>
            <a:pPr algn="r" rtl="0"/>
            <a:r>
              <a:rPr lang="pl-PL" sz="1800" dirty="0">
                <a:solidFill>
                  <a:schemeClr val="bg1"/>
                </a:solidFill>
              </a:rPr>
              <a:t>The </a:t>
            </a:r>
            <a:r>
              <a:rPr lang="pl-PL" sz="1800" dirty="0" err="1">
                <a:solidFill>
                  <a:schemeClr val="bg1"/>
                </a:solidFill>
              </a:rPr>
              <a:t>right</a:t>
            </a:r>
            <a:r>
              <a:rPr lang="pl-PL" sz="1800" dirty="0">
                <a:solidFill>
                  <a:schemeClr val="bg1"/>
                </a:solidFill>
              </a:rPr>
              <a:t> </a:t>
            </a:r>
            <a:r>
              <a:rPr lang="pl-PL" sz="1800" dirty="0" err="1">
                <a:solidFill>
                  <a:schemeClr val="bg1"/>
                </a:solidFill>
              </a:rPr>
              <a:t>is</a:t>
            </a:r>
            <a:r>
              <a:rPr lang="pl-PL" sz="1800" dirty="0">
                <a:solidFill>
                  <a:schemeClr val="bg1"/>
                </a:solidFill>
              </a:rPr>
              <a:t> </a:t>
            </a:r>
            <a:r>
              <a:rPr lang="pl-PL" sz="1800" dirty="0" err="1">
                <a:solidFill>
                  <a:schemeClr val="bg1"/>
                </a:solidFill>
              </a:rPr>
              <a:t>also</a:t>
            </a:r>
            <a:r>
              <a:rPr lang="pl-PL" sz="1800" dirty="0">
                <a:solidFill>
                  <a:schemeClr val="bg1"/>
                </a:solidFill>
              </a:rPr>
              <a:t> </a:t>
            </a:r>
            <a:r>
              <a:rPr lang="pl-PL" sz="1800" dirty="0" err="1">
                <a:solidFill>
                  <a:schemeClr val="bg1"/>
                </a:solidFill>
              </a:rPr>
              <a:t>protected</a:t>
            </a:r>
            <a:r>
              <a:rPr lang="pl-PL" sz="1800" dirty="0">
                <a:solidFill>
                  <a:schemeClr val="bg1"/>
                </a:solidFill>
              </a:rPr>
              <a:t> by </a:t>
            </a:r>
            <a:r>
              <a:rPr lang="pl-PL" sz="1800" dirty="0" err="1">
                <a:solidFill>
                  <a:schemeClr val="bg1"/>
                </a:solidFill>
              </a:rPr>
              <a:t>Aritcle</a:t>
            </a:r>
            <a:r>
              <a:rPr lang="pl-PL" sz="1800" dirty="0">
                <a:solidFill>
                  <a:schemeClr val="bg1"/>
                </a:solidFill>
              </a:rPr>
              <a:t> 6 ECHR</a:t>
            </a:r>
          </a:p>
          <a:p>
            <a:pPr algn="r" rtl="0"/>
            <a:r>
              <a:rPr lang="pl-PL" dirty="0" err="1"/>
              <a:t>Particularly</a:t>
            </a:r>
            <a:r>
              <a:rPr lang="pl-PL" dirty="0"/>
              <a:t> </a:t>
            </a:r>
            <a:r>
              <a:rPr lang="pl-PL" dirty="0" err="1"/>
              <a:t>important</a:t>
            </a:r>
            <a:r>
              <a:rPr lang="pl-PL" dirty="0"/>
              <a:t> in a </a:t>
            </a:r>
            <a:r>
              <a:rPr lang="pl-PL" dirty="0" err="1"/>
              <a:t>borderless</a:t>
            </a:r>
            <a:r>
              <a:rPr lang="pl-PL" dirty="0"/>
              <a:t> </a:t>
            </a:r>
            <a:r>
              <a:rPr lang="pl-PL" dirty="0" err="1"/>
              <a:t>reality</a:t>
            </a:r>
            <a:r>
              <a:rPr lang="pl-PL" dirty="0"/>
              <a:t> of EU</a:t>
            </a:r>
            <a:endParaRPr lang="pl-PL" sz="1800" dirty="0">
              <a:solidFill>
                <a:schemeClr val="bg1"/>
              </a:solidFill>
            </a:endParaRPr>
          </a:p>
        </p:txBody>
      </p:sp>
      <p:pic>
        <p:nvPicPr>
          <p:cNvPr id="6" name="Obraz — symbol zastępczy 5" descr="góry o zachodzie słońca">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3"/>
          <a:srcRect/>
          <a:stretch/>
        </p:blipFill>
        <p:spPr/>
      </p:pic>
      <p:sp>
        <p:nvSpPr>
          <p:cNvPr id="8" name="Stopka — symbol zastępczy 7">
            <a:extLst>
              <a:ext uri="{FF2B5EF4-FFF2-40B4-BE49-F238E27FC236}">
                <a16:creationId xmlns:a16="http://schemas.microsoft.com/office/drawing/2014/main" id="{AEEDFC2F-FF0A-4EC9-A0BB-0AA2B1E6BA4A}"/>
              </a:ext>
            </a:extLst>
          </p:cNvPr>
          <p:cNvSpPr>
            <a:spLocks noGrp="1"/>
          </p:cNvSpPr>
          <p:nvPr>
            <p:ph type="ftr" sz="quarter" idx="11"/>
          </p:nvPr>
        </p:nvSpPr>
        <p:spPr>
          <a:xfrm rot="16200000">
            <a:off x="-548640" y="1938529"/>
            <a:ext cx="2788920" cy="365125"/>
          </a:xfrm>
        </p:spPr>
        <p:txBody>
          <a:bodyPr rtlCol="0"/>
          <a:lstStyle/>
          <a:p>
            <a:pPr rtl="0"/>
            <a:r>
              <a:rPr lang="pl-PL" dirty="0"/>
              <a:t>Directive 2010/64/EU</a:t>
            </a:r>
          </a:p>
        </p:txBody>
      </p:sp>
      <p:sp>
        <p:nvSpPr>
          <p:cNvPr id="9" name="Numer slajdu — symbol zastępczy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rtlCol="0"/>
          <a:lstStyle/>
          <a:p>
            <a:pPr rtl="0"/>
            <a:fld id="{D8DA9DAA-006C-4F4B-980E-E3DF019B24E2}" type="slidenum">
              <a:rPr lang="pl-PL" smtClean="0"/>
              <a:pPr/>
              <a:t>2</a:t>
            </a:fld>
            <a:endParaRPr lang="pl-PL"/>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115FF41-AFA4-4D25-AB42-AB034F4B4FEC}"/>
              </a:ext>
            </a:extLst>
          </p:cNvPr>
          <p:cNvSpPr>
            <a:spLocks noGrp="1"/>
          </p:cNvSpPr>
          <p:nvPr>
            <p:ph type="title"/>
          </p:nvPr>
        </p:nvSpPr>
        <p:spPr>
          <a:xfrm>
            <a:off x="804672" y="1665520"/>
            <a:ext cx="7159752" cy="1179576"/>
          </a:xfrm>
        </p:spPr>
        <p:txBody>
          <a:bodyPr rtlCol="0">
            <a:normAutofit fontScale="90000"/>
          </a:bodyPr>
          <a:lstStyle/>
          <a:p>
            <a:pPr rtl="0"/>
            <a:r>
              <a:rPr lang="pl-PL" dirty="0"/>
              <a:t>Right to </a:t>
            </a:r>
            <a:r>
              <a:rPr lang="pl-PL" dirty="0" err="1"/>
              <a:t>interpretation</a:t>
            </a:r>
            <a:r>
              <a:rPr lang="pl-PL" dirty="0"/>
              <a:t> (</a:t>
            </a:r>
            <a:r>
              <a:rPr lang="pl-PL" dirty="0" err="1"/>
              <a:t>oral</a:t>
            </a:r>
            <a:r>
              <a:rPr lang="pl-PL" dirty="0"/>
              <a:t>) and </a:t>
            </a:r>
            <a:r>
              <a:rPr lang="pl-PL" dirty="0" err="1"/>
              <a:t>translation</a:t>
            </a:r>
            <a:r>
              <a:rPr lang="pl-PL" dirty="0"/>
              <a:t> (</a:t>
            </a:r>
            <a:r>
              <a:rPr lang="pl-PL" dirty="0" err="1"/>
              <a:t>written</a:t>
            </a:r>
            <a:r>
              <a:rPr lang="pl-PL" dirty="0"/>
              <a:t>)</a:t>
            </a:r>
          </a:p>
        </p:txBody>
      </p:sp>
      <p:sp>
        <p:nvSpPr>
          <p:cNvPr id="4" name="Zawartość — symbol zastępczy 3">
            <a:extLst>
              <a:ext uri="{FF2B5EF4-FFF2-40B4-BE49-F238E27FC236}">
                <a16:creationId xmlns:a16="http://schemas.microsoft.com/office/drawing/2014/main" id="{B0881FA9-F3B0-4912-B0E1-352094195C30}"/>
              </a:ext>
            </a:extLst>
          </p:cNvPr>
          <p:cNvSpPr>
            <a:spLocks noGrp="1"/>
          </p:cNvSpPr>
          <p:nvPr>
            <p:ph idx="1"/>
          </p:nvPr>
        </p:nvSpPr>
        <p:spPr/>
        <p:txBody>
          <a:bodyPr rtlCol="0"/>
          <a:lstStyle/>
          <a:p>
            <a:pPr marL="342900" indent="-342900" algn="just" rtl="0">
              <a:buFont typeface="Arial" panose="020B0604020202020204" pitchFamily="34" charset="0"/>
              <a:buChar char="•"/>
            </a:pPr>
            <a:r>
              <a:rPr lang="pl-PL" sz="2000" dirty="0" err="1"/>
              <a:t>Conferred</a:t>
            </a:r>
            <a:r>
              <a:rPr lang="pl-PL" sz="2000" dirty="0"/>
              <a:t> upon </a:t>
            </a:r>
            <a:r>
              <a:rPr lang="pl-PL" sz="2000" dirty="0" err="1"/>
              <a:t>all</a:t>
            </a:r>
            <a:r>
              <a:rPr lang="pl-PL" sz="2000" dirty="0"/>
              <a:t> </a:t>
            </a:r>
            <a:r>
              <a:rPr lang="pl-PL" sz="2000" dirty="0" err="1"/>
              <a:t>persons</a:t>
            </a:r>
            <a:r>
              <a:rPr lang="pl-PL" sz="2000" dirty="0"/>
              <a:t> </a:t>
            </a:r>
            <a:r>
              <a:rPr lang="pl-PL" sz="2000" dirty="0" err="1"/>
              <a:t>who</a:t>
            </a:r>
            <a:r>
              <a:rPr lang="pl-PL" sz="2000" dirty="0"/>
              <a:t> do not </a:t>
            </a:r>
            <a:r>
              <a:rPr lang="pl-PL" sz="2000" dirty="0" err="1"/>
              <a:t>speak</a:t>
            </a:r>
            <a:r>
              <a:rPr lang="pl-PL" sz="2000" dirty="0"/>
              <a:t> </a:t>
            </a:r>
            <a:r>
              <a:rPr lang="pl-PL" sz="2000" dirty="0" err="1"/>
              <a:t>or</a:t>
            </a:r>
            <a:r>
              <a:rPr lang="pl-PL" sz="2000" dirty="0"/>
              <a:t> </a:t>
            </a:r>
            <a:r>
              <a:rPr lang="pl-PL" sz="2000" dirty="0" err="1"/>
              <a:t>understand</a:t>
            </a:r>
            <a:r>
              <a:rPr lang="pl-PL" sz="2000" dirty="0"/>
              <a:t> the </a:t>
            </a:r>
            <a:r>
              <a:rPr lang="pl-PL" sz="2000" dirty="0" err="1"/>
              <a:t>language</a:t>
            </a:r>
            <a:r>
              <a:rPr lang="pl-PL" sz="2000" dirty="0"/>
              <a:t> of </a:t>
            </a:r>
            <a:r>
              <a:rPr lang="pl-PL" sz="2000" dirty="0" err="1"/>
              <a:t>proceedings</a:t>
            </a:r>
            <a:endParaRPr lang="pl-PL" sz="2000" dirty="0"/>
          </a:p>
          <a:p>
            <a:pPr marL="571500" lvl="1" indent="-342900" algn="just"/>
            <a:r>
              <a:rPr lang="pl-PL" dirty="0"/>
              <a:t>From the moment </a:t>
            </a:r>
            <a:r>
              <a:rPr lang="pl-PL" dirty="0" err="1"/>
              <a:t>when</a:t>
            </a:r>
            <a:r>
              <a:rPr lang="pl-PL" dirty="0"/>
              <a:t> </a:t>
            </a:r>
            <a:r>
              <a:rPr lang="pl-PL" dirty="0" err="1"/>
              <a:t>they</a:t>
            </a:r>
            <a:r>
              <a:rPr lang="pl-PL" dirty="0"/>
              <a:t> </a:t>
            </a:r>
            <a:r>
              <a:rPr lang="pl-PL" dirty="0" err="1"/>
              <a:t>are</a:t>
            </a:r>
            <a:r>
              <a:rPr lang="pl-PL" dirty="0"/>
              <a:t> </a:t>
            </a:r>
            <a:r>
              <a:rPr lang="pl-PL" dirty="0" err="1"/>
              <a:t>made</a:t>
            </a:r>
            <a:r>
              <a:rPr lang="pl-PL" dirty="0"/>
              <a:t> </a:t>
            </a:r>
            <a:r>
              <a:rPr lang="pl-PL" dirty="0" err="1"/>
              <a:t>aware</a:t>
            </a:r>
            <a:r>
              <a:rPr lang="pl-PL" dirty="0"/>
              <a:t> by the </a:t>
            </a:r>
            <a:r>
              <a:rPr lang="pl-PL" dirty="0" err="1"/>
              <a:t>competent</a:t>
            </a:r>
            <a:r>
              <a:rPr lang="pl-PL" dirty="0"/>
              <a:t> </a:t>
            </a:r>
            <a:r>
              <a:rPr lang="pl-PL" dirty="0" err="1"/>
              <a:t>authorities</a:t>
            </a:r>
            <a:r>
              <a:rPr lang="pl-PL" dirty="0"/>
              <a:t> </a:t>
            </a:r>
            <a:r>
              <a:rPr lang="pl-PL" dirty="0" err="1"/>
              <a:t>that</a:t>
            </a:r>
            <a:r>
              <a:rPr lang="pl-PL" dirty="0"/>
              <a:t> </a:t>
            </a:r>
            <a:r>
              <a:rPr lang="pl-PL" dirty="0" err="1"/>
              <a:t>they</a:t>
            </a:r>
            <a:r>
              <a:rPr lang="pl-PL" dirty="0"/>
              <a:t> </a:t>
            </a:r>
            <a:r>
              <a:rPr lang="pl-PL" dirty="0" err="1"/>
              <a:t>are</a:t>
            </a:r>
            <a:r>
              <a:rPr lang="pl-PL" dirty="0"/>
              <a:t> </a:t>
            </a:r>
            <a:r>
              <a:rPr lang="pl-PL" dirty="0" err="1"/>
              <a:t>suspected</a:t>
            </a:r>
            <a:r>
              <a:rPr lang="pl-PL" dirty="0"/>
              <a:t> </a:t>
            </a:r>
            <a:r>
              <a:rPr lang="pl-PL" dirty="0" err="1"/>
              <a:t>or</a:t>
            </a:r>
            <a:r>
              <a:rPr lang="pl-PL" dirty="0"/>
              <a:t> </a:t>
            </a:r>
            <a:r>
              <a:rPr lang="pl-PL" dirty="0" err="1"/>
              <a:t>accused</a:t>
            </a:r>
            <a:r>
              <a:rPr lang="pl-PL" dirty="0"/>
              <a:t> of </a:t>
            </a:r>
            <a:r>
              <a:rPr lang="pl-PL" dirty="0" err="1"/>
              <a:t>having</a:t>
            </a:r>
            <a:r>
              <a:rPr lang="pl-PL" dirty="0"/>
              <a:t> </a:t>
            </a:r>
            <a:r>
              <a:rPr lang="pl-PL" dirty="0" err="1"/>
              <a:t>committed</a:t>
            </a:r>
            <a:r>
              <a:rPr lang="pl-PL" dirty="0"/>
              <a:t> a </a:t>
            </a:r>
            <a:r>
              <a:rPr lang="pl-PL" dirty="0" err="1"/>
              <a:t>criminal</a:t>
            </a:r>
            <a:r>
              <a:rPr lang="pl-PL" dirty="0"/>
              <a:t> </a:t>
            </a:r>
            <a:r>
              <a:rPr lang="pl-PL" dirty="0" err="1"/>
              <a:t>offence</a:t>
            </a:r>
            <a:endParaRPr lang="pl-PL" dirty="0"/>
          </a:p>
          <a:p>
            <a:pPr marL="571500" lvl="1" indent="-342900" algn="just"/>
            <a:r>
              <a:rPr lang="pl-PL" dirty="0" err="1"/>
              <a:t>Until</a:t>
            </a:r>
            <a:r>
              <a:rPr lang="pl-PL" dirty="0"/>
              <a:t> the </a:t>
            </a:r>
            <a:r>
              <a:rPr lang="pl-PL" dirty="0" err="1"/>
              <a:t>conclusion</a:t>
            </a:r>
            <a:r>
              <a:rPr lang="pl-PL" dirty="0"/>
              <a:t> of </a:t>
            </a:r>
            <a:r>
              <a:rPr lang="pl-PL" dirty="0" err="1"/>
              <a:t>proceedings</a:t>
            </a:r>
            <a:r>
              <a:rPr lang="pl-PL" dirty="0"/>
              <a:t>, </a:t>
            </a:r>
            <a:r>
              <a:rPr lang="pl-PL" dirty="0" err="1"/>
              <a:t>that</a:t>
            </a:r>
            <a:r>
              <a:rPr lang="pl-PL" dirty="0"/>
              <a:t> </a:t>
            </a:r>
            <a:r>
              <a:rPr lang="pl-PL" dirty="0" err="1"/>
              <a:t>is</a:t>
            </a:r>
            <a:r>
              <a:rPr lang="pl-PL" dirty="0"/>
              <a:t> </a:t>
            </a:r>
            <a:r>
              <a:rPr lang="pl-PL" dirty="0" err="1"/>
              <a:t>until</a:t>
            </a:r>
            <a:r>
              <a:rPr lang="pl-PL" dirty="0"/>
              <a:t> </a:t>
            </a:r>
            <a:r>
              <a:rPr lang="pl-PL" dirty="0" err="1"/>
              <a:t>final</a:t>
            </a:r>
            <a:r>
              <a:rPr lang="pl-PL" dirty="0"/>
              <a:t> </a:t>
            </a:r>
            <a:r>
              <a:rPr lang="pl-PL" dirty="0" err="1"/>
              <a:t>determination</a:t>
            </a:r>
            <a:r>
              <a:rPr lang="pl-PL" dirty="0"/>
              <a:t> of </a:t>
            </a:r>
            <a:r>
              <a:rPr lang="pl-PL"/>
              <a:t>guilt, </a:t>
            </a:r>
            <a:r>
              <a:rPr lang="pl-PL" dirty="0" err="1"/>
              <a:t>sentence</a:t>
            </a:r>
            <a:r>
              <a:rPr lang="pl-PL" dirty="0"/>
              <a:t> and the resolution of </a:t>
            </a:r>
            <a:r>
              <a:rPr lang="pl-PL" dirty="0" err="1"/>
              <a:t>any</a:t>
            </a:r>
            <a:r>
              <a:rPr lang="pl-PL" dirty="0"/>
              <a:t> </a:t>
            </a:r>
            <a:r>
              <a:rPr lang="pl-PL" dirty="0" err="1"/>
              <a:t>appeal</a:t>
            </a:r>
            <a:r>
              <a:rPr lang="pl-PL" dirty="0"/>
              <a:t> </a:t>
            </a:r>
          </a:p>
          <a:p>
            <a:pPr marL="571500" lvl="1" indent="-342900" algn="just"/>
            <a:r>
              <a:rPr lang="pl-PL" dirty="0" err="1"/>
              <a:t>This</a:t>
            </a:r>
            <a:r>
              <a:rPr lang="pl-PL" dirty="0"/>
              <a:t> </a:t>
            </a:r>
            <a:r>
              <a:rPr lang="pl-PL" dirty="0" err="1"/>
              <a:t>includes</a:t>
            </a:r>
            <a:r>
              <a:rPr lang="pl-PL" dirty="0"/>
              <a:t> </a:t>
            </a:r>
            <a:r>
              <a:rPr lang="pl-PL" dirty="0" err="1"/>
              <a:t>requested</a:t>
            </a:r>
            <a:r>
              <a:rPr lang="pl-PL" dirty="0"/>
              <a:t> </a:t>
            </a:r>
            <a:r>
              <a:rPr lang="pl-PL" dirty="0" err="1"/>
              <a:t>persons</a:t>
            </a:r>
            <a:r>
              <a:rPr lang="pl-PL" dirty="0"/>
              <a:t> </a:t>
            </a:r>
            <a:r>
              <a:rPr lang="pl-PL" dirty="0" err="1"/>
              <a:t>under</a:t>
            </a:r>
            <a:r>
              <a:rPr lang="pl-PL" dirty="0"/>
              <a:t> EAW </a:t>
            </a:r>
            <a:r>
              <a:rPr lang="pl-PL" dirty="0" err="1"/>
              <a:t>procedure</a:t>
            </a:r>
            <a:endParaRPr lang="pl-PL" dirty="0"/>
          </a:p>
          <a:p>
            <a:pPr algn="just" rtl="0"/>
            <a:endParaRPr lang="pl-PL" dirty="0"/>
          </a:p>
        </p:txBody>
      </p:sp>
      <p:pic>
        <p:nvPicPr>
          <p:cNvPr id="8" name="Obraz — symbol zastępczy 7" descr="góry, a nad nimi nocne niebo tuż przed świtem">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3"/>
          <a:srcRect l="71" r="71"/>
          <a:stretch/>
        </p:blipFill>
        <p:spPr/>
      </p:pic>
      <p:sp>
        <p:nvSpPr>
          <p:cNvPr id="10" name="Stopka — symbol zastępczy 9">
            <a:extLst>
              <a:ext uri="{FF2B5EF4-FFF2-40B4-BE49-F238E27FC236}">
                <a16:creationId xmlns:a16="http://schemas.microsoft.com/office/drawing/2014/main" id="{A8C7C3A0-5E78-49C8-B8D4-F3DF62B2BC93}"/>
              </a:ext>
            </a:extLst>
          </p:cNvPr>
          <p:cNvSpPr>
            <a:spLocks noGrp="1"/>
          </p:cNvSpPr>
          <p:nvPr>
            <p:ph type="ftr" sz="quarter" idx="11"/>
          </p:nvPr>
        </p:nvSpPr>
        <p:spPr/>
        <p:txBody>
          <a:bodyPr rtlCol="0"/>
          <a:lstStyle/>
          <a:p>
            <a:pPr rtl="0"/>
            <a:r>
              <a:rPr lang="pl-PL" dirty="0"/>
              <a:t>Directive 2010/64/EU</a:t>
            </a:r>
          </a:p>
        </p:txBody>
      </p:sp>
      <p:sp>
        <p:nvSpPr>
          <p:cNvPr id="11" name="Numer slajdu — symbol zastępczy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rtlCol="0"/>
          <a:lstStyle/>
          <a:p>
            <a:pPr rtl="0"/>
            <a:fld id="{D8DA9DAA-006C-4F4B-980E-E3DF019B24E2}" type="slidenum">
              <a:rPr lang="pl-PL" smtClean="0"/>
              <a:pPr/>
              <a:t>3</a:t>
            </a:fld>
            <a:endParaRPr lang="pl-PL"/>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pl-PL" b="1" cap="all" spc="400" dirty="0">
                <a:solidFill>
                  <a:schemeClr val="bg1"/>
                </a:solidFill>
                <a:latin typeface="+mn-lt"/>
              </a:rPr>
              <a:t>Right to </a:t>
            </a:r>
            <a:r>
              <a:rPr lang="pl-PL" b="1" cap="all" spc="400" dirty="0" err="1">
                <a:solidFill>
                  <a:schemeClr val="bg1"/>
                </a:solidFill>
                <a:latin typeface="+mn-lt"/>
              </a:rPr>
              <a:t>interpretation</a:t>
            </a:r>
            <a:endParaRPr lang="pl-PL" dirty="0"/>
          </a:p>
        </p:txBody>
      </p:sp>
    </p:spTree>
    <p:extLst>
      <p:ext uri="{BB962C8B-B14F-4D97-AF65-F5344CB8AC3E}">
        <p14:creationId xmlns:p14="http://schemas.microsoft.com/office/powerpoint/2010/main" val="22278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ACDA59-55A0-4EA5-B3E4-646D1D3B4CEB}"/>
              </a:ext>
            </a:extLst>
          </p:cNvPr>
          <p:cNvSpPr>
            <a:spLocks noGrp="1"/>
          </p:cNvSpPr>
          <p:nvPr>
            <p:ph type="title"/>
          </p:nvPr>
        </p:nvSpPr>
        <p:spPr/>
        <p:txBody>
          <a:bodyPr rtlCol="0">
            <a:normAutofit/>
          </a:bodyPr>
          <a:lstStyle/>
          <a:p>
            <a:pPr rtl="0"/>
            <a:r>
              <a:rPr lang="pl-PL" sz="5400" dirty="0" err="1"/>
              <a:t>Scope</a:t>
            </a:r>
            <a:r>
              <a:rPr lang="pl-PL" sz="5400" dirty="0"/>
              <a:t> of </a:t>
            </a:r>
            <a:r>
              <a:rPr lang="pl-PL" sz="5400" dirty="0" err="1"/>
              <a:t>right</a:t>
            </a:r>
            <a:endParaRPr lang="pl-PL" sz="5400" dirty="0"/>
          </a:p>
        </p:txBody>
      </p:sp>
      <p:sp>
        <p:nvSpPr>
          <p:cNvPr id="4" name="Zawartość — symbol zastępczy 3">
            <a:extLst>
              <a:ext uri="{FF2B5EF4-FFF2-40B4-BE49-F238E27FC236}">
                <a16:creationId xmlns:a16="http://schemas.microsoft.com/office/drawing/2014/main" id="{1FE9CB6C-6FF8-4B8C-9B41-2DDD39B25DE3}"/>
              </a:ext>
            </a:extLst>
          </p:cNvPr>
          <p:cNvSpPr>
            <a:spLocks noGrp="1"/>
          </p:cNvSpPr>
          <p:nvPr>
            <p:ph sz="half" idx="2"/>
          </p:nvPr>
        </p:nvSpPr>
        <p:spPr>
          <a:xfrm>
            <a:off x="1447800" y="1690688"/>
            <a:ext cx="9907588" cy="4498975"/>
          </a:xfrm>
        </p:spPr>
        <p:txBody>
          <a:bodyPr rtlCol="0">
            <a:normAutofit lnSpcReduction="10000"/>
          </a:bodyPr>
          <a:lstStyle/>
          <a:p>
            <a:pPr rtl="0">
              <a:lnSpc>
                <a:spcPct val="100000"/>
              </a:lnSpc>
            </a:pPr>
            <a:r>
              <a:rPr lang="en-US" sz="2000" dirty="0"/>
              <a:t>during criminal proceedings before investigative and judicial authorities, including</a:t>
            </a:r>
            <a:r>
              <a:rPr lang="pl-PL" sz="2000" dirty="0"/>
              <a:t>:</a:t>
            </a:r>
          </a:p>
          <a:p>
            <a:pPr lvl="1">
              <a:lnSpc>
                <a:spcPct val="100000"/>
              </a:lnSpc>
            </a:pPr>
            <a:r>
              <a:rPr lang="en-US" dirty="0"/>
              <a:t>during police questioning</a:t>
            </a:r>
            <a:endParaRPr lang="pl-PL" dirty="0"/>
          </a:p>
          <a:p>
            <a:pPr lvl="1">
              <a:lnSpc>
                <a:spcPct val="100000"/>
              </a:lnSpc>
            </a:pPr>
            <a:r>
              <a:rPr lang="pl-PL" dirty="0" err="1"/>
              <a:t>during</a:t>
            </a:r>
            <a:r>
              <a:rPr lang="pl-PL" dirty="0"/>
              <a:t> </a:t>
            </a:r>
            <a:r>
              <a:rPr lang="en-US" dirty="0"/>
              <a:t>all court hearings </a:t>
            </a:r>
            <a:endParaRPr lang="pl-PL" dirty="0"/>
          </a:p>
          <a:p>
            <a:pPr lvl="1">
              <a:lnSpc>
                <a:spcPct val="100000"/>
              </a:lnSpc>
            </a:pPr>
            <a:r>
              <a:rPr lang="pl-PL" dirty="0" err="1"/>
              <a:t>during</a:t>
            </a:r>
            <a:r>
              <a:rPr lang="pl-PL" dirty="0"/>
              <a:t> </a:t>
            </a:r>
            <a:r>
              <a:rPr lang="en-US" dirty="0"/>
              <a:t>any necessary interim hearings</a:t>
            </a:r>
            <a:r>
              <a:rPr lang="pl-PL" dirty="0"/>
              <a:t>.</a:t>
            </a:r>
          </a:p>
          <a:p>
            <a:pPr>
              <a:lnSpc>
                <a:spcPct val="100000"/>
              </a:lnSpc>
            </a:pPr>
            <a:r>
              <a:rPr lang="en-US" dirty="0"/>
              <a:t>for communication </a:t>
            </a:r>
            <a:r>
              <a:rPr lang="pl-PL" dirty="0"/>
              <a:t>with </a:t>
            </a:r>
            <a:r>
              <a:rPr lang="en-US" dirty="0"/>
              <a:t>the legal counsel in direct connection with any questioning or hearing during the proceedings or with the lodging of an appeal or other procedural applications</a:t>
            </a:r>
            <a:endParaRPr lang="pl-PL" dirty="0"/>
          </a:p>
          <a:p>
            <a:pPr algn="just">
              <a:lnSpc>
                <a:spcPct val="100000"/>
              </a:lnSpc>
            </a:pPr>
            <a:r>
              <a:rPr lang="en-US" dirty="0"/>
              <a:t>includes appropriate assistance for persons with hearing or speech impediments</a:t>
            </a:r>
            <a:endParaRPr lang="pl-PL" dirty="0"/>
          </a:p>
          <a:p>
            <a:pPr>
              <a:lnSpc>
                <a:spcPct val="100000"/>
              </a:lnSpc>
            </a:pPr>
            <a:r>
              <a:rPr lang="pl-PL" dirty="0"/>
              <a:t>the </a:t>
            </a:r>
            <a:r>
              <a:rPr lang="pl-PL" dirty="0" err="1"/>
              <a:t>assistance</a:t>
            </a:r>
            <a:r>
              <a:rPr lang="pl-PL" dirty="0"/>
              <a:t> </a:t>
            </a:r>
            <a:r>
              <a:rPr lang="pl-PL" dirty="0" err="1"/>
              <a:t>may</a:t>
            </a:r>
            <a:r>
              <a:rPr lang="pl-PL" dirty="0"/>
              <a:t> be </a:t>
            </a:r>
            <a:r>
              <a:rPr lang="pl-PL" dirty="0" err="1"/>
              <a:t>provided</a:t>
            </a:r>
            <a:r>
              <a:rPr lang="pl-PL" dirty="0"/>
              <a:t> via </a:t>
            </a:r>
            <a:r>
              <a:rPr lang="pl-PL" dirty="0" err="1"/>
              <a:t>videoconferencing</a:t>
            </a:r>
            <a:r>
              <a:rPr lang="pl-PL" dirty="0"/>
              <a:t>, </a:t>
            </a:r>
            <a:r>
              <a:rPr lang="pl-PL" dirty="0" err="1"/>
              <a:t>telephone</a:t>
            </a:r>
            <a:r>
              <a:rPr lang="pl-PL" dirty="0"/>
              <a:t> </a:t>
            </a:r>
            <a:r>
              <a:rPr lang="pl-PL" dirty="0" err="1"/>
              <a:t>or</a:t>
            </a:r>
            <a:r>
              <a:rPr lang="pl-PL" dirty="0"/>
              <a:t> the Internet</a:t>
            </a:r>
          </a:p>
          <a:p>
            <a:pPr>
              <a:lnSpc>
                <a:spcPct val="100000"/>
              </a:lnSpc>
            </a:pPr>
            <a:r>
              <a:rPr lang="pl-PL" dirty="0" err="1"/>
              <a:t>there</a:t>
            </a:r>
            <a:r>
              <a:rPr lang="pl-PL" dirty="0"/>
              <a:t> </a:t>
            </a:r>
            <a:r>
              <a:rPr lang="pl-PL" dirty="0" err="1"/>
              <a:t>should</a:t>
            </a:r>
            <a:r>
              <a:rPr lang="pl-PL" dirty="0"/>
              <a:t> be a </a:t>
            </a:r>
            <a:r>
              <a:rPr lang="pl-PL" dirty="0" err="1"/>
              <a:t>procedure</a:t>
            </a:r>
            <a:r>
              <a:rPr lang="pl-PL" dirty="0"/>
              <a:t> of </a:t>
            </a:r>
            <a:r>
              <a:rPr lang="pl-PL" dirty="0" err="1"/>
              <a:t>assessing</a:t>
            </a:r>
            <a:r>
              <a:rPr lang="pl-PL" dirty="0"/>
              <a:t> the </a:t>
            </a:r>
            <a:r>
              <a:rPr lang="pl-PL" dirty="0" err="1"/>
              <a:t>language</a:t>
            </a:r>
            <a:r>
              <a:rPr lang="pl-PL" dirty="0"/>
              <a:t> </a:t>
            </a:r>
            <a:r>
              <a:rPr lang="pl-PL" dirty="0" err="1"/>
              <a:t>ability</a:t>
            </a:r>
            <a:endParaRPr lang="pl-PL" dirty="0"/>
          </a:p>
        </p:txBody>
      </p:sp>
    </p:spTree>
    <p:extLst>
      <p:ext uri="{BB962C8B-B14F-4D97-AF65-F5344CB8AC3E}">
        <p14:creationId xmlns:p14="http://schemas.microsoft.com/office/powerpoint/2010/main" val="312476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pl-PL" b="1" cap="all" spc="400" dirty="0">
                <a:solidFill>
                  <a:schemeClr val="bg1"/>
                </a:solidFill>
                <a:latin typeface="+mn-lt"/>
              </a:rPr>
              <a:t>Right to</a:t>
            </a:r>
            <a:r>
              <a:rPr lang="pl-PL" spc="400" dirty="0">
                <a:latin typeface="+mn-lt"/>
              </a:rPr>
              <a:t> </a:t>
            </a:r>
            <a:r>
              <a:rPr lang="pl-PL" spc="400" dirty="0" err="1">
                <a:latin typeface="+mn-lt"/>
              </a:rPr>
              <a:t>Translation</a:t>
            </a:r>
            <a:endParaRPr lang="pl-PL" dirty="0"/>
          </a:p>
        </p:txBody>
      </p:sp>
    </p:spTree>
    <p:extLst>
      <p:ext uri="{BB962C8B-B14F-4D97-AF65-F5344CB8AC3E}">
        <p14:creationId xmlns:p14="http://schemas.microsoft.com/office/powerpoint/2010/main" val="349383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5E27C7C-4B68-4BBC-BF36-8959D8493E4A}"/>
              </a:ext>
            </a:extLst>
          </p:cNvPr>
          <p:cNvSpPr>
            <a:spLocks noGrp="1"/>
          </p:cNvSpPr>
          <p:nvPr>
            <p:ph type="title"/>
          </p:nvPr>
        </p:nvSpPr>
        <p:spPr/>
        <p:txBody>
          <a:bodyPr rtlCol="0">
            <a:normAutofit fontScale="90000"/>
          </a:bodyPr>
          <a:lstStyle/>
          <a:p>
            <a:pPr rtl="0"/>
            <a:r>
              <a:rPr lang="pl-PL" sz="5400" dirty="0" err="1"/>
              <a:t>Scope</a:t>
            </a:r>
            <a:r>
              <a:rPr lang="pl-PL" sz="5400" dirty="0"/>
              <a:t> of the </a:t>
            </a:r>
            <a:r>
              <a:rPr lang="pl-PL" sz="5400" dirty="0" err="1"/>
              <a:t>documents</a:t>
            </a:r>
            <a:r>
              <a:rPr lang="pl-PL" sz="5400" dirty="0"/>
              <a:t> </a:t>
            </a:r>
            <a:r>
              <a:rPr lang="pl-PL" sz="5400" dirty="0" err="1"/>
              <a:t>covered</a:t>
            </a:r>
            <a:endParaRPr lang="pl-PL" sz="5400" dirty="0"/>
          </a:p>
        </p:txBody>
      </p:sp>
      <p:sp>
        <p:nvSpPr>
          <p:cNvPr id="9" name="Numer slajdu — symbol zastępczy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rtlCol="0"/>
          <a:lstStyle/>
          <a:p>
            <a:pPr rtl="0"/>
            <a:fld id="{D8DA9DAA-006C-4F4B-980E-E3DF019B24E2}" type="slidenum">
              <a:rPr lang="pl-PL" b="1" cap="all" spc="100" smtClean="0">
                <a:solidFill>
                  <a:schemeClr val="accent2"/>
                </a:solidFill>
              </a:rPr>
              <a:t>7</a:t>
            </a:fld>
            <a:endParaRPr lang="pl-PL" b="1" cap="all" spc="100" dirty="0">
              <a:solidFill>
                <a:schemeClr val="accent2"/>
              </a:solidFill>
            </a:endParaRPr>
          </a:p>
        </p:txBody>
      </p:sp>
      <p:sp>
        <p:nvSpPr>
          <p:cNvPr id="3" name="Symbol zastępczy zawartości 2">
            <a:extLst>
              <a:ext uri="{FF2B5EF4-FFF2-40B4-BE49-F238E27FC236}">
                <a16:creationId xmlns:a16="http://schemas.microsoft.com/office/drawing/2014/main" id="{0EBC2AA0-2976-46D5-AEBD-AE7655F4AAAA}"/>
              </a:ext>
            </a:extLst>
          </p:cNvPr>
          <p:cNvSpPr>
            <a:spLocks noGrp="1"/>
          </p:cNvSpPr>
          <p:nvPr>
            <p:ph idx="1"/>
          </p:nvPr>
        </p:nvSpPr>
        <p:spPr/>
        <p:txBody>
          <a:bodyPr>
            <a:normAutofit fontScale="92500"/>
          </a:bodyPr>
          <a:lstStyle/>
          <a:p>
            <a:pPr algn="just"/>
            <a:r>
              <a:rPr lang="pl-PL" dirty="0"/>
              <a:t>„</a:t>
            </a:r>
            <a:r>
              <a:rPr lang="pl-PL" dirty="0" err="1"/>
              <a:t>all</a:t>
            </a:r>
            <a:r>
              <a:rPr lang="pl-PL" dirty="0"/>
              <a:t> </a:t>
            </a:r>
            <a:r>
              <a:rPr lang="pl-PL" dirty="0" err="1"/>
              <a:t>documents</a:t>
            </a:r>
            <a:r>
              <a:rPr lang="pl-PL" dirty="0"/>
              <a:t> </a:t>
            </a:r>
            <a:r>
              <a:rPr lang="pl-PL" dirty="0" err="1"/>
              <a:t>which</a:t>
            </a:r>
            <a:r>
              <a:rPr lang="pl-PL" dirty="0"/>
              <a:t> </a:t>
            </a:r>
            <a:r>
              <a:rPr lang="pl-PL" dirty="0" err="1"/>
              <a:t>are</a:t>
            </a:r>
            <a:r>
              <a:rPr lang="pl-PL" dirty="0"/>
              <a:t> </a:t>
            </a:r>
            <a:r>
              <a:rPr lang="pl-PL" dirty="0" err="1"/>
              <a:t>essential</a:t>
            </a:r>
            <a:r>
              <a:rPr lang="pl-PL" dirty="0"/>
              <a:t> to </a:t>
            </a:r>
            <a:r>
              <a:rPr lang="pl-PL" dirty="0" err="1"/>
              <a:t>ensure</a:t>
            </a:r>
            <a:r>
              <a:rPr lang="pl-PL" dirty="0"/>
              <a:t> </a:t>
            </a:r>
            <a:r>
              <a:rPr lang="pl-PL" dirty="0" err="1"/>
              <a:t>that</a:t>
            </a:r>
            <a:r>
              <a:rPr lang="pl-PL" dirty="0"/>
              <a:t> the </a:t>
            </a:r>
            <a:r>
              <a:rPr lang="pl-PL" dirty="0" err="1"/>
              <a:t>defendant</a:t>
            </a:r>
            <a:r>
              <a:rPr lang="pl-PL" dirty="0"/>
              <a:t> </a:t>
            </a:r>
            <a:r>
              <a:rPr lang="pl-PL" dirty="0" err="1"/>
              <a:t>is</a:t>
            </a:r>
            <a:r>
              <a:rPr lang="pl-PL" dirty="0"/>
              <a:t> </a:t>
            </a:r>
            <a:r>
              <a:rPr lang="pl-PL" dirty="0" err="1"/>
              <a:t>able</a:t>
            </a:r>
            <a:r>
              <a:rPr lang="pl-PL" dirty="0"/>
              <a:t> </a:t>
            </a:r>
            <a:r>
              <a:rPr lang="en-US" dirty="0"/>
              <a:t>to exercise their right of </a:t>
            </a:r>
            <a:r>
              <a:rPr lang="en-US" dirty="0" err="1"/>
              <a:t>defence</a:t>
            </a:r>
            <a:r>
              <a:rPr lang="en-US" dirty="0"/>
              <a:t> and to safeguard the fairness of the proceedings</a:t>
            </a:r>
            <a:r>
              <a:rPr lang="pl-PL" dirty="0"/>
              <a:t>”:</a:t>
            </a:r>
          </a:p>
          <a:p>
            <a:pPr lvl="1" algn="just"/>
            <a:r>
              <a:rPr lang="en-US" dirty="0"/>
              <a:t>any decision depriving a person of his liberty </a:t>
            </a:r>
            <a:endParaRPr lang="pl-PL" dirty="0"/>
          </a:p>
          <a:p>
            <a:pPr lvl="1" algn="just"/>
            <a:r>
              <a:rPr lang="en-US" dirty="0"/>
              <a:t>any charge or indictment</a:t>
            </a:r>
            <a:r>
              <a:rPr lang="pl-PL" dirty="0"/>
              <a:t> </a:t>
            </a:r>
          </a:p>
          <a:p>
            <a:pPr lvl="1" algn="just"/>
            <a:r>
              <a:rPr lang="en-US" dirty="0"/>
              <a:t>any judgment</a:t>
            </a:r>
            <a:r>
              <a:rPr lang="pl-PL" dirty="0"/>
              <a:t> – </a:t>
            </a:r>
            <a:r>
              <a:rPr lang="pl-PL" i="1" dirty="0" err="1"/>
              <a:t>what</a:t>
            </a:r>
            <a:r>
              <a:rPr lang="pl-PL" i="1" dirty="0"/>
              <a:t> </a:t>
            </a:r>
            <a:r>
              <a:rPr lang="pl-PL" i="1" dirty="0" err="1"/>
              <a:t>about</a:t>
            </a:r>
            <a:r>
              <a:rPr lang="pl-PL" i="1" dirty="0"/>
              <a:t> the </a:t>
            </a:r>
            <a:r>
              <a:rPr lang="pl-PL" i="1" dirty="0" err="1"/>
              <a:t>statement</a:t>
            </a:r>
            <a:r>
              <a:rPr lang="pl-PL" i="1" dirty="0"/>
              <a:t> of </a:t>
            </a:r>
            <a:r>
              <a:rPr lang="pl-PL" i="1" dirty="0" err="1"/>
              <a:t>reasons</a:t>
            </a:r>
            <a:r>
              <a:rPr lang="pl-PL" i="1" dirty="0"/>
              <a:t> for the </a:t>
            </a:r>
            <a:r>
              <a:rPr lang="pl-PL" i="1" dirty="0" err="1"/>
              <a:t>judgment</a:t>
            </a:r>
            <a:r>
              <a:rPr lang="pl-PL" i="1" dirty="0"/>
              <a:t>?</a:t>
            </a:r>
          </a:p>
          <a:p>
            <a:pPr lvl="1" algn="just"/>
            <a:r>
              <a:rPr lang="pl-PL" dirty="0" err="1"/>
              <a:t>other</a:t>
            </a:r>
            <a:r>
              <a:rPr lang="pl-PL" dirty="0"/>
              <a:t> </a:t>
            </a:r>
            <a:r>
              <a:rPr lang="pl-PL" dirty="0" err="1"/>
              <a:t>documents</a:t>
            </a:r>
            <a:r>
              <a:rPr lang="pl-PL" dirty="0"/>
              <a:t> – </a:t>
            </a:r>
            <a:r>
              <a:rPr lang="pl-PL" dirty="0" err="1"/>
              <a:t>up</a:t>
            </a:r>
            <a:r>
              <a:rPr lang="pl-PL" dirty="0"/>
              <a:t> to the </a:t>
            </a:r>
            <a:r>
              <a:rPr lang="pl-PL" dirty="0" err="1"/>
              <a:t>authorities</a:t>
            </a:r>
            <a:r>
              <a:rPr lang="pl-PL" dirty="0"/>
              <a:t>’ </a:t>
            </a:r>
            <a:r>
              <a:rPr lang="pl-PL" dirty="0" err="1"/>
              <a:t>decision</a:t>
            </a:r>
            <a:endParaRPr lang="pl-PL" dirty="0"/>
          </a:p>
          <a:p>
            <a:pPr algn="just"/>
            <a:r>
              <a:rPr lang="pl-PL" dirty="0" err="1"/>
              <a:t>there</a:t>
            </a:r>
            <a:r>
              <a:rPr lang="pl-PL" dirty="0"/>
              <a:t> </a:t>
            </a:r>
            <a:r>
              <a:rPr lang="pl-PL" dirty="0" err="1"/>
              <a:t>is</a:t>
            </a:r>
            <a:r>
              <a:rPr lang="pl-PL" dirty="0"/>
              <a:t> no </a:t>
            </a:r>
            <a:r>
              <a:rPr lang="pl-PL" dirty="0" err="1"/>
              <a:t>duty</a:t>
            </a:r>
            <a:r>
              <a:rPr lang="pl-PL" dirty="0"/>
              <a:t> to </a:t>
            </a:r>
            <a:r>
              <a:rPr lang="pl-PL" dirty="0" err="1"/>
              <a:t>translate</a:t>
            </a:r>
            <a:r>
              <a:rPr lang="pl-PL" dirty="0"/>
              <a:t> the </a:t>
            </a:r>
            <a:r>
              <a:rPr lang="pl-PL" dirty="0" err="1"/>
              <a:t>whole</a:t>
            </a:r>
            <a:r>
              <a:rPr lang="pl-PL" dirty="0"/>
              <a:t> </a:t>
            </a:r>
            <a:r>
              <a:rPr lang="pl-PL" dirty="0" err="1"/>
              <a:t>case</a:t>
            </a:r>
            <a:r>
              <a:rPr lang="pl-PL" dirty="0"/>
              <a:t> file</a:t>
            </a:r>
          </a:p>
          <a:p>
            <a:pPr algn="just"/>
            <a:r>
              <a:rPr lang="en-US" dirty="0"/>
              <a:t>an oral </a:t>
            </a:r>
            <a:r>
              <a:rPr lang="pl-PL" dirty="0" err="1"/>
              <a:t>interpreta</a:t>
            </a:r>
            <a:r>
              <a:rPr lang="en-US" dirty="0" err="1"/>
              <a:t>tion</a:t>
            </a:r>
            <a:r>
              <a:rPr lang="en-US" dirty="0"/>
              <a:t> or oral summary may be provided instead of a written translation </a:t>
            </a:r>
            <a:r>
              <a:rPr lang="pl-PL" dirty="0" err="1"/>
              <a:t>if</a:t>
            </a:r>
            <a:r>
              <a:rPr lang="pl-PL" dirty="0"/>
              <a:t> </a:t>
            </a:r>
            <a:r>
              <a:rPr lang="pl-PL" dirty="0" err="1"/>
              <a:t>it</a:t>
            </a:r>
            <a:r>
              <a:rPr lang="pl-PL" dirty="0"/>
              <a:t> </a:t>
            </a:r>
            <a:r>
              <a:rPr lang="pl-PL" dirty="0" err="1"/>
              <a:t>does</a:t>
            </a:r>
            <a:r>
              <a:rPr lang="pl-PL" dirty="0"/>
              <a:t> </a:t>
            </a:r>
            <a:r>
              <a:rPr lang="en-US" dirty="0"/>
              <a:t>not prejudice the fairness of the proceedings.</a:t>
            </a:r>
            <a:endParaRPr lang="pl-PL" dirty="0"/>
          </a:p>
          <a:p>
            <a:pPr lvl="1" algn="just"/>
            <a:endParaRPr lang="pl-PL" dirty="0"/>
          </a:p>
          <a:p>
            <a:pPr lvl="1" algn="just"/>
            <a:endParaRPr lang="pl-PL" dirty="0"/>
          </a:p>
        </p:txBody>
      </p:sp>
    </p:spTree>
    <p:extLst>
      <p:ext uri="{BB962C8B-B14F-4D97-AF65-F5344CB8AC3E}">
        <p14:creationId xmlns:p14="http://schemas.microsoft.com/office/powerpoint/2010/main" val="78391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F2FB0B-15EC-453B-BC9B-69AD35DDCEA3}"/>
              </a:ext>
            </a:extLst>
          </p:cNvPr>
          <p:cNvSpPr>
            <a:spLocks noGrp="1"/>
          </p:cNvSpPr>
          <p:nvPr>
            <p:ph type="ctrTitle"/>
          </p:nvPr>
        </p:nvSpPr>
        <p:spPr/>
        <p:txBody>
          <a:bodyPr rtlCol="0"/>
          <a:lstStyle/>
          <a:p>
            <a:pPr rtl="0"/>
            <a:r>
              <a:rPr lang="pl-PL" dirty="0"/>
              <a:t>Right to challenge;</a:t>
            </a:r>
            <a:br>
              <a:rPr lang="pl-PL" dirty="0"/>
            </a:br>
            <a:r>
              <a:rPr lang="pl-PL" dirty="0" err="1"/>
              <a:t>waiver</a:t>
            </a:r>
            <a:r>
              <a:rPr lang="pl-PL" dirty="0"/>
              <a:t> of </a:t>
            </a:r>
            <a:r>
              <a:rPr lang="pl-PL" dirty="0" err="1"/>
              <a:t>rights</a:t>
            </a:r>
            <a:endParaRPr lang="pl-PL" dirty="0"/>
          </a:p>
        </p:txBody>
      </p:sp>
    </p:spTree>
    <p:extLst>
      <p:ext uri="{BB962C8B-B14F-4D97-AF65-F5344CB8AC3E}">
        <p14:creationId xmlns:p14="http://schemas.microsoft.com/office/powerpoint/2010/main" val="93508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umer slajdu — symbol zastępczy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rtlCol="0"/>
          <a:lstStyle/>
          <a:p>
            <a:pPr rtl="0"/>
            <a:fld id="{D8DA9DAA-006C-4F4B-980E-E3DF019B24E2}" type="slidenum">
              <a:rPr lang="pl-PL" b="1" cap="all" spc="100" smtClean="0">
                <a:solidFill>
                  <a:schemeClr val="accent2"/>
                </a:solidFill>
              </a:rPr>
              <a:t>9</a:t>
            </a:fld>
            <a:endParaRPr lang="pl-PL" b="1" cap="all" spc="100" dirty="0">
              <a:solidFill>
                <a:schemeClr val="accent2"/>
              </a:solidFill>
            </a:endParaRPr>
          </a:p>
        </p:txBody>
      </p:sp>
      <p:sp>
        <p:nvSpPr>
          <p:cNvPr id="3" name="Symbol zastępczy zawartości 2">
            <a:extLst>
              <a:ext uri="{FF2B5EF4-FFF2-40B4-BE49-F238E27FC236}">
                <a16:creationId xmlns:a16="http://schemas.microsoft.com/office/drawing/2014/main" id="{0EBC2AA0-2976-46D5-AEBD-AE7655F4AAAA}"/>
              </a:ext>
            </a:extLst>
          </p:cNvPr>
          <p:cNvSpPr>
            <a:spLocks noGrp="1"/>
          </p:cNvSpPr>
          <p:nvPr>
            <p:ph idx="1"/>
          </p:nvPr>
        </p:nvSpPr>
        <p:spPr>
          <a:xfrm>
            <a:off x="838200" y="546652"/>
            <a:ext cx="10515600" cy="5630311"/>
          </a:xfrm>
        </p:spPr>
        <p:txBody>
          <a:bodyPr>
            <a:normAutofit/>
          </a:bodyPr>
          <a:lstStyle/>
          <a:p>
            <a:pPr algn="just"/>
            <a:r>
              <a:rPr lang="en-US" sz="3200" dirty="0"/>
              <a:t>suspected or accused persons </a:t>
            </a:r>
            <a:r>
              <a:rPr lang="pl-PL" sz="3200" dirty="0" err="1"/>
              <a:t>shall</a:t>
            </a:r>
            <a:r>
              <a:rPr lang="pl-PL" sz="3200" dirty="0"/>
              <a:t> </a:t>
            </a:r>
            <a:r>
              <a:rPr lang="en-US" sz="3200" dirty="0"/>
              <a:t>have</a:t>
            </a:r>
            <a:r>
              <a:rPr lang="pl-PL" sz="3200" dirty="0"/>
              <a:t>:</a:t>
            </a:r>
          </a:p>
          <a:p>
            <a:pPr lvl="1" algn="just"/>
            <a:r>
              <a:rPr lang="en-US" sz="2800" dirty="0"/>
              <a:t>the right to challenge a decision finding that there is no need for the translation of documents or passages thereof</a:t>
            </a:r>
            <a:r>
              <a:rPr lang="pl-PL" sz="2800" dirty="0"/>
              <a:t> </a:t>
            </a:r>
            <a:r>
              <a:rPr lang="pl-PL" sz="2800" dirty="0" err="1"/>
              <a:t>or</a:t>
            </a:r>
            <a:r>
              <a:rPr lang="pl-PL" sz="2800" dirty="0"/>
              <a:t> no </a:t>
            </a:r>
            <a:r>
              <a:rPr lang="pl-PL" sz="2800" dirty="0" err="1"/>
              <a:t>need</a:t>
            </a:r>
            <a:r>
              <a:rPr lang="pl-PL" sz="2800" dirty="0"/>
              <a:t> for </a:t>
            </a:r>
            <a:r>
              <a:rPr lang="pl-PL" sz="2800" dirty="0" err="1"/>
              <a:t>interpretation</a:t>
            </a:r>
            <a:endParaRPr lang="pl-PL" sz="2800" dirty="0"/>
          </a:p>
          <a:p>
            <a:pPr lvl="1" algn="just"/>
            <a:r>
              <a:rPr lang="pl-PL" sz="2800" dirty="0"/>
              <a:t>the </a:t>
            </a:r>
            <a:r>
              <a:rPr lang="en-US" sz="2800" dirty="0"/>
              <a:t>possibility to complain that the quality of the translation is not sufficient to safeguard the fairness of the proceedings</a:t>
            </a:r>
            <a:endParaRPr lang="pl-PL" sz="2800" dirty="0"/>
          </a:p>
          <a:p>
            <a:pPr algn="just"/>
            <a:r>
              <a:rPr lang="pl-PL" sz="3200" dirty="0" err="1"/>
              <a:t>Any</a:t>
            </a:r>
            <a:r>
              <a:rPr lang="pl-PL" sz="3200" dirty="0"/>
              <a:t> </a:t>
            </a:r>
            <a:r>
              <a:rPr lang="pl-PL" sz="3200" dirty="0" err="1"/>
              <a:t>waiver</a:t>
            </a:r>
            <a:r>
              <a:rPr lang="pl-PL" sz="3200" dirty="0"/>
              <a:t> of </a:t>
            </a:r>
            <a:r>
              <a:rPr lang="en-US" sz="3200" dirty="0"/>
              <a:t>the right to translation </a:t>
            </a:r>
            <a:r>
              <a:rPr lang="pl-PL" sz="3200" dirty="0" err="1"/>
              <a:t>is</a:t>
            </a:r>
            <a:r>
              <a:rPr lang="pl-PL" sz="3200" dirty="0"/>
              <a:t> </a:t>
            </a:r>
            <a:r>
              <a:rPr lang="pl-PL" sz="3200" dirty="0" err="1"/>
              <a:t>only</a:t>
            </a:r>
            <a:r>
              <a:rPr lang="pl-PL" sz="3200" dirty="0"/>
              <a:t> </a:t>
            </a:r>
            <a:r>
              <a:rPr lang="pl-PL" sz="3200" dirty="0" err="1"/>
              <a:t>effective</a:t>
            </a:r>
            <a:r>
              <a:rPr lang="pl-PL" sz="3200" dirty="0"/>
              <a:t> </a:t>
            </a:r>
            <a:r>
              <a:rPr lang="pl-PL" sz="3200" dirty="0" err="1"/>
              <a:t>if</a:t>
            </a:r>
            <a:r>
              <a:rPr lang="pl-PL" sz="3200" dirty="0"/>
              <a:t>:</a:t>
            </a:r>
          </a:p>
          <a:p>
            <a:pPr lvl="1" algn="just"/>
            <a:r>
              <a:rPr lang="pl-PL" sz="2800" dirty="0"/>
              <a:t>the </a:t>
            </a:r>
            <a:r>
              <a:rPr lang="pl-PL" sz="2800" dirty="0" err="1"/>
              <a:t>suspect</a:t>
            </a:r>
            <a:r>
              <a:rPr lang="pl-PL" sz="2800" dirty="0"/>
              <a:t> </a:t>
            </a:r>
            <a:r>
              <a:rPr lang="pl-PL" sz="2800" dirty="0" err="1"/>
              <a:t>or</a:t>
            </a:r>
            <a:r>
              <a:rPr lang="pl-PL" sz="2800" dirty="0"/>
              <a:t> </a:t>
            </a:r>
            <a:r>
              <a:rPr lang="pl-PL" sz="2800" dirty="0" err="1"/>
              <a:t>accused</a:t>
            </a:r>
            <a:r>
              <a:rPr lang="pl-PL" sz="2800" dirty="0"/>
              <a:t> </a:t>
            </a:r>
            <a:r>
              <a:rPr lang="en-US" sz="2800" dirty="0"/>
              <a:t>have received prior legal advice or have otherwise obtained full knowledge of the consequences of such a waiver,</a:t>
            </a:r>
            <a:r>
              <a:rPr lang="pl-PL" sz="2800" dirty="0"/>
              <a:t> and</a:t>
            </a:r>
          </a:p>
          <a:p>
            <a:pPr lvl="1" algn="just"/>
            <a:r>
              <a:rPr lang="en-US" sz="2800" dirty="0"/>
              <a:t>the waiver was unequivocal and given voluntarily.</a:t>
            </a:r>
            <a:endParaRPr lang="pl-PL" sz="2800" dirty="0"/>
          </a:p>
        </p:txBody>
      </p:sp>
    </p:spTree>
    <p:extLst>
      <p:ext uri="{BB962C8B-B14F-4D97-AF65-F5344CB8AC3E}">
        <p14:creationId xmlns:p14="http://schemas.microsoft.com/office/powerpoint/2010/main" val="2796429918"/>
      </p:ext>
    </p:extLst>
  </p:cSld>
  <p:clrMapOvr>
    <a:masterClrMapping/>
  </p:clrMapOvr>
</p:sld>
</file>

<file path=ppt/theme/theme1.xml><?xml version="1.0" encoding="utf-8"?>
<a:theme xmlns:a="http://schemas.openxmlformats.org/drawingml/2006/main" name="Gradient_Wszechświat">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15_TF89338750_Win32" id="{E960A030-87E7-4B19-99FC-B88930A440A1}" vid="{69F1DB08-5F0C-41F7-8986-226F7D1435B9}"/>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Prezentacja z motywem galaktyki</Template>
  <TotalTime>85</TotalTime>
  <Words>644</Words>
  <Application>Microsoft Office PowerPoint</Application>
  <PresentationFormat>Panoramiczny</PresentationFormat>
  <Paragraphs>82</Paragraphs>
  <Slides>15</Slides>
  <Notes>15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15</vt:i4>
      </vt:variant>
    </vt:vector>
  </HeadingPairs>
  <TitlesOfParts>
    <vt:vector size="19" baseType="lpstr">
      <vt:lpstr>Arial</vt:lpstr>
      <vt:lpstr>Calibri</vt:lpstr>
      <vt:lpstr>Univers</vt:lpstr>
      <vt:lpstr>Gradient_Wszechświat</vt:lpstr>
      <vt:lpstr>Directive 2010/64/EU</vt:lpstr>
      <vt:lpstr>Overview</vt:lpstr>
      <vt:lpstr>Right to interpretation (oral) and translation (written)</vt:lpstr>
      <vt:lpstr>Right to interpretation</vt:lpstr>
      <vt:lpstr>Scope of right</vt:lpstr>
      <vt:lpstr>Right to Translation</vt:lpstr>
      <vt:lpstr>Scope of the documents covered</vt:lpstr>
      <vt:lpstr>Right to challenge; waiver of rights</vt:lpstr>
      <vt:lpstr>Prezentacja programu PowerPoint</vt:lpstr>
      <vt:lpstr>QUALITY AND RECORD KEEPING</vt:lpstr>
      <vt:lpstr>Prezentacja programu PowerPoint</vt:lpstr>
      <vt:lpstr>COSTS</vt:lpstr>
      <vt:lpstr>Article 4: the state pays for translation and interpretation regardless of the outcome of proceedings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Directive 2010/64/EU</dc:title>
  <dc:creator> Dorota Czerwińska</dc:creator>
  <cp:lastModifiedBy> Dorota Czerwińska</cp:lastModifiedBy>
  <cp:revision>5</cp:revision>
  <dcterms:created xsi:type="dcterms:W3CDTF">2022-03-03T21:25:19Z</dcterms:created>
  <dcterms:modified xsi:type="dcterms:W3CDTF">2023-03-06T17:04:54Z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