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992">
          <p15:clr>
            <a:srgbClr val="A4A3A4"/>
          </p15:clr>
        </p15:guide>
        <p15:guide id="2" pos="3840">
          <p15:clr>
            <a:srgbClr val="A4A3A4"/>
          </p15:clr>
        </p15:guide>
        <p15:guide id="3" orient="horz" pos="1416">
          <p15:clr>
            <a:srgbClr val="A4A3A4"/>
          </p15:clr>
        </p15:guide>
      </p15:sldGuideLst>
    </p:ext>
    <p:ext uri="http://customooxmlschemas.google.com/">
      <go:slidesCustomData xmlns:go="http://customooxmlschemas.google.com/" r:id="rId18" roundtripDataSignature="AMtx7mh1VUbfN24EipnT3PcbvYn/nOgi6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992" orient="horz"/>
        <p:guide pos="3840"/>
        <p:guide pos="1416"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6" Type="http://schemas.openxmlformats.org/officeDocument/2006/relationships/notesMaster" Target="notesMasters/notesMaster1.xml"/><Relationship Id="rId18" Type="http://customschemas.google.com/relationships/presentationmetadata" Target="meta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pl-P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p:cSld name="Tytuł">
    <p:bg>
      <p:bgPr>
        <a:solidFill>
          <a:schemeClr val="dk1"/>
        </a:solidFill>
      </p:bgPr>
    </p:bg>
    <p:spTree>
      <p:nvGrpSpPr>
        <p:cNvPr id="14" name="Shape 14"/>
        <p:cNvGrpSpPr/>
        <p:nvPr/>
      </p:nvGrpSpPr>
      <p:grpSpPr>
        <a:xfrm>
          <a:off x="0" y="0"/>
          <a:ext cx="0" cy="0"/>
          <a:chOff x="0" y="0"/>
          <a:chExt cx="0" cy="0"/>
        </a:xfrm>
      </p:grpSpPr>
      <p:sp>
        <p:nvSpPr>
          <p:cNvPr id="15" name="Google Shape;15;p15"/>
          <p:cNvSpPr/>
          <p:nvPr>
            <p:ph idx="2" type="pic"/>
          </p:nvPr>
        </p:nvSpPr>
        <p:spPr>
          <a:xfrm>
            <a:off x="0" y="0"/>
            <a:ext cx="12192000" cy="6858000"/>
          </a:xfrm>
          <a:prstGeom prst="rect">
            <a:avLst/>
          </a:prstGeom>
          <a:noFill/>
          <a:ln>
            <a:noFill/>
          </a:ln>
        </p:spPr>
      </p:sp>
      <p:sp>
        <p:nvSpPr>
          <p:cNvPr id="16" name="Google Shape;16;p15"/>
          <p:cNvSpPr txBox="1"/>
          <p:nvPr>
            <p:ph idx="1" type="body"/>
          </p:nvPr>
        </p:nvSpPr>
        <p:spPr>
          <a:xfrm>
            <a:off x="3512343" y="5922140"/>
            <a:ext cx="5167313" cy="518795"/>
          </a:xfrm>
          <a:prstGeom prst="rect">
            <a:avLst/>
          </a:prstGeom>
          <a:noFill/>
          <a:ln>
            <a:noFill/>
          </a:ln>
        </p:spPr>
        <p:txBody>
          <a:bodyPr anchorCtr="0" anchor="t" bIns="45700" lIns="91425" spcFirstLastPara="1" rIns="91425" wrap="square" tIns="45700">
            <a:noAutofit/>
          </a:bodyPr>
          <a:lstStyle>
            <a:lvl1pPr indent="-228600" lvl="0" marL="457200" algn="ctr">
              <a:lnSpc>
                <a:spcPct val="150000"/>
              </a:lnSpc>
              <a:spcBef>
                <a:spcPts val="1000"/>
              </a:spcBef>
              <a:spcAft>
                <a:spcPts val="0"/>
              </a:spcAft>
              <a:buClr>
                <a:schemeClr val="lt1"/>
              </a:buClr>
              <a:buSzPts val="1800"/>
              <a:buNone/>
              <a:defRPr sz="1800">
                <a:solidFill>
                  <a:schemeClr val="lt1"/>
                </a:solidFill>
              </a:defRPr>
            </a:lvl1pPr>
            <a:lvl2pPr indent="-228600" lvl="1" marL="914400" algn="l">
              <a:lnSpc>
                <a:spcPct val="150000"/>
              </a:lnSpc>
              <a:spcBef>
                <a:spcPts val="500"/>
              </a:spcBef>
              <a:spcAft>
                <a:spcPts val="0"/>
              </a:spcAft>
              <a:buClr>
                <a:schemeClr val="lt1"/>
              </a:buClr>
              <a:buSzPts val="1400"/>
              <a:buNone/>
              <a:defRPr/>
            </a:lvl2pPr>
            <a:lvl3pPr indent="-342900" lvl="2" marL="1371600" algn="l">
              <a:lnSpc>
                <a:spcPct val="150000"/>
              </a:lnSpc>
              <a:spcBef>
                <a:spcPts val="500"/>
              </a:spcBef>
              <a:spcAft>
                <a:spcPts val="0"/>
              </a:spcAft>
              <a:buClr>
                <a:schemeClr val="lt1"/>
              </a:buClr>
              <a:buSzPts val="1800"/>
              <a:buChar char="•"/>
              <a:defRPr/>
            </a:lvl3pPr>
            <a:lvl4pPr indent="-342900" lvl="3" marL="1828800" algn="l">
              <a:lnSpc>
                <a:spcPct val="150000"/>
              </a:lnSpc>
              <a:spcBef>
                <a:spcPts val="500"/>
              </a:spcBef>
              <a:spcAft>
                <a:spcPts val="0"/>
              </a:spcAft>
              <a:buClr>
                <a:schemeClr val="lt1"/>
              </a:buClr>
              <a:buSzPts val="1800"/>
              <a:buChar char="•"/>
              <a:defRPr/>
            </a:lvl4pPr>
            <a:lvl5pPr indent="-342900" lvl="4" marL="2286000" algn="l">
              <a:lnSpc>
                <a:spcPct val="15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7" name="Google Shape;17;p15"/>
          <p:cNvSpPr txBox="1"/>
          <p:nvPr>
            <p:ph idx="3" type="body"/>
          </p:nvPr>
        </p:nvSpPr>
        <p:spPr>
          <a:xfrm>
            <a:off x="4038600" y="3608511"/>
            <a:ext cx="4114800" cy="518795"/>
          </a:xfrm>
          <a:prstGeom prst="rect">
            <a:avLst/>
          </a:prstGeom>
          <a:gradFill>
            <a:gsLst>
              <a:gs pos="0">
                <a:schemeClr val="accent5"/>
              </a:gs>
              <a:gs pos="50000">
                <a:schemeClr val="accent1"/>
              </a:gs>
              <a:gs pos="100000">
                <a:srgbClr val="E8995B"/>
              </a:gs>
            </a:gsLst>
            <a:lin ang="10800000" scaled="0"/>
          </a:gradFill>
          <a:ln>
            <a:noFill/>
          </a:ln>
        </p:spPr>
        <p:txBody>
          <a:bodyPr anchorCtr="0" anchor="t" bIns="45700" lIns="91425" spcFirstLastPara="1" rIns="91425" wrap="square" tIns="45700">
            <a:noAutofit/>
          </a:bodyPr>
          <a:lstStyle>
            <a:lvl1pPr indent="-228600" lvl="0" marL="457200" algn="ctr">
              <a:lnSpc>
                <a:spcPct val="150000"/>
              </a:lnSpc>
              <a:spcBef>
                <a:spcPts val="1000"/>
              </a:spcBef>
              <a:spcAft>
                <a:spcPts val="0"/>
              </a:spcAft>
              <a:buClr>
                <a:schemeClr val="lt1"/>
              </a:buClr>
              <a:buSzPts val="1800"/>
              <a:buNone/>
              <a:defRPr sz="1800" cap="none"/>
            </a:lvl1pPr>
            <a:lvl2pPr indent="-342900" lvl="1" marL="914400" algn="l">
              <a:lnSpc>
                <a:spcPct val="150000"/>
              </a:lnSpc>
              <a:spcBef>
                <a:spcPts val="500"/>
              </a:spcBef>
              <a:spcAft>
                <a:spcPts val="0"/>
              </a:spcAft>
              <a:buClr>
                <a:schemeClr val="lt1"/>
              </a:buClr>
              <a:buSzPts val="1800"/>
              <a:buChar char="•"/>
              <a:defRPr/>
            </a:lvl2pPr>
            <a:lvl3pPr indent="-342900" lvl="2" marL="1371600" algn="l">
              <a:lnSpc>
                <a:spcPct val="150000"/>
              </a:lnSpc>
              <a:spcBef>
                <a:spcPts val="500"/>
              </a:spcBef>
              <a:spcAft>
                <a:spcPts val="0"/>
              </a:spcAft>
              <a:buClr>
                <a:schemeClr val="lt1"/>
              </a:buClr>
              <a:buSzPts val="1800"/>
              <a:buChar char="•"/>
              <a:defRPr/>
            </a:lvl3pPr>
            <a:lvl4pPr indent="-342900" lvl="3" marL="1828800" algn="l">
              <a:lnSpc>
                <a:spcPct val="150000"/>
              </a:lnSpc>
              <a:spcBef>
                <a:spcPts val="500"/>
              </a:spcBef>
              <a:spcAft>
                <a:spcPts val="0"/>
              </a:spcAft>
              <a:buClr>
                <a:schemeClr val="lt1"/>
              </a:buClr>
              <a:buSzPts val="1800"/>
              <a:buChar char="•"/>
              <a:defRPr/>
            </a:lvl4pPr>
            <a:lvl5pPr indent="-342900" lvl="4" marL="2286000" algn="l">
              <a:lnSpc>
                <a:spcPct val="15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8" name="Google Shape;18;p15"/>
          <p:cNvSpPr txBox="1"/>
          <p:nvPr>
            <p:ph type="title"/>
          </p:nvPr>
        </p:nvSpPr>
        <p:spPr>
          <a:xfrm>
            <a:off x="350836" y="2445633"/>
            <a:ext cx="11490325" cy="823913"/>
          </a:xfrm>
          <a:prstGeom prst="rect">
            <a:avLst/>
          </a:prstGeom>
          <a:noFill/>
          <a:ln>
            <a:noFill/>
          </a:ln>
        </p:spPr>
        <p:txBody>
          <a:bodyPr anchorCtr="0" anchor="ctr" bIns="45700" lIns="91425" spcFirstLastPara="1" rIns="91425" wrap="square" tIns="45700">
            <a:noAutofit/>
          </a:bodyPr>
          <a:lstStyle>
            <a:lvl1pPr lvl="0" algn="ctr">
              <a:lnSpc>
                <a:spcPct val="150000"/>
              </a:lnSpc>
              <a:spcBef>
                <a:spcPts val="1000"/>
              </a:spcBef>
              <a:spcAft>
                <a:spcPts val="0"/>
              </a:spcAft>
              <a:buClr>
                <a:schemeClr val="lt1"/>
              </a:buClr>
              <a:buSzPts val="4000"/>
              <a:buFont typeface="Calibri"/>
              <a:buNone/>
              <a:defRPr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espół">
  <p:cSld name="Zespół">
    <p:spTree>
      <p:nvGrpSpPr>
        <p:cNvPr id="74" name="Shape 74"/>
        <p:cNvGrpSpPr/>
        <p:nvPr/>
      </p:nvGrpSpPr>
      <p:grpSpPr>
        <a:xfrm>
          <a:off x="0" y="0"/>
          <a:ext cx="0" cy="0"/>
          <a:chOff x="0" y="0"/>
          <a:chExt cx="0" cy="0"/>
        </a:xfrm>
      </p:grpSpPr>
      <p:sp>
        <p:nvSpPr>
          <p:cNvPr id="75" name="Google Shape;75;p25"/>
          <p:cNvSpPr txBox="1"/>
          <p:nvPr>
            <p:ph type="title"/>
          </p:nvPr>
        </p:nvSpPr>
        <p:spPr>
          <a:xfrm>
            <a:off x="7792279" y="365125"/>
            <a:ext cx="4018722" cy="573989"/>
          </a:xfrm>
          <a:prstGeom prst="rect">
            <a:avLst/>
          </a:prstGeom>
          <a:noFill/>
          <a:ln>
            <a:noFill/>
          </a:ln>
        </p:spPr>
        <p:txBody>
          <a:bodyPr anchorCtr="0" anchor="ctr" bIns="45700" lIns="0" spcFirstLastPara="1" rIns="0" wrap="square" tIns="45700">
            <a:noAutofit/>
          </a:bodyPr>
          <a:lstStyle>
            <a:lvl1pPr lvl="0" algn="l">
              <a:lnSpc>
                <a:spcPct val="10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5"/>
          <p:cNvSpPr txBox="1"/>
          <p:nvPr>
            <p:ph idx="1" type="body"/>
          </p:nvPr>
        </p:nvSpPr>
        <p:spPr>
          <a:xfrm>
            <a:off x="7792279" y="1263841"/>
            <a:ext cx="4018722" cy="4636392"/>
          </a:xfrm>
          <a:prstGeom prst="rect">
            <a:avLst/>
          </a:prstGeom>
          <a:noFill/>
          <a:ln>
            <a:noFill/>
          </a:ln>
        </p:spPr>
        <p:txBody>
          <a:bodyPr anchorCtr="0" anchor="t" bIns="45700" lIns="0" spcFirstLastPara="1" rIns="0" wrap="square" tIns="45700">
            <a:noAutofit/>
          </a:bodyPr>
          <a:lstStyle>
            <a:lvl1pPr indent="-330200" lvl="0" marL="457200" algn="l">
              <a:lnSpc>
                <a:spcPct val="150000"/>
              </a:lnSpc>
              <a:spcBef>
                <a:spcPts val="500"/>
              </a:spcBef>
              <a:spcAft>
                <a:spcPts val="0"/>
              </a:spcAft>
              <a:buClr>
                <a:schemeClr val="dk1"/>
              </a:buClr>
              <a:buSzPts val="1600"/>
              <a:buChar char="•"/>
              <a:defRPr sz="1600"/>
            </a:lvl1pPr>
            <a:lvl2pPr indent="-317500" lvl="1" marL="914400" algn="l">
              <a:lnSpc>
                <a:spcPct val="150000"/>
              </a:lnSpc>
              <a:spcBef>
                <a:spcPts val="500"/>
              </a:spcBef>
              <a:spcAft>
                <a:spcPts val="0"/>
              </a:spcAft>
              <a:buClr>
                <a:schemeClr val="dk1"/>
              </a:buClr>
              <a:buSzPts val="1400"/>
              <a:buChar char="•"/>
              <a:defRPr sz="1400"/>
            </a:lvl2pPr>
            <a:lvl3pPr indent="-317500" lvl="2" marL="1371600" algn="l">
              <a:lnSpc>
                <a:spcPct val="150000"/>
              </a:lnSpc>
              <a:spcBef>
                <a:spcPts val="500"/>
              </a:spcBef>
              <a:spcAft>
                <a:spcPts val="0"/>
              </a:spcAft>
              <a:buClr>
                <a:schemeClr val="dk1"/>
              </a:buClr>
              <a:buSzPts val="1400"/>
              <a:buChar char="•"/>
              <a:defRPr sz="1400"/>
            </a:lvl3pPr>
            <a:lvl4pPr indent="-304800" lvl="3" marL="1828800" algn="l">
              <a:lnSpc>
                <a:spcPct val="150000"/>
              </a:lnSpc>
              <a:spcBef>
                <a:spcPts val="500"/>
              </a:spcBef>
              <a:spcAft>
                <a:spcPts val="0"/>
              </a:spcAft>
              <a:buClr>
                <a:schemeClr val="dk1"/>
              </a:buClr>
              <a:buSzPts val="1200"/>
              <a:buChar char="•"/>
              <a:defRPr sz="1200"/>
            </a:lvl4pPr>
            <a:lvl5pPr indent="-304800" lvl="4" marL="2286000" algn="l">
              <a:lnSpc>
                <a:spcPct val="150000"/>
              </a:lnSpc>
              <a:spcBef>
                <a:spcPts val="500"/>
              </a:spcBef>
              <a:spcAft>
                <a:spcPts val="0"/>
              </a:spcAft>
              <a:buClr>
                <a:schemeClr val="dk1"/>
              </a:buClr>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5"/>
          <p:cNvSpPr txBox="1"/>
          <p:nvPr>
            <p:ph idx="12" type="sldNum"/>
          </p:nvPr>
        </p:nvSpPr>
        <p:spPr>
          <a:xfrm>
            <a:off x="11549269" y="6468303"/>
            <a:ext cx="443948"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
        <p:nvSpPr>
          <p:cNvPr id="78" name="Google Shape;78;p25"/>
          <p:cNvSpPr/>
          <p:nvPr>
            <p:ph idx="2" type="pic"/>
          </p:nvPr>
        </p:nvSpPr>
        <p:spPr>
          <a:xfrm>
            <a:off x="736600" y="365125"/>
            <a:ext cx="2997200" cy="1781979"/>
          </a:xfrm>
          <a:prstGeom prst="rect">
            <a:avLst/>
          </a:prstGeom>
          <a:noFill/>
          <a:ln>
            <a:noFill/>
          </a:ln>
        </p:spPr>
      </p:sp>
      <p:sp>
        <p:nvSpPr>
          <p:cNvPr id="79" name="Google Shape;79;p25"/>
          <p:cNvSpPr/>
          <p:nvPr>
            <p:ph idx="3" type="pic"/>
          </p:nvPr>
        </p:nvSpPr>
        <p:spPr>
          <a:xfrm>
            <a:off x="4051300" y="365125"/>
            <a:ext cx="2997200" cy="1781979"/>
          </a:xfrm>
          <a:prstGeom prst="rect">
            <a:avLst/>
          </a:prstGeom>
          <a:noFill/>
          <a:ln>
            <a:noFill/>
          </a:ln>
        </p:spPr>
      </p:sp>
      <p:sp>
        <p:nvSpPr>
          <p:cNvPr id="80" name="Google Shape;80;p25"/>
          <p:cNvSpPr/>
          <p:nvPr>
            <p:ph idx="4" type="pic"/>
          </p:nvPr>
        </p:nvSpPr>
        <p:spPr>
          <a:xfrm>
            <a:off x="736600" y="2422525"/>
            <a:ext cx="2997200" cy="1781979"/>
          </a:xfrm>
          <a:prstGeom prst="rect">
            <a:avLst/>
          </a:prstGeom>
          <a:noFill/>
          <a:ln>
            <a:noFill/>
          </a:ln>
        </p:spPr>
      </p:sp>
      <p:sp>
        <p:nvSpPr>
          <p:cNvPr id="81" name="Google Shape;81;p25"/>
          <p:cNvSpPr/>
          <p:nvPr>
            <p:ph idx="5" type="pic"/>
          </p:nvPr>
        </p:nvSpPr>
        <p:spPr>
          <a:xfrm>
            <a:off x="4051300" y="2422525"/>
            <a:ext cx="2997200" cy="1781979"/>
          </a:xfrm>
          <a:prstGeom prst="rect">
            <a:avLst/>
          </a:prstGeom>
          <a:noFill/>
          <a:ln>
            <a:noFill/>
          </a:ln>
        </p:spPr>
      </p:sp>
      <p:sp>
        <p:nvSpPr>
          <p:cNvPr id="82" name="Google Shape;82;p25"/>
          <p:cNvSpPr/>
          <p:nvPr>
            <p:ph idx="6" type="pic"/>
          </p:nvPr>
        </p:nvSpPr>
        <p:spPr>
          <a:xfrm>
            <a:off x="736600" y="4479925"/>
            <a:ext cx="2997200" cy="1781979"/>
          </a:xfrm>
          <a:prstGeom prst="rect">
            <a:avLst/>
          </a:prstGeom>
          <a:noFill/>
          <a:ln>
            <a:noFill/>
          </a:ln>
        </p:spPr>
      </p:sp>
      <p:sp>
        <p:nvSpPr>
          <p:cNvPr id="83" name="Google Shape;83;p25"/>
          <p:cNvSpPr/>
          <p:nvPr>
            <p:ph idx="7" type="pic"/>
          </p:nvPr>
        </p:nvSpPr>
        <p:spPr>
          <a:xfrm>
            <a:off x="4051300" y="4479925"/>
            <a:ext cx="2997200" cy="1781979"/>
          </a:xfrm>
          <a:prstGeom prst="rect">
            <a:avLst/>
          </a:prstGeom>
          <a:noFill/>
          <a:ln>
            <a:noFill/>
          </a:ln>
        </p:spPr>
      </p:sp>
      <p:sp>
        <p:nvSpPr>
          <p:cNvPr id="84" name="Google Shape;84;p25"/>
          <p:cNvSpPr/>
          <p:nvPr/>
        </p:nvSpPr>
        <p:spPr>
          <a:xfrm>
            <a:off x="7781678" y="6303963"/>
            <a:ext cx="3014980" cy="554037"/>
          </a:xfrm>
          <a:prstGeom prst="rect">
            <a:avLst/>
          </a:prstGeom>
          <a:gradFill>
            <a:gsLst>
              <a:gs pos="0">
                <a:schemeClr val="accent5"/>
              </a:gs>
              <a:gs pos="50000">
                <a:schemeClr val="accent1"/>
              </a:gs>
              <a:gs pos="100000">
                <a:srgbClr val="E8995B"/>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ytat">
  <p:cSld name="Cytat">
    <p:bg>
      <p:bgPr>
        <a:solidFill>
          <a:schemeClr val="dk1"/>
        </a:solidFill>
      </p:bgPr>
    </p:bg>
    <p:spTree>
      <p:nvGrpSpPr>
        <p:cNvPr id="85" name="Shape 85"/>
        <p:cNvGrpSpPr/>
        <p:nvPr/>
      </p:nvGrpSpPr>
      <p:grpSpPr>
        <a:xfrm>
          <a:off x="0" y="0"/>
          <a:ext cx="0" cy="0"/>
          <a:chOff x="0" y="0"/>
          <a:chExt cx="0" cy="0"/>
        </a:xfrm>
      </p:grpSpPr>
      <p:sp>
        <p:nvSpPr>
          <p:cNvPr id="86" name="Google Shape;86;p20"/>
          <p:cNvSpPr/>
          <p:nvPr>
            <p:ph idx="2" type="pic"/>
          </p:nvPr>
        </p:nvSpPr>
        <p:spPr>
          <a:xfrm>
            <a:off x="0" y="0"/>
            <a:ext cx="12192000" cy="6858000"/>
          </a:xfrm>
          <a:prstGeom prst="rect">
            <a:avLst/>
          </a:prstGeom>
          <a:noFill/>
          <a:ln>
            <a:noFill/>
          </a:ln>
        </p:spPr>
      </p:sp>
      <p:sp>
        <p:nvSpPr>
          <p:cNvPr id="87" name="Google Shape;87;p20"/>
          <p:cNvSpPr txBox="1"/>
          <p:nvPr>
            <p:ph type="title"/>
          </p:nvPr>
        </p:nvSpPr>
        <p:spPr>
          <a:xfrm>
            <a:off x="4038600" y="4607137"/>
            <a:ext cx="4114800" cy="421480"/>
          </a:xfrm>
          <a:prstGeom prst="rect">
            <a:avLst/>
          </a:prstGeom>
          <a:gradFill>
            <a:gsLst>
              <a:gs pos="0">
                <a:schemeClr val="accent5"/>
              </a:gs>
              <a:gs pos="50000">
                <a:schemeClr val="accent1"/>
              </a:gs>
              <a:gs pos="100000">
                <a:srgbClr val="E8995B"/>
              </a:gs>
            </a:gsLst>
            <a:lin ang="10800000" scaled="0"/>
          </a:grad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lt1"/>
              </a:buClr>
              <a:buSzPts val="1400"/>
              <a:buFont typeface="Calibri"/>
              <a:buNone/>
              <a:defRPr sz="1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20"/>
          <p:cNvSpPr txBox="1"/>
          <p:nvPr>
            <p:ph idx="1" type="body"/>
          </p:nvPr>
        </p:nvSpPr>
        <p:spPr>
          <a:xfrm>
            <a:off x="1478756" y="1569719"/>
            <a:ext cx="9234488" cy="2651443"/>
          </a:xfrm>
          <a:prstGeom prst="rect">
            <a:avLst/>
          </a:prstGeom>
          <a:noFill/>
          <a:ln>
            <a:noFill/>
          </a:ln>
        </p:spPr>
        <p:txBody>
          <a:bodyPr anchorCtr="0" anchor="t" bIns="45700" lIns="91425" spcFirstLastPara="1" rIns="91425" wrap="square" tIns="45700">
            <a:noAutofit/>
          </a:bodyPr>
          <a:lstStyle>
            <a:lvl1pPr indent="-228600" lvl="0" marL="457200" algn="ctr">
              <a:lnSpc>
                <a:spcPct val="150000"/>
              </a:lnSpc>
              <a:spcBef>
                <a:spcPts val="1000"/>
              </a:spcBef>
              <a:spcAft>
                <a:spcPts val="0"/>
              </a:spcAft>
              <a:buClr>
                <a:schemeClr val="lt1"/>
              </a:buClr>
              <a:buSzPts val="3200"/>
              <a:buNone/>
              <a:defRPr sz="3200"/>
            </a:lvl1pPr>
            <a:lvl2pPr indent="-342900" lvl="1" marL="914400" algn="l">
              <a:lnSpc>
                <a:spcPct val="150000"/>
              </a:lnSpc>
              <a:spcBef>
                <a:spcPts val="500"/>
              </a:spcBef>
              <a:spcAft>
                <a:spcPts val="0"/>
              </a:spcAft>
              <a:buClr>
                <a:schemeClr val="lt1"/>
              </a:buClr>
              <a:buSzPts val="1800"/>
              <a:buChar char="•"/>
              <a:defRPr/>
            </a:lvl2pPr>
            <a:lvl3pPr indent="-342900" lvl="2" marL="1371600" algn="l">
              <a:lnSpc>
                <a:spcPct val="150000"/>
              </a:lnSpc>
              <a:spcBef>
                <a:spcPts val="500"/>
              </a:spcBef>
              <a:spcAft>
                <a:spcPts val="0"/>
              </a:spcAft>
              <a:buClr>
                <a:schemeClr val="lt1"/>
              </a:buClr>
              <a:buSzPts val="1800"/>
              <a:buChar char="•"/>
              <a:defRPr/>
            </a:lvl3pPr>
            <a:lvl4pPr indent="-342900" lvl="3" marL="1828800" algn="l">
              <a:lnSpc>
                <a:spcPct val="150000"/>
              </a:lnSpc>
              <a:spcBef>
                <a:spcPts val="500"/>
              </a:spcBef>
              <a:spcAft>
                <a:spcPts val="0"/>
              </a:spcAft>
              <a:buClr>
                <a:schemeClr val="lt1"/>
              </a:buClr>
              <a:buSzPts val="1800"/>
              <a:buChar char="•"/>
              <a:defRPr/>
            </a:lvl4pPr>
            <a:lvl5pPr indent="-342900" lvl="4" marL="2286000" algn="l">
              <a:lnSpc>
                <a:spcPct val="15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olumna zawartości 2">
  <p:cSld name="Kolumna zawartości 2">
    <p:spTree>
      <p:nvGrpSpPr>
        <p:cNvPr id="89" name="Shape 89"/>
        <p:cNvGrpSpPr/>
        <p:nvPr/>
      </p:nvGrpSpPr>
      <p:grpSpPr>
        <a:xfrm>
          <a:off x="0" y="0"/>
          <a:ext cx="0" cy="0"/>
          <a:chOff x="0" y="0"/>
          <a:chExt cx="0" cy="0"/>
        </a:xfrm>
      </p:grpSpPr>
      <p:sp>
        <p:nvSpPr>
          <p:cNvPr id="90" name="Google Shape;90;p26"/>
          <p:cNvSpPr txBox="1"/>
          <p:nvPr>
            <p:ph type="title"/>
          </p:nvPr>
        </p:nvSpPr>
        <p:spPr>
          <a:xfrm>
            <a:off x="594519" y="1"/>
            <a:ext cx="11002962" cy="162321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26"/>
          <p:cNvSpPr/>
          <p:nvPr>
            <p:ph idx="2" type="pic"/>
          </p:nvPr>
        </p:nvSpPr>
        <p:spPr>
          <a:xfrm>
            <a:off x="6578601" y="1638300"/>
            <a:ext cx="5156200" cy="1892300"/>
          </a:xfrm>
          <a:prstGeom prst="rect">
            <a:avLst/>
          </a:prstGeom>
          <a:noFill/>
          <a:ln>
            <a:noFill/>
          </a:ln>
        </p:spPr>
      </p:sp>
      <p:sp>
        <p:nvSpPr>
          <p:cNvPr id="92" name="Google Shape;92;p26"/>
          <p:cNvSpPr/>
          <p:nvPr>
            <p:ph idx="3" type="pic"/>
          </p:nvPr>
        </p:nvSpPr>
        <p:spPr>
          <a:xfrm>
            <a:off x="469900" y="1638300"/>
            <a:ext cx="5156200" cy="1892300"/>
          </a:xfrm>
          <a:prstGeom prst="rect">
            <a:avLst/>
          </a:prstGeom>
          <a:noFill/>
          <a:ln>
            <a:noFill/>
          </a:ln>
        </p:spPr>
      </p:sp>
      <p:sp>
        <p:nvSpPr>
          <p:cNvPr id="93" name="Google Shape;93;p26"/>
          <p:cNvSpPr txBox="1"/>
          <p:nvPr>
            <p:ph idx="1" type="body"/>
          </p:nvPr>
        </p:nvSpPr>
        <p:spPr>
          <a:xfrm>
            <a:off x="469107" y="3864355"/>
            <a:ext cx="5157787" cy="494506"/>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1000"/>
              </a:spcBef>
              <a:spcAft>
                <a:spcPts val="0"/>
              </a:spcAft>
              <a:buClr>
                <a:schemeClr val="dk1"/>
              </a:buClr>
              <a:buSzPts val="2400"/>
              <a:buNone/>
              <a:defRPr sz="2400"/>
            </a:lvl1pPr>
            <a:lvl2pPr indent="-342900" lvl="1" marL="914400" algn="l">
              <a:lnSpc>
                <a:spcPct val="150000"/>
              </a:lnSpc>
              <a:spcBef>
                <a:spcPts val="500"/>
              </a:spcBef>
              <a:spcAft>
                <a:spcPts val="0"/>
              </a:spcAft>
              <a:buClr>
                <a:schemeClr val="dk1"/>
              </a:buClr>
              <a:buSzPts val="1800"/>
              <a:buChar char="•"/>
              <a:defRPr/>
            </a:lvl2pPr>
            <a:lvl3pPr indent="-342900" lvl="2" marL="1371600" algn="l">
              <a:lnSpc>
                <a:spcPct val="150000"/>
              </a:lnSpc>
              <a:spcBef>
                <a:spcPts val="500"/>
              </a:spcBef>
              <a:spcAft>
                <a:spcPts val="0"/>
              </a:spcAft>
              <a:buClr>
                <a:schemeClr val="dk1"/>
              </a:buClr>
              <a:buSzPts val="1800"/>
              <a:buChar char="•"/>
              <a:defRPr/>
            </a:lvl3pPr>
            <a:lvl4pPr indent="-342900" lvl="3" marL="1828800" algn="l">
              <a:lnSpc>
                <a:spcPct val="150000"/>
              </a:lnSpc>
              <a:spcBef>
                <a:spcPts val="500"/>
              </a:spcBef>
              <a:spcAft>
                <a:spcPts val="0"/>
              </a:spcAft>
              <a:buClr>
                <a:schemeClr val="dk1"/>
              </a:buClr>
              <a:buSzPts val="1800"/>
              <a:buChar char="•"/>
              <a:defRPr/>
            </a:lvl4pPr>
            <a:lvl5pPr indent="-342900" lvl="4" marL="2286000" algn="l">
              <a:lnSpc>
                <a:spcPct val="15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26"/>
          <p:cNvSpPr txBox="1"/>
          <p:nvPr>
            <p:ph idx="4" type="body"/>
          </p:nvPr>
        </p:nvSpPr>
        <p:spPr>
          <a:xfrm>
            <a:off x="469107" y="4531139"/>
            <a:ext cx="5157787" cy="2039144"/>
          </a:xfrm>
          <a:prstGeom prst="rect">
            <a:avLst/>
          </a:prstGeom>
          <a:noFill/>
          <a:ln>
            <a:noFill/>
          </a:ln>
        </p:spPr>
        <p:txBody>
          <a:bodyPr anchorCtr="0" anchor="t" bIns="45700" lIns="91425" spcFirstLastPara="1" rIns="91425" wrap="square" tIns="45700">
            <a:noAutofit/>
          </a:bodyPr>
          <a:lstStyle>
            <a:lvl1pPr indent="-342900" lvl="0" marL="457200" algn="l">
              <a:lnSpc>
                <a:spcPct val="150000"/>
              </a:lnSpc>
              <a:spcBef>
                <a:spcPts val="1000"/>
              </a:spcBef>
              <a:spcAft>
                <a:spcPts val="0"/>
              </a:spcAft>
              <a:buClr>
                <a:schemeClr val="dk1"/>
              </a:buClr>
              <a:buSzPts val="1800"/>
              <a:buChar char="•"/>
              <a:defRPr/>
            </a:lvl1pPr>
            <a:lvl2pPr indent="-342900" lvl="1" marL="914400" algn="l">
              <a:lnSpc>
                <a:spcPct val="150000"/>
              </a:lnSpc>
              <a:spcBef>
                <a:spcPts val="500"/>
              </a:spcBef>
              <a:spcAft>
                <a:spcPts val="0"/>
              </a:spcAft>
              <a:buClr>
                <a:schemeClr val="dk1"/>
              </a:buClr>
              <a:buSzPts val="1800"/>
              <a:buChar char="•"/>
              <a:defRPr/>
            </a:lvl2pPr>
            <a:lvl3pPr indent="-342900" lvl="2" marL="1371600" algn="l">
              <a:lnSpc>
                <a:spcPct val="150000"/>
              </a:lnSpc>
              <a:spcBef>
                <a:spcPts val="500"/>
              </a:spcBef>
              <a:spcAft>
                <a:spcPts val="0"/>
              </a:spcAft>
              <a:buClr>
                <a:schemeClr val="dk1"/>
              </a:buClr>
              <a:buSzPts val="1800"/>
              <a:buChar char="•"/>
              <a:defRPr/>
            </a:lvl3pPr>
            <a:lvl4pPr indent="-342900" lvl="3" marL="1828800" algn="l">
              <a:lnSpc>
                <a:spcPct val="150000"/>
              </a:lnSpc>
              <a:spcBef>
                <a:spcPts val="500"/>
              </a:spcBef>
              <a:spcAft>
                <a:spcPts val="0"/>
              </a:spcAft>
              <a:buClr>
                <a:schemeClr val="dk1"/>
              </a:buClr>
              <a:buSzPts val="1800"/>
              <a:buChar char="•"/>
              <a:defRPr/>
            </a:lvl4pPr>
            <a:lvl5pPr indent="-342900" lvl="4" marL="2286000" algn="l">
              <a:lnSpc>
                <a:spcPct val="15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26"/>
          <p:cNvSpPr txBox="1"/>
          <p:nvPr>
            <p:ph idx="5" type="body"/>
          </p:nvPr>
        </p:nvSpPr>
        <p:spPr>
          <a:xfrm>
            <a:off x="6565107" y="3864355"/>
            <a:ext cx="5183188" cy="494506"/>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1000"/>
              </a:spcBef>
              <a:spcAft>
                <a:spcPts val="0"/>
              </a:spcAft>
              <a:buClr>
                <a:schemeClr val="dk1"/>
              </a:buClr>
              <a:buSzPts val="2400"/>
              <a:buNone/>
              <a:defRPr sz="2400"/>
            </a:lvl1pPr>
            <a:lvl2pPr indent="-342900" lvl="1" marL="914400" algn="l">
              <a:lnSpc>
                <a:spcPct val="150000"/>
              </a:lnSpc>
              <a:spcBef>
                <a:spcPts val="500"/>
              </a:spcBef>
              <a:spcAft>
                <a:spcPts val="0"/>
              </a:spcAft>
              <a:buClr>
                <a:schemeClr val="dk1"/>
              </a:buClr>
              <a:buSzPts val="1800"/>
              <a:buChar char="•"/>
              <a:defRPr/>
            </a:lvl2pPr>
            <a:lvl3pPr indent="-342900" lvl="2" marL="1371600" algn="l">
              <a:lnSpc>
                <a:spcPct val="150000"/>
              </a:lnSpc>
              <a:spcBef>
                <a:spcPts val="500"/>
              </a:spcBef>
              <a:spcAft>
                <a:spcPts val="0"/>
              </a:spcAft>
              <a:buClr>
                <a:schemeClr val="dk1"/>
              </a:buClr>
              <a:buSzPts val="1800"/>
              <a:buChar char="•"/>
              <a:defRPr/>
            </a:lvl3pPr>
            <a:lvl4pPr indent="-342900" lvl="3" marL="1828800" algn="l">
              <a:lnSpc>
                <a:spcPct val="150000"/>
              </a:lnSpc>
              <a:spcBef>
                <a:spcPts val="500"/>
              </a:spcBef>
              <a:spcAft>
                <a:spcPts val="0"/>
              </a:spcAft>
              <a:buClr>
                <a:schemeClr val="dk1"/>
              </a:buClr>
              <a:buSzPts val="1800"/>
              <a:buChar char="•"/>
              <a:defRPr/>
            </a:lvl4pPr>
            <a:lvl5pPr indent="-342900" lvl="4" marL="2286000" algn="l">
              <a:lnSpc>
                <a:spcPct val="15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26"/>
          <p:cNvSpPr txBox="1"/>
          <p:nvPr>
            <p:ph idx="6" type="body"/>
          </p:nvPr>
        </p:nvSpPr>
        <p:spPr>
          <a:xfrm>
            <a:off x="6565107" y="4531139"/>
            <a:ext cx="5183188" cy="2039144"/>
          </a:xfrm>
          <a:prstGeom prst="rect">
            <a:avLst/>
          </a:prstGeom>
          <a:noFill/>
          <a:ln>
            <a:noFill/>
          </a:ln>
        </p:spPr>
        <p:txBody>
          <a:bodyPr anchorCtr="0" anchor="t" bIns="45700" lIns="91425" spcFirstLastPara="1" rIns="91425" wrap="square" tIns="45700">
            <a:noAutofit/>
          </a:bodyPr>
          <a:lstStyle>
            <a:lvl1pPr indent="-342900" lvl="0" marL="457200" algn="l">
              <a:lnSpc>
                <a:spcPct val="150000"/>
              </a:lnSpc>
              <a:spcBef>
                <a:spcPts val="1000"/>
              </a:spcBef>
              <a:spcAft>
                <a:spcPts val="0"/>
              </a:spcAft>
              <a:buClr>
                <a:schemeClr val="dk1"/>
              </a:buClr>
              <a:buSzPts val="1800"/>
              <a:buChar char="•"/>
              <a:defRPr/>
            </a:lvl1pPr>
            <a:lvl2pPr indent="-342900" lvl="1" marL="914400" algn="l">
              <a:lnSpc>
                <a:spcPct val="150000"/>
              </a:lnSpc>
              <a:spcBef>
                <a:spcPts val="500"/>
              </a:spcBef>
              <a:spcAft>
                <a:spcPts val="0"/>
              </a:spcAft>
              <a:buClr>
                <a:schemeClr val="dk1"/>
              </a:buClr>
              <a:buSzPts val="1800"/>
              <a:buChar char="•"/>
              <a:defRPr/>
            </a:lvl2pPr>
            <a:lvl3pPr indent="-342900" lvl="2" marL="1371600" algn="l">
              <a:lnSpc>
                <a:spcPct val="150000"/>
              </a:lnSpc>
              <a:spcBef>
                <a:spcPts val="500"/>
              </a:spcBef>
              <a:spcAft>
                <a:spcPts val="0"/>
              </a:spcAft>
              <a:buClr>
                <a:schemeClr val="dk1"/>
              </a:buClr>
              <a:buSzPts val="1800"/>
              <a:buChar char="•"/>
              <a:defRPr/>
            </a:lvl3pPr>
            <a:lvl4pPr indent="-342900" lvl="3" marL="1828800" algn="l">
              <a:lnSpc>
                <a:spcPct val="150000"/>
              </a:lnSpc>
              <a:spcBef>
                <a:spcPts val="500"/>
              </a:spcBef>
              <a:spcAft>
                <a:spcPts val="0"/>
              </a:spcAft>
              <a:buClr>
                <a:schemeClr val="dk1"/>
              </a:buClr>
              <a:buSzPts val="1800"/>
              <a:buChar char="•"/>
              <a:defRPr/>
            </a:lvl4pPr>
            <a:lvl5pPr indent="-342900" lvl="4" marL="2286000" algn="l">
              <a:lnSpc>
                <a:spcPct val="15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26"/>
          <p:cNvSpPr txBox="1"/>
          <p:nvPr>
            <p:ph idx="12" type="sldNum"/>
          </p:nvPr>
        </p:nvSpPr>
        <p:spPr>
          <a:xfrm>
            <a:off x="11549269" y="6468303"/>
            <a:ext cx="44394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olumna zawartości 3">
  <p:cSld name="Kolumna zawartości 3">
    <p:spTree>
      <p:nvGrpSpPr>
        <p:cNvPr id="98" name="Shape 98"/>
        <p:cNvGrpSpPr/>
        <p:nvPr/>
      </p:nvGrpSpPr>
      <p:grpSpPr>
        <a:xfrm>
          <a:off x="0" y="0"/>
          <a:ext cx="0" cy="0"/>
          <a:chOff x="0" y="0"/>
          <a:chExt cx="0" cy="0"/>
        </a:xfrm>
      </p:grpSpPr>
      <p:sp>
        <p:nvSpPr>
          <p:cNvPr id="99" name="Google Shape;99;p27"/>
          <p:cNvSpPr txBox="1"/>
          <p:nvPr>
            <p:ph type="title"/>
          </p:nvPr>
        </p:nvSpPr>
        <p:spPr>
          <a:xfrm>
            <a:off x="594519" y="1"/>
            <a:ext cx="11002962" cy="1623218"/>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27"/>
          <p:cNvSpPr txBox="1"/>
          <p:nvPr>
            <p:ph idx="1" type="body"/>
          </p:nvPr>
        </p:nvSpPr>
        <p:spPr>
          <a:xfrm>
            <a:off x="960121" y="3669506"/>
            <a:ext cx="3108326" cy="2566988"/>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1000"/>
              </a:spcBef>
              <a:spcAft>
                <a:spcPts val="0"/>
              </a:spcAft>
              <a:buClr>
                <a:schemeClr val="dk1"/>
              </a:buClr>
              <a:buSzPts val="2400"/>
              <a:buFont typeface="Noto Sans Symbols"/>
              <a:buNone/>
              <a:defRPr sz="2400"/>
            </a:lvl1pPr>
            <a:lvl2pPr indent="-317500" lvl="1" marL="914400" algn="l">
              <a:lnSpc>
                <a:spcPct val="150000"/>
              </a:lnSpc>
              <a:spcBef>
                <a:spcPts val="500"/>
              </a:spcBef>
              <a:spcAft>
                <a:spcPts val="0"/>
              </a:spcAft>
              <a:buClr>
                <a:schemeClr val="dk1"/>
              </a:buClr>
              <a:buSzPts val="1400"/>
              <a:buFont typeface="Noto Sans Symbols"/>
              <a:buChar char="▪"/>
              <a:defRPr/>
            </a:lvl2pPr>
            <a:lvl3pPr indent="-317500" lvl="2" marL="1371600" algn="l">
              <a:lnSpc>
                <a:spcPct val="150000"/>
              </a:lnSpc>
              <a:spcBef>
                <a:spcPts val="500"/>
              </a:spcBef>
              <a:spcAft>
                <a:spcPts val="0"/>
              </a:spcAft>
              <a:buClr>
                <a:schemeClr val="dk1"/>
              </a:buClr>
              <a:buSzPts val="1400"/>
              <a:buFont typeface="Noto Sans Symbols"/>
              <a:buChar char="▪"/>
              <a:defRPr/>
            </a:lvl3pPr>
            <a:lvl4pPr indent="-304800" lvl="3" marL="1828800" algn="l">
              <a:lnSpc>
                <a:spcPct val="150000"/>
              </a:lnSpc>
              <a:spcBef>
                <a:spcPts val="500"/>
              </a:spcBef>
              <a:spcAft>
                <a:spcPts val="0"/>
              </a:spcAft>
              <a:buClr>
                <a:schemeClr val="dk1"/>
              </a:buClr>
              <a:buSzPts val="1200"/>
              <a:buFont typeface="Noto Sans Symbols"/>
              <a:buChar char="▪"/>
              <a:defRPr/>
            </a:lvl4pPr>
            <a:lvl5pPr indent="-304800" lvl="4" marL="2286000" algn="l">
              <a:lnSpc>
                <a:spcPct val="150000"/>
              </a:lnSpc>
              <a:spcBef>
                <a:spcPts val="500"/>
              </a:spcBef>
              <a:spcAft>
                <a:spcPts val="0"/>
              </a:spcAft>
              <a:buClr>
                <a:schemeClr val="dk1"/>
              </a:buClr>
              <a:buSzPts val="1200"/>
              <a:buFont typeface="Noto Sans Symbols"/>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27"/>
          <p:cNvSpPr/>
          <p:nvPr>
            <p:ph idx="2" type="pic"/>
          </p:nvPr>
        </p:nvSpPr>
        <p:spPr>
          <a:xfrm>
            <a:off x="960438" y="1624013"/>
            <a:ext cx="3108325" cy="1892300"/>
          </a:xfrm>
          <a:prstGeom prst="rect">
            <a:avLst/>
          </a:prstGeom>
          <a:noFill/>
          <a:ln>
            <a:noFill/>
          </a:ln>
        </p:spPr>
      </p:sp>
      <p:sp>
        <p:nvSpPr>
          <p:cNvPr id="102" name="Google Shape;102;p27"/>
          <p:cNvSpPr/>
          <p:nvPr>
            <p:ph idx="3" type="pic"/>
          </p:nvPr>
        </p:nvSpPr>
        <p:spPr>
          <a:xfrm>
            <a:off x="4542155" y="1623219"/>
            <a:ext cx="3108325" cy="1892300"/>
          </a:xfrm>
          <a:prstGeom prst="rect">
            <a:avLst/>
          </a:prstGeom>
          <a:noFill/>
          <a:ln>
            <a:noFill/>
          </a:ln>
        </p:spPr>
      </p:sp>
      <p:sp>
        <p:nvSpPr>
          <p:cNvPr id="103" name="Google Shape;103;p27"/>
          <p:cNvSpPr/>
          <p:nvPr>
            <p:ph idx="4" type="pic"/>
          </p:nvPr>
        </p:nvSpPr>
        <p:spPr>
          <a:xfrm>
            <a:off x="8122920" y="1623219"/>
            <a:ext cx="3108325" cy="1892300"/>
          </a:xfrm>
          <a:prstGeom prst="rect">
            <a:avLst/>
          </a:prstGeom>
          <a:noFill/>
          <a:ln>
            <a:noFill/>
          </a:ln>
        </p:spPr>
      </p:sp>
      <p:sp>
        <p:nvSpPr>
          <p:cNvPr id="104" name="Google Shape;104;p27"/>
          <p:cNvSpPr txBox="1"/>
          <p:nvPr>
            <p:ph idx="5" type="body"/>
          </p:nvPr>
        </p:nvSpPr>
        <p:spPr>
          <a:xfrm>
            <a:off x="4541837" y="3681412"/>
            <a:ext cx="3108326" cy="2566988"/>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1000"/>
              </a:spcBef>
              <a:spcAft>
                <a:spcPts val="0"/>
              </a:spcAft>
              <a:buClr>
                <a:schemeClr val="dk1"/>
              </a:buClr>
              <a:buSzPts val="2400"/>
              <a:buFont typeface="Noto Sans Symbols"/>
              <a:buNone/>
              <a:defRPr sz="2400"/>
            </a:lvl1pPr>
            <a:lvl2pPr indent="-317500" lvl="1" marL="914400" algn="l">
              <a:lnSpc>
                <a:spcPct val="150000"/>
              </a:lnSpc>
              <a:spcBef>
                <a:spcPts val="500"/>
              </a:spcBef>
              <a:spcAft>
                <a:spcPts val="0"/>
              </a:spcAft>
              <a:buClr>
                <a:schemeClr val="dk1"/>
              </a:buClr>
              <a:buSzPts val="1400"/>
              <a:buFont typeface="Noto Sans Symbols"/>
              <a:buChar char="▪"/>
              <a:defRPr/>
            </a:lvl2pPr>
            <a:lvl3pPr indent="-317500" lvl="2" marL="1371600" algn="l">
              <a:lnSpc>
                <a:spcPct val="150000"/>
              </a:lnSpc>
              <a:spcBef>
                <a:spcPts val="500"/>
              </a:spcBef>
              <a:spcAft>
                <a:spcPts val="0"/>
              </a:spcAft>
              <a:buClr>
                <a:schemeClr val="dk1"/>
              </a:buClr>
              <a:buSzPts val="1400"/>
              <a:buFont typeface="Noto Sans Symbols"/>
              <a:buChar char="▪"/>
              <a:defRPr/>
            </a:lvl3pPr>
            <a:lvl4pPr indent="-304800" lvl="3" marL="1828800" algn="l">
              <a:lnSpc>
                <a:spcPct val="150000"/>
              </a:lnSpc>
              <a:spcBef>
                <a:spcPts val="500"/>
              </a:spcBef>
              <a:spcAft>
                <a:spcPts val="0"/>
              </a:spcAft>
              <a:buClr>
                <a:schemeClr val="dk1"/>
              </a:buClr>
              <a:buSzPts val="1200"/>
              <a:buFont typeface="Noto Sans Symbols"/>
              <a:buChar char="▪"/>
              <a:defRPr/>
            </a:lvl4pPr>
            <a:lvl5pPr indent="-304800" lvl="4" marL="2286000" algn="l">
              <a:lnSpc>
                <a:spcPct val="150000"/>
              </a:lnSpc>
              <a:spcBef>
                <a:spcPts val="500"/>
              </a:spcBef>
              <a:spcAft>
                <a:spcPts val="0"/>
              </a:spcAft>
              <a:buClr>
                <a:schemeClr val="dk1"/>
              </a:buClr>
              <a:buSzPts val="1200"/>
              <a:buFont typeface="Noto Sans Symbols"/>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27"/>
          <p:cNvSpPr txBox="1"/>
          <p:nvPr>
            <p:ph idx="6" type="body"/>
          </p:nvPr>
        </p:nvSpPr>
        <p:spPr>
          <a:xfrm>
            <a:off x="8122919" y="3681412"/>
            <a:ext cx="3108326" cy="2566988"/>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1000"/>
              </a:spcBef>
              <a:spcAft>
                <a:spcPts val="0"/>
              </a:spcAft>
              <a:buClr>
                <a:schemeClr val="dk1"/>
              </a:buClr>
              <a:buSzPts val="2400"/>
              <a:buFont typeface="Noto Sans Symbols"/>
              <a:buNone/>
              <a:defRPr sz="2400"/>
            </a:lvl1pPr>
            <a:lvl2pPr indent="-317500" lvl="1" marL="914400" algn="l">
              <a:lnSpc>
                <a:spcPct val="150000"/>
              </a:lnSpc>
              <a:spcBef>
                <a:spcPts val="500"/>
              </a:spcBef>
              <a:spcAft>
                <a:spcPts val="0"/>
              </a:spcAft>
              <a:buClr>
                <a:schemeClr val="dk1"/>
              </a:buClr>
              <a:buSzPts val="1400"/>
              <a:buFont typeface="Noto Sans Symbols"/>
              <a:buChar char="▪"/>
              <a:defRPr/>
            </a:lvl2pPr>
            <a:lvl3pPr indent="-317500" lvl="2" marL="1371600" algn="l">
              <a:lnSpc>
                <a:spcPct val="150000"/>
              </a:lnSpc>
              <a:spcBef>
                <a:spcPts val="500"/>
              </a:spcBef>
              <a:spcAft>
                <a:spcPts val="0"/>
              </a:spcAft>
              <a:buClr>
                <a:schemeClr val="dk1"/>
              </a:buClr>
              <a:buSzPts val="1400"/>
              <a:buFont typeface="Noto Sans Symbols"/>
              <a:buChar char="▪"/>
              <a:defRPr/>
            </a:lvl3pPr>
            <a:lvl4pPr indent="-304800" lvl="3" marL="1828800" algn="l">
              <a:lnSpc>
                <a:spcPct val="150000"/>
              </a:lnSpc>
              <a:spcBef>
                <a:spcPts val="500"/>
              </a:spcBef>
              <a:spcAft>
                <a:spcPts val="0"/>
              </a:spcAft>
              <a:buClr>
                <a:schemeClr val="dk1"/>
              </a:buClr>
              <a:buSzPts val="1200"/>
              <a:buFont typeface="Noto Sans Symbols"/>
              <a:buChar char="▪"/>
              <a:defRPr/>
            </a:lvl4pPr>
            <a:lvl5pPr indent="-304800" lvl="4" marL="2286000" algn="l">
              <a:lnSpc>
                <a:spcPct val="150000"/>
              </a:lnSpc>
              <a:spcBef>
                <a:spcPts val="500"/>
              </a:spcBef>
              <a:spcAft>
                <a:spcPts val="0"/>
              </a:spcAft>
              <a:buClr>
                <a:schemeClr val="dk1"/>
              </a:buClr>
              <a:buSzPts val="1200"/>
              <a:buFont typeface="Noto Sans Symbols"/>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6" name="Google Shape;106;p27"/>
          <p:cNvSpPr txBox="1"/>
          <p:nvPr>
            <p:ph idx="12" type="sldNum"/>
          </p:nvPr>
        </p:nvSpPr>
        <p:spPr>
          <a:xfrm>
            <a:off x="11549269" y="6468303"/>
            <a:ext cx="44394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amknięcie">
  <p:cSld name="Zamknięcie">
    <p:bg>
      <p:bgPr>
        <a:solidFill>
          <a:schemeClr val="dk1"/>
        </a:solidFill>
      </p:bgPr>
    </p:bg>
    <p:spTree>
      <p:nvGrpSpPr>
        <p:cNvPr id="107" name="Shape 107"/>
        <p:cNvGrpSpPr/>
        <p:nvPr/>
      </p:nvGrpSpPr>
      <p:grpSpPr>
        <a:xfrm>
          <a:off x="0" y="0"/>
          <a:ext cx="0" cy="0"/>
          <a:chOff x="0" y="0"/>
          <a:chExt cx="0" cy="0"/>
        </a:xfrm>
      </p:grpSpPr>
      <p:sp>
        <p:nvSpPr>
          <p:cNvPr id="108" name="Google Shape;108;p23"/>
          <p:cNvSpPr/>
          <p:nvPr>
            <p:ph idx="2" type="pic"/>
          </p:nvPr>
        </p:nvSpPr>
        <p:spPr>
          <a:xfrm>
            <a:off x="0" y="0"/>
            <a:ext cx="12192000" cy="6858000"/>
          </a:xfrm>
          <a:prstGeom prst="rect">
            <a:avLst/>
          </a:prstGeom>
          <a:noFill/>
          <a:ln>
            <a:noFill/>
          </a:ln>
        </p:spPr>
      </p:sp>
      <p:sp>
        <p:nvSpPr>
          <p:cNvPr id="109" name="Google Shape;109;p23"/>
          <p:cNvSpPr txBox="1"/>
          <p:nvPr>
            <p:ph type="title"/>
          </p:nvPr>
        </p:nvSpPr>
        <p:spPr>
          <a:xfrm>
            <a:off x="702365" y="1660810"/>
            <a:ext cx="10787270" cy="83064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23"/>
          <p:cNvSpPr txBox="1"/>
          <p:nvPr>
            <p:ph idx="1" type="body"/>
          </p:nvPr>
        </p:nvSpPr>
        <p:spPr>
          <a:xfrm>
            <a:off x="3512343" y="5137992"/>
            <a:ext cx="5167313" cy="518795"/>
          </a:xfrm>
          <a:prstGeom prst="rect">
            <a:avLst/>
          </a:prstGeom>
          <a:gradFill>
            <a:gsLst>
              <a:gs pos="0">
                <a:schemeClr val="accent5"/>
              </a:gs>
              <a:gs pos="50000">
                <a:schemeClr val="accent1"/>
              </a:gs>
              <a:gs pos="100000">
                <a:srgbClr val="E8995B"/>
              </a:gs>
            </a:gsLst>
            <a:lin ang="10800000" scaled="0"/>
          </a:gradFill>
          <a:ln>
            <a:noFill/>
          </a:ln>
        </p:spPr>
        <p:txBody>
          <a:bodyPr anchorCtr="0" anchor="t" bIns="45700" lIns="91425" spcFirstLastPara="1" rIns="91425" wrap="square" tIns="45700">
            <a:noAutofit/>
          </a:bodyPr>
          <a:lstStyle>
            <a:lvl1pPr indent="-228600" lvl="0" marL="457200" algn="ctr">
              <a:lnSpc>
                <a:spcPct val="150000"/>
              </a:lnSpc>
              <a:spcBef>
                <a:spcPts val="1000"/>
              </a:spcBef>
              <a:spcAft>
                <a:spcPts val="0"/>
              </a:spcAft>
              <a:buClr>
                <a:schemeClr val="lt1"/>
              </a:buClr>
              <a:buSzPts val="1800"/>
              <a:buNone/>
              <a:defRPr sz="1800">
                <a:solidFill>
                  <a:schemeClr val="lt1"/>
                </a:solidFill>
              </a:defRPr>
            </a:lvl1pPr>
            <a:lvl2pPr indent="-228600" lvl="1" marL="914400" algn="l">
              <a:lnSpc>
                <a:spcPct val="150000"/>
              </a:lnSpc>
              <a:spcBef>
                <a:spcPts val="500"/>
              </a:spcBef>
              <a:spcAft>
                <a:spcPts val="0"/>
              </a:spcAft>
              <a:buClr>
                <a:schemeClr val="lt1"/>
              </a:buClr>
              <a:buSzPts val="1400"/>
              <a:buNone/>
              <a:defRPr/>
            </a:lvl2pPr>
            <a:lvl3pPr indent="-342900" lvl="2" marL="1371600" algn="l">
              <a:lnSpc>
                <a:spcPct val="150000"/>
              </a:lnSpc>
              <a:spcBef>
                <a:spcPts val="500"/>
              </a:spcBef>
              <a:spcAft>
                <a:spcPts val="0"/>
              </a:spcAft>
              <a:buClr>
                <a:schemeClr val="lt1"/>
              </a:buClr>
              <a:buSzPts val="1800"/>
              <a:buChar char="•"/>
              <a:defRPr/>
            </a:lvl3pPr>
            <a:lvl4pPr indent="-342900" lvl="3" marL="1828800" algn="l">
              <a:lnSpc>
                <a:spcPct val="150000"/>
              </a:lnSpc>
              <a:spcBef>
                <a:spcPts val="500"/>
              </a:spcBef>
              <a:spcAft>
                <a:spcPts val="0"/>
              </a:spcAft>
              <a:buClr>
                <a:schemeClr val="lt1"/>
              </a:buClr>
              <a:buSzPts val="1800"/>
              <a:buChar char="•"/>
              <a:defRPr/>
            </a:lvl4pPr>
            <a:lvl5pPr indent="-342900" lvl="4" marL="2286000" algn="l">
              <a:lnSpc>
                <a:spcPct val="15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11" name="Google Shape;111;p23"/>
          <p:cNvSpPr txBox="1"/>
          <p:nvPr>
            <p:ph idx="3" type="body"/>
          </p:nvPr>
        </p:nvSpPr>
        <p:spPr>
          <a:xfrm>
            <a:off x="588194" y="3903126"/>
            <a:ext cx="3064668" cy="518795"/>
          </a:xfrm>
          <a:prstGeom prst="rect">
            <a:avLst/>
          </a:prstGeom>
          <a:noFill/>
          <a:ln>
            <a:noFill/>
          </a:ln>
        </p:spPr>
        <p:txBody>
          <a:bodyPr anchorCtr="0" anchor="t" bIns="45700" lIns="91425" spcFirstLastPara="1" rIns="91425" wrap="square" tIns="45700">
            <a:noAutofit/>
          </a:bodyPr>
          <a:lstStyle>
            <a:lvl1pPr indent="-228600" lvl="0" marL="457200" algn="ctr">
              <a:lnSpc>
                <a:spcPct val="150000"/>
              </a:lnSpc>
              <a:spcBef>
                <a:spcPts val="1000"/>
              </a:spcBef>
              <a:spcAft>
                <a:spcPts val="0"/>
              </a:spcAft>
              <a:buClr>
                <a:schemeClr val="lt1"/>
              </a:buClr>
              <a:buSzPts val="1800"/>
              <a:buNone/>
              <a:defRPr sz="1800">
                <a:solidFill>
                  <a:schemeClr val="lt1"/>
                </a:solidFill>
              </a:defRPr>
            </a:lvl1pPr>
            <a:lvl2pPr indent="-228600" lvl="1" marL="914400" algn="l">
              <a:lnSpc>
                <a:spcPct val="150000"/>
              </a:lnSpc>
              <a:spcBef>
                <a:spcPts val="500"/>
              </a:spcBef>
              <a:spcAft>
                <a:spcPts val="0"/>
              </a:spcAft>
              <a:buClr>
                <a:schemeClr val="lt1"/>
              </a:buClr>
              <a:buSzPts val="1400"/>
              <a:buNone/>
              <a:defRPr/>
            </a:lvl2pPr>
            <a:lvl3pPr indent="-342900" lvl="2" marL="1371600" algn="l">
              <a:lnSpc>
                <a:spcPct val="150000"/>
              </a:lnSpc>
              <a:spcBef>
                <a:spcPts val="500"/>
              </a:spcBef>
              <a:spcAft>
                <a:spcPts val="0"/>
              </a:spcAft>
              <a:buClr>
                <a:schemeClr val="lt1"/>
              </a:buClr>
              <a:buSzPts val="1800"/>
              <a:buChar char="•"/>
              <a:defRPr/>
            </a:lvl3pPr>
            <a:lvl4pPr indent="-342900" lvl="3" marL="1828800" algn="l">
              <a:lnSpc>
                <a:spcPct val="150000"/>
              </a:lnSpc>
              <a:spcBef>
                <a:spcPts val="500"/>
              </a:spcBef>
              <a:spcAft>
                <a:spcPts val="0"/>
              </a:spcAft>
              <a:buClr>
                <a:schemeClr val="lt1"/>
              </a:buClr>
              <a:buSzPts val="1800"/>
              <a:buChar char="•"/>
              <a:defRPr/>
            </a:lvl4pPr>
            <a:lvl5pPr indent="-342900" lvl="4" marL="2286000" algn="l">
              <a:lnSpc>
                <a:spcPct val="15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12" name="Google Shape;112;p23"/>
          <p:cNvSpPr txBox="1"/>
          <p:nvPr>
            <p:ph idx="4" type="body"/>
          </p:nvPr>
        </p:nvSpPr>
        <p:spPr>
          <a:xfrm>
            <a:off x="4563664" y="3893330"/>
            <a:ext cx="3064668" cy="518795"/>
          </a:xfrm>
          <a:prstGeom prst="rect">
            <a:avLst/>
          </a:prstGeom>
          <a:noFill/>
          <a:ln>
            <a:noFill/>
          </a:ln>
        </p:spPr>
        <p:txBody>
          <a:bodyPr anchorCtr="0" anchor="t" bIns="45700" lIns="91425" spcFirstLastPara="1" rIns="91425" wrap="square" tIns="45700">
            <a:noAutofit/>
          </a:bodyPr>
          <a:lstStyle>
            <a:lvl1pPr indent="-228600" lvl="0" marL="457200" algn="ctr">
              <a:lnSpc>
                <a:spcPct val="150000"/>
              </a:lnSpc>
              <a:spcBef>
                <a:spcPts val="1000"/>
              </a:spcBef>
              <a:spcAft>
                <a:spcPts val="0"/>
              </a:spcAft>
              <a:buClr>
                <a:schemeClr val="lt1"/>
              </a:buClr>
              <a:buSzPts val="1800"/>
              <a:buNone/>
              <a:defRPr sz="1800">
                <a:solidFill>
                  <a:schemeClr val="lt1"/>
                </a:solidFill>
              </a:defRPr>
            </a:lvl1pPr>
            <a:lvl2pPr indent="-228600" lvl="1" marL="914400" algn="l">
              <a:lnSpc>
                <a:spcPct val="150000"/>
              </a:lnSpc>
              <a:spcBef>
                <a:spcPts val="500"/>
              </a:spcBef>
              <a:spcAft>
                <a:spcPts val="0"/>
              </a:spcAft>
              <a:buClr>
                <a:schemeClr val="lt1"/>
              </a:buClr>
              <a:buSzPts val="1400"/>
              <a:buNone/>
              <a:defRPr/>
            </a:lvl2pPr>
            <a:lvl3pPr indent="-342900" lvl="2" marL="1371600" algn="l">
              <a:lnSpc>
                <a:spcPct val="150000"/>
              </a:lnSpc>
              <a:spcBef>
                <a:spcPts val="500"/>
              </a:spcBef>
              <a:spcAft>
                <a:spcPts val="0"/>
              </a:spcAft>
              <a:buClr>
                <a:schemeClr val="lt1"/>
              </a:buClr>
              <a:buSzPts val="1800"/>
              <a:buChar char="•"/>
              <a:defRPr/>
            </a:lvl3pPr>
            <a:lvl4pPr indent="-342900" lvl="3" marL="1828800" algn="l">
              <a:lnSpc>
                <a:spcPct val="150000"/>
              </a:lnSpc>
              <a:spcBef>
                <a:spcPts val="500"/>
              </a:spcBef>
              <a:spcAft>
                <a:spcPts val="0"/>
              </a:spcAft>
              <a:buClr>
                <a:schemeClr val="lt1"/>
              </a:buClr>
              <a:buSzPts val="1800"/>
              <a:buChar char="•"/>
              <a:defRPr/>
            </a:lvl4pPr>
            <a:lvl5pPr indent="-342900" lvl="4" marL="2286000" algn="l">
              <a:lnSpc>
                <a:spcPct val="15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13" name="Google Shape;113;p23"/>
          <p:cNvSpPr txBox="1"/>
          <p:nvPr>
            <p:ph idx="5" type="body"/>
          </p:nvPr>
        </p:nvSpPr>
        <p:spPr>
          <a:xfrm>
            <a:off x="8539138" y="3903126"/>
            <a:ext cx="3064668" cy="518795"/>
          </a:xfrm>
          <a:prstGeom prst="rect">
            <a:avLst/>
          </a:prstGeom>
          <a:noFill/>
          <a:ln>
            <a:noFill/>
          </a:ln>
        </p:spPr>
        <p:txBody>
          <a:bodyPr anchorCtr="0" anchor="t" bIns="45700" lIns="91425" spcFirstLastPara="1" rIns="91425" wrap="square" tIns="45700">
            <a:noAutofit/>
          </a:bodyPr>
          <a:lstStyle>
            <a:lvl1pPr indent="-228600" lvl="0" marL="457200" algn="ctr">
              <a:lnSpc>
                <a:spcPct val="150000"/>
              </a:lnSpc>
              <a:spcBef>
                <a:spcPts val="1000"/>
              </a:spcBef>
              <a:spcAft>
                <a:spcPts val="0"/>
              </a:spcAft>
              <a:buClr>
                <a:schemeClr val="lt1"/>
              </a:buClr>
              <a:buSzPts val="1800"/>
              <a:buNone/>
              <a:defRPr sz="1800">
                <a:solidFill>
                  <a:schemeClr val="lt1"/>
                </a:solidFill>
              </a:defRPr>
            </a:lvl1pPr>
            <a:lvl2pPr indent="-228600" lvl="1" marL="914400" algn="l">
              <a:lnSpc>
                <a:spcPct val="150000"/>
              </a:lnSpc>
              <a:spcBef>
                <a:spcPts val="500"/>
              </a:spcBef>
              <a:spcAft>
                <a:spcPts val="0"/>
              </a:spcAft>
              <a:buClr>
                <a:schemeClr val="lt1"/>
              </a:buClr>
              <a:buSzPts val="1400"/>
              <a:buNone/>
              <a:defRPr/>
            </a:lvl2pPr>
            <a:lvl3pPr indent="-342900" lvl="2" marL="1371600" algn="l">
              <a:lnSpc>
                <a:spcPct val="150000"/>
              </a:lnSpc>
              <a:spcBef>
                <a:spcPts val="500"/>
              </a:spcBef>
              <a:spcAft>
                <a:spcPts val="0"/>
              </a:spcAft>
              <a:buClr>
                <a:schemeClr val="lt1"/>
              </a:buClr>
              <a:buSzPts val="1800"/>
              <a:buChar char="•"/>
              <a:defRPr/>
            </a:lvl3pPr>
            <a:lvl4pPr indent="-342900" lvl="3" marL="1828800" algn="l">
              <a:lnSpc>
                <a:spcPct val="150000"/>
              </a:lnSpc>
              <a:spcBef>
                <a:spcPts val="500"/>
              </a:spcBef>
              <a:spcAft>
                <a:spcPts val="0"/>
              </a:spcAft>
              <a:buClr>
                <a:schemeClr val="lt1"/>
              </a:buClr>
              <a:buSzPts val="1800"/>
              <a:buChar char="•"/>
              <a:defRPr/>
            </a:lvl4pPr>
            <a:lvl5pPr indent="-342900" lvl="4" marL="2286000" algn="l">
              <a:lnSpc>
                <a:spcPct val="15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14" name="Google Shape;114;p23"/>
          <p:cNvSpPr/>
          <p:nvPr>
            <p:ph idx="6" type="clipArt"/>
          </p:nvPr>
        </p:nvSpPr>
        <p:spPr>
          <a:xfrm>
            <a:off x="1754768" y="3098985"/>
            <a:ext cx="731520" cy="731520"/>
          </a:xfrm>
          <a:prstGeom prst="rect">
            <a:avLst/>
          </a:prstGeom>
          <a:noFill/>
          <a:ln>
            <a:noFill/>
          </a:ln>
        </p:spPr>
      </p:sp>
      <p:sp>
        <p:nvSpPr>
          <p:cNvPr id="115" name="Google Shape;115;p23"/>
          <p:cNvSpPr/>
          <p:nvPr>
            <p:ph idx="7" type="clipArt"/>
          </p:nvPr>
        </p:nvSpPr>
        <p:spPr>
          <a:xfrm>
            <a:off x="5730240" y="3098985"/>
            <a:ext cx="731520" cy="731520"/>
          </a:xfrm>
          <a:prstGeom prst="rect">
            <a:avLst/>
          </a:prstGeom>
          <a:noFill/>
          <a:ln>
            <a:noFill/>
          </a:ln>
        </p:spPr>
      </p:sp>
      <p:sp>
        <p:nvSpPr>
          <p:cNvPr id="116" name="Google Shape;116;p23"/>
          <p:cNvSpPr/>
          <p:nvPr>
            <p:ph idx="8" type="clipArt"/>
          </p:nvPr>
        </p:nvSpPr>
        <p:spPr>
          <a:xfrm>
            <a:off x="9705712" y="3098985"/>
            <a:ext cx="731520" cy="73152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ytat">
  <p:cSld name="Cytat">
    <p:bg>
      <p:bgPr>
        <a:solidFill>
          <a:schemeClr val="dk1"/>
        </a:solidFill>
      </p:bgPr>
    </p:bg>
    <p:spTree>
      <p:nvGrpSpPr>
        <p:cNvPr id="19" name="Shape 19"/>
        <p:cNvGrpSpPr/>
        <p:nvPr/>
      </p:nvGrpSpPr>
      <p:grpSpPr>
        <a:xfrm>
          <a:off x="0" y="0"/>
          <a:ext cx="0" cy="0"/>
          <a:chOff x="0" y="0"/>
          <a:chExt cx="0" cy="0"/>
        </a:xfrm>
      </p:grpSpPr>
      <p:sp>
        <p:nvSpPr>
          <p:cNvPr id="20" name="Google Shape;20;p21"/>
          <p:cNvSpPr/>
          <p:nvPr>
            <p:ph idx="2" type="pic"/>
          </p:nvPr>
        </p:nvSpPr>
        <p:spPr>
          <a:xfrm>
            <a:off x="0" y="0"/>
            <a:ext cx="12192000" cy="6858000"/>
          </a:xfrm>
          <a:prstGeom prst="rect">
            <a:avLst/>
          </a:prstGeom>
          <a:noFill/>
          <a:ln>
            <a:noFill/>
          </a:ln>
        </p:spPr>
      </p:sp>
      <p:sp>
        <p:nvSpPr>
          <p:cNvPr id="21" name="Google Shape;21;p21"/>
          <p:cNvSpPr txBox="1"/>
          <p:nvPr>
            <p:ph type="title"/>
          </p:nvPr>
        </p:nvSpPr>
        <p:spPr>
          <a:xfrm>
            <a:off x="4038600" y="4607137"/>
            <a:ext cx="4114800" cy="421480"/>
          </a:xfrm>
          <a:prstGeom prst="rect">
            <a:avLst/>
          </a:prstGeom>
          <a:gradFill>
            <a:gsLst>
              <a:gs pos="0">
                <a:schemeClr val="accent5"/>
              </a:gs>
              <a:gs pos="50000">
                <a:schemeClr val="accent1"/>
              </a:gs>
              <a:gs pos="100000">
                <a:srgbClr val="E8995B"/>
              </a:gs>
            </a:gsLst>
            <a:lin ang="10800000" scaled="0"/>
          </a:grad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lt1"/>
              </a:buClr>
              <a:buSzPts val="1400"/>
              <a:buFont typeface="Calibri"/>
              <a:buNone/>
              <a:defRPr sz="1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21"/>
          <p:cNvSpPr txBox="1"/>
          <p:nvPr>
            <p:ph idx="1" type="body"/>
          </p:nvPr>
        </p:nvSpPr>
        <p:spPr>
          <a:xfrm>
            <a:off x="1478756" y="1569719"/>
            <a:ext cx="9234488" cy="2651443"/>
          </a:xfrm>
          <a:prstGeom prst="rect">
            <a:avLst/>
          </a:prstGeom>
          <a:noFill/>
          <a:ln>
            <a:noFill/>
          </a:ln>
        </p:spPr>
        <p:txBody>
          <a:bodyPr anchorCtr="0" anchor="t" bIns="45700" lIns="91425" spcFirstLastPara="1" rIns="91425" wrap="square" tIns="45700">
            <a:noAutofit/>
          </a:bodyPr>
          <a:lstStyle>
            <a:lvl1pPr indent="-228600" lvl="0" marL="457200" algn="ctr">
              <a:lnSpc>
                <a:spcPct val="150000"/>
              </a:lnSpc>
              <a:spcBef>
                <a:spcPts val="1000"/>
              </a:spcBef>
              <a:spcAft>
                <a:spcPts val="0"/>
              </a:spcAft>
              <a:buClr>
                <a:schemeClr val="lt1"/>
              </a:buClr>
              <a:buSzPts val="3200"/>
              <a:buNone/>
              <a:defRPr sz="3200"/>
            </a:lvl1pPr>
            <a:lvl2pPr indent="-342900" lvl="1" marL="914400" algn="l">
              <a:lnSpc>
                <a:spcPct val="150000"/>
              </a:lnSpc>
              <a:spcBef>
                <a:spcPts val="500"/>
              </a:spcBef>
              <a:spcAft>
                <a:spcPts val="0"/>
              </a:spcAft>
              <a:buClr>
                <a:schemeClr val="lt1"/>
              </a:buClr>
              <a:buSzPts val="1800"/>
              <a:buChar char="•"/>
              <a:defRPr/>
            </a:lvl2pPr>
            <a:lvl3pPr indent="-342900" lvl="2" marL="1371600" algn="l">
              <a:lnSpc>
                <a:spcPct val="150000"/>
              </a:lnSpc>
              <a:spcBef>
                <a:spcPts val="500"/>
              </a:spcBef>
              <a:spcAft>
                <a:spcPts val="0"/>
              </a:spcAft>
              <a:buClr>
                <a:schemeClr val="lt1"/>
              </a:buClr>
              <a:buSzPts val="1800"/>
              <a:buChar char="•"/>
              <a:defRPr/>
            </a:lvl3pPr>
            <a:lvl4pPr indent="-342900" lvl="3" marL="1828800" algn="l">
              <a:lnSpc>
                <a:spcPct val="150000"/>
              </a:lnSpc>
              <a:spcBef>
                <a:spcPts val="500"/>
              </a:spcBef>
              <a:spcAft>
                <a:spcPts val="0"/>
              </a:spcAft>
              <a:buClr>
                <a:schemeClr val="lt1"/>
              </a:buClr>
              <a:buSzPts val="1800"/>
              <a:buChar char="•"/>
              <a:defRPr/>
            </a:lvl4pPr>
            <a:lvl5pPr indent="-342900" lvl="4" marL="2286000" algn="l">
              <a:lnSpc>
                <a:spcPct val="15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amknięcie">
  <p:cSld name="Zamknięcie">
    <p:bg>
      <p:bgPr>
        <a:solidFill>
          <a:schemeClr val="dk1"/>
        </a:solidFill>
      </p:bgPr>
    </p:bg>
    <p:spTree>
      <p:nvGrpSpPr>
        <p:cNvPr id="23" name="Shape 23"/>
        <p:cNvGrpSpPr/>
        <p:nvPr/>
      </p:nvGrpSpPr>
      <p:grpSpPr>
        <a:xfrm>
          <a:off x="0" y="0"/>
          <a:ext cx="0" cy="0"/>
          <a:chOff x="0" y="0"/>
          <a:chExt cx="0" cy="0"/>
        </a:xfrm>
      </p:grpSpPr>
      <p:sp>
        <p:nvSpPr>
          <p:cNvPr id="24" name="Google Shape;24;p24"/>
          <p:cNvSpPr/>
          <p:nvPr>
            <p:ph idx="2" type="pic"/>
          </p:nvPr>
        </p:nvSpPr>
        <p:spPr>
          <a:xfrm>
            <a:off x="0" y="0"/>
            <a:ext cx="12192000" cy="6858000"/>
          </a:xfrm>
          <a:prstGeom prst="rect">
            <a:avLst/>
          </a:prstGeom>
          <a:noFill/>
          <a:ln>
            <a:noFill/>
          </a:ln>
        </p:spPr>
      </p:sp>
      <p:sp>
        <p:nvSpPr>
          <p:cNvPr id="25" name="Google Shape;25;p24"/>
          <p:cNvSpPr txBox="1"/>
          <p:nvPr>
            <p:ph type="title"/>
          </p:nvPr>
        </p:nvSpPr>
        <p:spPr>
          <a:xfrm>
            <a:off x="702365" y="1660810"/>
            <a:ext cx="10787270" cy="83064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24"/>
          <p:cNvSpPr txBox="1"/>
          <p:nvPr>
            <p:ph idx="1" type="body"/>
          </p:nvPr>
        </p:nvSpPr>
        <p:spPr>
          <a:xfrm>
            <a:off x="3512343" y="5137992"/>
            <a:ext cx="5167313" cy="518795"/>
          </a:xfrm>
          <a:prstGeom prst="rect">
            <a:avLst/>
          </a:prstGeom>
          <a:gradFill>
            <a:gsLst>
              <a:gs pos="0">
                <a:schemeClr val="accent5"/>
              </a:gs>
              <a:gs pos="50000">
                <a:schemeClr val="accent1"/>
              </a:gs>
              <a:gs pos="100000">
                <a:srgbClr val="E8995B"/>
              </a:gs>
            </a:gsLst>
            <a:lin ang="10800000" scaled="0"/>
          </a:gradFill>
          <a:ln>
            <a:noFill/>
          </a:ln>
        </p:spPr>
        <p:txBody>
          <a:bodyPr anchorCtr="0" anchor="t" bIns="45700" lIns="91425" spcFirstLastPara="1" rIns="91425" wrap="square" tIns="45700">
            <a:noAutofit/>
          </a:bodyPr>
          <a:lstStyle>
            <a:lvl1pPr indent="-228600" lvl="0" marL="457200" algn="ctr">
              <a:lnSpc>
                <a:spcPct val="150000"/>
              </a:lnSpc>
              <a:spcBef>
                <a:spcPts val="1000"/>
              </a:spcBef>
              <a:spcAft>
                <a:spcPts val="0"/>
              </a:spcAft>
              <a:buClr>
                <a:schemeClr val="lt1"/>
              </a:buClr>
              <a:buSzPts val="1800"/>
              <a:buNone/>
              <a:defRPr sz="1800">
                <a:solidFill>
                  <a:schemeClr val="lt1"/>
                </a:solidFill>
              </a:defRPr>
            </a:lvl1pPr>
            <a:lvl2pPr indent="-228600" lvl="1" marL="914400" algn="l">
              <a:lnSpc>
                <a:spcPct val="150000"/>
              </a:lnSpc>
              <a:spcBef>
                <a:spcPts val="500"/>
              </a:spcBef>
              <a:spcAft>
                <a:spcPts val="0"/>
              </a:spcAft>
              <a:buClr>
                <a:schemeClr val="lt1"/>
              </a:buClr>
              <a:buSzPts val="1400"/>
              <a:buNone/>
              <a:defRPr/>
            </a:lvl2pPr>
            <a:lvl3pPr indent="-342900" lvl="2" marL="1371600" algn="l">
              <a:lnSpc>
                <a:spcPct val="150000"/>
              </a:lnSpc>
              <a:spcBef>
                <a:spcPts val="500"/>
              </a:spcBef>
              <a:spcAft>
                <a:spcPts val="0"/>
              </a:spcAft>
              <a:buClr>
                <a:schemeClr val="lt1"/>
              </a:buClr>
              <a:buSzPts val="1800"/>
              <a:buChar char="•"/>
              <a:defRPr/>
            </a:lvl3pPr>
            <a:lvl4pPr indent="-342900" lvl="3" marL="1828800" algn="l">
              <a:lnSpc>
                <a:spcPct val="150000"/>
              </a:lnSpc>
              <a:spcBef>
                <a:spcPts val="500"/>
              </a:spcBef>
              <a:spcAft>
                <a:spcPts val="0"/>
              </a:spcAft>
              <a:buClr>
                <a:schemeClr val="lt1"/>
              </a:buClr>
              <a:buSzPts val="1800"/>
              <a:buChar char="•"/>
              <a:defRPr/>
            </a:lvl4pPr>
            <a:lvl5pPr indent="-342900" lvl="4" marL="2286000" algn="l">
              <a:lnSpc>
                <a:spcPct val="15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7" name="Google Shape;27;p24"/>
          <p:cNvSpPr txBox="1"/>
          <p:nvPr>
            <p:ph idx="3" type="body"/>
          </p:nvPr>
        </p:nvSpPr>
        <p:spPr>
          <a:xfrm>
            <a:off x="588194" y="3903126"/>
            <a:ext cx="3064668" cy="518795"/>
          </a:xfrm>
          <a:prstGeom prst="rect">
            <a:avLst/>
          </a:prstGeom>
          <a:noFill/>
          <a:ln>
            <a:noFill/>
          </a:ln>
        </p:spPr>
        <p:txBody>
          <a:bodyPr anchorCtr="0" anchor="t" bIns="45700" lIns="91425" spcFirstLastPara="1" rIns="91425" wrap="square" tIns="45700">
            <a:noAutofit/>
          </a:bodyPr>
          <a:lstStyle>
            <a:lvl1pPr indent="-228600" lvl="0" marL="457200" algn="ctr">
              <a:lnSpc>
                <a:spcPct val="150000"/>
              </a:lnSpc>
              <a:spcBef>
                <a:spcPts val="1000"/>
              </a:spcBef>
              <a:spcAft>
                <a:spcPts val="0"/>
              </a:spcAft>
              <a:buClr>
                <a:schemeClr val="lt1"/>
              </a:buClr>
              <a:buSzPts val="1800"/>
              <a:buNone/>
              <a:defRPr sz="1800">
                <a:solidFill>
                  <a:schemeClr val="lt1"/>
                </a:solidFill>
              </a:defRPr>
            </a:lvl1pPr>
            <a:lvl2pPr indent="-228600" lvl="1" marL="914400" algn="l">
              <a:lnSpc>
                <a:spcPct val="150000"/>
              </a:lnSpc>
              <a:spcBef>
                <a:spcPts val="500"/>
              </a:spcBef>
              <a:spcAft>
                <a:spcPts val="0"/>
              </a:spcAft>
              <a:buClr>
                <a:schemeClr val="lt1"/>
              </a:buClr>
              <a:buSzPts val="1400"/>
              <a:buNone/>
              <a:defRPr/>
            </a:lvl2pPr>
            <a:lvl3pPr indent="-342900" lvl="2" marL="1371600" algn="l">
              <a:lnSpc>
                <a:spcPct val="150000"/>
              </a:lnSpc>
              <a:spcBef>
                <a:spcPts val="500"/>
              </a:spcBef>
              <a:spcAft>
                <a:spcPts val="0"/>
              </a:spcAft>
              <a:buClr>
                <a:schemeClr val="lt1"/>
              </a:buClr>
              <a:buSzPts val="1800"/>
              <a:buChar char="•"/>
              <a:defRPr/>
            </a:lvl3pPr>
            <a:lvl4pPr indent="-342900" lvl="3" marL="1828800" algn="l">
              <a:lnSpc>
                <a:spcPct val="150000"/>
              </a:lnSpc>
              <a:spcBef>
                <a:spcPts val="500"/>
              </a:spcBef>
              <a:spcAft>
                <a:spcPts val="0"/>
              </a:spcAft>
              <a:buClr>
                <a:schemeClr val="lt1"/>
              </a:buClr>
              <a:buSzPts val="1800"/>
              <a:buChar char="•"/>
              <a:defRPr/>
            </a:lvl4pPr>
            <a:lvl5pPr indent="-342900" lvl="4" marL="2286000" algn="l">
              <a:lnSpc>
                <a:spcPct val="15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8" name="Google Shape;28;p24"/>
          <p:cNvSpPr txBox="1"/>
          <p:nvPr>
            <p:ph idx="4" type="body"/>
          </p:nvPr>
        </p:nvSpPr>
        <p:spPr>
          <a:xfrm>
            <a:off x="4563664" y="3893330"/>
            <a:ext cx="3064668" cy="518795"/>
          </a:xfrm>
          <a:prstGeom prst="rect">
            <a:avLst/>
          </a:prstGeom>
          <a:noFill/>
          <a:ln>
            <a:noFill/>
          </a:ln>
        </p:spPr>
        <p:txBody>
          <a:bodyPr anchorCtr="0" anchor="t" bIns="45700" lIns="91425" spcFirstLastPara="1" rIns="91425" wrap="square" tIns="45700">
            <a:noAutofit/>
          </a:bodyPr>
          <a:lstStyle>
            <a:lvl1pPr indent="-228600" lvl="0" marL="457200" algn="ctr">
              <a:lnSpc>
                <a:spcPct val="150000"/>
              </a:lnSpc>
              <a:spcBef>
                <a:spcPts val="1000"/>
              </a:spcBef>
              <a:spcAft>
                <a:spcPts val="0"/>
              </a:spcAft>
              <a:buClr>
                <a:schemeClr val="lt1"/>
              </a:buClr>
              <a:buSzPts val="1800"/>
              <a:buNone/>
              <a:defRPr sz="1800">
                <a:solidFill>
                  <a:schemeClr val="lt1"/>
                </a:solidFill>
              </a:defRPr>
            </a:lvl1pPr>
            <a:lvl2pPr indent="-228600" lvl="1" marL="914400" algn="l">
              <a:lnSpc>
                <a:spcPct val="150000"/>
              </a:lnSpc>
              <a:spcBef>
                <a:spcPts val="500"/>
              </a:spcBef>
              <a:spcAft>
                <a:spcPts val="0"/>
              </a:spcAft>
              <a:buClr>
                <a:schemeClr val="lt1"/>
              </a:buClr>
              <a:buSzPts val="1400"/>
              <a:buNone/>
              <a:defRPr/>
            </a:lvl2pPr>
            <a:lvl3pPr indent="-342900" lvl="2" marL="1371600" algn="l">
              <a:lnSpc>
                <a:spcPct val="150000"/>
              </a:lnSpc>
              <a:spcBef>
                <a:spcPts val="500"/>
              </a:spcBef>
              <a:spcAft>
                <a:spcPts val="0"/>
              </a:spcAft>
              <a:buClr>
                <a:schemeClr val="lt1"/>
              </a:buClr>
              <a:buSzPts val="1800"/>
              <a:buChar char="•"/>
              <a:defRPr/>
            </a:lvl3pPr>
            <a:lvl4pPr indent="-342900" lvl="3" marL="1828800" algn="l">
              <a:lnSpc>
                <a:spcPct val="150000"/>
              </a:lnSpc>
              <a:spcBef>
                <a:spcPts val="500"/>
              </a:spcBef>
              <a:spcAft>
                <a:spcPts val="0"/>
              </a:spcAft>
              <a:buClr>
                <a:schemeClr val="lt1"/>
              </a:buClr>
              <a:buSzPts val="1800"/>
              <a:buChar char="•"/>
              <a:defRPr/>
            </a:lvl4pPr>
            <a:lvl5pPr indent="-342900" lvl="4" marL="2286000" algn="l">
              <a:lnSpc>
                <a:spcPct val="15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9" name="Google Shape;29;p24"/>
          <p:cNvSpPr txBox="1"/>
          <p:nvPr>
            <p:ph idx="5" type="body"/>
          </p:nvPr>
        </p:nvSpPr>
        <p:spPr>
          <a:xfrm>
            <a:off x="8539138" y="3903126"/>
            <a:ext cx="3064668" cy="518795"/>
          </a:xfrm>
          <a:prstGeom prst="rect">
            <a:avLst/>
          </a:prstGeom>
          <a:noFill/>
          <a:ln>
            <a:noFill/>
          </a:ln>
        </p:spPr>
        <p:txBody>
          <a:bodyPr anchorCtr="0" anchor="t" bIns="45700" lIns="91425" spcFirstLastPara="1" rIns="91425" wrap="square" tIns="45700">
            <a:noAutofit/>
          </a:bodyPr>
          <a:lstStyle>
            <a:lvl1pPr indent="-228600" lvl="0" marL="457200" algn="ctr">
              <a:lnSpc>
                <a:spcPct val="150000"/>
              </a:lnSpc>
              <a:spcBef>
                <a:spcPts val="1000"/>
              </a:spcBef>
              <a:spcAft>
                <a:spcPts val="0"/>
              </a:spcAft>
              <a:buClr>
                <a:schemeClr val="lt1"/>
              </a:buClr>
              <a:buSzPts val="1800"/>
              <a:buNone/>
              <a:defRPr sz="1800">
                <a:solidFill>
                  <a:schemeClr val="lt1"/>
                </a:solidFill>
              </a:defRPr>
            </a:lvl1pPr>
            <a:lvl2pPr indent="-228600" lvl="1" marL="914400" algn="l">
              <a:lnSpc>
                <a:spcPct val="150000"/>
              </a:lnSpc>
              <a:spcBef>
                <a:spcPts val="500"/>
              </a:spcBef>
              <a:spcAft>
                <a:spcPts val="0"/>
              </a:spcAft>
              <a:buClr>
                <a:schemeClr val="lt1"/>
              </a:buClr>
              <a:buSzPts val="1400"/>
              <a:buNone/>
              <a:defRPr/>
            </a:lvl2pPr>
            <a:lvl3pPr indent="-342900" lvl="2" marL="1371600" algn="l">
              <a:lnSpc>
                <a:spcPct val="150000"/>
              </a:lnSpc>
              <a:spcBef>
                <a:spcPts val="500"/>
              </a:spcBef>
              <a:spcAft>
                <a:spcPts val="0"/>
              </a:spcAft>
              <a:buClr>
                <a:schemeClr val="lt1"/>
              </a:buClr>
              <a:buSzPts val="1800"/>
              <a:buChar char="•"/>
              <a:defRPr/>
            </a:lvl3pPr>
            <a:lvl4pPr indent="-342900" lvl="3" marL="1828800" algn="l">
              <a:lnSpc>
                <a:spcPct val="150000"/>
              </a:lnSpc>
              <a:spcBef>
                <a:spcPts val="500"/>
              </a:spcBef>
              <a:spcAft>
                <a:spcPts val="0"/>
              </a:spcAft>
              <a:buClr>
                <a:schemeClr val="lt1"/>
              </a:buClr>
              <a:buSzPts val="1800"/>
              <a:buChar char="•"/>
              <a:defRPr/>
            </a:lvl4pPr>
            <a:lvl5pPr indent="-342900" lvl="4" marL="2286000" algn="l">
              <a:lnSpc>
                <a:spcPct val="15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0" name="Google Shape;30;p24"/>
          <p:cNvSpPr/>
          <p:nvPr>
            <p:ph idx="6" type="clipArt"/>
          </p:nvPr>
        </p:nvSpPr>
        <p:spPr>
          <a:xfrm>
            <a:off x="1754768" y="3098985"/>
            <a:ext cx="731520" cy="731520"/>
          </a:xfrm>
          <a:prstGeom prst="rect">
            <a:avLst/>
          </a:prstGeom>
          <a:noFill/>
          <a:ln>
            <a:noFill/>
          </a:ln>
        </p:spPr>
      </p:sp>
      <p:sp>
        <p:nvSpPr>
          <p:cNvPr id="31" name="Google Shape;31;p24"/>
          <p:cNvSpPr/>
          <p:nvPr>
            <p:ph idx="7" type="clipArt"/>
          </p:nvPr>
        </p:nvSpPr>
        <p:spPr>
          <a:xfrm>
            <a:off x="5730240" y="3098985"/>
            <a:ext cx="731520" cy="731520"/>
          </a:xfrm>
          <a:prstGeom prst="rect">
            <a:avLst/>
          </a:prstGeom>
          <a:noFill/>
          <a:ln>
            <a:noFill/>
          </a:ln>
        </p:spPr>
      </p:sp>
      <p:sp>
        <p:nvSpPr>
          <p:cNvPr id="32" name="Google Shape;32;p24"/>
          <p:cNvSpPr/>
          <p:nvPr>
            <p:ph idx="8" type="clipArt"/>
          </p:nvPr>
        </p:nvSpPr>
        <p:spPr>
          <a:xfrm>
            <a:off x="9705712" y="3098985"/>
            <a:ext cx="731520" cy="73152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n spotkania">
  <p:cSld name="Plan spotkania">
    <p:spTree>
      <p:nvGrpSpPr>
        <p:cNvPr id="38" name="Shape 38"/>
        <p:cNvGrpSpPr/>
        <p:nvPr/>
      </p:nvGrpSpPr>
      <p:grpSpPr>
        <a:xfrm>
          <a:off x="0" y="0"/>
          <a:ext cx="0" cy="0"/>
          <a:chOff x="0" y="0"/>
          <a:chExt cx="0" cy="0"/>
        </a:xfrm>
      </p:grpSpPr>
      <p:sp>
        <p:nvSpPr>
          <p:cNvPr id="39" name="Google Shape;39;p16"/>
          <p:cNvSpPr/>
          <p:nvPr>
            <p:ph idx="2" type="pic"/>
          </p:nvPr>
        </p:nvSpPr>
        <p:spPr>
          <a:xfrm>
            <a:off x="0" y="0"/>
            <a:ext cx="6096000" cy="6858000"/>
          </a:xfrm>
          <a:prstGeom prst="parallelogram">
            <a:avLst>
              <a:gd fmla="val 25000" name="adj"/>
            </a:avLst>
          </a:prstGeom>
          <a:noFill/>
          <a:ln>
            <a:noFill/>
          </a:ln>
        </p:spPr>
      </p:sp>
      <p:sp>
        <p:nvSpPr>
          <p:cNvPr id="40" name="Google Shape;40;p16"/>
          <p:cNvSpPr txBox="1"/>
          <p:nvPr>
            <p:ph type="title"/>
          </p:nvPr>
        </p:nvSpPr>
        <p:spPr>
          <a:xfrm>
            <a:off x="7068819" y="642927"/>
            <a:ext cx="4846320" cy="1435947"/>
          </a:xfrm>
          <a:prstGeom prst="rect">
            <a:avLst/>
          </a:prstGeom>
          <a:noFill/>
          <a:ln>
            <a:noFill/>
          </a:ln>
        </p:spPr>
        <p:txBody>
          <a:bodyPr anchorCtr="0" anchor="t" bIns="45700" lIns="91425" spcFirstLastPara="1" rIns="91425" wrap="square" tIns="45700">
            <a:noAutofit/>
          </a:bodyPr>
          <a:lstStyle>
            <a:lvl1pPr lvl="0" algn="l">
              <a:lnSpc>
                <a:spcPct val="150000"/>
              </a:lnSpc>
              <a:spcBef>
                <a:spcPts val="1000"/>
              </a:spcBef>
              <a:spcAft>
                <a:spcPts val="0"/>
              </a:spcAft>
              <a:buClr>
                <a:schemeClr val="dk1"/>
              </a:buClr>
              <a:buSzPts val="5400"/>
              <a:buFont typeface="Calibri"/>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6"/>
          <p:cNvSpPr txBox="1"/>
          <p:nvPr>
            <p:ph idx="12" type="sldNum"/>
          </p:nvPr>
        </p:nvSpPr>
        <p:spPr>
          <a:xfrm>
            <a:off x="11549269" y="6468303"/>
            <a:ext cx="44394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
        <p:nvSpPr>
          <p:cNvPr id="43" name="Google Shape;43;p16"/>
          <p:cNvSpPr txBox="1"/>
          <p:nvPr>
            <p:ph idx="1" type="body"/>
          </p:nvPr>
        </p:nvSpPr>
        <p:spPr>
          <a:xfrm>
            <a:off x="7068820" y="2078875"/>
            <a:ext cx="4114800" cy="3798888"/>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1000"/>
              </a:spcBef>
              <a:spcAft>
                <a:spcPts val="0"/>
              </a:spcAft>
              <a:buClr>
                <a:schemeClr val="dk1"/>
              </a:buClr>
              <a:buSzPts val="1800"/>
              <a:buNone/>
              <a:defRPr sz="1800"/>
            </a:lvl1pPr>
            <a:lvl2pPr indent="-342900" lvl="1" marL="914400" algn="l">
              <a:lnSpc>
                <a:spcPct val="150000"/>
              </a:lnSpc>
              <a:spcBef>
                <a:spcPts val="500"/>
              </a:spcBef>
              <a:spcAft>
                <a:spcPts val="0"/>
              </a:spcAft>
              <a:buClr>
                <a:schemeClr val="dk1"/>
              </a:buClr>
              <a:buSzPts val="1800"/>
              <a:buChar char="•"/>
              <a:defRPr/>
            </a:lvl2pPr>
            <a:lvl3pPr indent="-342900" lvl="2" marL="1371600" algn="l">
              <a:lnSpc>
                <a:spcPct val="150000"/>
              </a:lnSpc>
              <a:spcBef>
                <a:spcPts val="500"/>
              </a:spcBef>
              <a:spcAft>
                <a:spcPts val="0"/>
              </a:spcAft>
              <a:buClr>
                <a:schemeClr val="dk1"/>
              </a:buClr>
              <a:buSzPts val="1800"/>
              <a:buChar char="•"/>
              <a:defRPr/>
            </a:lvl3pPr>
            <a:lvl4pPr indent="-342900" lvl="3" marL="1828800" algn="l">
              <a:lnSpc>
                <a:spcPct val="150000"/>
              </a:lnSpc>
              <a:spcBef>
                <a:spcPts val="500"/>
              </a:spcBef>
              <a:spcAft>
                <a:spcPts val="0"/>
              </a:spcAft>
              <a:buClr>
                <a:schemeClr val="dk1"/>
              </a:buClr>
              <a:buSzPts val="1800"/>
              <a:buChar char="•"/>
              <a:defRPr/>
            </a:lvl4pPr>
            <a:lvl5pPr indent="-342900" lvl="4" marL="2286000" algn="l">
              <a:lnSpc>
                <a:spcPct val="15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6"/>
          <p:cNvSpPr/>
          <p:nvPr/>
        </p:nvSpPr>
        <p:spPr>
          <a:xfrm>
            <a:off x="7068820" y="6303963"/>
            <a:ext cx="3014980" cy="554037"/>
          </a:xfrm>
          <a:prstGeom prst="rect">
            <a:avLst/>
          </a:prstGeom>
          <a:gradFill>
            <a:gsLst>
              <a:gs pos="0">
                <a:schemeClr val="accent5"/>
              </a:gs>
              <a:gs pos="50000">
                <a:schemeClr val="accent1"/>
              </a:gs>
              <a:gs pos="100000">
                <a:srgbClr val="E8995B"/>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stęp">
  <p:cSld name="Wstęp">
    <p:spTree>
      <p:nvGrpSpPr>
        <p:cNvPr id="45" name="Shape 45"/>
        <p:cNvGrpSpPr/>
        <p:nvPr/>
      </p:nvGrpSpPr>
      <p:grpSpPr>
        <a:xfrm>
          <a:off x="0" y="0"/>
          <a:ext cx="0" cy="0"/>
          <a:chOff x="0" y="0"/>
          <a:chExt cx="0" cy="0"/>
        </a:xfrm>
      </p:grpSpPr>
      <p:sp>
        <p:nvSpPr>
          <p:cNvPr id="46" name="Google Shape;46;p17"/>
          <p:cNvSpPr txBox="1"/>
          <p:nvPr>
            <p:ph idx="1" type="body"/>
          </p:nvPr>
        </p:nvSpPr>
        <p:spPr>
          <a:xfrm>
            <a:off x="6225539" y="1546138"/>
            <a:ext cx="4023360" cy="464871"/>
          </a:xfrm>
          <a:prstGeom prst="rect">
            <a:avLst/>
          </a:prstGeom>
          <a:gradFill>
            <a:gsLst>
              <a:gs pos="0">
                <a:schemeClr val="accent5"/>
              </a:gs>
              <a:gs pos="50000">
                <a:schemeClr val="accent1"/>
              </a:gs>
              <a:gs pos="100000">
                <a:srgbClr val="E8995B"/>
              </a:gs>
            </a:gsLst>
            <a:path path="circle">
              <a:fillToRect l="100%" t="100%"/>
            </a:path>
            <a:tileRect b="-100%" r="-100%"/>
          </a:grad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Clr>
                <a:schemeClr val="lt1"/>
              </a:buClr>
              <a:buSzPts val="1400"/>
              <a:buNone/>
              <a:defRPr sz="1400">
                <a:solidFill>
                  <a:schemeClr val="lt1"/>
                </a:solidFill>
                <a:latin typeface="Calibri"/>
                <a:ea typeface="Calibri"/>
                <a:cs typeface="Calibri"/>
                <a:sym typeface="Calibri"/>
              </a:defRPr>
            </a:lvl1pPr>
            <a:lvl2pPr indent="-342900" lvl="1" marL="914400" algn="l">
              <a:lnSpc>
                <a:spcPct val="150000"/>
              </a:lnSpc>
              <a:spcBef>
                <a:spcPts val="500"/>
              </a:spcBef>
              <a:spcAft>
                <a:spcPts val="0"/>
              </a:spcAft>
              <a:buClr>
                <a:schemeClr val="dk1"/>
              </a:buClr>
              <a:buSzPts val="1800"/>
              <a:buChar char="•"/>
              <a:defRPr/>
            </a:lvl2pPr>
            <a:lvl3pPr indent="-342900" lvl="2" marL="1371600" algn="l">
              <a:lnSpc>
                <a:spcPct val="150000"/>
              </a:lnSpc>
              <a:spcBef>
                <a:spcPts val="500"/>
              </a:spcBef>
              <a:spcAft>
                <a:spcPts val="0"/>
              </a:spcAft>
              <a:buClr>
                <a:schemeClr val="dk1"/>
              </a:buClr>
              <a:buSzPts val="1800"/>
              <a:buChar char="•"/>
              <a:defRPr/>
            </a:lvl3pPr>
            <a:lvl4pPr indent="-342900" lvl="3" marL="1828800" algn="l">
              <a:lnSpc>
                <a:spcPct val="150000"/>
              </a:lnSpc>
              <a:spcBef>
                <a:spcPts val="500"/>
              </a:spcBef>
              <a:spcAft>
                <a:spcPts val="0"/>
              </a:spcAft>
              <a:buClr>
                <a:schemeClr val="dk1"/>
              </a:buClr>
              <a:buSzPts val="1800"/>
              <a:buChar char="•"/>
              <a:defRPr/>
            </a:lvl4pPr>
            <a:lvl5pPr indent="-342900" lvl="4" marL="2286000" algn="l">
              <a:lnSpc>
                <a:spcPct val="15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17"/>
          <p:cNvSpPr/>
          <p:nvPr>
            <p:ph idx="2" type="pic"/>
          </p:nvPr>
        </p:nvSpPr>
        <p:spPr>
          <a:xfrm>
            <a:off x="0" y="0"/>
            <a:ext cx="5416550" cy="6846932"/>
          </a:xfrm>
          <a:prstGeom prst="rect">
            <a:avLst/>
          </a:prstGeom>
          <a:noFill/>
          <a:ln>
            <a:noFill/>
          </a:ln>
        </p:spPr>
      </p:sp>
      <p:sp>
        <p:nvSpPr>
          <p:cNvPr id="48" name="Google Shape;48;p17"/>
          <p:cNvSpPr txBox="1"/>
          <p:nvPr>
            <p:ph idx="12" type="sldNum"/>
          </p:nvPr>
        </p:nvSpPr>
        <p:spPr>
          <a:xfrm>
            <a:off x="11549269" y="6468303"/>
            <a:ext cx="443948"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200" u="none" cap="none" strike="noStrike">
                <a:solidFill>
                  <a:srgbClr val="888888"/>
                </a:solidFill>
                <a:latin typeface="Calibri"/>
                <a:ea typeface="Calibri"/>
                <a:cs typeface="Calibri"/>
                <a:sym typeface="Calibri"/>
              </a:defRPr>
            </a:lvl1pPr>
            <a:lvl2pPr indent="0" lvl="1" marL="0" marR="0" algn="r">
              <a:spcBef>
                <a:spcPts val="0"/>
              </a:spcBef>
              <a:buNone/>
              <a:defRPr b="0" i="0" sz="1200" u="none" cap="none" strike="noStrike">
                <a:solidFill>
                  <a:srgbClr val="888888"/>
                </a:solidFill>
                <a:latin typeface="Calibri"/>
                <a:ea typeface="Calibri"/>
                <a:cs typeface="Calibri"/>
                <a:sym typeface="Calibri"/>
              </a:defRPr>
            </a:lvl2pPr>
            <a:lvl3pPr indent="0" lvl="2" marL="0" marR="0" algn="r">
              <a:spcBef>
                <a:spcPts val="0"/>
              </a:spcBef>
              <a:buNone/>
              <a:defRPr b="0" i="0" sz="1200" u="none" cap="none" strike="noStrike">
                <a:solidFill>
                  <a:srgbClr val="888888"/>
                </a:solidFill>
                <a:latin typeface="Calibri"/>
                <a:ea typeface="Calibri"/>
                <a:cs typeface="Calibri"/>
                <a:sym typeface="Calibri"/>
              </a:defRPr>
            </a:lvl3pPr>
            <a:lvl4pPr indent="0" lvl="3" marL="0" marR="0" algn="r">
              <a:spcBef>
                <a:spcPts val="0"/>
              </a:spcBef>
              <a:buNone/>
              <a:defRPr b="0" i="0" sz="1200" u="none" cap="none" strike="noStrike">
                <a:solidFill>
                  <a:srgbClr val="888888"/>
                </a:solidFill>
                <a:latin typeface="Calibri"/>
                <a:ea typeface="Calibri"/>
                <a:cs typeface="Calibri"/>
                <a:sym typeface="Calibri"/>
              </a:defRPr>
            </a:lvl4pPr>
            <a:lvl5pPr indent="0" lvl="4" marL="0" marR="0" algn="r">
              <a:spcBef>
                <a:spcPts val="0"/>
              </a:spcBef>
              <a:buNone/>
              <a:defRPr b="0" i="0" sz="1200" u="none" cap="none" strike="noStrike">
                <a:solidFill>
                  <a:srgbClr val="888888"/>
                </a:solidFill>
                <a:latin typeface="Calibri"/>
                <a:ea typeface="Calibri"/>
                <a:cs typeface="Calibri"/>
                <a:sym typeface="Calibri"/>
              </a:defRPr>
            </a:lvl5pPr>
            <a:lvl6pPr indent="0" lvl="5" marL="0" marR="0" algn="r">
              <a:spcBef>
                <a:spcPts val="0"/>
              </a:spcBef>
              <a:buNone/>
              <a:defRPr b="0" i="0" sz="1200" u="none" cap="none" strike="noStrike">
                <a:solidFill>
                  <a:srgbClr val="888888"/>
                </a:solidFill>
                <a:latin typeface="Calibri"/>
                <a:ea typeface="Calibri"/>
                <a:cs typeface="Calibri"/>
                <a:sym typeface="Calibri"/>
              </a:defRPr>
            </a:lvl6pPr>
            <a:lvl7pPr indent="0" lvl="6" marL="0" marR="0" algn="r">
              <a:spcBef>
                <a:spcPts val="0"/>
              </a:spcBef>
              <a:buNone/>
              <a:defRPr b="0" i="0" sz="1200" u="none" cap="none" strike="noStrike">
                <a:solidFill>
                  <a:srgbClr val="888888"/>
                </a:solidFill>
                <a:latin typeface="Calibri"/>
                <a:ea typeface="Calibri"/>
                <a:cs typeface="Calibri"/>
                <a:sym typeface="Calibri"/>
              </a:defRPr>
            </a:lvl7pPr>
            <a:lvl8pPr indent="0" lvl="7" marL="0" marR="0" algn="r">
              <a:spcBef>
                <a:spcPts val="0"/>
              </a:spcBef>
              <a:buNone/>
              <a:defRPr b="0" i="0" sz="1200" u="none" cap="none" strike="noStrike">
                <a:solidFill>
                  <a:srgbClr val="888888"/>
                </a:solidFill>
                <a:latin typeface="Calibri"/>
                <a:ea typeface="Calibri"/>
                <a:cs typeface="Calibri"/>
                <a:sym typeface="Calibri"/>
              </a:defRPr>
            </a:lvl8pPr>
            <a:lvl9pPr indent="0" lvl="8" marL="0" marR="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
        <p:nvSpPr>
          <p:cNvPr id="49" name="Google Shape;49;p17"/>
          <p:cNvSpPr txBox="1"/>
          <p:nvPr>
            <p:ph idx="3" type="body"/>
          </p:nvPr>
        </p:nvSpPr>
        <p:spPr>
          <a:xfrm>
            <a:off x="6096000" y="2799617"/>
            <a:ext cx="4646246" cy="2218585"/>
          </a:xfrm>
          <a:prstGeom prst="rect">
            <a:avLst/>
          </a:prstGeom>
          <a:noFill/>
          <a:ln>
            <a:noFill/>
          </a:ln>
        </p:spPr>
        <p:txBody>
          <a:bodyPr anchorCtr="0" anchor="t" bIns="45700" lIns="91425" spcFirstLastPara="1" rIns="91425" wrap="square" tIns="45700">
            <a:noAutofit/>
          </a:bodyPr>
          <a:lstStyle>
            <a:lvl1pPr indent="-330200" lvl="0" marL="457200" algn="l">
              <a:lnSpc>
                <a:spcPct val="150000"/>
              </a:lnSpc>
              <a:spcBef>
                <a:spcPts val="1000"/>
              </a:spcBef>
              <a:spcAft>
                <a:spcPts val="0"/>
              </a:spcAft>
              <a:buClr>
                <a:schemeClr val="dk1"/>
              </a:buClr>
              <a:buSzPts val="1600"/>
              <a:buChar char="•"/>
              <a:defRPr/>
            </a:lvl1pPr>
            <a:lvl2pPr indent="-342900" lvl="1" marL="914400" algn="l">
              <a:lnSpc>
                <a:spcPct val="150000"/>
              </a:lnSpc>
              <a:spcBef>
                <a:spcPts val="500"/>
              </a:spcBef>
              <a:spcAft>
                <a:spcPts val="0"/>
              </a:spcAft>
              <a:buClr>
                <a:schemeClr val="dk1"/>
              </a:buClr>
              <a:buSzPts val="1800"/>
              <a:buChar char="•"/>
              <a:defRPr/>
            </a:lvl2pPr>
            <a:lvl3pPr indent="-342900" lvl="2" marL="1371600" algn="l">
              <a:lnSpc>
                <a:spcPct val="150000"/>
              </a:lnSpc>
              <a:spcBef>
                <a:spcPts val="500"/>
              </a:spcBef>
              <a:spcAft>
                <a:spcPts val="0"/>
              </a:spcAft>
              <a:buClr>
                <a:schemeClr val="dk1"/>
              </a:buClr>
              <a:buSzPts val="1800"/>
              <a:buChar char="•"/>
              <a:defRPr/>
            </a:lvl3pPr>
            <a:lvl4pPr indent="-342900" lvl="3" marL="1828800" algn="l">
              <a:lnSpc>
                <a:spcPct val="150000"/>
              </a:lnSpc>
              <a:spcBef>
                <a:spcPts val="500"/>
              </a:spcBef>
              <a:spcAft>
                <a:spcPts val="0"/>
              </a:spcAft>
              <a:buClr>
                <a:schemeClr val="dk1"/>
              </a:buClr>
              <a:buSzPts val="1800"/>
              <a:buChar char="•"/>
              <a:defRPr/>
            </a:lvl4pPr>
            <a:lvl5pPr indent="-342900" lvl="4" marL="2286000" algn="l">
              <a:lnSpc>
                <a:spcPct val="15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17"/>
          <p:cNvSpPr txBox="1"/>
          <p:nvPr/>
        </p:nvSpPr>
        <p:spPr>
          <a:xfrm>
            <a:off x="11549269" y="6468303"/>
            <a:ext cx="443948"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pl-PL"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51" name="Google Shape;51;p17"/>
          <p:cNvSpPr txBox="1"/>
          <p:nvPr>
            <p:ph type="title"/>
          </p:nvPr>
        </p:nvSpPr>
        <p:spPr>
          <a:xfrm>
            <a:off x="6095999" y="612037"/>
            <a:ext cx="5897218" cy="884238"/>
          </a:xfrm>
          <a:prstGeom prst="rect">
            <a:avLst/>
          </a:prstGeom>
          <a:noFill/>
          <a:ln>
            <a:noFill/>
          </a:ln>
        </p:spPr>
        <p:txBody>
          <a:bodyPr anchorCtr="0" anchor="t" bIns="45700" lIns="91425" spcFirstLastPara="1" rIns="91425" wrap="square" tIns="45700">
            <a:noAutofit/>
          </a:bodyPr>
          <a:lstStyle>
            <a:lvl1pPr lvl="0" algn="l">
              <a:lnSpc>
                <a:spcPct val="150000"/>
              </a:lnSpc>
              <a:spcBef>
                <a:spcPts val="1000"/>
              </a:spcBef>
              <a:spcAft>
                <a:spcPts val="0"/>
              </a:spcAft>
              <a:buClr>
                <a:schemeClr val="dk1"/>
              </a:buClr>
              <a:buSzPts val="3200"/>
              <a:buFont typeface="Calibri"/>
              <a:buNone/>
              <a:defRPr sz="3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dział sekcji">
  <p:cSld name="Podział sekcji">
    <p:spTree>
      <p:nvGrpSpPr>
        <p:cNvPr id="52" name="Shape 52"/>
        <p:cNvGrpSpPr/>
        <p:nvPr/>
      </p:nvGrpSpPr>
      <p:grpSpPr>
        <a:xfrm>
          <a:off x="0" y="0"/>
          <a:ext cx="0" cy="0"/>
          <a:chOff x="0" y="0"/>
          <a:chExt cx="0" cy="0"/>
        </a:xfrm>
      </p:grpSpPr>
      <p:sp>
        <p:nvSpPr>
          <p:cNvPr id="53" name="Google Shape;53;p18"/>
          <p:cNvSpPr/>
          <p:nvPr>
            <p:ph idx="2" type="pic"/>
          </p:nvPr>
        </p:nvSpPr>
        <p:spPr>
          <a:xfrm>
            <a:off x="0" y="0"/>
            <a:ext cx="6096000" cy="6867922"/>
          </a:xfrm>
          <a:prstGeom prst="rect">
            <a:avLst/>
          </a:prstGeom>
          <a:noFill/>
          <a:ln>
            <a:noFill/>
          </a:ln>
        </p:spPr>
      </p:sp>
      <p:sp>
        <p:nvSpPr>
          <p:cNvPr id="54" name="Google Shape;54;p18"/>
          <p:cNvSpPr txBox="1"/>
          <p:nvPr>
            <p:ph type="title"/>
          </p:nvPr>
        </p:nvSpPr>
        <p:spPr>
          <a:xfrm>
            <a:off x="6096000" y="2262871"/>
            <a:ext cx="5251450" cy="1661297"/>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18"/>
          <p:cNvSpPr txBox="1"/>
          <p:nvPr>
            <p:ph idx="1" type="body"/>
          </p:nvPr>
        </p:nvSpPr>
        <p:spPr>
          <a:xfrm>
            <a:off x="6096000" y="4378134"/>
            <a:ext cx="5251450" cy="365125"/>
          </a:xfrm>
          <a:prstGeom prst="rect">
            <a:avLst/>
          </a:prstGeom>
          <a:gradFill>
            <a:gsLst>
              <a:gs pos="0">
                <a:schemeClr val="accent5"/>
              </a:gs>
              <a:gs pos="50000">
                <a:schemeClr val="accent1"/>
              </a:gs>
              <a:gs pos="100000">
                <a:srgbClr val="E8995B"/>
              </a:gs>
            </a:gsLst>
            <a:lin ang="10800000" scaled="0"/>
          </a:gradFill>
          <a:ln>
            <a:noFill/>
          </a:ln>
        </p:spPr>
        <p:txBody>
          <a:bodyPr anchorCtr="0" anchor="ctr" bIns="45700" lIns="91425" spcFirstLastPara="1" rIns="91425" wrap="square" tIns="45700">
            <a:noAutofit/>
          </a:bodyPr>
          <a:lstStyle>
            <a:lvl1pPr indent="-228600" lvl="0" marL="457200" algn="ctr">
              <a:lnSpc>
                <a:spcPct val="100000"/>
              </a:lnSpc>
              <a:spcBef>
                <a:spcPts val="1000"/>
              </a:spcBef>
              <a:spcAft>
                <a:spcPts val="0"/>
              </a:spcAft>
              <a:buClr>
                <a:schemeClr val="lt1"/>
              </a:buClr>
              <a:buSzPts val="1400"/>
              <a:buNone/>
              <a:defRPr sz="1400" cap="none">
                <a:solidFill>
                  <a:schemeClr val="lt1"/>
                </a:solidFill>
              </a:defRPr>
            </a:lvl1pPr>
            <a:lvl2pPr indent="-228600" lvl="1" marL="914400" algn="l">
              <a:lnSpc>
                <a:spcPct val="150000"/>
              </a:lnSpc>
              <a:spcBef>
                <a:spcPts val="500"/>
              </a:spcBef>
              <a:spcAft>
                <a:spcPts val="0"/>
              </a:spcAft>
              <a:buClr>
                <a:srgbClr val="888888"/>
              </a:buClr>
              <a:buSzPts val="2000"/>
              <a:buNone/>
              <a:defRPr sz="2000">
                <a:solidFill>
                  <a:srgbClr val="888888"/>
                </a:solidFill>
              </a:defRPr>
            </a:lvl2pPr>
            <a:lvl3pPr indent="-228600" lvl="2" marL="1371600" algn="l">
              <a:lnSpc>
                <a:spcPct val="150000"/>
              </a:lnSpc>
              <a:spcBef>
                <a:spcPts val="500"/>
              </a:spcBef>
              <a:spcAft>
                <a:spcPts val="0"/>
              </a:spcAft>
              <a:buClr>
                <a:srgbClr val="888888"/>
              </a:buClr>
              <a:buSzPts val="1800"/>
              <a:buNone/>
              <a:defRPr sz="1800">
                <a:solidFill>
                  <a:srgbClr val="888888"/>
                </a:solidFill>
              </a:defRPr>
            </a:lvl3pPr>
            <a:lvl4pPr indent="-228600" lvl="3" marL="1828800" algn="l">
              <a:lnSpc>
                <a:spcPct val="150000"/>
              </a:lnSpc>
              <a:spcBef>
                <a:spcPts val="500"/>
              </a:spcBef>
              <a:spcAft>
                <a:spcPts val="0"/>
              </a:spcAft>
              <a:buClr>
                <a:srgbClr val="888888"/>
              </a:buClr>
              <a:buSzPts val="1600"/>
              <a:buNone/>
              <a:defRPr sz="1600">
                <a:solidFill>
                  <a:srgbClr val="888888"/>
                </a:solidFill>
              </a:defRPr>
            </a:lvl4pPr>
            <a:lvl5pPr indent="-228600" lvl="4" marL="2286000" algn="l">
              <a:lnSpc>
                <a:spcPct val="15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6" name="Google Shape;5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8"/>
          <p:cNvSpPr txBox="1"/>
          <p:nvPr>
            <p:ph idx="12" type="sldNum"/>
          </p:nvPr>
        </p:nvSpPr>
        <p:spPr>
          <a:xfrm>
            <a:off x="11549269" y="6468303"/>
            <a:ext cx="44394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ykres i tabela">
  <p:cSld name="Wykres i tabela">
    <p:spTree>
      <p:nvGrpSpPr>
        <p:cNvPr id="58" name="Shape 58"/>
        <p:cNvGrpSpPr/>
        <p:nvPr/>
      </p:nvGrpSpPr>
      <p:grpSpPr>
        <a:xfrm>
          <a:off x="0" y="0"/>
          <a:ext cx="0" cy="0"/>
          <a:chOff x="0" y="0"/>
          <a:chExt cx="0" cy="0"/>
        </a:xfrm>
      </p:grpSpPr>
      <p:sp>
        <p:nvSpPr>
          <p:cNvPr id="59" name="Google Shape;59;p19"/>
          <p:cNvSpPr txBox="1"/>
          <p:nvPr>
            <p:ph type="title"/>
          </p:nvPr>
        </p:nvSpPr>
        <p:spPr>
          <a:xfrm>
            <a:off x="594519" y="767791"/>
            <a:ext cx="11002962" cy="82391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4800"/>
              <a:buFont typeface="Calibri"/>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9"/>
          <p:cNvSpPr txBox="1"/>
          <p:nvPr>
            <p:ph idx="12" type="sldNum"/>
          </p:nvPr>
        </p:nvSpPr>
        <p:spPr>
          <a:xfrm>
            <a:off x="11549269" y="6468303"/>
            <a:ext cx="44394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dsumowanie">
  <p:cSld name="Podsumowanie">
    <p:spTree>
      <p:nvGrpSpPr>
        <p:cNvPr id="62" name="Shape 62"/>
        <p:cNvGrpSpPr/>
        <p:nvPr/>
      </p:nvGrpSpPr>
      <p:grpSpPr>
        <a:xfrm>
          <a:off x="0" y="0"/>
          <a:ext cx="0" cy="0"/>
          <a:chOff x="0" y="0"/>
          <a:chExt cx="0" cy="0"/>
        </a:xfrm>
      </p:grpSpPr>
      <p:sp>
        <p:nvSpPr>
          <p:cNvPr id="63" name="Google Shape;63;p22"/>
          <p:cNvSpPr/>
          <p:nvPr>
            <p:ph idx="2" type="pic"/>
          </p:nvPr>
        </p:nvSpPr>
        <p:spPr>
          <a:xfrm>
            <a:off x="0" y="0"/>
            <a:ext cx="5416550" cy="6858000"/>
          </a:xfrm>
          <a:prstGeom prst="rect">
            <a:avLst/>
          </a:prstGeom>
          <a:noFill/>
          <a:ln>
            <a:noFill/>
          </a:ln>
        </p:spPr>
      </p:sp>
      <p:sp>
        <p:nvSpPr>
          <p:cNvPr id="64" name="Google Shape;64;p22"/>
          <p:cNvSpPr txBox="1"/>
          <p:nvPr>
            <p:ph idx="12" type="sldNum"/>
          </p:nvPr>
        </p:nvSpPr>
        <p:spPr>
          <a:xfrm>
            <a:off x="11549269" y="6468303"/>
            <a:ext cx="443948"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
        <p:nvSpPr>
          <p:cNvPr id="65" name="Google Shape;65;p22"/>
          <p:cNvSpPr txBox="1"/>
          <p:nvPr>
            <p:ph idx="1" type="body"/>
          </p:nvPr>
        </p:nvSpPr>
        <p:spPr>
          <a:xfrm>
            <a:off x="6096000" y="1661160"/>
            <a:ext cx="4646246" cy="2218585"/>
          </a:xfrm>
          <a:prstGeom prst="rect">
            <a:avLst/>
          </a:prstGeom>
          <a:noFill/>
          <a:ln>
            <a:noFill/>
          </a:ln>
        </p:spPr>
        <p:txBody>
          <a:bodyPr anchorCtr="0" anchor="t" bIns="45700" lIns="91425" spcFirstLastPara="1" rIns="91425" wrap="square" tIns="45700">
            <a:noAutofit/>
          </a:bodyPr>
          <a:lstStyle>
            <a:lvl1pPr indent="-330200" lvl="0" marL="457200" algn="l">
              <a:lnSpc>
                <a:spcPct val="150000"/>
              </a:lnSpc>
              <a:spcBef>
                <a:spcPts val="1000"/>
              </a:spcBef>
              <a:spcAft>
                <a:spcPts val="0"/>
              </a:spcAft>
              <a:buClr>
                <a:schemeClr val="dk1"/>
              </a:buClr>
              <a:buSzPts val="1600"/>
              <a:buChar char="•"/>
              <a:defRPr/>
            </a:lvl1pPr>
            <a:lvl2pPr indent="-342900" lvl="1" marL="914400" algn="l">
              <a:lnSpc>
                <a:spcPct val="150000"/>
              </a:lnSpc>
              <a:spcBef>
                <a:spcPts val="500"/>
              </a:spcBef>
              <a:spcAft>
                <a:spcPts val="0"/>
              </a:spcAft>
              <a:buClr>
                <a:schemeClr val="dk1"/>
              </a:buClr>
              <a:buSzPts val="1800"/>
              <a:buChar char="•"/>
              <a:defRPr/>
            </a:lvl2pPr>
            <a:lvl3pPr indent="-342900" lvl="2" marL="1371600" algn="l">
              <a:lnSpc>
                <a:spcPct val="150000"/>
              </a:lnSpc>
              <a:spcBef>
                <a:spcPts val="500"/>
              </a:spcBef>
              <a:spcAft>
                <a:spcPts val="0"/>
              </a:spcAft>
              <a:buClr>
                <a:schemeClr val="dk1"/>
              </a:buClr>
              <a:buSzPts val="1800"/>
              <a:buChar char="•"/>
              <a:defRPr/>
            </a:lvl3pPr>
            <a:lvl4pPr indent="-342900" lvl="3" marL="1828800" algn="l">
              <a:lnSpc>
                <a:spcPct val="150000"/>
              </a:lnSpc>
              <a:spcBef>
                <a:spcPts val="500"/>
              </a:spcBef>
              <a:spcAft>
                <a:spcPts val="0"/>
              </a:spcAft>
              <a:buClr>
                <a:schemeClr val="dk1"/>
              </a:buClr>
              <a:buSzPts val="1800"/>
              <a:buChar char="•"/>
              <a:defRPr/>
            </a:lvl4pPr>
            <a:lvl5pPr indent="-342900" lvl="4" marL="2286000" algn="l">
              <a:lnSpc>
                <a:spcPct val="15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22"/>
          <p:cNvSpPr txBox="1"/>
          <p:nvPr/>
        </p:nvSpPr>
        <p:spPr>
          <a:xfrm>
            <a:off x="11549269" y="6468303"/>
            <a:ext cx="443948"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pl-PL"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67" name="Google Shape;67;p22"/>
          <p:cNvSpPr txBox="1"/>
          <p:nvPr>
            <p:ph type="title"/>
          </p:nvPr>
        </p:nvSpPr>
        <p:spPr>
          <a:xfrm>
            <a:off x="6095999" y="612037"/>
            <a:ext cx="5897218" cy="884238"/>
          </a:xfrm>
          <a:prstGeom prst="rect">
            <a:avLst/>
          </a:prstGeom>
          <a:noFill/>
          <a:ln>
            <a:noFill/>
          </a:ln>
        </p:spPr>
        <p:txBody>
          <a:bodyPr anchorCtr="0" anchor="t" bIns="45700" lIns="91425" spcFirstLastPara="1" rIns="91425" wrap="square" tIns="45700">
            <a:noAutofit/>
          </a:bodyPr>
          <a:lstStyle>
            <a:lvl1pPr lvl="0" algn="l">
              <a:lnSpc>
                <a:spcPct val="150000"/>
              </a:lnSpc>
              <a:spcBef>
                <a:spcPts val="1000"/>
              </a:spcBef>
              <a:spcAft>
                <a:spcPts val="0"/>
              </a:spcAft>
              <a:buClr>
                <a:schemeClr val="dk1"/>
              </a:buClr>
              <a:buSzPts val="3200"/>
              <a:buFont typeface="Calibri"/>
              <a:buNone/>
              <a:defRPr sz="3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22"/>
          <p:cNvSpPr/>
          <p:nvPr/>
        </p:nvSpPr>
        <p:spPr>
          <a:xfrm>
            <a:off x="6107044" y="6303963"/>
            <a:ext cx="3014980" cy="554037"/>
          </a:xfrm>
          <a:prstGeom prst="rect">
            <a:avLst/>
          </a:prstGeom>
          <a:gradFill>
            <a:gsLst>
              <a:gs pos="0">
                <a:schemeClr val="accent5"/>
              </a:gs>
              <a:gs pos="50000">
                <a:schemeClr val="accent1"/>
              </a:gs>
              <a:gs pos="100000">
                <a:srgbClr val="E8995B"/>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p:cSld name="Tytuł">
    <p:bg>
      <p:bgPr>
        <a:solidFill>
          <a:schemeClr val="dk1"/>
        </a:solidFill>
      </p:bgPr>
    </p:bg>
    <p:spTree>
      <p:nvGrpSpPr>
        <p:cNvPr id="69" name="Shape 69"/>
        <p:cNvGrpSpPr/>
        <p:nvPr/>
      </p:nvGrpSpPr>
      <p:grpSpPr>
        <a:xfrm>
          <a:off x="0" y="0"/>
          <a:ext cx="0" cy="0"/>
          <a:chOff x="0" y="0"/>
          <a:chExt cx="0" cy="0"/>
        </a:xfrm>
      </p:grpSpPr>
      <p:sp>
        <p:nvSpPr>
          <p:cNvPr id="70" name="Google Shape;70;p14"/>
          <p:cNvSpPr/>
          <p:nvPr>
            <p:ph idx="2" type="pic"/>
          </p:nvPr>
        </p:nvSpPr>
        <p:spPr>
          <a:xfrm>
            <a:off x="0" y="0"/>
            <a:ext cx="12192000" cy="6858000"/>
          </a:xfrm>
          <a:prstGeom prst="rect">
            <a:avLst/>
          </a:prstGeom>
          <a:noFill/>
          <a:ln>
            <a:noFill/>
          </a:ln>
        </p:spPr>
      </p:sp>
      <p:sp>
        <p:nvSpPr>
          <p:cNvPr id="71" name="Google Shape;71;p14"/>
          <p:cNvSpPr txBox="1"/>
          <p:nvPr>
            <p:ph idx="1" type="body"/>
          </p:nvPr>
        </p:nvSpPr>
        <p:spPr>
          <a:xfrm>
            <a:off x="3512343" y="5922140"/>
            <a:ext cx="5167313" cy="518795"/>
          </a:xfrm>
          <a:prstGeom prst="rect">
            <a:avLst/>
          </a:prstGeom>
          <a:noFill/>
          <a:ln>
            <a:noFill/>
          </a:ln>
        </p:spPr>
        <p:txBody>
          <a:bodyPr anchorCtr="0" anchor="t" bIns="45700" lIns="91425" spcFirstLastPara="1" rIns="91425" wrap="square" tIns="45700">
            <a:noAutofit/>
          </a:bodyPr>
          <a:lstStyle>
            <a:lvl1pPr indent="-228600" lvl="0" marL="457200" algn="ctr">
              <a:lnSpc>
                <a:spcPct val="150000"/>
              </a:lnSpc>
              <a:spcBef>
                <a:spcPts val="1000"/>
              </a:spcBef>
              <a:spcAft>
                <a:spcPts val="0"/>
              </a:spcAft>
              <a:buClr>
                <a:schemeClr val="lt1"/>
              </a:buClr>
              <a:buSzPts val="1800"/>
              <a:buNone/>
              <a:defRPr sz="1800">
                <a:solidFill>
                  <a:schemeClr val="lt1"/>
                </a:solidFill>
              </a:defRPr>
            </a:lvl1pPr>
            <a:lvl2pPr indent="-228600" lvl="1" marL="914400" algn="l">
              <a:lnSpc>
                <a:spcPct val="150000"/>
              </a:lnSpc>
              <a:spcBef>
                <a:spcPts val="500"/>
              </a:spcBef>
              <a:spcAft>
                <a:spcPts val="0"/>
              </a:spcAft>
              <a:buClr>
                <a:schemeClr val="lt1"/>
              </a:buClr>
              <a:buSzPts val="1400"/>
              <a:buNone/>
              <a:defRPr/>
            </a:lvl2pPr>
            <a:lvl3pPr indent="-342900" lvl="2" marL="1371600" algn="l">
              <a:lnSpc>
                <a:spcPct val="150000"/>
              </a:lnSpc>
              <a:spcBef>
                <a:spcPts val="500"/>
              </a:spcBef>
              <a:spcAft>
                <a:spcPts val="0"/>
              </a:spcAft>
              <a:buClr>
                <a:schemeClr val="lt1"/>
              </a:buClr>
              <a:buSzPts val="1800"/>
              <a:buChar char="•"/>
              <a:defRPr/>
            </a:lvl3pPr>
            <a:lvl4pPr indent="-342900" lvl="3" marL="1828800" algn="l">
              <a:lnSpc>
                <a:spcPct val="150000"/>
              </a:lnSpc>
              <a:spcBef>
                <a:spcPts val="500"/>
              </a:spcBef>
              <a:spcAft>
                <a:spcPts val="0"/>
              </a:spcAft>
              <a:buClr>
                <a:schemeClr val="lt1"/>
              </a:buClr>
              <a:buSzPts val="1800"/>
              <a:buChar char="•"/>
              <a:defRPr/>
            </a:lvl4pPr>
            <a:lvl5pPr indent="-342900" lvl="4" marL="2286000" algn="l">
              <a:lnSpc>
                <a:spcPct val="15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72" name="Google Shape;72;p14"/>
          <p:cNvSpPr txBox="1"/>
          <p:nvPr>
            <p:ph idx="3" type="body"/>
          </p:nvPr>
        </p:nvSpPr>
        <p:spPr>
          <a:xfrm>
            <a:off x="4038600" y="3608511"/>
            <a:ext cx="4114800" cy="518795"/>
          </a:xfrm>
          <a:prstGeom prst="rect">
            <a:avLst/>
          </a:prstGeom>
          <a:gradFill>
            <a:gsLst>
              <a:gs pos="0">
                <a:schemeClr val="accent5"/>
              </a:gs>
              <a:gs pos="50000">
                <a:schemeClr val="accent1"/>
              </a:gs>
              <a:gs pos="100000">
                <a:srgbClr val="E8995B"/>
              </a:gs>
            </a:gsLst>
            <a:lin ang="10800000" scaled="0"/>
          </a:gradFill>
          <a:ln>
            <a:noFill/>
          </a:ln>
        </p:spPr>
        <p:txBody>
          <a:bodyPr anchorCtr="0" anchor="t" bIns="45700" lIns="91425" spcFirstLastPara="1" rIns="91425" wrap="square" tIns="45700">
            <a:noAutofit/>
          </a:bodyPr>
          <a:lstStyle>
            <a:lvl1pPr indent="-228600" lvl="0" marL="457200" algn="ctr">
              <a:lnSpc>
                <a:spcPct val="150000"/>
              </a:lnSpc>
              <a:spcBef>
                <a:spcPts val="1000"/>
              </a:spcBef>
              <a:spcAft>
                <a:spcPts val="0"/>
              </a:spcAft>
              <a:buClr>
                <a:schemeClr val="lt1"/>
              </a:buClr>
              <a:buSzPts val="1800"/>
              <a:buNone/>
              <a:defRPr sz="1800" cap="none"/>
            </a:lvl1pPr>
            <a:lvl2pPr indent="-342900" lvl="1" marL="914400" algn="l">
              <a:lnSpc>
                <a:spcPct val="150000"/>
              </a:lnSpc>
              <a:spcBef>
                <a:spcPts val="500"/>
              </a:spcBef>
              <a:spcAft>
                <a:spcPts val="0"/>
              </a:spcAft>
              <a:buClr>
                <a:schemeClr val="lt1"/>
              </a:buClr>
              <a:buSzPts val="1800"/>
              <a:buChar char="•"/>
              <a:defRPr/>
            </a:lvl2pPr>
            <a:lvl3pPr indent="-342900" lvl="2" marL="1371600" algn="l">
              <a:lnSpc>
                <a:spcPct val="150000"/>
              </a:lnSpc>
              <a:spcBef>
                <a:spcPts val="500"/>
              </a:spcBef>
              <a:spcAft>
                <a:spcPts val="0"/>
              </a:spcAft>
              <a:buClr>
                <a:schemeClr val="lt1"/>
              </a:buClr>
              <a:buSzPts val="1800"/>
              <a:buChar char="•"/>
              <a:defRPr/>
            </a:lvl3pPr>
            <a:lvl4pPr indent="-342900" lvl="3" marL="1828800" algn="l">
              <a:lnSpc>
                <a:spcPct val="150000"/>
              </a:lnSpc>
              <a:spcBef>
                <a:spcPts val="500"/>
              </a:spcBef>
              <a:spcAft>
                <a:spcPts val="0"/>
              </a:spcAft>
              <a:buClr>
                <a:schemeClr val="lt1"/>
              </a:buClr>
              <a:buSzPts val="1800"/>
              <a:buChar char="•"/>
              <a:defRPr/>
            </a:lvl4pPr>
            <a:lvl5pPr indent="-342900" lvl="4" marL="2286000" algn="l">
              <a:lnSpc>
                <a:spcPct val="15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73" name="Google Shape;73;p14"/>
          <p:cNvSpPr txBox="1"/>
          <p:nvPr>
            <p:ph type="title"/>
          </p:nvPr>
        </p:nvSpPr>
        <p:spPr>
          <a:xfrm>
            <a:off x="350836" y="2445633"/>
            <a:ext cx="11490325" cy="823913"/>
          </a:xfrm>
          <a:prstGeom prst="rect">
            <a:avLst/>
          </a:prstGeom>
          <a:noFill/>
          <a:ln>
            <a:noFill/>
          </a:ln>
        </p:spPr>
        <p:txBody>
          <a:bodyPr anchorCtr="0" anchor="ctr" bIns="45700" lIns="91425" spcFirstLastPara="1" rIns="91425" wrap="square" tIns="45700">
            <a:noAutofit/>
          </a:bodyPr>
          <a:lstStyle>
            <a:lvl1pPr lvl="0" algn="ctr">
              <a:lnSpc>
                <a:spcPct val="150000"/>
              </a:lnSpc>
              <a:spcBef>
                <a:spcPts val="1000"/>
              </a:spcBef>
              <a:spcAft>
                <a:spcPts val="0"/>
              </a:spcAft>
              <a:buClr>
                <a:schemeClr val="lt1"/>
              </a:buClr>
              <a:buSzPts val="4000"/>
              <a:buFont typeface="Calibri"/>
              <a:buNone/>
              <a:defRPr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2" Type="http://schemas.openxmlformats.org/officeDocument/2006/relationships/theme" Target="../theme/theme3.xml"/><Relationship Id="rId9" Type="http://schemas.openxmlformats.org/officeDocument/2006/relationships/slideLayout" Target="../slideLayouts/slideLayout12.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594519" y="365125"/>
            <a:ext cx="11002962" cy="823913"/>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lt1"/>
              </a:buClr>
              <a:buSzPts val="3600"/>
              <a:buFont typeface="Calibri"/>
              <a:buNone/>
              <a:defRPr b="0" i="0" sz="36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3"/>
          <p:cNvSpPr txBox="1"/>
          <p:nvPr>
            <p:ph idx="1" type="body"/>
          </p:nvPr>
        </p:nvSpPr>
        <p:spPr>
          <a:xfrm>
            <a:off x="594519" y="1365813"/>
            <a:ext cx="10989920" cy="4811150"/>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50000"/>
              </a:lnSpc>
              <a:spcBef>
                <a:spcPts val="100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1pPr>
            <a:lvl2pPr indent="-317500" lvl="1" marL="914400" marR="0" rtl="0" algn="l">
              <a:lnSpc>
                <a:spcPct val="150000"/>
              </a:lnSpc>
              <a:spcBef>
                <a:spcPts val="5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2pPr>
            <a:lvl3pPr indent="-317500" lvl="2" marL="1371600" marR="0" rtl="0" algn="l">
              <a:lnSpc>
                <a:spcPct val="150000"/>
              </a:lnSpc>
              <a:spcBef>
                <a:spcPts val="5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3pPr>
            <a:lvl4pPr indent="-304800" lvl="3" marL="1828800" marR="0" rtl="0" algn="l">
              <a:lnSpc>
                <a:spcPct val="150000"/>
              </a:lnSpc>
              <a:spcBef>
                <a:spcPts val="5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4pPr>
            <a:lvl5pPr indent="-304800" lvl="4" marL="2286000" marR="0" rtl="0" algn="l">
              <a:lnSpc>
                <a:spcPct val="150000"/>
              </a:lnSpc>
              <a:spcBef>
                <a:spcPts val="5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12" name="Google Shape;12;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3" name="Google Shape;13;p13"/>
          <p:cNvSpPr txBox="1"/>
          <p:nvPr>
            <p:ph idx="12" type="sldNum"/>
          </p:nvPr>
        </p:nvSpPr>
        <p:spPr>
          <a:xfrm>
            <a:off x="11549269" y="6468303"/>
            <a:ext cx="44394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 name="Shape 33"/>
        <p:cNvGrpSpPr/>
        <p:nvPr/>
      </p:nvGrpSpPr>
      <p:grpSpPr>
        <a:xfrm>
          <a:off x="0" y="0"/>
          <a:ext cx="0" cy="0"/>
          <a:chOff x="0" y="0"/>
          <a:chExt cx="0" cy="0"/>
        </a:xfrm>
      </p:grpSpPr>
      <p:sp>
        <p:nvSpPr>
          <p:cNvPr id="34" name="Google Shape;34;p12"/>
          <p:cNvSpPr txBox="1"/>
          <p:nvPr>
            <p:ph type="title"/>
          </p:nvPr>
        </p:nvSpPr>
        <p:spPr>
          <a:xfrm>
            <a:off x="594519" y="365125"/>
            <a:ext cx="11002962" cy="823913"/>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1"/>
              </a:buClr>
              <a:buSzPts val="3600"/>
              <a:buFont typeface="Calibri"/>
              <a:buNone/>
              <a:defRPr b="0" i="0" sz="36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 name="Google Shape;35;p12"/>
          <p:cNvSpPr txBox="1"/>
          <p:nvPr>
            <p:ph idx="1" type="body"/>
          </p:nvPr>
        </p:nvSpPr>
        <p:spPr>
          <a:xfrm>
            <a:off x="594519" y="1365813"/>
            <a:ext cx="10989920" cy="4811150"/>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50000"/>
              </a:lnSpc>
              <a:spcBef>
                <a:spcPts val="10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lnSpc>
                <a:spcPct val="150000"/>
              </a:lnSpc>
              <a:spcBef>
                <a:spcPts val="5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17500" lvl="2" marL="1371600" marR="0" rtl="0" algn="l">
              <a:lnSpc>
                <a:spcPct val="150000"/>
              </a:lnSpc>
              <a:spcBef>
                <a:spcPts val="5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3pPr>
            <a:lvl4pPr indent="-304800" lvl="3" marL="1828800" marR="0" rtl="0" algn="l">
              <a:lnSpc>
                <a:spcPct val="150000"/>
              </a:lnSpc>
              <a:spcBef>
                <a:spcPts val="5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4pPr>
            <a:lvl5pPr indent="-304800" lvl="4" marL="2286000" marR="0" rtl="0" algn="l">
              <a:lnSpc>
                <a:spcPct val="150000"/>
              </a:lnSpc>
              <a:spcBef>
                <a:spcPts val="5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 name="Google Shape;37;p12"/>
          <p:cNvSpPr txBox="1"/>
          <p:nvPr>
            <p:ph idx="12" type="sldNum"/>
          </p:nvPr>
        </p:nvSpPr>
        <p:spPr>
          <a:xfrm>
            <a:off x="11549269" y="6468303"/>
            <a:ext cx="44394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 accent1="accent1" accent2="accent2" accent3="accent3" accent4="accent4" accent5="accent5" accent6="accent6" bg1="lt1" bg2="dk2" tx1="dk1" tx2="lt2" folHlink="folHlink" hlink="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1" name="Shape 121"/>
        <p:cNvGrpSpPr/>
        <p:nvPr/>
      </p:nvGrpSpPr>
      <p:grpSpPr>
        <a:xfrm>
          <a:off x="0" y="0"/>
          <a:ext cx="0" cy="0"/>
          <a:chOff x="0" y="0"/>
          <a:chExt cx="0" cy="0"/>
        </a:xfrm>
      </p:grpSpPr>
      <p:pic>
        <p:nvPicPr>
          <p:cNvPr descr="abstrakcyjny obraz" id="122" name="Google Shape;122;p1"/>
          <p:cNvPicPr preferRelativeResize="0"/>
          <p:nvPr>
            <p:ph idx="2" type="pic"/>
          </p:nvPr>
        </p:nvPicPr>
        <p:blipFill rotWithShape="1">
          <a:blip r:embed="rId3">
            <a:alphaModFix amt="52000"/>
          </a:blip>
          <a:srcRect b="0" l="0" r="0" t="0"/>
          <a:stretch/>
        </p:blipFill>
        <p:spPr>
          <a:xfrm>
            <a:off x="0" y="0"/>
            <a:ext cx="12192000" cy="6858000"/>
          </a:xfrm>
          <a:prstGeom prst="rect">
            <a:avLst/>
          </a:prstGeom>
          <a:noFill/>
          <a:ln>
            <a:noFill/>
          </a:ln>
        </p:spPr>
      </p:pic>
      <p:sp>
        <p:nvSpPr>
          <p:cNvPr id="123" name="Google Shape;123;p1"/>
          <p:cNvSpPr txBox="1"/>
          <p:nvPr>
            <p:ph type="title"/>
          </p:nvPr>
        </p:nvSpPr>
        <p:spPr>
          <a:xfrm>
            <a:off x="350836" y="2445633"/>
            <a:ext cx="11490325" cy="823913"/>
          </a:xfrm>
          <a:prstGeom prst="rect">
            <a:avLst/>
          </a:prstGeom>
          <a:noFill/>
          <a:ln>
            <a:noFill/>
          </a:ln>
        </p:spPr>
        <p:txBody>
          <a:bodyPr anchorCtr="0" anchor="ctr" bIns="45700" lIns="91425" spcFirstLastPara="1" rIns="91425" wrap="square" tIns="45700">
            <a:noAutofit/>
          </a:bodyPr>
          <a:lstStyle/>
          <a:p>
            <a:pPr indent="0" lvl="0" marL="0" rtl="0" algn="ctr">
              <a:lnSpc>
                <a:spcPct val="150000"/>
              </a:lnSpc>
              <a:spcBef>
                <a:spcPts val="0"/>
              </a:spcBef>
              <a:spcAft>
                <a:spcPts val="0"/>
              </a:spcAft>
              <a:buClr>
                <a:schemeClr val="lt1"/>
              </a:buClr>
              <a:buSzPts val="4000"/>
              <a:buFont typeface="Calibri"/>
              <a:buNone/>
            </a:pPr>
            <a:r>
              <a:rPr lang="pl-PL"/>
              <a:t>DIRECTIVE 2016/1919/EU</a:t>
            </a:r>
            <a:endParaRPr/>
          </a:p>
        </p:txBody>
      </p:sp>
      <p:sp>
        <p:nvSpPr>
          <p:cNvPr id="124" name="Google Shape;124;p1"/>
          <p:cNvSpPr txBox="1"/>
          <p:nvPr>
            <p:ph idx="3" type="body"/>
          </p:nvPr>
        </p:nvSpPr>
        <p:spPr>
          <a:xfrm>
            <a:off x="4038600" y="3608511"/>
            <a:ext cx="4114800" cy="518795"/>
          </a:xfrm>
          <a:prstGeom prst="rect">
            <a:avLst/>
          </a:prstGeom>
          <a:gradFill>
            <a:gsLst>
              <a:gs pos="0">
                <a:schemeClr val="accent5"/>
              </a:gs>
              <a:gs pos="50000">
                <a:schemeClr val="accent1"/>
              </a:gs>
              <a:gs pos="100000">
                <a:srgbClr val="E8995B"/>
              </a:gs>
            </a:gsLst>
            <a:lin ang="10800000" scaled="0"/>
          </a:grad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lt1"/>
              </a:buClr>
              <a:buSzPts val="1800"/>
              <a:buNone/>
            </a:pPr>
            <a:r>
              <a:rPr lang="pl-PL"/>
              <a:t>DOROTA CZERWIŃSKA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0"/>
          <p:cNvSpPr txBox="1"/>
          <p:nvPr>
            <p:ph type="title"/>
          </p:nvPr>
        </p:nvSpPr>
        <p:spPr>
          <a:xfrm>
            <a:off x="6095999" y="612037"/>
            <a:ext cx="5897218" cy="884238"/>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3200"/>
              <a:buFont typeface="Calibri"/>
              <a:buNone/>
            </a:pPr>
            <a:r>
              <a:rPr lang="pl-PL"/>
              <a:t>SUMMARY</a:t>
            </a:r>
            <a:endParaRPr/>
          </a:p>
        </p:txBody>
      </p:sp>
      <p:pic>
        <p:nvPicPr>
          <p:cNvPr descr="osoba przyglądająca się planom na ścianie" id="199" name="Google Shape;199;p10"/>
          <p:cNvPicPr preferRelativeResize="0"/>
          <p:nvPr>
            <p:ph idx="2" type="pic"/>
          </p:nvPr>
        </p:nvPicPr>
        <p:blipFill rotWithShape="1">
          <a:blip r:embed="rId3">
            <a:alphaModFix/>
          </a:blip>
          <a:srcRect b="326" l="23552" r="23879" t="1"/>
          <a:stretch/>
        </p:blipFill>
        <p:spPr>
          <a:xfrm>
            <a:off x="0" y="0"/>
            <a:ext cx="5416550" cy="6858000"/>
          </a:xfrm>
          <a:prstGeom prst="rect">
            <a:avLst/>
          </a:prstGeom>
          <a:noFill/>
          <a:ln>
            <a:noFill/>
          </a:ln>
        </p:spPr>
      </p:pic>
      <p:sp>
        <p:nvSpPr>
          <p:cNvPr id="200" name="Google Shape;200;p10"/>
          <p:cNvSpPr txBox="1"/>
          <p:nvPr>
            <p:ph idx="1" type="body"/>
          </p:nvPr>
        </p:nvSpPr>
        <p:spPr>
          <a:xfrm>
            <a:off x="6096000" y="1660945"/>
            <a:ext cx="5669280" cy="4208346"/>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100000"/>
              </a:lnSpc>
              <a:spcBef>
                <a:spcPts val="0"/>
              </a:spcBef>
              <a:spcAft>
                <a:spcPts val="0"/>
              </a:spcAft>
              <a:buClr>
                <a:schemeClr val="dk1"/>
              </a:buClr>
              <a:buSzPct val="100000"/>
              <a:buFont typeface="Arial"/>
              <a:buNone/>
            </a:pPr>
            <a:r>
              <a:rPr b="0" i="0" lang="pl-PL" sz="2000" u="none" cap="none" strike="noStrike">
                <a:solidFill>
                  <a:schemeClr val="dk1"/>
                </a:solidFill>
                <a:latin typeface="Calibri"/>
                <a:ea typeface="Calibri"/>
                <a:cs typeface="Calibri"/>
                <a:sym typeface="Calibri"/>
              </a:rPr>
              <a:t>RIGHT TO LEGAL AID IS AN ESSENTIAL COMPONENT OF FAIR TRIAL</a:t>
            </a:r>
            <a:endParaRPr/>
          </a:p>
          <a:p>
            <a:pPr indent="0" lvl="0" marL="0" marR="0" rtl="0" algn="l">
              <a:lnSpc>
                <a:spcPct val="100000"/>
              </a:lnSpc>
              <a:spcBef>
                <a:spcPts val="1000"/>
              </a:spcBef>
              <a:spcAft>
                <a:spcPts val="0"/>
              </a:spcAft>
              <a:buClr>
                <a:schemeClr val="dk1"/>
              </a:buClr>
              <a:buSzPct val="100000"/>
              <a:buFont typeface="Arial"/>
              <a:buNone/>
            </a:pPr>
            <a:r>
              <a:rPr lang="pl-PL"/>
              <a:t>Especially to indigent and vulnerable persons</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chemeClr val="dk1"/>
              </a:buClr>
              <a:buSzPct val="1000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chemeClr val="dk1"/>
              </a:buClr>
              <a:buSzPct val="100000"/>
              <a:buFont typeface="Arial"/>
              <a:buNone/>
            </a:pPr>
            <a:r>
              <a:rPr lang="pl-PL" sz="2000"/>
              <a:t>IT IS INEXTRICABLY CONNECTED WITH THE GENERAL RIGHT OF ACCESS TO A LAWYER</a:t>
            </a:r>
            <a:endParaRPr/>
          </a:p>
          <a:p>
            <a:pPr indent="0" lvl="0" marL="0" marR="0" rtl="0" algn="l">
              <a:lnSpc>
                <a:spcPct val="100000"/>
              </a:lnSpc>
              <a:spcBef>
                <a:spcPts val="1000"/>
              </a:spcBef>
              <a:spcAft>
                <a:spcPts val="0"/>
              </a:spcAft>
              <a:buClr>
                <a:schemeClr val="dk1"/>
              </a:buClr>
              <a:buSzPct val="100000"/>
              <a:buFont typeface="Arial"/>
              <a:buNone/>
            </a:pPr>
            <a:r>
              <a:rPr b="0" i="0" lang="pl-PL" sz="1600" u="none" cap="none" strike="noStrike">
                <a:solidFill>
                  <a:schemeClr val="dk1"/>
                </a:solidFill>
                <a:latin typeface="Calibri"/>
                <a:ea typeface="Calibri"/>
                <a:cs typeface="Calibri"/>
                <a:sym typeface="Calibri"/>
              </a:rPr>
              <a:t>Which means that improper implementation of Directive 2013/48 </a:t>
            </a:r>
            <a:r>
              <a:rPr lang="pl-PL"/>
              <a:t>leads to an improper implementation of Directive 2016/1919 (e.g. in Poland)</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chemeClr val="dk1"/>
              </a:buClr>
              <a:buSzPct val="1000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chemeClr val="dk1"/>
              </a:buClr>
              <a:buSzPct val="100000"/>
              <a:buFont typeface="Arial"/>
              <a:buNone/>
            </a:pPr>
            <a:r>
              <a:rPr lang="pl-PL" sz="2000"/>
              <a:t>PERSONS REQUESTED UNDER EAW</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chemeClr val="dk1"/>
              </a:buClr>
              <a:buSzPct val="100000"/>
              <a:buFont typeface="Arial"/>
              <a:buNone/>
            </a:pPr>
            <a:r>
              <a:rPr b="0" i="0" lang="pl-PL" sz="1600" u="none" cap="none" strike="noStrike">
                <a:solidFill>
                  <a:schemeClr val="dk1"/>
                </a:solidFill>
                <a:latin typeface="Calibri"/>
                <a:ea typeface="Calibri"/>
                <a:cs typeface="Calibri"/>
                <a:sym typeface="Calibri"/>
              </a:rPr>
              <a:t>Have right to legal aid in BOTH states</a:t>
            </a:r>
            <a:endParaRPr/>
          </a:p>
          <a:p>
            <a:pPr indent="0" lvl="0" marL="0" marR="0" rtl="0" algn="l">
              <a:lnSpc>
                <a:spcPct val="100000"/>
              </a:lnSpc>
              <a:spcBef>
                <a:spcPts val="1000"/>
              </a:spcBef>
              <a:spcAft>
                <a:spcPts val="0"/>
              </a:spcAft>
              <a:buClr>
                <a:schemeClr val="dk1"/>
              </a:buClr>
              <a:buSzPct val="1000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chemeClr val="dk1"/>
              </a:buClr>
              <a:buSzPct val="100000"/>
              <a:buFont typeface="Arial"/>
              <a:buNone/>
            </a:pPr>
            <a:r>
              <a:rPr b="0" i="0" lang="pl-PL" sz="2000" u="none" cap="none" strike="noStrike">
                <a:solidFill>
                  <a:schemeClr val="dk1"/>
                </a:solidFill>
                <a:latin typeface="Calibri"/>
                <a:ea typeface="Calibri"/>
                <a:cs typeface="Calibri"/>
                <a:sym typeface="Calibri"/>
              </a:rPr>
              <a:t>RIGHT TO LEGAL AID</a:t>
            </a:r>
            <a:endParaRPr/>
          </a:p>
          <a:p>
            <a:pPr indent="0" lvl="0" marL="0" marR="0" rtl="0" algn="l">
              <a:lnSpc>
                <a:spcPct val="100000"/>
              </a:lnSpc>
              <a:spcBef>
                <a:spcPts val="1000"/>
              </a:spcBef>
              <a:spcAft>
                <a:spcPts val="0"/>
              </a:spcAft>
              <a:buClr>
                <a:schemeClr val="dk1"/>
              </a:buClr>
              <a:buSzPct val="100000"/>
              <a:buFont typeface="Arial"/>
              <a:buNone/>
            </a:pPr>
            <a:r>
              <a:rPr lang="pl-PL"/>
              <a:t>is subject to certain conditions, including merits test or means test or both</a:t>
            </a:r>
            <a:endParaRPr b="0" i="0" sz="1600" u="none" cap="none" strike="noStrike">
              <a:solidFill>
                <a:schemeClr val="dk1"/>
              </a:solidFill>
              <a:latin typeface="Calibri"/>
              <a:ea typeface="Calibri"/>
              <a:cs typeface="Calibri"/>
              <a:sym typeface="Calibri"/>
            </a:endParaRPr>
          </a:p>
          <a:p>
            <a:pPr indent="-142240" lvl="0" marL="228600" rtl="0" algn="l">
              <a:lnSpc>
                <a:spcPct val="150000"/>
              </a:lnSpc>
              <a:spcBef>
                <a:spcPts val="1000"/>
              </a:spcBef>
              <a:spcAft>
                <a:spcPts val="0"/>
              </a:spcAft>
              <a:buClr>
                <a:schemeClr val="dk1"/>
              </a:buClr>
              <a:buSzPct val="100000"/>
              <a:buNone/>
            </a:pPr>
            <a:r>
              <a:t/>
            </a:r>
            <a:endParaRPr b="1"/>
          </a:p>
        </p:txBody>
      </p:sp>
      <p:sp>
        <p:nvSpPr>
          <p:cNvPr id="201" name="Google Shape;201;p10"/>
          <p:cNvSpPr txBox="1"/>
          <p:nvPr>
            <p:ph idx="12" type="sldNum"/>
          </p:nvPr>
        </p:nvSpPr>
        <p:spPr>
          <a:xfrm>
            <a:off x="11549269" y="6468303"/>
            <a:ext cx="44394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06" name="Shape 206"/>
        <p:cNvGrpSpPr/>
        <p:nvPr/>
      </p:nvGrpSpPr>
      <p:grpSpPr>
        <a:xfrm>
          <a:off x="0" y="0"/>
          <a:ext cx="0" cy="0"/>
          <a:chOff x="0" y="0"/>
          <a:chExt cx="0" cy="0"/>
        </a:xfrm>
      </p:grpSpPr>
      <p:pic>
        <p:nvPicPr>
          <p:cNvPr descr="abstrakcyjny obraz" id="207" name="Google Shape;207;p11"/>
          <p:cNvPicPr preferRelativeResize="0"/>
          <p:nvPr/>
        </p:nvPicPr>
        <p:blipFill rotWithShape="1">
          <a:blip r:embed="rId3">
            <a:alphaModFix amt="52000"/>
          </a:blip>
          <a:srcRect b="0" l="22717" r="45641" t="0"/>
          <a:stretch/>
        </p:blipFill>
        <p:spPr>
          <a:xfrm rot="-5400000">
            <a:off x="2667001" y="-2666999"/>
            <a:ext cx="6858000" cy="12192000"/>
          </a:xfrm>
          <a:prstGeom prst="rect">
            <a:avLst/>
          </a:prstGeom>
          <a:noFill/>
          <a:ln>
            <a:noFill/>
          </a:ln>
        </p:spPr>
      </p:pic>
      <p:sp>
        <p:nvSpPr>
          <p:cNvPr id="208" name="Google Shape;208;p11"/>
          <p:cNvSpPr txBox="1"/>
          <p:nvPr>
            <p:ph idx="4294967295" type="title"/>
          </p:nvPr>
        </p:nvSpPr>
        <p:spPr>
          <a:xfrm>
            <a:off x="702365" y="1660810"/>
            <a:ext cx="10787270" cy="830649"/>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000"/>
              <a:buFont typeface="Calibri"/>
              <a:buNone/>
            </a:pPr>
            <a:r>
              <a:rPr lang="pl-PL" sz="4000"/>
              <a:t>THANK YOU FOR YOUR ATTENTION</a:t>
            </a:r>
            <a:endParaRPr sz="4000"/>
          </a:p>
        </p:txBody>
      </p:sp>
      <p:sp>
        <p:nvSpPr>
          <p:cNvPr id="209" name="Google Shape;209;p11"/>
          <p:cNvSpPr txBox="1"/>
          <p:nvPr>
            <p:ph idx="1" type="body"/>
          </p:nvPr>
        </p:nvSpPr>
        <p:spPr>
          <a:xfrm>
            <a:off x="3512343" y="3429000"/>
            <a:ext cx="5167313" cy="518795"/>
          </a:xfrm>
          <a:prstGeom prst="rect">
            <a:avLst/>
          </a:prstGeom>
          <a:gradFill>
            <a:gsLst>
              <a:gs pos="0">
                <a:schemeClr val="accent5"/>
              </a:gs>
              <a:gs pos="50000">
                <a:schemeClr val="accent1"/>
              </a:gs>
              <a:gs pos="100000">
                <a:srgbClr val="E8995B"/>
              </a:gs>
            </a:gsLst>
            <a:lin ang="10800000" scaled="0"/>
          </a:grad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lt1"/>
              </a:buClr>
              <a:buSzPts val="1800"/>
              <a:buNone/>
            </a:pPr>
            <a:r>
              <a:rPr lang="pl-PL"/>
              <a:t>NEXT TIME: DIRECTIVE 2016/800</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
          <p:cNvSpPr txBox="1"/>
          <p:nvPr>
            <p:ph type="title"/>
          </p:nvPr>
        </p:nvSpPr>
        <p:spPr>
          <a:xfrm>
            <a:off x="7068819" y="534581"/>
            <a:ext cx="4846320" cy="191124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5400"/>
              <a:buFont typeface="Calibri"/>
              <a:buNone/>
            </a:pPr>
            <a:r>
              <a:rPr lang="pl-PL"/>
              <a:t>RIGHT TO LEGAL AID</a:t>
            </a:r>
            <a:endParaRPr/>
          </a:p>
        </p:txBody>
      </p:sp>
      <p:pic>
        <p:nvPicPr>
          <p:cNvPr descr="grupa osób przy stole konferencyjnym" id="131" name="Google Shape;131;p2"/>
          <p:cNvPicPr preferRelativeResize="0"/>
          <p:nvPr>
            <p:ph idx="2" type="pic"/>
          </p:nvPr>
        </p:nvPicPr>
        <p:blipFill rotWithShape="1">
          <a:blip r:embed="rId3">
            <a:alphaModFix/>
          </a:blip>
          <a:srcRect b="0" l="20370" r="20369" t="0"/>
          <a:stretch/>
        </p:blipFill>
        <p:spPr>
          <a:xfrm>
            <a:off x="0" y="0"/>
            <a:ext cx="6096000" cy="6858000"/>
          </a:xfrm>
          <a:prstGeom prst="parallelogram">
            <a:avLst>
              <a:gd fmla="val 25000" name="adj"/>
            </a:avLst>
          </a:prstGeom>
          <a:noFill/>
          <a:ln>
            <a:noFill/>
          </a:ln>
        </p:spPr>
      </p:pic>
      <p:sp>
        <p:nvSpPr>
          <p:cNvPr id="132" name="Google Shape;132;p2"/>
          <p:cNvSpPr txBox="1"/>
          <p:nvPr>
            <p:ph idx="1" type="body"/>
          </p:nvPr>
        </p:nvSpPr>
        <p:spPr>
          <a:xfrm>
            <a:off x="7068820" y="2445827"/>
            <a:ext cx="4341302" cy="356124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1800"/>
              <a:buNone/>
            </a:pPr>
            <a:r>
              <a:rPr lang="pl-PL"/>
              <a:t>SCOPE OF APPLICATION</a:t>
            </a:r>
            <a:endParaRPr/>
          </a:p>
          <a:p>
            <a:pPr indent="0" lvl="0" marL="0" rtl="0" algn="l">
              <a:lnSpc>
                <a:spcPct val="150000"/>
              </a:lnSpc>
              <a:spcBef>
                <a:spcPts val="1000"/>
              </a:spcBef>
              <a:spcAft>
                <a:spcPts val="0"/>
              </a:spcAft>
              <a:buClr>
                <a:schemeClr val="dk1"/>
              </a:buClr>
              <a:buSzPts val="1800"/>
              <a:buNone/>
            </a:pPr>
            <a:r>
              <a:rPr lang="pl-PL"/>
              <a:t>DEFINITION</a:t>
            </a:r>
            <a:endParaRPr/>
          </a:p>
          <a:p>
            <a:pPr indent="0" lvl="0" marL="0" rtl="0" algn="l">
              <a:lnSpc>
                <a:spcPct val="150000"/>
              </a:lnSpc>
              <a:spcBef>
                <a:spcPts val="1000"/>
              </a:spcBef>
              <a:spcAft>
                <a:spcPts val="0"/>
              </a:spcAft>
              <a:buClr>
                <a:schemeClr val="dk1"/>
              </a:buClr>
              <a:buSzPts val="1800"/>
              <a:buNone/>
            </a:pPr>
            <a:r>
              <a:rPr lang="pl-PL"/>
              <a:t>SCOPE OF RIGHT</a:t>
            </a:r>
            <a:endParaRPr/>
          </a:p>
          <a:p>
            <a:pPr indent="0" lvl="0" marL="0" rtl="0" algn="l">
              <a:lnSpc>
                <a:spcPct val="150000"/>
              </a:lnSpc>
              <a:spcBef>
                <a:spcPts val="1000"/>
              </a:spcBef>
              <a:spcAft>
                <a:spcPts val="0"/>
              </a:spcAft>
              <a:buClr>
                <a:schemeClr val="dk1"/>
              </a:buClr>
              <a:buSzPts val="1800"/>
              <a:buNone/>
            </a:pPr>
            <a:r>
              <a:rPr lang="pl-PL"/>
              <a:t>PECULIARITIES REGARDING EAW</a:t>
            </a:r>
            <a:endParaRPr/>
          </a:p>
          <a:p>
            <a:pPr indent="0" lvl="0" marL="0" rtl="0" algn="l">
              <a:lnSpc>
                <a:spcPct val="150000"/>
              </a:lnSpc>
              <a:spcBef>
                <a:spcPts val="1000"/>
              </a:spcBef>
              <a:spcAft>
                <a:spcPts val="0"/>
              </a:spcAft>
              <a:buClr>
                <a:schemeClr val="dk1"/>
              </a:buClr>
              <a:buSzPts val="1800"/>
              <a:buNone/>
            </a:pPr>
            <a:r>
              <a:rPr lang="pl-PL"/>
              <a:t>OTHER PROVISIONS – DECISIONS, QUALITY, REMEDIES, VULNERABLE PERSONS</a:t>
            </a:r>
            <a:endParaRPr/>
          </a:p>
          <a:p>
            <a:pPr indent="0" lvl="0" marL="0" rtl="0" algn="l">
              <a:lnSpc>
                <a:spcPct val="150000"/>
              </a:lnSpc>
              <a:spcBef>
                <a:spcPts val="1000"/>
              </a:spcBef>
              <a:spcAft>
                <a:spcPts val="0"/>
              </a:spcAft>
              <a:buClr>
                <a:schemeClr val="dk1"/>
              </a:buClr>
              <a:buSzPts val="1800"/>
              <a:buNone/>
            </a:pPr>
            <a:r>
              <a:t/>
            </a:r>
            <a:endParaRPr/>
          </a:p>
          <a:p>
            <a:pPr indent="0" lvl="0" marL="0" rtl="0" algn="l">
              <a:lnSpc>
                <a:spcPct val="150000"/>
              </a:lnSpc>
              <a:spcBef>
                <a:spcPts val="1000"/>
              </a:spcBef>
              <a:spcAft>
                <a:spcPts val="0"/>
              </a:spcAft>
              <a:buClr>
                <a:schemeClr val="dk1"/>
              </a:buClr>
              <a:buSzPts val="1800"/>
              <a:buNone/>
            </a:pPr>
            <a:r>
              <a:t/>
            </a:r>
            <a:endParaRPr/>
          </a:p>
        </p:txBody>
      </p:sp>
      <p:sp>
        <p:nvSpPr>
          <p:cNvPr id="133" name="Google Shape;133;p2"/>
          <p:cNvSpPr txBox="1"/>
          <p:nvPr>
            <p:ph idx="12" type="sldNum"/>
          </p:nvPr>
        </p:nvSpPr>
        <p:spPr>
          <a:xfrm>
            <a:off x="11549269" y="6468303"/>
            <a:ext cx="44394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3"/>
          <p:cNvSpPr txBox="1"/>
          <p:nvPr>
            <p:ph type="title"/>
          </p:nvPr>
        </p:nvSpPr>
        <p:spPr>
          <a:xfrm>
            <a:off x="6095999" y="154837"/>
            <a:ext cx="5897218" cy="884238"/>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3200"/>
              <a:buFont typeface="Calibri"/>
              <a:buNone/>
            </a:pPr>
            <a:r>
              <a:rPr lang="pl-PL"/>
              <a:t>SCOPE OF APPLICATION</a:t>
            </a:r>
            <a:endParaRPr/>
          </a:p>
        </p:txBody>
      </p:sp>
      <p:pic>
        <p:nvPicPr>
          <p:cNvPr descr="osobami pracujące przy stole na komputerach przenośnych" id="140" name="Google Shape;140;p3"/>
          <p:cNvPicPr preferRelativeResize="0"/>
          <p:nvPr>
            <p:ph idx="2" type="pic"/>
          </p:nvPr>
        </p:nvPicPr>
        <p:blipFill rotWithShape="1">
          <a:blip r:embed="rId3">
            <a:alphaModFix/>
          </a:blip>
          <a:srcRect b="0" l="23617" r="23616" t="0"/>
          <a:stretch/>
        </p:blipFill>
        <p:spPr>
          <a:xfrm>
            <a:off x="0" y="0"/>
            <a:ext cx="5416550" cy="6846932"/>
          </a:xfrm>
          <a:prstGeom prst="rect">
            <a:avLst/>
          </a:prstGeom>
          <a:noFill/>
          <a:ln>
            <a:noFill/>
          </a:ln>
        </p:spPr>
      </p:pic>
      <p:sp>
        <p:nvSpPr>
          <p:cNvPr id="141" name="Google Shape;141;p3"/>
          <p:cNvSpPr txBox="1"/>
          <p:nvPr>
            <p:ph idx="3" type="body"/>
          </p:nvPr>
        </p:nvSpPr>
        <p:spPr>
          <a:xfrm>
            <a:off x="6096000" y="954157"/>
            <a:ext cx="5652052" cy="5879271"/>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1800"/>
              <a:buChar char="•"/>
            </a:pPr>
            <a:r>
              <a:rPr lang="pl-PL" sz="1800"/>
              <a:t>A more elaborate construct than in 2010/64 and 2012/13</a:t>
            </a:r>
            <a:endParaRPr/>
          </a:p>
          <a:p>
            <a:pPr indent="-228600" lvl="0" marL="228600" rtl="0" algn="l">
              <a:lnSpc>
                <a:spcPct val="100000"/>
              </a:lnSpc>
              <a:spcBef>
                <a:spcPts val="1000"/>
              </a:spcBef>
              <a:spcAft>
                <a:spcPts val="0"/>
              </a:spcAft>
              <a:buClr>
                <a:schemeClr val="dk1"/>
              </a:buClr>
              <a:buSzPts val="1800"/>
              <a:buChar char="•"/>
            </a:pPr>
            <a:r>
              <a:rPr lang="pl-PL" sz="1800"/>
              <a:t>Closely related to the scope of right of access to a lawyer 🡪 discussed during lectures with dr Czerniak</a:t>
            </a:r>
            <a:endParaRPr/>
          </a:p>
          <a:p>
            <a:pPr indent="-228600" lvl="1" marL="685800" rtl="0" algn="l">
              <a:lnSpc>
                <a:spcPct val="100000"/>
              </a:lnSpc>
              <a:spcBef>
                <a:spcPts val="500"/>
              </a:spcBef>
              <a:spcAft>
                <a:spcPts val="0"/>
              </a:spcAft>
              <a:buClr>
                <a:schemeClr val="dk1"/>
              </a:buClr>
              <a:buSzPts val="1600"/>
              <a:buChar char="•"/>
            </a:pPr>
            <a:r>
              <a:rPr lang="pl-PL" sz="1600"/>
              <a:t>Suspected and accused persons who are:</a:t>
            </a:r>
            <a:endParaRPr/>
          </a:p>
          <a:p>
            <a:pPr indent="-228600" lvl="2" marL="1143000" rtl="0" algn="l">
              <a:lnSpc>
                <a:spcPct val="100000"/>
              </a:lnSpc>
              <a:spcBef>
                <a:spcPts val="500"/>
              </a:spcBef>
              <a:spcAft>
                <a:spcPts val="0"/>
              </a:spcAft>
              <a:buClr>
                <a:schemeClr val="dk1"/>
              </a:buClr>
              <a:buSzPts val="1600"/>
              <a:buChar char="•"/>
            </a:pPr>
            <a:r>
              <a:rPr lang="pl-PL" sz="1600"/>
              <a:t>deprived of liberty</a:t>
            </a:r>
            <a:endParaRPr/>
          </a:p>
          <a:p>
            <a:pPr indent="-228600" lvl="2" marL="1143000" rtl="0" algn="l">
              <a:lnSpc>
                <a:spcPct val="100000"/>
              </a:lnSpc>
              <a:spcBef>
                <a:spcPts val="500"/>
              </a:spcBef>
              <a:spcAft>
                <a:spcPts val="0"/>
              </a:spcAft>
              <a:buClr>
                <a:schemeClr val="dk1"/>
              </a:buClr>
              <a:buSzPts val="1600"/>
              <a:buChar char="•"/>
            </a:pPr>
            <a:r>
              <a:rPr lang="pl-PL" sz="1600"/>
              <a:t>mandatorily assisted by a lawyer under EU or national law</a:t>
            </a:r>
            <a:endParaRPr/>
          </a:p>
          <a:p>
            <a:pPr indent="-228600" lvl="2" marL="1143000" rtl="0" algn="l">
              <a:lnSpc>
                <a:spcPct val="100000"/>
              </a:lnSpc>
              <a:spcBef>
                <a:spcPts val="500"/>
              </a:spcBef>
              <a:spcAft>
                <a:spcPts val="0"/>
              </a:spcAft>
              <a:buClr>
                <a:schemeClr val="dk1"/>
              </a:buClr>
              <a:buSzPts val="1600"/>
              <a:buChar char="•"/>
            </a:pPr>
            <a:r>
              <a:rPr lang="pl-PL" sz="1600"/>
              <a:t>obliged to take part in evidence-gathering or investigative acts </a:t>
            </a:r>
            <a:endParaRPr/>
          </a:p>
          <a:p>
            <a:pPr indent="-228600" lvl="1" marL="685800" rtl="0" algn="l">
              <a:lnSpc>
                <a:spcPct val="100000"/>
              </a:lnSpc>
              <a:spcBef>
                <a:spcPts val="500"/>
              </a:spcBef>
              <a:spcAft>
                <a:spcPts val="0"/>
              </a:spcAft>
              <a:buClr>
                <a:schemeClr val="dk1"/>
              </a:buClr>
              <a:buSzPts val="1600"/>
              <a:buChar char="•"/>
            </a:pPr>
            <a:r>
              <a:rPr lang="pl-PL" sz="1600"/>
              <a:t>Requested persons under EAW from the moment of their arrest</a:t>
            </a:r>
            <a:endParaRPr/>
          </a:p>
          <a:p>
            <a:pPr indent="-228600" lvl="1" marL="685800" rtl="0" algn="l">
              <a:lnSpc>
                <a:spcPct val="100000"/>
              </a:lnSpc>
              <a:spcBef>
                <a:spcPts val="500"/>
              </a:spcBef>
              <a:spcAft>
                <a:spcPts val="0"/>
              </a:spcAft>
              <a:buClr>
                <a:schemeClr val="dk1"/>
              </a:buClr>
              <a:buSzPts val="1600"/>
              <a:buChar char="•"/>
            </a:pPr>
            <a:r>
              <a:rPr lang="pl-PL" sz="1600"/>
              <a:t>Persons who were not initially suspects or accused persons but become suspects or accused persons in the course of questioning by the police</a:t>
            </a:r>
            <a:endParaRPr sz="1600"/>
          </a:p>
          <a:p>
            <a:pPr indent="-228600" lvl="0" marL="228600" rtl="0" algn="l">
              <a:lnSpc>
                <a:spcPct val="100000"/>
              </a:lnSpc>
              <a:spcBef>
                <a:spcPts val="1000"/>
              </a:spcBef>
              <a:spcAft>
                <a:spcPts val="0"/>
              </a:spcAft>
              <a:buClr>
                <a:schemeClr val="dk1"/>
              </a:buClr>
              <a:buSzPts val="1800"/>
              <a:buChar char="•"/>
            </a:pPr>
            <a:r>
              <a:rPr lang="pl-PL" sz="1800"/>
              <a:t>Minor offences fall within the scope only in court proceedings, as long as no deprivation of liberty may be imposed or the proceedings are concluded by a non-judicial authority with only the right to appeal to the court</a:t>
            </a:r>
            <a:endParaRPr/>
          </a:p>
        </p:txBody>
      </p:sp>
      <p:sp>
        <p:nvSpPr>
          <p:cNvPr id="142" name="Google Shape;142;p3"/>
          <p:cNvSpPr txBox="1"/>
          <p:nvPr>
            <p:ph idx="12" type="sldNum"/>
          </p:nvPr>
        </p:nvSpPr>
        <p:spPr>
          <a:xfrm>
            <a:off x="11549269" y="6468303"/>
            <a:ext cx="44394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4"/>
          <p:cNvSpPr txBox="1"/>
          <p:nvPr>
            <p:ph type="title"/>
          </p:nvPr>
        </p:nvSpPr>
        <p:spPr>
          <a:xfrm>
            <a:off x="6096000" y="1145310"/>
            <a:ext cx="5735782" cy="991604"/>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dk1"/>
              </a:buClr>
              <a:buSzPct val="100000"/>
              <a:buFont typeface="Calibri"/>
              <a:buNone/>
            </a:pPr>
            <a:r>
              <a:rPr lang="pl-PL"/>
              <a:t>DEFINITION</a:t>
            </a:r>
            <a:endParaRPr/>
          </a:p>
        </p:txBody>
      </p:sp>
      <p:pic>
        <p:nvPicPr>
          <p:cNvPr descr="zbliżenie kodu komputera" id="149" name="Google Shape;149;p4"/>
          <p:cNvPicPr preferRelativeResize="0"/>
          <p:nvPr>
            <p:ph idx="2" type="pic"/>
          </p:nvPr>
        </p:nvPicPr>
        <p:blipFill rotWithShape="1">
          <a:blip r:embed="rId3">
            <a:alphaModFix/>
          </a:blip>
          <a:srcRect b="0" l="20370" r="20369" t="0"/>
          <a:stretch/>
        </p:blipFill>
        <p:spPr>
          <a:xfrm>
            <a:off x="0" y="0"/>
            <a:ext cx="6096000" cy="6867922"/>
          </a:xfrm>
          <a:prstGeom prst="rect">
            <a:avLst/>
          </a:prstGeom>
          <a:noFill/>
          <a:ln>
            <a:noFill/>
          </a:ln>
        </p:spPr>
      </p:pic>
      <p:sp>
        <p:nvSpPr>
          <p:cNvPr id="150" name="Google Shape;150;p4"/>
          <p:cNvSpPr txBox="1"/>
          <p:nvPr>
            <p:ph idx="1" type="body"/>
          </p:nvPr>
        </p:nvSpPr>
        <p:spPr>
          <a:xfrm>
            <a:off x="6096000" y="2296217"/>
            <a:ext cx="3606338" cy="365125"/>
          </a:xfrm>
          <a:prstGeom prst="rect">
            <a:avLst/>
          </a:prstGeom>
          <a:gradFill>
            <a:gsLst>
              <a:gs pos="0">
                <a:schemeClr val="accent5"/>
              </a:gs>
              <a:gs pos="50000">
                <a:schemeClr val="accent1"/>
              </a:gs>
              <a:gs pos="100000">
                <a:srgbClr val="E8995B"/>
              </a:gs>
            </a:gsLst>
            <a:lin ang="10800000" scaled="0"/>
          </a:gra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1400"/>
              <a:buNone/>
            </a:pPr>
            <a:r>
              <a:rPr lang="pl-PL"/>
              <a:t>LEGAL AID</a:t>
            </a:r>
            <a:endParaRPr/>
          </a:p>
        </p:txBody>
      </p:sp>
      <p:sp>
        <p:nvSpPr>
          <p:cNvPr id="151" name="Google Shape;151;p4"/>
          <p:cNvSpPr txBox="1"/>
          <p:nvPr>
            <p:ph idx="12" type="sldNum"/>
          </p:nvPr>
        </p:nvSpPr>
        <p:spPr>
          <a:xfrm>
            <a:off x="11549269" y="6468303"/>
            <a:ext cx="44394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
        <p:nvSpPr>
          <p:cNvPr id="152" name="Google Shape;152;p4"/>
          <p:cNvSpPr txBox="1"/>
          <p:nvPr/>
        </p:nvSpPr>
        <p:spPr>
          <a:xfrm>
            <a:off x="6982702" y="3429000"/>
            <a:ext cx="44682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pl-PL" sz="3600" u="none" cap="none" strike="noStrike">
                <a:solidFill>
                  <a:schemeClr val="dk1"/>
                </a:solidFill>
                <a:latin typeface="Calibri"/>
                <a:ea typeface="Calibri"/>
                <a:cs typeface="Calibri"/>
                <a:sym typeface="Calibri"/>
              </a:rPr>
              <a:t>= lawyer’s assitance paid for by the state</a:t>
            </a:r>
            <a:endParaRPr sz="36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5"/>
          <p:cNvSpPr txBox="1"/>
          <p:nvPr>
            <p:ph type="title"/>
          </p:nvPr>
        </p:nvSpPr>
        <p:spPr>
          <a:xfrm>
            <a:off x="594519" y="767791"/>
            <a:ext cx="11002962" cy="82391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800"/>
              <a:buFont typeface="Calibri"/>
              <a:buNone/>
            </a:pPr>
            <a:r>
              <a:rPr lang="pl-PL"/>
              <a:t>SCOPE OF RIGHT</a:t>
            </a:r>
            <a:endParaRPr/>
          </a:p>
        </p:txBody>
      </p:sp>
      <p:sp>
        <p:nvSpPr>
          <p:cNvPr id="159" name="Google Shape;159;p5"/>
          <p:cNvSpPr txBox="1"/>
          <p:nvPr>
            <p:ph idx="12" type="sldNum"/>
          </p:nvPr>
        </p:nvSpPr>
        <p:spPr>
          <a:xfrm>
            <a:off x="11549269" y="6468303"/>
            <a:ext cx="44394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
        <p:nvSpPr>
          <p:cNvPr id="160" name="Google Shape;160;p5"/>
          <p:cNvSpPr txBox="1"/>
          <p:nvPr/>
        </p:nvSpPr>
        <p:spPr>
          <a:xfrm>
            <a:off x="594519" y="2126974"/>
            <a:ext cx="10954750" cy="4893647"/>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400"/>
              <a:buFont typeface="Arial"/>
              <a:buChar char="•"/>
            </a:pPr>
            <a:r>
              <a:rPr lang="pl-PL" sz="2400">
                <a:solidFill>
                  <a:schemeClr val="dk1"/>
                </a:solidFill>
                <a:latin typeface="Calibri"/>
                <a:ea typeface="Calibri"/>
                <a:cs typeface="Calibri"/>
                <a:sym typeface="Calibri"/>
              </a:rPr>
              <a:t>Persons who do not have sufficient resources </a:t>
            </a:r>
            <a:r>
              <a:rPr b="1" lang="pl-PL" sz="2400">
                <a:solidFill>
                  <a:schemeClr val="dk1"/>
                </a:solidFill>
                <a:latin typeface="Calibri"/>
                <a:ea typeface="Calibri"/>
                <a:cs typeface="Calibri"/>
                <a:sym typeface="Calibri"/>
              </a:rPr>
              <a:t>when the interests of justice so require</a:t>
            </a:r>
            <a:endParaRPr b="1" sz="2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400"/>
              <a:buFont typeface="Arial"/>
              <a:buChar char="•"/>
            </a:pPr>
            <a:r>
              <a:rPr lang="pl-PL" sz="2400">
                <a:solidFill>
                  <a:schemeClr val="dk1"/>
                </a:solidFill>
                <a:latin typeface="Calibri"/>
                <a:ea typeface="Calibri"/>
                <a:cs typeface="Calibri"/>
                <a:sym typeface="Calibri"/>
              </a:rPr>
              <a:t>How is it checked? Three options:</a:t>
            </a:r>
            <a:endParaRPr/>
          </a:p>
          <a:p>
            <a:pPr indent="-285750" lvl="1" marL="742950" marR="0" rtl="0" algn="l">
              <a:spcBef>
                <a:spcPts val="0"/>
              </a:spcBef>
              <a:spcAft>
                <a:spcPts val="0"/>
              </a:spcAft>
              <a:buClr>
                <a:schemeClr val="dk1"/>
              </a:buClr>
              <a:buSzPts val="2400"/>
              <a:buFont typeface="Arial"/>
              <a:buChar char="•"/>
            </a:pPr>
            <a:r>
              <a:rPr b="0" i="0" lang="pl-PL" sz="2400" u="none" cap="none" strike="noStrike">
                <a:solidFill>
                  <a:schemeClr val="dk1"/>
                </a:solidFill>
                <a:latin typeface="Calibri"/>
                <a:ea typeface="Calibri"/>
                <a:cs typeface="Calibri"/>
                <a:sym typeface="Calibri"/>
              </a:rPr>
              <a:t>Means test – all relevant and objective factors regarding financial situation of the person</a:t>
            </a:r>
            <a:endParaRPr/>
          </a:p>
          <a:p>
            <a:pPr indent="-285750" lvl="1" marL="742950" marR="0" rtl="0" algn="l">
              <a:spcBef>
                <a:spcPts val="0"/>
              </a:spcBef>
              <a:spcAft>
                <a:spcPts val="0"/>
              </a:spcAft>
              <a:buClr>
                <a:schemeClr val="dk1"/>
              </a:buClr>
              <a:buSzPts val="2400"/>
              <a:buFont typeface="Arial"/>
              <a:buChar char="•"/>
            </a:pPr>
            <a:r>
              <a:rPr b="0" i="0" lang="pl-PL" sz="2400" u="none" cap="none" strike="noStrike">
                <a:solidFill>
                  <a:schemeClr val="dk1"/>
                </a:solidFill>
                <a:latin typeface="Calibri"/>
                <a:ea typeface="Calibri"/>
                <a:cs typeface="Calibri"/>
                <a:sym typeface="Calibri"/>
              </a:rPr>
              <a:t>Merits test – assess the seriousness of the offence, complexity of the case and severity of a possible sanction; however, the merits test is always met when:</a:t>
            </a:r>
            <a:endParaRPr/>
          </a:p>
          <a:p>
            <a:pPr indent="-285750" lvl="2" marL="1200150" marR="0" rtl="0" algn="l">
              <a:spcBef>
                <a:spcPts val="0"/>
              </a:spcBef>
              <a:spcAft>
                <a:spcPts val="0"/>
              </a:spcAft>
              <a:buClr>
                <a:schemeClr val="dk1"/>
              </a:buClr>
              <a:buSzPts val="2400"/>
              <a:buFont typeface="Arial"/>
              <a:buChar char="•"/>
            </a:pPr>
            <a:r>
              <a:rPr b="0" i="0" lang="pl-PL" sz="2400" u="none" cap="none" strike="noStrike">
                <a:solidFill>
                  <a:schemeClr val="dk1"/>
                </a:solidFill>
                <a:latin typeface="Calibri"/>
                <a:ea typeface="Calibri"/>
                <a:cs typeface="Calibri"/>
                <a:sym typeface="Calibri"/>
              </a:rPr>
              <a:t>During detention</a:t>
            </a:r>
            <a:endParaRPr b="0" i="0" sz="2400" u="none" cap="none" strike="noStrike">
              <a:solidFill>
                <a:schemeClr val="dk1"/>
              </a:solidFill>
              <a:latin typeface="Calibri"/>
              <a:ea typeface="Calibri"/>
              <a:cs typeface="Calibri"/>
              <a:sym typeface="Calibri"/>
            </a:endParaRPr>
          </a:p>
          <a:p>
            <a:pPr indent="-285750" lvl="2" marL="1200150" marR="0" rtl="0" algn="l">
              <a:spcBef>
                <a:spcPts val="0"/>
              </a:spcBef>
              <a:spcAft>
                <a:spcPts val="0"/>
              </a:spcAft>
              <a:buClr>
                <a:schemeClr val="dk1"/>
              </a:buClr>
              <a:buSzPts val="2400"/>
              <a:buFont typeface="Arial"/>
              <a:buChar char="•"/>
            </a:pPr>
            <a:r>
              <a:rPr b="0" i="0" lang="pl-PL" sz="2400" u="none" cap="none" strike="noStrike">
                <a:solidFill>
                  <a:schemeClr val="dk1"/>
                </a:solidFill>
                <a:latin typeface="Calibri"/>
                <a:ea typeface="Calibri"/>
                <a:cs typeface="Calibri"/>
                <a:sym typeface="Calibri"/>
              </a:rPr>
              <a:t>Before the court in proceedings regarding detention</a:t>
            </a:r>
            <a:endParaRPr b="0" i="0" sz="2400" u="none" cap="none" strike="noStrike">
              <a:solidFill>
                <a:schemeClr val="dk1"/>
              </a:solidFill>
              <a:latin typeface="Calibri"/>
              <a:ea typeface="Calibri"/>
              <a:cs typeface="Calibri"/>
              <a:sym typeface="Calibri"/>
            </a:endParaRPr>
          </a:p>
          <a:p>
            <a:pPr indent="-285750" lvl="1" marL="742950" marR="0" rtl="0" algn="l">
              <a:spcBef>
                <a:spcPts val="0"/>
              </a:spcBef>
              <a:spcAft>
                <a:spcPts val="0"/>
              </a:spcAft>
              <a:buClr>
                <a:schemeClr val="dk1"/>
              </a:buClr>
              <a:buSzPts val="2400"/>
              <a:buFont typeface="Arial"/>
              <a:buChar char="•"/>
            </a:pPr>
            <a:r>
              <a:rPr b="0" i="0" lang="pl-PL" sz="2400" u="none" cap="none" strike="noStrike">
                <a:solidFill>
                  <a:schemeClr val="dk1"/>
                </a:solidFill>
                <a:latin typeface="Calibri"/>
                <a:ea typeface="Calibri"/>
                <a:cs typeface="Calibri"/>
                <a:sym typeface="Calibri"/>
              </a:rPr>
              <a:t>Both tests applied at the same time</a:t>
            </a:r>
            <a:endParaRPr b="0" i="0" sz="24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400"/>
              <a:buFont typeface="Arial"/>
              <a:buChar char="•"/>
            </a:pPr>
            <a:r>
              <a:rPr lang="pl-PL" sz="2400">
                <a:solidFill>
                  <a:schemeClr val="dk1"/>
                </a:solidFill>
                <a:latin typeface="Calibri"/>
                <a:ea typeface="Calibri"/>
                <a:cs typeface="Calibri"/>
                <a:sym typeface="Calibri"/>
              </a:rPr>
              <a:t>Legal aid has to be granted </a:t>
            </a:r>
            <a:r>
              <a:rPr b="1" lang="pl-PL" sz="2400">
                <a:solidFill>
                  <a:schemeClr val="dk1"/>
                </a:solidFill>
                <a:latin typeface="Calibri"/>
                <a:ea typeface="Calibri"/>
                <a:cs typeface="Calibri"/>
                <a:sym typeface="Calibri"/>
              </a:rPr>
              <a:t>without undue delay </a:t>
            </a:r>
            <a:r>
              <a:rPr lang="pl-PL" sz="2400">
                <a:solidFill>
                  <a:schemeClr val="dk1"/>
                </a:solidFill>
                <a:latin typeface="Calibri"/>
                <a:ea typeface="Calibri"/>
                <a:cs typeface="Calibri"/>
                <a:sym typeface="Calibri"/>
              </a:rPr>
              <a:t>and </a:t>
            </a:r>
            <a:r>
              <a:rPr b="1" lang="pl-PL" sz="2400">
                <a:solidFill>
                  <a:schemeClr val="dk1"/>
                </a:solidFill>
                <a:latin typeface="Calibri"/>
                <a:ea typeface="Calibri"/>
                <a:cs typeface="Calibri"/>
                <a:sym typeface="Calibri"/>
              </a:rPr>
              <a:t>at the latest before questioning or other evidence-gathering acts</a:t>
            </a:r>
            <a:endParaRPr sz="2400">
              <a:solidFill>
                <a:schemeClr val="dk1"/>
              </a:solidFill>
              <a:latin typeface="Calibri"/>
              <a:ea typeface="Calibri"/>
              <a:cs typeface="Calibri"/>
              <a:sym typeface="Calibri"/>
            </a:endParaRPr>
          </a:p>
          <a:p>
            <a:pPr indent="-133350" lvl="2" marL="1200150" marR="0" rtl="0" algn="l">
              <a:spcBef>
                <a:spcPts val="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6"/>
          <p:cNvSpPr txBox="1"/>
          <p:nvPr>
            <p:ph type="title"/>
          </p:nvPr>
        </p:nvSpPr>
        <p:spPr>
          <a:xfrm>
            <a:off x="594519" y="767791"/>
            <a:ext cx="11002962" cy="823913"/>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800"/>
              <a:buFont typeface="Calibri"/>
              <a:buNone/>
            </a:pPr>
            <a:r>
              <a:rPr lang="pl-PL" sz="4800"/>
              <a:t>PECULIARITIES CONCERNING EAW</a:t>
            </a:r>
            <a:endParaRPr/>
          </a:p>
        </p:txBody>
      </p:sp>
      <p:sp>
        <p:nvSpPr>
          <p:cNvPr id="167" name="Google Shape;167;p6"/>
          <p:cNvSpPr txBox="1"/>
          <p:nvPr>
            <p:ph idx="12" type="sldNum"/>
          </p:nvPr>
        </p:nvSpPr>
        <p:spPr>
          <a:xfrm>
            <a:off x="11549269" y="6468303"/>
            <a:ext cx="44394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
        <p:nvSpPr>
          <p:cNvPr id="168" name="Google Shape;168;p6"/>
          <p:cNvSpPr txBox="1"/>
          <p:nvPr/>
        </p:nvSpPr>
        <p:spPr>
          <a:xfrm>
            <a:off x="2196548" y="2058336"/>
            <a:ext cx="7593496" cy="403187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pl-PL" sz="3200">
                <a:solidFill>
                  <a:schemeClr val="dk1"/>
                </a:solidFill>
                <a:latin typeface="Calibri"/>
                <a:ea typeface="Calibri"/>
                <a:cs typeface="Calibri"/>
                <a:sym typeface="Calibri"/>
              </a:rPr>
              <a:t>As usual, persons requested by EAW are covered by all the guaranties. </a:t>
            </a:r>
            <a:endParaRPr/>
          </a:p>
          <a:p>
            <a:pPr indent="0" lvl="0" marL="0" marR="0" rtl="0" algn="just">
              <a:spcBef>
                <a:spcPts val="0"/>
              </a:spcBef>
              <a:spcAft>
                <a:spcPts val="0"/>
              </a:spcAft>
              <a:buNone/>
            </a:pPr>
            <a:r>
              <a:rPr lang="pl-PL" sz="3200">
                <a:solidFill>
                  <a:schemeClr val="dk1"/>
                </a:solidFill>
                <a:latin typeface="Calibri"/>
                <a:ea typeface="Calibri"/>
                <a:cs typeface="Calibri"/>
                <a:sym typeface="Calibri"/>
              </a:rPr>
              <a:t>What is more, Article 5 (2) provides for the right to get legal aid not only in the state which executes the warrant but also in the requesting state if its necessary for effective access to Justice system.</a:t>
            </a:r>
            <a:endParaRPr/>
          </a:p>
          <a:p>
            <a:pPr indent="-285750" lvl="0" marL="285750" marR="0" rtl="0" algn="just">
              <a:spcBef>
                <a:spcPts val="0"/>
              </a:spcBef>
              <a:spcAft>
                <a:spcPts val="0"/>
              </a:spcAft>
              <a:buClr>
                <a:schemeClr val="dk1"/>
              </a:buClr>
              <a:buSzPts val="3200"/>
              <a:buFont typeface="Arial"/>
              <a:buChar char="•"/>
            </a:pPr>
            <a:r>
              <a:rPr b="1" lang="pl-PL" sz="3200">
                <a:solidFill>
                  <a:schemeClr val="dk1"/>
                </a:solidFill>
                <a:latin typeface="Calibri"/>
                <a:ea typeface="Calibri"/>
                <a:cs typeface="Calibri"/>
                <a:sym typeface="Calibri"/>
              </a:rPr>
              <a:t>Why?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3" name="Shape 173"/>
        <p:cNvGrpSpPr/>
        <p:nvPr/>
      </p:nvGrpSpPr>
      <p:grpSpPr>
        <a:xfrm>
          <a:off x="0" y="0"/>
          <a:ext cx="0" cy="0"/>
          <a:chOff x="0" y="0"/>
          <a:chExt cx="0" cy="0"/>
        </a:xfrm>
      </p:grpSpPr>
      <p:pic>
        <p:nvPicPr>
          <p:cNvPr descr="zbliżenie kodu komputera" id="174" name="Google Shape;174;p7"/>
          <p:cNvPicPr preferRelativeResize="0"/>
          <p:nvPr>
            <p:ph idx="2" type="pic"/>
          </p:nvPr>
        </p:nvPicPr>
        <p:blipFill rotWithShape="1">
          <a:blip r:embed="rId3">
            <a:alphaModFix amt="35000"/>
          </a:blip>
          <a:srcRect b="7813" l="0" r="0" t="7812"/>
          <a:stretch/>
        </p:blipFill>
        <p:spPr>
          <a:xfrm>
            <a:off x="0" y="0"/>
            <a:ext cx="12192000" cy="6858000"/>
          </a:xfrm>
          <a:prstGeom prst="rect">
            <a:avLst/>
          </a:prstGeom>
          <a:noFill/>
          <a:ln>
            <a:noFill/>
          </a:ln>
        </p:spPr>
      </p:pic>
      <p:sp>
        <p:nvSpPr>
          <p:cNvPr id="175" name="Google Shape;175;p7"/>
          <p:cNvSpPr txBox="1"/>
          <p:nvPr>
            <p:ph idx="1" type="body"/>
          </p:nvPr>
        </p:nvSpPr>
        <p:spPr>
          <a:xfrm>
            <a:off x="516835" y="675860"/>
            <a:ext cx="11111948" cy="5357191"/>
          </a:xfrm>
          <a:prstGeom prst="rect">
            <a:avLst/>
          </a:prstGeom>
          <a:no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lt1"/>
              </a:buClr>
              <a:buSzPts val="3600"/>
              <a:buNone/>
            </a:pPr>
            <a:r>
              <a:rPr lang="pl-PL" sz="3600"/>
              <a:t>DECISIONS ON GRANTING LEGAL AID SHALL BE MADE:</a:t>
            </a:r>
            <a:endParaRPr/>
          </a:p>
          <a:p>
            <a:pPr indent="-457200" lvl="0" marL="457200" rtl="0" algn="ctr">
              <a:lnSpc>
                <a:spcPct val="150000"/>
              </a:lnSpc>
              <a:spcBef>
                <a:spcPts val="1000"/>
              </a:spcBef>
              <a:spcAft>
                <a:spcPts val="0"/>
              </a:spcAft>
              <a:buClr>
                <a:schemeClr val="lt1"/>
              </a:buClr>
              <a:buSzPts val="3600"/>
              <a:buFont typeface="Arial"/>
              <a:buChar char="•"/>
            </a:pPr>
            <a:r>
              <a:rPr lang="pl-PL" sz="3600"/>
              <a:t>WITHOUT UNDUE DELAY</a:t>
            </a:r>
            <a:endParaRPr/>
          </a:p>
          <a:p>
            <a:pPr indent="-457200" lvl="0" marL="457200" rtl="0" algn="ctr">
              <a:lnSpc>
                <a:spcPct val="150000"/>
              </a:lnSpc>
              <a:spcBef>
                <a:spcPts val="1000"/>
              </a:spcBef>
              <a:spcAft>
                <a:spcPts val="0"/>
              </a:spcAft>
              <a:buClr>
                <a:schemeClr val="lt1"/>
              </a:buClr>
              <a:buSzPts val="3600"/>
              <a:buFont typeface="Arial"/>
              <a:buChar char="•"/>
            </a:pPr>
            <a:r>
              <a:rPr lang="pl-PL" sz="3600"/>
              <a:t>DILIGENTLY</a:t>
            </a:r>
            <a:endParaRPr/>
          </a:p>
          <a:p>
            <a:pPr indent="-457200" lvl="0" marL="457200" rtl="0" algn="ctr">
              <a:lnSpc>
                <a:spcPct val="150000"/>
              </a:lnSpc>
              <a:spcBef>
                <a:spcPts val="1000"/>
              </a:spcBef>
              <a:spcAft>
                <a:spcPts val="0"/>
              </a:spcAft>
              <a:buClr>
                <a:schemeClr val="lt1"/>
              </a:buClr>
              <a:buSzPts val="3600"/>
              <a:buFont typeface="Arial"/>
              <a:buChar char="•"/>
            </a:pPr>
            <a:r>
              <a:rPr lang="pl-PL" sz="3600"/>
              <a:t>RESPECTING RIGHTS OF DEFENCE</a:t>
            </a:r>
            <a:endParaRPr/>
          </a:p>
          <a:p>
            <a:pPr indent="-457200" lvl="0" marL="457200" rtl="0" algn="ctr">
              <a:lnSpc>
                <a:spcPct val="150000"/>
              </a:lnSpc>
              <a:spcBef>
                <a:spcPts val="1000"/>
              </a:spcBef>
              <a:spcAft>
                <a:spcPts val="0"/>
              </a:spcAft>
              <a:buClr>
                <a:schemeClr val="lt1"/>
              </a:buClr>
              <a:buSzPts val="3600"/>
              <a:buFont typeface="Arial"/>
              <a:buChar char="•"/>
            </a:pPr>
            <a:r>
              <a:rPr lang="pl-PL" sz="3600"/>
              <a:t>INFORMATION PROVIDED IN WRITING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8"/>
          <p:cNvSpPr txBox="1"/>
          <p:nvPr>
            <p:ph type="title"/>
          </p:nvPr>
        </p:nvSpPr>
        <p:spPr>
          <a:xfrm>
            <a:off x="6096000" y="374436"/>
            <a:ext cx="5251450" cy="1661297"/>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dk1"/>
              </a:buClr>
              <a:buSzPct val="100000"/>
              <a:buFont typeface="Calibri"/>
              <a:buNone/>
            </a:pPr>
            <a:r>
              <a:rPr lang="pl-PL"/>
              <a:t>QUALITY OF LEGAL AID</a:t>
            </a:r>
            <a:endParaRPr/>
          </a:p>
        </p:txBody>
      </p:sp>
      <p:pic>
        <p:nvPicPr>
          <p:cNvPr descr="zbliżenie komputera położonego na stole, na tle ściany" id="182" name="Google Shape;182;p8"/>
          <p:cNvPicPr preferRelativeResize="0"/>
          <p:nvPr>
            <p:ph idx="2" type="pic"/>
          </p:nvPr>
        </p:nvPicPr>
        <p:blipFill rotWithShape="1">
          <a:blip r:embed="rId3">
            <a:alphaModFix/>
          </a:blip>
          <a:srcRect b="0" l="20370" r="20369" t="0"/>
          <a:stretch/>
        </p:blipFill>
        <p:spPr>
          <a:xfrm>
            <a:off x="0" y="0"/>
            <a:ext cx="6096000" cy="6867922"/>
          </a:xfrm>
          <a:prstGeom prst="rect">
            <a:avLst/>
          </a:prstGeom>
          <a:noFill/>
          <a:ln>
            <a:noFill/>
          </a:ln>
        </p:spPr>
      </p:pic>
      <p:sp>
        <p:nvSpPr>
          <p:cNvPr id="183" name="Google Shape;183;p8"/>
          <p:cNvSpPr txBox="1"/>
          <p:nvPr>
            <p:ph idx="12" type="sldNum"/>
          </p:nvPr>
        </p:nvSpPr>
        <p:spPr>
          <a:xfrm>
            <a:off x="11549269" y="6468303"/>
            <a:ext cx="44394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
        <p:nvSpPr>
          <p:cNvPr id="184" name="Google Shape;184;p8"/>
          <p:cNvSpPr txBox="1"/>
          <p:nvPr/>
        </p:nvSpPr>
        <p:spPr>
          <a:xfrm>
            <a:off x="5764696" y="2564296"/>
            <a:ext cx="6096000" cy="3970318"/>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800"/>
              <a:buFont typeface="Arial"/>
              <a:buChar char="•"/>
            </a:pPr>
            <a:r>
              <a:rPr lang="pl-PL" sz="2800">
                <a:solidFill>
                  <a:schemeClr val="dk1"/>
                </a:solidFill>
                <a:latin typeface="Calibri"/>
                <a:ea typeface="Calibri"/>
                <a:cs typeface="Calibri"/>
                <a:sym typeface="Calibri"/>
              </a:rPr>
              <a:t>It’s not enough to provide „a” system of legal aid, it has to be effective and the service itself – sufficient to safeguard fairness of proceedings</a:t>
            </a:r>
            <a:endParaRPr sz="2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800"/>
              <a:buFont typeface="Arial"/>
              <a:buChar char="•"/>
            </a:pPr>
            <a:r>
              <a:rPr lang="pl-PL" sz="2800">
                <a:solidFill>
                  <a:schemeClr val="dk1"/>
                </a:solidFill>
                <a:latin typeface="Calibri"/>
                <a:ea typeface="Calibri"/>
                <a:cs typeface="Calibri"/>
                <a:sym typeface="Calibri"/>
              </a:rPr>
              <a:t>Adequate training:</a:t>
            </a:r>
            <a:endParaRPr/>
          </a:p>
          <a:p>
            <a:pPr indent="-285750" lvl="1" marL="742950" marR="0" rtl="0" algn="l">
              <a:spcBef>
                <a:spcPts val="0"/>
              </a:spcBef>
              <a:spcAft>
                <a:spcPts val="0"/>
              </a:spcAft>
              <a:buClr>
                <a:schemeClr val="dk1"/>
              </a:buClr>
              <a:buSzPts val="2800"/>
              <a:buFont typeface="Arial"/>
              <a:buChar char="•"/>
            </a:pPr>
            <a:r>
              <a:rPr b="0" i="0" lang="pl-PL" sz="2800" u="none" cap="none" strike="noStrike">
                <a:solidFill>
                  <a:schemeClr val="dk1"/>
                </a:solidFill>
                <a:latin typeface="Calibri"/>
                <a:ea typeface="Calibri"/>
                <a:cs typeface="Calibri"/>
                <a:sym typeface="Calibri"/>
              </a:rPr>
              <a:t>For attorneys</a:t>
            </a:r>
            <a:endParaRPr b="0" i="0" sz="2800" u="none" cap="none" strike="noStrike">
              <a:solidFill>
                <a:schemeClr val="dk1"/>
              </a:solidFill>
              <a:latin typeface="Calibri"/>
              <a:ea typeface="Calibri"/>
              <a:cs typeface="Calibri"/>
              <a:sym typeface="Calibri"/>
            </a:endParaRPr>
          </a:p>
          <a:p>
            <a:pPr indent="-285750" lvl="1" marL="742950" marR="0" rtl="0" algn="l">
              <a:spcBef>
                <a:spcPts val="0"/>
              </a:spcBef>
              <a:spcAft>
                <a:spcPts val="0"/>
              </a:spcAft>
              <a:buClr>
                <a:schemeClr val="dk1"/>
              </a:buClr>
              <a:buSzPts val="2800"/>
              <a:buFont typeface="Arial"/>
              <a:buChar char="•"/>
            </a:pPr>
            <a:r>
              <a:rPr b="0" i="0" lang="pl-PL" sz="2800" u="none" cap="none" strike="noStrike">
                <a:solidFill>
                  <a:schemeClr val="dk1"/>
                </a:solidFill>
                <a:latin typeface="Calibri"/>
                <a:ea typeface="Calibri"/>
                <a:cs typeface="Calibri"/>
                <a:sym typeface="Calibri"/>
              </a:rPr>
              <a:t>For authorities who decide on granting legal aid (prosecutors or judges)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9"/>
          <p:cNvSpPr txBox="1"/>
          <p:nvPr>
            <p:ph type="title"/>
          </p:nvPr>
        </p:nvSpPr>
        <p:spPr>
          <a:xfrm>
            <a:off x="594519" y="767791"/>
            <a:ext cx="11002962" cy="823913"/>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800"/>
              <a:buFont typeface="Calibri"/>
              <a:buNone/>
            </a:pPr>
            <a:r>
              <a:rPr lang="pl-PL"/>
              <a:t>FINAL PROVISIONS</a:t>
            </a:r>
            <a:endParaRPr sz="4800"/>
          </a:p>
        </p:txBody>
      </p:sp>
      <p:sp>
        <p:nvSpPr>
          <p:cNvPr id="191" name="Google Shape;191;p9"/>
          <p:cNvSpPr txBox="1"/>
          <p:nvPr>
            <p:ph idx="12" type="sldNum"/>
          </p:nvPr>
        </p:nvSpPr>
        <p:spPr>
          <a:xfrm>
            <a:off x="11549269" y="6468303"/>
            <a:ext cx="44394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pl-PL"/>
              <a:t>‹#›</a:t>
            </a:fld>
            <a:endParaRPr/>
          </a:p>
        </p:txBody>
      </p:sp>
      <p:sp>
        <p:nvSpPr>
          <p:cNvPr id="192" name="Google Shape;192;p9"/>
          <p:cNvSpPr txBox="1"/>
          <p:nvPr/>
        </p:nvSpPr>
        <p:spPr>
          <a:xfrm>
            <a:off x="457200" y="2047461"/>
            <a:ext cx="11092069" cy="1384995"/>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800"/>
              <a:buFont typeface="Arial"/>
              <a:buChar char="•"/>
            </a:pPr>
            <a:r>
              <a:rPr lang="pl-PL" sz="2800">
                <a:solidFill>
                  <a:schemeClr val="dk1"/>
                </a:solidFill>
                <a:latin typeface="Calibri"/>
                <a:ea typeface="Calibri"/>
                <a:cs typeface="Calibri"/>
                <a:sym typeface="Calibri"/>
              </a:rPr>
              <a:t>Right to an effective remedy – not necessarily a separate one</a:t>
            </a:r>
            <a:endParaRPr/>
          </a:p>
          <a:p>
            <a:pPr indent="-285750" lvl="0" marL="285750" marR="0" rtl="0" algn="l">
              <a:spcBef>
                <a:spcPts val="0"/>
              </a:spcBef>
              <a:spcAft>
                <a:spcPts val="0"/>
              </a:spcAft>
              <a:buClr>
                <a:schemeClr val="dk1"/>
              </a:buClr>
              <a:buSzPts val="2800"/>
              <a:buFont typeface="Arial"/>
              <a:buChar char="•"/>
            </a:pPr>
            <a:r>
              <a:rPr lang="pl-PL" sz="2800">
                <a:solidFill>
                  <a:schemeClr val="dk1"/>
                </a:solidFill>
                <a:latin typeface="Calibri"/>
                <a:ea typeface="Calibri"/>
                <a:cs typeface="Calibri"/>
                <a:sym typeface="Calibri"/>
              </a:rPr>
              <a:t>Individual assessment of vulnerable persons</a:t>
            </a:r>
            <a:endParaRPr sz="2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800"/>
              <a:buFont typeface="Arial"/>
              <a:buChar char="•"/>
            </a:pPr>
            <a:r>
              <a:rPr lang="pl-PL" sz="2800">
                <a:solidFill>
                  <a:schemeClr val="dk1"/>
                </a:solidFill>
                <a:latin typeface="Calibri"/>
                <a:ea typeface="Calibri"/>
                <a:cs typeface="Calibri"/>
                <a:sym typeface="Calibri"/>
              </a:rPr>
              <a:t>Non-regression</a:t>
            </a:r>
            <a:endParaRPr sz="2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Motyw pakietu Office">
  <a:themeElements>
    <a:clrScheme name="Custom 5">
      <a:dk1>
        <a:srgbClr val="000000"/>
      </a:dk1>
      <a:lt1>
        <a:srgbClr val="FFFFFF"/>
      </a:lt1>
      <a:dk2>
        <a:srgbClr val="44546A"/>
      </a:dk2>
      <a:lt2>
        <a:srgbClr val="E7E6E6"/>
      </a:lt2>
      <a:accent1>
        <a:srgbClr val="A53F52"/>
      </a:accent1>
      <a:accent2>
        <a:srgbClr val="E99757"/>
      </a:accent2>
      <a:accent3>
        <a:srgbClr val="2F3342"/>
      </a:accent3>
      <a:accent4>
        <a:srgbClr val="2C2153"/>
      </a:accent4>
      <a:accent5>
        <a:srgbClr val="01023B"/>
      </a:accent5>
      <a:accent6>
        <a:srgbClr val="7F7F7F"/>
      </a:accent6>
      <a:hlink>
        <a:srgbClr val="3A3838"/>
      </a:hlink>
      <a:folHlink>
        <a:srgbClr val="D0CEC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yw pakietu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otyw pakietu Office">
  <a:themeElements>
    <a:clrScheme name="Custom 5">
      <a:dk1>
        <a:srgbClr val="000000"/>
      </a:dk1>
      <a:lt1>
        <a:srgbClr val="FFFFFF"/>
      </a:lt1>
      <a:dk2>
        <a:srgbClr val="44546A"/>
      </a:dk2>
      <a:lt2>
        <a:srgbClr val="E7E6E6"/>
      </a:lt2>
      <a:accent1>
        <a:srgbClr val="A53F52"/>
      </a:accent1>
      <a:accent2>
        <a:srgbClr val="E99757"/>
      </a:accent2>
      <a:accent3>
        <a:srgbClr val="2F3342"/>
      </a:accent3>
      <a:accent4>
        <a:srgbClr val="2C2153"/>
      </a:accent4>
      <a:accent5>
        <a:srgbClr val="01023B"/>
      </a:accent5>
      <a:accent6>
        <a:srgbClr val="7F7F7F"/>
      </a:accent6>
      <a:hlink>
        <a:srgbClr val="3A3838"/>
      </a:hlink>
      <a:folHlink>
        <a:srgbClr val="D0CEC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2022-03-18T11:24:59Z</dcterms:created>
  <dc:creator>Dorota Czerwińska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