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embeddedFontLst>
    <p:embeddedFont>
      <p:font typeface="Century Gothic"/>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672">
          <p15:clr>
            <a:srgbClr val="A4A3A4"/>
          </p15:clr>
        </p15:guide>
        <p15:guide id="3" pos="7008">
          <p15:clr>
            <a:srgbClr val="A4A3A4"/>
          </p15:clr>
        </p15:guide>
        <p15:guide id="4" orient="horz" pos="1824">
          <p15:clr>
            <a:srgbClr val="A4A3A4"/>
          </p15:clr>
        </p15:guide>
      </p15:sldGuideLst>
    </p:ext>
    <p:ext uri="http://customooxmlschemas.google.com/">
      <go:slidesCustomData xmlns:go="http://customooxmlschemas.google.com/" r:id="rId24" roundtripDataSignature="AMtx7minW+9k0z/9Iccb/xt01QN1L8i1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672"/>
        <p:guide pos="7008"/>
        <p:guide pos="1824"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regular.fntdata"/><Relationship Id="rId11" Type="http://schemas.openxmlformats.org/officeDocument/2006/relationships/slide" Target="slides/slide6.xml"/><Relationship Id="rId22" Type="http://schemas.openxmlformats.org/officeDocument/2006/relationships/font" Target="fonts/CenturyGothic-italic.fntdata"/><Relationship Id="rId10" Type="http://schemas.openxmlformats.org/officeDocument/2006/relationships/slide" Target="slides/slide5.xml"/><Relationship Id="rId21" Type="http://schemas.openxmlformats.org/officeDocument/2006/relationships/font" Target="fonts/CenturyGothic-bold.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CenturyGothic-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l-P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Google Shape;241;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ajd tytułowy" type="title">
  <p:cSld name="TITLE">
    <p:spTree>
      <p:nvGrpSpPr>
        <p:cNvPr id="15" name="Shape 15"/>
        <p:cNvGrpSpPr/>
        <p:nvPr/>
      </p:nvGrpSpPr>
      <p:grpSpPr>
        <a:xfrm>
          <a:off x="0" y="0"/>
          <a:ext cx="0" cy="0"/>
          <a:chOff x="0" y="0"/>
          <a:chExt cx="0" cy="0"/>
        </a:xfrm>
      </p:grpSpPr>
      <p:sp>
        <p:nvSpPr>
          <p:cNvPr descr="Tag=AccentColor&#10;Flavor=Light&#10;Target=Fill" id="16" name="Google Shape;16;p16"/>
          <p:cNvSpPr/>
          <p:nvPr/>
        </p:nvSpPr>
        <p:spPr>
          <a:xfrm>
            <a:off x="-1" y="0"/>
            <a:ext cx="7824084" cy="6858000"/>
          </a:xfrm>
          <a:custGeom>
            <a:rect b="b" l="l" r="r" t="t"/>
            <a:pathLst>
              <a:path extrusionOk="0" h="6858000" w="7534656">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7" name="Google Shape;17;p16"/>
          <p:cNvSpPr txBox="1"/>
          <p:nvPr>
            <p:ph type="ctrTitle"/>
          </p:nvPr>
        </p:nvSpPr>
        <p:spPr>
          <a:xfrm>
            <a:off x="932688" y="1673352"/>
            <a:ext cx="5596128" cy="3511296"/>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lt1"/>
              </a:buClr>
              <a:buSzPts val="4800"/>
              <a:buFont typeface="Times New Roman"/>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6"/>
          <p:cNvSpPr txBox="1"/>
          <p:nvPr>
            <p:ph idx="1" type="subTitle"/>
          </p:nvPr>
        </p:nvSpPr>
        <p:spPr>
          <a:xfrm>
            <a:off x="8110728" y="1674546"/>
            <a:ext cx="3401568" cy="3508908"/>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1000"/>
              </a:spcBef>
              <a:spcAft>
                <a:spcPts val="0"/>
              </a:spcAft>
              <a:buClr>
                <a:schemeClr val="dk1"/>
              </a:buClr>
              <a:buSzPts val="2800"/>
              <a:buNone/>
              <a:defRPr sz="2800" cap="none"/>
            </a:lvl1pPr>
            <a:lvl2pPr lvl="1" algn="ctr">
              <a:lnSpc>
                <a:spcPct val="100000"/>
              </a:lnSpc>
              <a:spcBef>
                <a:spcPts val="500"/>
              </a:spcBef>
              <a:spcAft>
                <a:spcPts val="0"/>
              </a:spcAft>
              <a:buClr>
                <a:schemeClr val="dk1"/>
              </a:buClr>
              <a:buSzPts val="2000"/>
              <a:buNone/>
              <a:defRPr sz="2000"/>
            </a:lvl2pPr>
            <a:lvl3pPr lvl="2" algn="ctr">
              <a:lnSpc>
                <a:spcPct val="100000"/>
              </a:lnSpc>
              <a:spcBef>
                <a:spcPts val="500"/>
              </a:spcBef>
              <a:spcAft>
                <a:spcPts val="0"/>
              </a:spcAft>
              <a:buClr>
                <a:schemeClr val="dk1"/>
              </a:buClr>
              <a:buSzPts val="1800"/>
              <a:buNone/>
              <a:defRPr sz="1800"/>
            </a:lvl3pPr>
            <a:lvl4pPr lvl="3" algn="ctr">
              <a:lnSpc>
                <a:spcPct val="100000"/>
              </a:lnSpc>
              <a:spcBef>
                <a:spcPts val="500"/>
              </a:spcBef>
              <a:spcAft>
                <a:spcPts val="0"/>
              </a:spcAft>
              <a:buClr>
                <a:schemeClr val="dk1"/>
              </a:buClr>
              <a:buSzPts val="1600"/>
              <a:buNone/>
              <a:defRPr sz="1600"/>
            </a:lvl4pPr>
            <a:lvl5pPr lvl="4" algn="ctr">
              <a:lnSpc>
                <a:spcPct val="10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ównanie" type="twoTxTwoObj">
  <p:cSld name="TWO_OBJECTS_WITH_TEXT">
    <p:spTree>
      <p:nvGrpSpPr>
        <p:cNvPr id="88" name="Shape 88"/>
        <p:cNvGrpSpPr/>
        <p:nvPr/>
      </p:nvGrpSpPr>
      <p:grpSpPr>
        <a:xfrm>
          <a:off x="0" y="0"/>
          <a:ext cx="0" cy="0"/>
          <a:chOff x="0" y="0"/>
          <a:chExt cx="0" cy="0"/>
        </a:xfrm>
      </p:grpSpPr>
      <p:sp>
        <p:nvSpPr>
          <p:cNvPr descr="Tag=AccentColor&#10;Flavor=Light&#10;Target=Fill" id="89" name="Google Shape;89;p25"/>
          <p:cNvSpPr/>
          <p:nvPr/>
        </p:nvSpPr>
        <p:spPr>
          <a:xfrm flipH="1">
            <a:off x="1" y="315111"/>
            <a:ext cx="3021543" cy="1435442"/>
          </a:xfrm>
          <a:custGeom>
            <a:rect b="b" l="l" r="r" t="t"/>
            <a:pathLst>
              <a:path extrusionOk="0" h="1435442" w="3021543">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90" name="Google Shape;90;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5"/>
          <p:cNvSpPr txBox="1"/>
          <p:nvPr>
            <p:ph idx="1" type="body"/>
          </p:nvPr>
        </p:nvSpPr>
        <p:spPr>
          <a:xfrm>
            <a:off x="839788" y="2011680"/>
            <a:ext cx="4937760" cy="950976"/>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800"/>
              <a:buNone/>
              <a:defRPr b="1" sz="2800"/>
            </a:lvl1pPr>
            <a:lvl2pPr indent="-228600" lvl="1" marL="914400" algn="l">
              <a:lnSpc>
                <a:spcPct val="100000"/>
              </a:lnSpc>
              <a:spcBef>
                <a:spcPts val="500"/>
              </a:spcBef>
              <a:spcAft>
                <a:spcPts val="0"/>
              </a:spcAft>
              <a:buClr>
                <a:schemeClr val="dk1"/>
              </a:buClr>
              <a:buSzPts val="2000"/>
              <a:buNone/>
              <a:defRPr b="1" sz="2000"/>
            </a:lvl2pPr>
            <a:lvl3pPr indent="-228600" lvl="2" marL="1371600" algn="l">
              <a:lnSpc>
                <a:spcPct val="100000"/>
              </a:lnSpc>
              <a:spcBef>
                <a:spcPts val="500"/>
              </a:spcBef>
              <a:spcAft>
                <a:spcPts val="0"/>
              </a:spcAft>
              <a:buClr>
                <a:schemeClr val="dk1"/>
              </a:buClr>
              <a:buSzPts val="1800"/>
              <a:buNone/>
              <a:defRPr b="1" sz="1800"/>
            </a:lvl3pPr>
            <a:lvl4pPr indent="-228600" lvl="3" marL="1828800" algn="l">
              <a:lnSpc>
                <a:spcPct val="100000"/>
              </a:lnSpc>
              <a:spcBef>
                <a:spcPts val="500"/>
              </a:spcBef>
              <a:spcAft>
                <a:spcPts val="0"/>
              </a:spcAft>
              <a:buClr>
                <a:schemeClr val="dk1"/>
              </a:buClr>
              <a:buSzPts val="1600"/>
              <a:buNone/>
              <a:defRPr b="1" sz="1600"/>
            </a:lvl4pPr>
            <a:lvl5pPr indent="-228600" lvl="4" marL="2286000" algn="l">
              <a:lnSpc>
                <a:spcPct val="10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5"/>
          <p:cNvSpPr txBox="1"/>
          <p:nvPr>
            <p:ph idx="2" type="body"/>
          </p:nvPr>
        </p:nvSpPr>
        <p:spPr>
          <a:xfrm>
            <a:off x="839788" y="3127248"/>
            <a:ext cx="4937760" cy="306324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Clr>
                <a:schemeClr val="dk1"/>
              </a:buClr>
              <a:buSzPts val="1800"/>
              <a:buChar char="•"/>
              <a:defRPr sz="1800"/>
            </a:lvl1pPr>
            <a:lvl2pPr indent="-342900" lvl="1" marL="914400" algn="l">
              <a:lnSpc>
                <a:spcPct val="100000"/>
              </a:lnSpc>
              <a:spcBef>
                <a:spcPts val="500"/>
              </a:spcBef>
              <a:spcAft>
                <a:spcPts val="0"/>
              </a:spcAft>
              <a:buClr>
                <a:schemeClr val="dk1"/>
              </a:buClr>
              <a:buSzPts val="1800"/>
              <a:buChar char="•"/>
              <a:defRPr sz="1800"/>
            </a:lvl2pPr>
            <a:lvl3pPr indent="-342900" lvl="2" marL="1371600" algn="l">
              <a:lnSpc>
                <a:spcPct val="100000"/>
              </a:lnSpc>
              <a:spcBef>
                <a:spcPts val="500"/>
              </a:spcBef>
              <a:spcAft>
                <a:spcPts val="0"/>
              </a:spcAft>
              <a:buClr>
                <a:schemeClr val="dk1"/>
              </a:buClr>
              <a:buSzPts val="1800"/>
              <a:buChar char="•"/>
              <a:defRPr sz="1800"/>
            </a:lvl3pPr>
            <a:lvl4pPr indent="-342900" lvl="3" marL="1828800" algn="l">
              <a:lnSpc>
                <a:spcPct val="100000"/>
              </a:lnSpc>
              <a:spcBef>
                <a:spcPts val="500"/>
              </a:spcBef>
              <a:spcAft>
                <a:spcPts val="0"/>
              </a:spcAft>
              <a:buClr>
                <a:schemeClr val="dk1"/>
              </a:buClr>
              <a:buSzPts val="1800"/>
              <a:buChar char="•"/>
              <a:defRPr sz="1800"/>
            </a:lvl4pPr>
            <a:lvl5pPr indent="-342900" lvl="4" marL="2286000" algn="l">
              <a:lnSpc>
                <a:spcPct val="10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5"/>
          <p:cNvSpPr txBox="1"/>
          <p:nvPr>
            <p:ph idx="3" type="body"/>
          </p:nvPr>
        </p:nvSpPr>
        <p:spPr>
          <a:xfrm>
            <a:off x="6419088" y="2011680"/>
            <a:ext cx="4937760" cy="950976"/>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800"/>
              <a:buNone/>
              <a:defRPr b="1" sz="2800"/>
            </a:lvl1pPr>
            <a:lvl2pPr indent="-228600" lvl="1" marL="914400" algn="l">
              <a:lnSpc>
                <a:spcPct val="100000"/>
              </a:lnSpc>
              <a:spcBef>
                <a:spcPts val="500"/>
              </a:spcBef>
              <a:spcAft>
                <a:spcPts val="0"/>
              </a:spcAft>
              <a:buClr>
                <a:schemeClr val="dk1"/>
              </a:buClr>
              <a:buSzPts val="2000"/>
              <a:buNone/>
              <a:defRPr b="1" sz="2000"/>
            </a:lvl2pPr>
            <a:lvl3pPr indent="-228600" lvl="2" marL="1371600" algn="l">
              <a:lnSpc>
                <a:spcPct val="100000"/>
              </a:lnSpc>
              <a:spcBef>
                <a:spcPts val="500"/>
              </a:spcBef>
              <a:spcAft>
                <a:spcPts val="0"/>
              </a:spcAft>
              <a:buClr>
                <a:schemeClr val="dk1"/>
              </a:buClr>
              <a:buSzPts val="1800"/>
              <a:buNone/>
              <a:defRPr b="1" sz="1800"/>
            </a:lvl3pPr>
            <a:lvl4pPr indent="-228600" lvl="3" marL="1828800" algn="l">
              <a:lnSpc>
                <a:spcPct val="100000"/>
              </a:lnSpc>
              <a:spcBef>
                <a:spcPts val="500"/>
              </a:spcBef>
              <a:spcAft>
                <a:spcPts val="0"/>
              </a:spcAft>
              <a:buClr>
                <a:schemeClr val="dk1"/>
              </a:buClr>
              <a:buSzPts val="1600"/>
              <a:buNone/>
              <a:defRPr b="1" sz="1600"/>
            </a:lvl4pPr>
            <a:lvl5pPr indent="-228600" lvl="4" marL="2286000" algn="l">
              <a:lnSpc>
                <a:spcPct val="10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5"/>
          <p:cNvSpPr txBox="1"/>
          <p:nvPr>
            <p:ph idx="4" type="body"/>
          </p:nvPr>
        </p:nvSpPr>
        <p:spPr>
          <a:xfrm>
            <a:off x="6419088" y="3127248"/>
            <a:ext cx="4937760" cy="306324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Clr>
                <a:schemeClr val="dk1"/>
              </a:buClr>
              <a:buSzPts val="1800"/>
              <a:buChar char="•"/>
              <a:defRPr sz="1800"/>
            </a:lvl1pPr>
            <a:lvl2pPr indent="-342900" lvl="1" marL="914400" algn="l">
              <a:lnSpc>
                <a:spcPct val="100000"/>
              </a:lnSpc>
              <a:spcBef>
                <a:spcPts val="500"/>
              </a:spcBef>
              <a:spcAft>
                <a:spcPts val="0"/>
              </a:spcAft>
              <a:buClr>
                <a:schemeClr val="dk1"/>
              </a:buClr>
              <a:buSzPts val="1800"/>
              <a:buChar char="•"/>
              <a:defRPr sz="1800"/>
            </a:lvl2pPr>
            <a:lvl3pPr indent="-342900" lvl="2" marL="1371600" algn="l">
              <a:lnSpc>
                <a:spcPct val="100000"/>
              </a:lnSpc>
              <a:spcBef>
                <a:spcPts val="500"/>
              </a:spcBef>
              <a:spcAft>
                <a:spcPts val="0"/>
              </a:spcAft>
              <a:buClr>
                <a:schemeClr val="dk1"/>
              </a:buClr>
              <a:buSzPts val="1800"/>
              <a:buChar char="•"/>
              <a:defRPr sz="1800"/>
            </a:lvl3pPr>
            <a:lvl4pPr indent="-342900" lvl="3" marL="1828800" algn="l">
              <a:lnSpc>
                <a:spcPct val="100000"/>
              </a:lnSpc>
              <a:spcBef>
                <a:spcPts val="500"/>
              </a:spcBef>
              <a:spcAft>
                <a:spcPts val="0"/>
              </a:spcAft>
              <a:buClr>
                <a:schemeClr val="dk1"/>
              </a:buClr>
              <a:buSzPts val="1800"/>
              <a:buChar char="•"/>
              <a:defRPr sz="1800"/>
            </a:lvl4pPr>
            <a:lvl5pPr indent="-342900" lvl="4" marL="2286000" algn="l">
              <a:lnSpc>
                <a:spcPct val="10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ównanie — 3 kolumny">
  <p:cSld name="Porównanie — 3 kolumny">
    <p:spTree>
      <p:nvGrpSpPr>
        <p:cNvPr id="98" name="Shape 98"/>
        <p:cNvGrpSpPr/>
        <p:nvPr/>
      </p:nvGrpSpPr>
      <p:grpSpPr>
        <a:xfrm>
          <a:off x="0" y="0"/>
          <a:ext cx="0" cy="0"/>
          <a:chOff x="0" y="0"/>
          <a:chExt cx="0" cy="0"/>
        </a:xfrm>
      </p:grpSpPr>
      <p:sp>
        <p:nvSpPr>
          <p:cNvPr descr="Tag=AccentColor&#10;Flavor=Light&#10;Target=Fill" id="99" name="Google Shape;99;p26"/>
          <p:cNvSpPr/>
          <p:nvPr/>
        </p:nvSpPr>
        <p:spPr>
          <a:xfrm flipH="1">
            <a:off x="1" y="315111"/>
            <a:ext cx="3021543" cy="1435442"/>
          </a:xfrm>
          <a:custGeom>
            <a:rect b="b" l="l" r="r" t="t"/>
            <a:pathLst>
              <a:path extrusionOk="0" h="1435442" w="3021543">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100" name="Google Shape;100;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26"/>
          <p:cNvSpPr txBox="1"/>
          <p:nvPr>
            <p:ph idx="1" type="body"/>
          </p:nvPr>
        </p:nvSpPr>
        <p:spPr>
          <a:xfrm>
            <a:off x="839788" y="2011680"/>
            <a:ext cx="3108960" cy="950976"/>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800"/>
              <a:buNone/>
              <a:defRPr b="1" sz="2800"/>
            </a:lvl1pPr>
            <a:lvl2pPr indent="-228600" lvl="1" marL="914400" algn="l">
              <a:lnSpc>
                <a:spcPct val="100000"/>
              </a:lnSpc>
              <a:spcBef>
                <a:spcPts val="500"/>
              </a:spcBef>
              <a:spcAft>
                <a:spcPts val="0"/>
              </a:spcAft>
              <a:buClr>
                <a:schemeClr val="dk1"/>
              </a:buClr>
              <a:buSzPts val="2000"/>
              <a:buNone/>
              <a:defRPr b="1" sz="2000"/>
            </a:lvl2pPr>
            <a:lvl3pPr indent="-228600" lvl="2" marL="1371600" algn="l">
              <a:lnSpc>
                <a:spcPct val="100000"/>
              </a:lnSpc>
              <a:spcBef>
                <a:spcPts val="500"/>
              </a:spcBef>
              <a:spcAft>
                <a:spcPts val="0"/>
              </a:spcAft>
              <a:buClr>
                <a:schemeClr val="dk1"/>
              </a:buClr>
              <a:buSzPts val="1800"/>
              <a:buNone/>
              <a:defRPr b="1" sz="1800"/>
            </a:lvl3pPr>
            <a:lvl4pPr indent="-228600" lvl="3" marL="1828800" algn="l">
              <a:lnSpc>
                <a:spcPct val="100000"/>
              </a:lnSpc>
              <a:spcBef>
                <a:spcPts val="500"/>
              </a:spcBef>
              <a:spcAft>
                <a:spcPts val="0"/>
              </a:spcAft>
              <a:buClr>
                <a:schemeClr val="dk1"/>
              </a:buClr>
              <a:buSzPts val="1600"/>
              <a:buNone/>
              <a:defRPr b="1" sz="1600"/>
            </a:lvl4pPr>
            <a:lvl5pPr indent="-228600" lvl="4" marL="2286000" algn="l">
              <a:lnSpc>
                <a:spcPct val="10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02" name="Google Shape;102;p26"/>
          <p:cNvSpPr txBox="1"/>
          <p:nvPr>
            <p:ph idx="2" type="body"/>
          </p:nvPr>
        </p:nvSpPr>
        <p:spPr>
          <a:xfrm>
            <a:off x="839788" y="3127248"/>
            <a:ext cx="3108960" cy="306324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Clr>
                <a:schemeClr val="dk1"/>
              </a:buClr>
              <a:buSzPts val="1800"/>
              <a:buChar char="•"/>
              <a:defRPr sz="1800"/>
            </a:lvl1pPr>
            <a:lvl2pPr indent="-342900" lvl="1" marL="914400" algn="l">
              <a:lnSpc>
                <a:spcPct val="100000"/>
              </a:lnSpc>
              <a:spcBef>
                <a:spcPts val="500"/>
              </a:spcBef>
              <a:spcAft>
                <a:spcPts val="0"/>
              </a:spcAft>
              <a:buClr>
                <a:schemeClr val="dk1"/>
              </a:buClr>
              <a:buSzPts val="1800"/>
              <a:buChar char="•"/>
              <a:defRPr sz="1800"/>
            </a:lvl2pPr>
            <a:lvl3pPr indent="-342900" lvl="2" marL="1371600" algn="l">
              <a:lnSpc>
                <a:spcPct val="100000"/>
              </a:lnSpc>
              <a:spcBef>
                <a:spcPts val="500"/>
              </a:spcBef>
              <a:spcAft>
                <a:spcPts val="0"/>
              </a:spcAft>
              <a:buClr>
                <a:schemeClr val="dk1"/>
              </a:buClr>
              <a:buSzPts val="1800"/>
              <a:buChar char="•"/>
              <a:defRPr sz="1800"/>
            </a:lvl3pPr>
            <a:lvl4pPr indent="-342900" lvl="3" marL="1828800" algn="l">
              <a:lnSpc>
                <a:spcPct val="100000"/>
              </a:lnSpc>
              <a:spcBef>
                <a:spcPts val="500"/>
              </a:spcBef>
              <a:spcAft>
                <a:spcPts val="0"/>
              </a:spcAft>
              <a:buClr>
                <a:schemeClr val="dk1"/>
              </a:buClr>
              <a:buSzPts val="1800"/>
              <a:buChar char="•"/>
              <a:defRPr sz="1800"/>
            </a:lvl4pPr>
            <a:lvl5pPr indent="-342900" lvl="4" marL="2286000" algn="l">
              <a:lnSpc>
                <a:spcPct val="10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26"/>
          <p:cNvSpPr txBox="1"/>
          <p:nvPr>
            <p:ph idx="3" type="body"/>
          </p:nvPr>
        </p:nvSpPr>
        <p:spPr>
          <a:xfrm>
            <a:off x="4541520" y="2011680"/>
            <a:ext cx="3108960" cy="950976"/>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800"/>
              <a:buNone/>
              <a:defRPr b="1" sz="2800"/>
            </a:lvl1pPr>
            <a:lvl2pPr indent="-228600" lvl="1" marL="914400" algn="l">
              <a:lnSpc>
                <a:spcPct val="100000"/>
              </a:lnSpc>
              <a:spcBef>
                <a:spcPts val="500"/>
              </a:spcBef>
              <a:spcAft>
                <a:spcPts val="0"/>
              </a:spcAft>
              <a:buClr>
                <a:schemeClr val="dk1"/>
              </a:buClr>
              <a:buSzPts val="2000"/>
              <a:buNone/>
              <a:defRPr b="1" sz="2000"/>
            </a:lvl2pPr>
            <a:lvl3pPr indent="-228600" lvl="2" marL="1371600" algn="l">
              <a:lnSpc>
                <a:spcPct val="100000"/>
              </a:lnSpc>
              <a:spcBef>
                <a:spcPts val="500"/>
              </a:spcBef>
              <a:spcAft>
                <a:spcPts val="0"/>
              </a:spcAft>
              <a:buClr>
                <a:schemeClr val="dk1"/>
              </a:buClr>
              <a:buSzPts val="1800"/>
              <a:buNone/>
              <a:defRPr b="1" sz="1800"/>
            </a:lvl3pPr>
            <a:lvl4pPr indent="-228600" lvl="3" marL="1828800" algn="l">
              <a:lnSpc>
                <a:spcPct val="100000"/>
              </a:lnSpc>
              <a:spcBef>
                <a:spcPts val="500"/>
              </a:spcBef>
              <a:spcAft>
                <a:spcPts val="0"/>
              </a:spcAft>
              <a:buClr>
                <a:schemeClr val="dk1"/>
              </a:buClr>
              <a:buSzPts val="1600"/>
              <a:buNone/>
              <a:defRPr b="1" sz="1600"/>
            </a:lvl4pPr>
            <a:lvl5pPr indent="-228600" lvl="4" marL="2286000" algn="l">
              <a:lnSpc>
                <a:spcPct val="10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04" name="Google Shape;104;p26"/>
          <p:cNvSpPr txBox="1"/>
          <p:nvPr>
            <p:ph idx="4" type="body"/>
          </p:nvPr>
        </p:nvSpPr>
        <p:spPr>
          <a:xfrm>
            <a:off x="4541520" y="3127248"/>
            <a:ext cx="3108960" cy="306324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Clr>
                <a:schemeClr val="dk1"/>
              </a:buClr>
              <a:buSzPts val="1800"/>
              <a:buChar char="•"/>
              <a:defRPr sz="1800"/>
            </a:lvl1pPr>
            <a:lvl2pPr indent="-342900" lvl="1" marL="914400" algn="l">
              <a:lnSpc>
                <a:spcPct val="100000"/>
              </a:lnSpc>
              <a:spcBef>
                <a:spcPts val="500"/>
              </a:spcBef>
              <a:spcAft>
                <a:spcPts val="0"/>
              </a:spcAft>
              <a:buClr>
                <a:schemeClr val="dk1"/>
              </a:buClr>
              <a:buSzPts val="1800"/>
              <a:buChar char="•"/>
              <a:defRPr sz="1800"/>
            </a:lvl2pPr>
            <a:lvl3pPr indent="-342900" lvl="2" marL="1371600" algn="l">
              <a:lnSpc>
                <a:spcPct val="100000"/>
              </a:lnSpc>
              <a:spcBef>
                <a:spcPts val="500"/>
              </a:spcBef>
              <a:spcAft>
                <a:spcPts val="0"/>
              </a:spcAft>
              <a:buClr>
                <a:schemeClr val="dk1"/>
              </a:buClr>
              <a:buSzPts val="1800"/>
              <a:buChar char="•"/>
              <a:defRPr sz="1800"/>
            </a:lvl3pPr>
            <a:lvl4pPr indent="-342900" lvl="3" marL="1828800" algn="l">
              <a:lnSpc>
                <a:spcPct val="100000"/>
              </a:lnSpc>
              <a:spcBef>
                <a:spcPts val="500"/>
              </a:spcBef>
              <a:spcAft>
                <a:spcPts val="0"/>
              </a:spcAft>
              <a:buClr>
                <a:schemeClr val="dk1"/>
              </a:buClr>
              <a:buSzPts val="1800"/>
              <a:buChar char="•"/>
              <a:defRPr sz="1800"/>
            </a:lvl4pPr>
            <a:lvl5pPr indent="-342900" lvl="4" marL="2286000" algn="l">
              <a:lnSpc>
                <a:spcPct val="10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5" name="Google Shape;10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
        <p:nvSpPr>
          <p:cNvPr id="108" name="Google Shape;108;p26"/>
          <p:cNvSpPr txBox="1"/>
          <p:nvPr>
            <p:ph idx="5" type="body"/>
          </p:nvPr>
        </p:nvSpPr>
        <p:spPr>
          <a:xfrm>
            <a:off x="8243252" y="2011680"/>
            <a:ext cx="3108960" cy="950976"/>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800"/>
              <a:buNone/>
              <a:defRPr b="1" sz="2800"/>
            </a:lvl1pPr>
            <a:lvl2pPr indent="-228600" lvl="1" marL="914400" algn="l">
              <a:lnSpc>
                <a:spcPct val="100000"/>
              </a:lnSpc>
              <a:spcBef>
                <a:spcPts val="500"/>
              </a:spcBef>
              <a:spcAft>
                <a:spcPts val="0"/>
              </a:spcAft>
              <a:buClr>
                <a:schemeClr val="dk1"/>
              </a:buClr>
              <a:buSzPts val="2000"/>
              <a:buNone/>
              <a:defRPr b="1" sz="2000"/>
            </a:lvl2pPr>
            <a:lvl3pPr indent="-228600" lvl="2" marL="1371600" algn="l">
              <a:lnSpc>
                <a:spcPct val="100000"/>
              </a:lnSpc>
              <a:spcBef>
                <a:spcPts val="500"/>
              </a:spcBef>
              <a:spcAft>
                <a:spcPts val="0"/>
              </a:spcAft>
              <a:buClr>
                <a:schemeClr val="dk1"/>
              </a:buClr>
              <a:buSzPts val="1800"/>
              <a:buNone/>
              <a:defRPr b="1" sz="1800"/>
            </a:lvl3pPr>
            <a:lvl4pPr indent="-228600" lvl="3" marL="1828800" algn="l">
              <a:lnSpc>
                <a:spcPct val="100000"/>
              </a:lnSpc>
              <a:spcBef>
                <a:spcPts val="500"/>
              </a:spcBef>
              <a:spcAft>
                <a:spcPts val="0"/>
              </a:spcAft>
              <a:buClr>
                <a:schemeClr val="dk1"/>
              </a:buClr>
              <a:buSzPts val="1600"/>
              <a:buNone/>
              <a:defRPr b="1" sz="1600"/>
            </a:lvl4pPr>
            <a:lvl5pPr indent="-228600" lvl="4" marL="2286000" algn="l">
              <a:lnSpc>
                <a:spcPct val="10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09" name="Google Shape;109;p26"/>
          <p:cNvSpPr txBox="1"/>
          <p:nvPr>
            <p:ph idx="6" type="body"/>
          </p:nvPr>
        </p:nvSpPr>
        <p:spPr>
          <a:xfrm>
            <a:off x="8243252" y="3127248"/>
            <a:ext cx="3108960" cy="306324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Clr>
                <a:schemeClr val="dk1"/>
              </a:buClr>
              <a:buSzPts val="1800"/>
              <a:buChar char="•"/>
              <a:defRPr sz="1800"/>
            </a:lvl1pPr>
            <a:lvl2pPr indent="-342900" lvl="1" marL="914400" algn="l">
              <a:lnSpc>
                <a:spcPct val="100000"/>
              </a:lnSpc>
              <a:spcBef>
                <a:spcPts val="500"/>
              </a:spcBef>
              <a:spcAft>
                <a:spcPts val="0"/>
              </a:spcAft>
              <a:buClr>
                <a:schemeClr val="dk1"/>
              </a:buClr>
              <a:buSzPts val="1800"/>
              <a:buChar char="•"/>
              <a:defRPr sz="1800"/>
            </a:lvl2pPr>
            <a:lvl3pPr indent="-342900" lvl="2" marL="1371600" algn="l">
              <a:lnSpc>
                <a:spcPct val="100000"/>
              </a:lnSpc>
              <a:spcBef>
                <a:spcPts val="500"/>
              </a:spcBef>
              <a:spcAft>
                <a:spcPts val="0"/>
              </a:spcAft>
              <a:buClr>
                <a:schemeClr val="dk1"/>
              </a:buClr>
              <a:buSzPts val="1800"/>
              <a:buChar char="•"/>
              <a:defRPr sz="1800"/>
            </a:lvl3pPr>
            <a:lvl4pPr indent="-342900" lvl="3" marL="1828800" algn="l">
              <a:lnSpc>
                <a:spcPct val="100000"/>
              </a:lnSpc>
              <a:spcBef>
                <a:spcPts val="500"/>
              </a:spcBef>
              <a:spcAft>
                <a:spcPts val="0"/>
              </a:spcAft>
              <a:buClr>
                <a:schemeClr val="dk1"/>
              </a:buClr>
              <a:buSzPts val="1800"/>
              <a:buChar char="•"/>
              <a:defRPr sz="1800"/>
            </a:lvl4pPr>
            <a:lvl5pPr indent="-342900" lvl="4" marL="2286000" algn="l">
              <a:lnSpc>
                <a:spcPct val="10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 2 obrazy">
  <p:cSld name="Tytuł i zawartość — 2 obrazy">
    <p:spTree>
      <p:nvGrpSpPr>
        <p:cNvPr id="110" name="Shape 110"/>
        <p:cNvGrpSpPr/>
        <p:nvPr/>
      </p:nvGrpSpPr>
      <p:grpSpPr>
        <a:xfrm>
          <a:off x="0" y="0"/>
          <a:ext cx="0" cy="0"/>
          <a:chOff x="0" y="0"/>
          <a:chExt cx="0" cy="0"/>
        </a:xfrm>
      </p:grpSpPr>
      <p:sp>
        <p:nvSpPr>
          <p:cNvPr id="111" name="Google Shape;111;p27"/>
          <p:cNvSpPr/>
          <p:nvPr>
            <p:ph idx="2" type="pic"/>
          </p:nvPr>
        </p:nvSpPr>
        <p:spPr>
          <a:xfrm>
            <a:off x="0" y="0"/>
            <a:ext cx="6105136" cy="4191000"/>
          </a:xfrm>
          <a:prstGeom prst="rect">
            <a:avLst/>
          </a:prstGeom>
          <a:noFill/>
          <a:ln>
            <a:noFill/>
          </a:ln>
        </p:spPr>
      </p:sp>
      <p:sp>
        <p:nvSpPr>
          <p:cNvPr id="112" name="Google Shape;112;p27"/>
          <p:cNvSpPr/>
          <p:nvPr>
            <p:ph idx="3" type="pic"/>
          </p:nvPr>
        </p:nvSpPr>
        <p:spPr>
          <a:xfrm>
            <a:off x="462420" y="4304418"/>
            <a:ext cx="5414116" cy="2553582"/>
          </a:xfrm>
          <a:prstGeom prst="rect">
            <a:avLst/>
          </a:prstGeom>
          <a:noFill/>
          <a:ln>
            <a:noFill/>
          </a:ln>
        </p:spPr>
      </p:sp>
      <p:sp>
        <p:nvSpPr>
          <p:cNvPr id="113" name="Google Shape;113;p27"/>
          <p:cNvSpPr txBox="1"/>
          <p:nvPr>
            <p:ph type="title"/>
          </p:nvPr>
        </p:nvSpPr>
        <p:spPr>
          <a:xfrm>
            <a:off x="6739128" y="365760"/>
            <a:ext cx="4617720" cy="257860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27"/>
          <p:cNvSpPr txBox="1"/>
          <p:nvPr>
            <p:ph idx="1" type="body"/>
          </p:nvPr>
        </p:nvSpPr>
        <p:spPr>
          <a:xfrm>
            <a:off x="6739128" y="3127248"/>
            <a:ext cx="4617720" cy="305409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800"/>
              <a:buNone/>
              <a:defRPr sz="1800"/>
            </a:lvl1pPr>
            <a:lvl2pPr indent="-342900" lvl="1" marL="914400" algn="l">
              <a:lnSpc>
                <a:spcPct val="100000"/>
              </a:lnSpc>
              <a:spcBef>
                <a:spcPts val="500"/>
              </a:spcBef>
              <a:spcAft>
                <a:spcPts val="0"/>
              </a:spcAft>
              <a:buClr>
                <a:schemeClr val="dk1"/>
              </a:buClr>
              <a:buSzPts val="1800"/>
              <a:buChar char="•"/>
              <a:defRPr sz="1800"/>
            </a:lvl2pPr>
            <a:lvl3pPr indent="-342900" lvl="2" marL="1371600" algn="l">
              <a:lnSpc>
                <a:spcPct val="100000"/>
              </a:lnSpc>
              <a:spcBef>
                <a:spcPts val="500"/>
              </a:spcBef>
              <a:spcAft>
                <a:spcPts val="0"/>
              </a:spcAft>
              <a:buClr>
                <a:schemeClr val="dk1"/>
              </a:buClr>
              <a:buSzPts val="1800"/>
              <a:buChar char="•"/>
              <a:defRPr sz="1800"/>
            </a:lvl3pPr>
            <a:lvl4pPr indent="-342900" lvl="3" marL="1828800" algn="l">
              <a:lnSpc>
                <a:spcPct val="100000"/>
              </a:lnSpc>
              <a:spcBef>
                <a:spcPts val="500"/>
              </a:spcBef>
              <a:spcAft>
                <a:spcPts val="0"/>
              </a:spcAft>
              <a:buClr>
                <a:schemeClr val="dk1"/>
              </a:buClr>
              <a:buSzPts val="1800"/>
              <a:buChar char="•"/>
              <a:defRPr sz="1800"/>
            </a:lvl4pPr>
            <a:lvl5pPr indent="-342900" lvl="4" marL="2286000" algn="l">
              <a:lnSpc>
                <a:spcPct val="10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5" name="Google Shape;115;p27"/>
          <p:cNvSpPr txBox="1"/>
          <p:nvPr>
            <p:ph idx="11" type="ftr"/>
          </p:nvPr>
        </p:nvSpPr>
        <p:spPr>
          <a:xfrm>
            <a:off x="6739128" y="6356350"/>
            <a:ext cx="411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mknięcie">
  <p:cSld name="Zamknięcie">
    <p:spTree>
      <p:nvGrpSpPr>
        <p:cNvPr id="117" name="Shape 117"/>
        <p:cNvGrpSpPr/>
        <p:nvPr/>
      </p:nvGrpSpPr>
      <p:grpSpPr>
        <a:xfrm>
          <a:off x="0" y="0"/>
          <a:ext cx="0" cy="0"/>
          <a:chOff x="0" y="0"/>
          <a:chExt cx="0" cy="0"/>
        </a:xfrm>
      </p:grpSpPr>
      <p:sp>
        <p:nvSpPr>
          <p:cNvPr id="118" name="Google Shape;118;p28"/>
          <p:cNvSpPr/>
          <p:nvPr>
            <p:ph idx="2" type="pic"/>
          </p:nvPr>
        </p:nvSpPr>
        <p:spPr>
          <a:xfrm>
            <a:off x="5710842" y="1"/>
            <a:ext cx="6481158" cy="4216186"/>
          </a:xfrm>
          <a:prstGeom prst="rect">
            <a:avLst/>
          </a:prstGeom>
          <a:noFill/>
          <a:ln>
            <a:noFill/>
          </a:ln>
        </p:spPr>
      </p:sp>
      <p:sp>
        <p:nvSpPr>
          <p:cNvPr id="119" name="Google Shape;119;p28"/>
          <p:cNvSpPr/>
          <p:nvPr>
            <p:ph idx="3" type="pic"/>
          </p:nvPr>
        </p:nvSpPr>
        <p:spPr>
          <a:xfrm>
            <a:off x="5078134" y="4323899"/>
            <a:ext cx="7113866" cy="2534101"/>
          </a:xfrm>
          <a:prstGeom prst="rect">
            <a:avLst/>
          </a:prstGeom>
          <a:noFill/>
          <a:ln>
            <a:noFill/>
          </a:ln>
        </p:spPr>
      </p:sp>
      <p:sp>
        <p:nvSpPr>
          <p:cNvPr id="120" name="Google Shape;120;p28"/>
          <p:cNvSpPr txBox="1"/>
          <p:nvPr>
            <p:ph type="title"/>
          </p:nvPr>
        </p:nvSpPr>
        <p:spPr>
          <a:xfrm>
            <a:off x="838200" y="365124"/>
            <a:ext cx="4443984" cy="213969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8"/>
          <p:cNvSpPr txBox="1"/>
          <p:nvPr>
            <p:ph idx="1" type="body"/>
          </p:nvPr>
        </p:nvSpPr>
        <p:spPr>
          <a:xfrm>
            <a:off x="838199" y="2898648"/>
            <a:ext cx="4443984" cy="59436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000"/>
              <a:buNone/>
              <a:defRPr sz="2000"/>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2" name="Google Shape;122;p28"/>
          <p:cNvSpPr txBox="1"/>
          <p:nvPr>
            <p:ph idx="4" type="body"/>
          </p:nvPr>
        </p:nvSpPr>
        <p:spPr>
          <a:xfrm>
            <a:off x="838199" y="3639312"/>
            <a:ext cx="4443984" cy="59436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000"/>
              <a:buNone/>
              <a:defRPr sz="2000"/>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3" name="Google Shape;123;p28"/>
          <p:cNvSpPr txBox="1"/>
          <p:nvPr>
            <p:ph idx="5" type="body"/>
          </p:nvPr>
        </p:nvSpPr>
        <p:spPr>
          <a:xfrm>
            <a:off x="838199" y="4389120"/>
            <a:ext cx="4443984" cy="59436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000"/>
              <a:buNone/>
              <a:defRPr sz="2000"/>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sty" type="blank">
  <p:cSld name="BLANK">
    <p:spTree>
      <p:nvGrpSpPr>
        <p:cNvPr id="124" name="Shape 124"/>
        <p:cNvGrpSpPr/>
        <p:nvPr/>
      </p:nvGrpSpPr>
      <p:grpSpPr>
        <a:xfrm>
          <a:off x="0" y="0"/>
          <a:ext cx="0" cy="0"/>
          <a:chOff x="0" y="0"/>
          <a:chExt cx="0" cy="0"/>
        </a:xfrm>
      </p:grpSpPr>
      <p:sp>
        <p:nvSpPr>
          <p:cNvPr id="125" name="Google Shape;125;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wartość z podpisem" type="objTx">
  <p:cSld name="OBJECT_WITH_CAPTION_TEXT">
    <p:spTree>
      <p:nvGrpSpPr>
        <p:cNvPr id="128" name="Shape 128"/>
        <p:cNvGrpSpPr/>
        <p:nvPr/>
      </p:nvGrpSpPr>
      <p:grpSpPr>
        <a:xfrm>
          <a:off x="0" y="0"/>
          <a:ext cx="0" cy="0"/>
          <a:chOff x="0" y="0"/>
          <a:chExt cx="0" cy="0"/>
        </a:xfrm>
      </p:grpSpPr>
      <p:sp>
        <p:nvSpPr>
          <p:cNvPr descr="Tag=AccentColor&#10;Flavor=Light&#10;Target=Fill" id="129" name="Google Shape;129;p30"/>
          <p:cNvSpPr/>
          <p:nvPr/>
        </p:nvSpPr>
        <p:spPr>
          <a:xfrm>
            <a:off x="4726728" y="0"/>
            <a:ext cx="7472381" cy="6858000"/>
          </a:xfrm>
          <a:custGeom>
            <a:rect b="b" l="l" r="r" t="t"/>
            <a:pathLst>
              <a:path extrusionOk="0" h="6886575" w="7472381">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130" name="Google Shape;130;p30"/>
          <p:cNvSpPr txBox="1"/>
          <p:nvPr>
            <p:ph type="title"/>
          </p:nvPr>
        </p:nvSpPr>
        <p:spPr>
          <a:xfrm>
            <a:off x="839788" y="640080"/>
            <a:ext cx="3886200" cy="295351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Times New Roman"/>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30"/>
          <p:cNvSpPr txBox="1"/>
          <p:nvPr>
            <p:ph idx="1" type="body"/>
          </p:nvPr>
        </p:nvSpPr>
        <p:spPr>
          <a:xfrm>
            <a:off x="7059168" y="640080"/>
            <a:ext cx="4489704" cy="5596128"/>
          </a:xfrm>
          <a:prstGeom prst="rect">
            <a:avLst/>
          </a:prstGeom>
          <a:noFill/>
          <a:ln>
            <a:noFill/>
          </a:ln>
        </p:spPr>
        <p:txBody>
          <a:bodyPr anchorCtr="0" anchor="ctr" bIns="45700" lIns="91425" spcFirstLastPara="1" rIns="91425" wrap="square" tIns="45700">
            <a:normAutofit/>
          </a:bodyPr>
          <a:lstStyle>
            <a:lvl1pPr indent="-431800" lvl="0" marL="457200" algn="l">
              <a:lnSpc>
                <a:spcPct val="100000"/>
              </a:lnSpc>
              <a:spcBef>
                <a:spcPts val="1000"/>
              </a:spcBef>
              <a:spcAft>
                <a:spcPts val="0"/>
              </a:spcAft>
              <a:buClr>
                <a:schemeClr val="dk1"/>
              </a:buClr>
              <a:buSzPts val="3200"/>
              <a:buChar char="•"/>
              <a:defRPr sz="3200">
                <a:solidFill>
                  <a:schemeClr val="dk1"/>
                </a:solidFill>
              </a:defRPr>
            </a:lvl1pPr>
            <a:lvl2pPr indent="-406400" lvl="1" marL="914400" algn="l">
              <a:lnSpc>
                <a:spcPct val="100000"/>
              </a:lnSpc>
              <a:spcBef>
                <a:spcPts val="500"/>
              </a:spcBef>
              <a:spcAft>
                <a:spcPts val="0"/>
              </a:spcAft>
              <a:buClr>
                <a:schemeClr val="dk1"/>
              </a:buClr>
              <a:buSzPts val="2800"/>
              <a:buChar char="•"/>
              <a:defRPr sz="2800">
                <a:solidFill>
                  <a:schemeClr val="dk1"/>
                </a:solidFill>
              </a:defRPr>
            </a:lvl2pPr>
            <a:lvl3pPr indent="-381000" lvl="2" marL="1371600" algn="l">
              <a:lnSpc>
                <a:spcPct val="100000"/>
              </a:lnSpc>
              <a:spcBef>
                <a:spcPts val="500"/>
              </a:spcBef>
              <a:spcAft>
                <a:spcPts val="0"/>
              </a:spcAft>
              <a:buClr>
                <a:schemeClr val="dk1"/>
              </a:buClr>
              <a:buSzPts val="2400"/>
              <a:buChar char="•"/>
              <a:defRPr sz="2400">
                <a:solidFill>
                  <a:schemeClr val="dk1"/>
                </a:solidFill>
              </a:defRPr>
            </a:lvl3pPr>
            <a:lvl4pPr indent="-355600" lvl="3" marL="1828800" algn="l">
              <a:lnSpc>
                <a:spcPct val="100000"/>
              </a:lnSpc>
              <a:spcBef>
                <a:spcPts val="500"/>
              </a:spcBef>
              <a:spcAft>
                <a:spcPts val="0"/>
              </a:spcAft>
              <a:buClr>
                <a:schemeClr val="dk1"/>
              </a:buClr>
              <a:buSzPts val="2000"/>
              <a:buChar char="•"/>
              <a:defRPr sz="2000">
                <a:solidFill>
                  <a:schemeClr val="dk1"/>
                </a:solidFill>
              </a:defRPr>
            </a:lvl4pPr>
            <a:lvl5pPr indent="-355600" lvl="4" marL="2286000" algn="l">
              <a:lnSpc>
                <a:spcPct val="100000"/>
              </a:lnSpc>
              <a:spcBef>
                <a:spcPts val="500"/>
              </a:spcBef>
              <a:spcAft>
                <a:spcPts val="0"/>
              </a:spcAft>
              <a:buClr>
                <a:schemeClr val="dk1"/>
              </a:buClr>
              <a:buSzPts val="2000"/>
              <a:buChar char="•"/>
              <a:defRPr sz="2000">
                <a:solidFill>
                  <a:schemeClr val="dk1"/>
                </a:solidFill>
              </a:defRPr>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32" name="Google Shape;132;p30"/>
          <p:cNvSpPr txBox="1"/>
          <p:nvPr>
            <p:ph idx="2" type="body"/>
          </p:nvPr>
        </p:nvSpPr>
        <p:spPr>
          <a:xfrm>
            <a:off x="839788" y="3776472"/>
            <a:ext cx="3886200" cy="246888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600"/>
              <a:buNone/>
              <a:defRPr sz="1600"/>
            </a:lvl1pPr>
            <a:lvl2pPr indent="-228600" lvl="1" marL="914400" algn="l">
              <a:lnSpc>
                <a:spcPct val="100000"/>
              </a:lnSpc>
              <a:spcBef>
                <a:spcPts val="500"/>
              </a:spcBef>
              <a:spcAft>
                <a:spcPts val="0"/>
              </a:spcAft>
              <a:buClr>
                <a:schemeClr val="dk1"/>
              </a:buClr>
              <a:buSzPts val="1400"/>
              <a:buNone/>
              <a:defRPr sz="1400"/>
            </a:lvl2pPr>
            <a:lvl3pPr indent="-228600" lvl="2" marL="1371600" algn="l">
              <a:lnSpc>
                <a:spcPct val="100000"/>
              </a:lnSpc>
              <a:spcBef>
                <a:spcPts val="500"/>
              </a:spcBef>
              <a:spcAft>
                <a:spcPts val="0"/>
              </a:spcAft>
              <a:buClr>
                <a:schemeClr val="dk1"/>
              </a:buClr>
              <a:buSzPts val="1200"/>
              <a:buNone/>
              <a:defRPr sz="1200"/>
            </a:lvl3pPr>
            <a:lvl4pPr indent="-228600" lvl="3" marL="1828800" algn="l">
              <a:lnSpc>
                <a:spcPct val="100000"/>
              </a:lnSpc>
              <a:spcBef>
                <a:spcPts val="500"/>
              </a:spcBef>
              <a:spcAft>
                <a:spcPts val="0"/>
              </a:spcAft>
              <a:buClr>
                <a:schemeClr val="dk1"/>
              </a:buClr>
              <a:buSzPts val="1000"/>
              <a:buNone/>
              <a:defRPr sz="1000"/>
            </a:lvl4pPr>
            <a:lvl5pPr indent="-228600" lvl="4" marL="2286000" algn="l">
              <a:lnSpc>
                <a:spcPct val="10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3" name="Google Shape;133;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az z podpisem" type="picTx">
  <p:cSld name="PICTURE_WITH_CAPTION_TEXT">
    <p:spTree>
      <p:nvGrpSpPr>
        <p:cNvPr id="136" name="Shape 136"/>
        <p:cNvGrpSpPr/>
        <p:nvPr/>
      </p:nvGrpSpPr>
      <p:grpSpPr>
        <a:xfrm>
          <a:off x="0" y="0"/>
          <a:ext cx="0" cy="0"/>
          <a:chOff x="0" y="0"/>
          <a:chExt cx="0" cy="0"/>
        </a:xfrm>
      </p:grpSpPr>
      <p:sp>
        <p:nvSpPr>
          <p:cNvPr descr="Tag=AccentColor&#10;Flavor=Light&#10;Target=Fill" id="137" name="Google Shape;137;p31"/>
          <p:cNvSpPr/>
          <p:nvPr/>
        </p:nvSpPr>
        <p:spPr>
          <a:xfrm>
            <a:off x="684965" y="1332237"/>
            <a:ext cx="5263732" cy="3841102"/>
          </a:xfrm>
          <a:custGeom>
            <a:rect b="b" l="l" r="r" t="t"/>
            <a:pathLst>
              <a:path extrusionOk="0" h="5025119" w="6886274">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138" name="Google Shape;138;p31"/>
          <p:cNvSpPr txBox="1"/>
          <p:nvPr>
            <p:ph type="title"/>
          </p:nvPr>
        </p:nvSpPr>
        <p:spPr>
          <a:xfrm>
            <a:off x="1399032" y="2523744"/>
            <a:ext cx="3831336" cy="145389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3200"/>
              <a:buFont typeface="Times New Roman"/>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9" name="Google Shape;139;p31"/>
          <p:cNvSpPr/>
          <p:nvPr>
            <p:ph idx="2" type="pic"/>
          </p:nvPr>
        </p:nvSpPr>
        <p:spPr>
          <a:xfrm>
            <a:off x="6711696" y="640079"/>
            <a:ext cx="4837176" cy="5568696"/>
          </a:xfrm>
          <a:prstGeom prst="rect">
            <a:avLst/>
          </a:prstGeom>
          <a:noFill/>
          <a:ln>
            <a:noFill/>
          </a:ln>
        </p:spPr>
      </p:sp>
      <p:sp>
        <p:nvSpPr>
          <p:cNvPr id="140" name="Google Shape;140;p31"/>
          <p:cNvSpPr txBox="1"/>
          <p:nvPr>
            <p:ph idx="1" type="body"/>
          </p:nvPr>
        </p:nvSpPr>
        <p:spPr>
          <a:xfrm>
            <a:off x="1655064" y="4087368"/>
            <a:ext cx="3319272" cy="649224"/>
          </a:xfrm>
          <a:prstGeom prst="rect">
            <a:avLst/>
          </a:prstGeom>
          <a:noFill/>
          <a:ln>
            <a:noFill/>
          </a:ln>
        </p:spPr>
        <p:txBody>
          <a:bodyPr anchorCtr="0" anchor="t" bIns="45700" lIns="91425" spcFirstLastPara="1" rIns="91425" wrap="square" tIns="45700">
            <a:noAutofit/>
          </a:bodyPr>
          <a:lstStyle>
            <a:lvl1pPr indent="-228600" lvl="0" marL="457200" algn="ctr">
              <a:lnSpc>
                <a:spcPct val="100000"/>
              </a:lnSpc>
              <a:spcBef>
                <a:spcPts val="1000"/>
              </a:spcBef>
              <a:spcAft>
                <a:spcPts val="0"/>
              </a:spcAft>
              <a:buClr>
                <a:schemeClr val="lt1"/>
              </a:buClr>
              <a:buSzPts val="2000"/>
              <a:buNone/>
              <a:defRPr sz="2000" cap="none">
                <a:solidFill>
                  <a:schemeClr val="lt1"/>
                </a:solidFill>
              </a:defRPr>
            </a:lvl1pPr>
            <a:lvl2pPr indent="-228600" lvl="1" marL="914400" algn="l">
              <a:lnSpc>
                <a:spcPct val="100000"/>
              </a:lnSpc>
              <a:spcBef>
                <a:spcPts val="500"/>
              </a:spcBef>
              <a:spcAft>
                <a:spcPts val="0"/>
              </a:spcAft>
              <a:buClr>
                <a:schemeClr val="dk1"/>
              </a:buClr>
              <a:buSzPts val="1400"/>
              <a:buNone/>
              <a:defRPr sz="1400"/>
            </a:lvl2pPr>
            <a:lvl3pPr indent="-228600" lvl="2" marL="1371600" algn="l">
              <a:lnSpc>
                <a:spcPct val="100000"/>
              </a:lnSpc>
              <a:spcBef>
                <a:spcPts val="500"/>
              </a:spcBef>
              <a:spcAft>
                <a:spcPts val="0"/>
              </a:spcAft>
              <a:buClr>
                <a:schemeClr val="dk1"/>
              </a:buClr>
              <a:buSzPts val="1200"/>
              <a:buNone/>
              <a:defRPr sz="1200"/>
            </a:lvl3pPr>
            <a:lvl4pPr indent="-228600" lvl="3" marL="1828800" algn="l">
              <a:lnSpc>
                <a:spcPct val="100000"/>
              </a:lnSpc>
              <a:spcBef>
                <a:spcPts val="500"/>
              </a:spcBef>
              <a:spcAft>
                <a:spcPts val="0"/>
              </a:spcAft>
              <a:buClr>
                <a:schemeClr val="dk1"/>
              </a:buClr>
              <a:buSzPts val="1000"/>
              <a:buNone/>
              <a:defRPr sz="1000"/>
            </a:lvl4pPr>
            <a:lvl5pPr indent="-228600" lvl="4" marL="2286000" algn="l">
              <a:lnSpc>
                <a:spcPct val="10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41" name="Google Shape;141;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wa elementy zawartości" type="twoObj">
  <p:cSld name="TWO_OBJECTS">
    <p:spTree>
      <p:nvGrpSpPr>
        <p:cNvPr id="19" name="Shape 19"/>
        <p:cNvGrpSpPr/>
        <p:nvPr/>
      </p:nvGrpSpPr>
      <p:grpSpPr>
        <a:xfrm>
          <a:off x="0" y="0"/>
          <a:ext cx="0" cy="0"/>
          <a:chOff x="0" y="0"/>
          <a:chExt cx="0" cy="0"/>
        </a:xfrm>
      </p:grpSpPr>
      <p:sp>
        <p:nvSpPr>
          <p:cNvPr descr="Tag=AccentColor&#10;Flavor=Light&#10;Target=Fill" id="20" name="Google Shape;20;p17"/>
          <p:cNvSpPr/>
          <p:nvPr/>
        </p:nvSpPr>
        <p:spPr>
          <a:xfrm flipH="1">
            <a:off x="1" y="315111"/>
            <a:ext cx="3021543" cy="1435442"/>
          </a:xfrm>
          <a:custGeom>
            <a:rect b="b" l="l" r="r" t="t"/>
            <a:pathLst>
              <a:path extrusionOk="0" h="1435442" w="3021543">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21" name="Google Shape;21;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17"/>
          <p:cNvSpPr txBox="1"/>
          <p:nvPr>
            <p:ph idx="1" type="body"/>
          </p:nvPr>
        </p:nvSpPr>
        <p:spPr>
          <a:xfrm>
            <a:off x="838200" y="2011680"/>
            <a:ext cx="4937760" cy="416052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Clr>
                <a:schemeClr val="dk1"/>
              </a:buClr>
              <a:buSzPts val="1800"/>
              <a:buChar char="•"/>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17"/>
          <p:cNvSpPr txBox="1"/>
          <p:nvPr>
            <p:ph idx="2" type="body"/>
          </p:nvPr>
        </p:nvSpPr>
        <p:spPr>
          <a:xfrm>
            <a:off x="6419088" y="2011680"/>
            <a:ext cx="4937760" cy="416052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Clr>
                <a:schemeClr val="dk1"/>
              </a:buClr>
              <a:buSzPts val="1800"/>
              <a:buChar char="•"/>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ładkie przejście">
  <p:cSld name="Gładkie przejście">
    <p:spTree>
      <p:nvGrpSpPr>
        <p:cNvPr id="27" name="Shape 27"/>
        <p:cNvGrpSpPr/>
        <p:nvPr/>
      </p:nvGrpSpPr>
      <p:grpSpPr>
        <a:xfrm>
          <a:off x="0" y="0"/>
          <a:ext cx="0" cy="0"/>
          <a:chOff x="0" y="0"/>
          <a:chExt cx="0" cy="0"/>
        </a:xfrm>
      </p:grpSpPr>
      <p:sp>
        <p:nvSpPr>
          <p:cNvPr descr="Tag=AccentColor&#10;Flavor=Light&#10;Target=Fill" id="28" name="Google Shape;28;p18"/>
          <p:cNvSpPr/>
          <p:nvPr/>
        </p:nvSpPr>
        <p:spPr>
          <a:xfrm>
            <a:off x="380990" y="1327050"/>
            <a:ext cx="6079676" cy="4114233"/>
          </a:xfrm>
          <a:custGeom>
            <a:rect b="b" l="l" r="r" t="t"/>
            <a:pathLst>
              <a:path extrusionOk="0" h="5835507" w="7323233">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9" name="Google Shape;29;p18"/>
          <p:cNvSpPr txBox="1"/>
          <p:nvPr>
            <p:ph type="title"/>
          </p:nvPr>
        </p:nvSpPr>
        <p:spPr>
          <a:xfrm>
            <a:off x="1768928" y="2242457"/>
            <a:ext cx="3731849" cy="237308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4000"/>
              <a:buFont typeface="Times New Roman"/>
              <a:buNone/>
              <a:defRPr sz="4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
        <p:nvSpPr>
          <p:cNvPr id="33" name="Google Shape;33;p18"/>
          <p:cNvSpPr txBox="1"/>
          <p:nvPr>
            <p:ph idx="1" type="body"/>
          </p:nvPr>
        </p:nvSpPr>
        <p:spPr>
          <a:xfrm>
            <a:off x="6735763" y="712788"/>
            <a:ext cx="4618037" cy="5432425"/>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800"/>
              <a:buNone/>
              <a:defRPr sz="1800"/>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type="obj">
  <p:cSld name="OBJECT">
    <p:spTree>
      <p:nvGrpSpPr>
        <p:cNvPr id="34" name="Shape 34"/>
        <p:cNvGrpSpPr/>
        <p:nvPr/>
      </p:nvGrpSpPr>
      <p:grpSpPr>
        <a:xfrm>
          <a:off x="0" y="0"/>
          <a:ext cx="0" cy="0"/>
          <a:chOff x="0" y="0"/>
          <a:chExt cx="0" cy="0"/>
        </a:xfrm>
      </p:grpSpPr>
      <p:sp>
        <p:nvSpPr>
          <p:cNvPr descr="Tag=AccentColor&#10;Flavor=Light&#10;Target=Fill" id="35" name="Google Shape;35;p19"/>
          <p:cNvSpPr/>
          <p:nvPr/>
        </p:nvSpPr>
        <p:spPr>
          <a:xfrm flipH="1">
            <a:off x="1" y="315111"/>
            <a:ext cx="3021543" cy="1435442"/>
          </a:xfrm>
          <a:custGeom>
            <a:rect b="b" l="l" r="r" t="t"/>
            <a:pathLst>
              <a:path extrusionOk="0" h="1435442" w="3021543">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36" name="Google Shape;36;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9"/>
          <p:cNvSpPr txBox="1"/>
          <p:nvPr>
            <p:ph idx="1" type="body"/>
          </p:nvPr>
        </p:nvSpPr>
        <p:spPr>
          <a:xfrm>
            <a:off x="838200" y="2011680"/>
            <a:ext cx="10515600" cy="416052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Clr>
                <a:schemeClr val="dk1"/>
              </a:buClr>
              <a:buSzPts val="1800"/>
              <a:buChar char="•"/>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główek sekcji" type="secHead">
  <p:cSld name="SECTION_HEADER">
    <p:spTree>
      <p:nvGrpSpPr>
        <p:cNvPr id="41" name="Shape 41"/>
        <p:cNvGrpSpPr/>
        <p:nvPr/>
      </p:nvGrpSpPr>
      <p:grpSpPr>
        <a:xfrm>
          <a:off x="0" y="0"/>
          <a:ext cx="0" cy="0"/>
          <a:chOff x="0" y="0"/>
          <a:chExt cx="0" cy="0"/>
        </a:xfrm>
      </p:grpSpPr>
      <p:sp>
        <p:nvSpPr>
          <p:cNvPr descr="Tag=AccentColor&#10;Flavor=Light&#10;Target=Fill" id="42" name="Google Shape;42;p20"/>
          <p:cNvSpPr/>
          <p:nvPr/>
        </p:nvSpPr>
        <p:spPr>
          <a:xfrm>
            <a:off x="7209816" y="0"/>
            <a:ext cx="4143984" cy="5747660"/>
          </a:xfrm>
          <a:custGeom>
            <a:rect b="b" l="l" r="r" t="t"/>
            <a:pathLst>
              <a:path extrusionOk="0" h="5956080" w="384375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43" name="Google Shape;43;p20"/>
          <p:cNvSpPr txBox="1"/>
          <p:nvPr>
            <p:ph type="title"/>
          </p:nvPr>
        </p:nvSpPr>
        <p:spPr>
          <a:xfrm>
            <a:off x="831850" y="1078991"/>
            <a:ext cx="5266944" cy="313639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Times New Roma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0"/>
          <p:cNvSpPr txBox="1"/>
          <p:nvPr>
            <p:ph idx="1" type="body"/>
          </p:nvPr>
        </p:nvSpPr>
        <p:spPr>
          <a:xfrm>
            <a:off x="831850" y="4279392"/>
            <a:ext cx="5266944"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400"/>
              <a:buNone/>
              <a:defRPr sz="2400" cap="none">
                <a:solidFill>
                  <a:schemeClr val="dk1"/>
                </a:solidFill>
              </a:defRPr>
            </a:lvl1pPr>
            <a:lvl2pPr indent="-228600" lvl="1" marL="914400" algn="l">
              <a:lnSpc>
                <a:spcPct val="100000"/>
              </a:lnSpc>
              <a:spcBef>
                <a:spcPts val="500"/>
              </a:spcBef>
              <a:spcAft>
                <a:spcPts val="0"/>
              </a:spcAft>
              <a:buClr>
                <a:srgbClr val="888888"/>
              </a:buClr>
              <a:buSzPts val="2000"/>
              <a:buNone/>
              <a:defRPr sz="2000">
                <a:solidFill>
                  <a:srgbClr val="888888"/>
                </a:solidFill>
              </a:defRPr>
            </a:lvl2pPr>
            <a:lvl3pPr indent="-228600" lvl="2" marL="1371600" algn="l">
              <a:lnSpc>
                <a:spcPct val="100000"/>
              </a:lnSpc>
              <a:spcBef>
                <a:spcPts val="500"/>
              </a:spcBef>
              <a:spcAft>
                <a:spcPts val="0"/>
              </a:spcAft>
              <a:buClr>
                <a:srgbClr val="888888"/>
              </a:buClr>
              <a:buSzPts val="1800"/>
              <a:buNone/>
              <a:defRPr sz="1800">
                <a:solidFill>
                  <a:srgbClr val="888888"/>
                </a:solidFill>
              </a:defRPr>
            </a:lvl3pPr>
            <a:lvl4pPr indent="-228600" lvl="3" marL="1828800" algn="l">
              <a:lnSpc>
                <a:spcPct val="100000"/>
              </a:lnSpc>
              <a:spcBef>
                <a:spcPts val="500"/>
              </a:spcBef>
              <a:spcAft>
                <a:spcPts val="0"/>
              </a:spcAft>
              <a:buClr>
                <a:srgbClr val="888888"/>
              </a:buClr>
              <a:buSzPts val="1600"/>
              <a:buNone/>
              <a:defRPr sz="1600">
                <a:solidFill>
                  <a:srgbClr val="888888"/>
                </a:solidFill>
              </a:defRPr>
            </a:lvl4pPr>
            <a:lvl5pPr indent="-228600" lvl="4" marL="2286000" algn="l">
              <a:lnSpc>
                <a:spcPct val="10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5" name="Google Shape;4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 4 obrazy">
  <p:cSld name="Tytuł i zawartość — 4 obrazy">
    <p:spTree>
      <p:nvGrpSpPr>
        <p:cNvPr id="48" name="Shape 48"/>
        <p:cNvGrpSpPr/>
        <p:nvPr/>
      </p:nvGrpSpPr>
      <p:grpSpPr>
        <a:xfrm>
          <a:off x="0" y="0"/>
          <a:ext cx="0" cy="0"/>
          <a:chOff x="0" y="0"/>
          <a:chExt cx="0" cy="0"/>
        </a:xfrm>
      </p:grpSpPr>
      <p:sp>
        <p:nvSpPr>
          <p:cNvPr id="49" name="Google Shape;49;p21"/>
          <p:cNvSpPr/>
          <p:nvPr>
            <p:ph idx="2" type="pic"/>
          </p:nvPr>
        </p:nvSpPr>
        <p:spPr>
          <a:xfrm>
            <a:off x="4726728" y="3802958"/>
            <a:ext cx="4228282" cy="3055043"/>
          </a:xfrm>
          <a:prstGeom prst="rect">
            <a:avLst/>
          </a:prstGeom>
          <a:noFill/>
          <a:ln>
            <a:noFill/>
          </a:ln>
        </p:spPr>
      </p:sp>
      <p:sp>
        <p:nvSpPr>
          <p:cNvPr id="50" name="Google Shape;50;p21"/>
          <p:cNvSpPr/>
          <p:nvPr>
            <p:ph idx="3" type="pic"/>
          </p:nvPr>
        </p:nvSpPr>
        <p:spPr>
          <a:xfrm>
            <a:off x="4726375" y="0"/>
            <a:ext cx="4228635" cy="3694372"/>
          </a:xfrm>
          <a:prstGeom prst="rect">
            <a:avLst/>
          </a:prstGeom>
          <a:noFill/>
          <a:ln>
            <a:noFill/>
          </a:ln>
        </p:spPr>
      </p:sp>
      <p:sp>
        <p:nvSpPr>
          <p:cNvPr id="51" name="Google Shape;51;p21"/>
          <p:cNvSpPr txBox="1"/>
          <p:nvPr>
            <p:ph type="title"/>
          </p:nvPr>
        </p:nvSpPr>
        <p:spPr>
          <a:xfrm>
            <a:off x="838200" y="365125"/>
            <a:ext cx="3200400" cy="21034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21"/>
          <p:cNvSpPr txBox="1"/>
          <p:nvPr>
            <p:ph idx="1" type="body"/>
          </p:nvPr>
        </p:nvSpPr>
        <p:spPr>
          <a:xfrm>
            <a:off x="838200" y="2643186"/>
            <a:ext cx="3816096" cy="35290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000"/>
              <a:buNone/>
              <a:defRPr sz="2000"/>
            </a:lvl1pPr>
            <a:lvl2pPr indent="-381000" lvl="1" marL="914400" algn="l">
              <a:lnSpc>
                <a:spcPct val="100000"/>
              </a:lnSpc>
              <a:spcBef>
                <a:spcPts val="500"/>
              </a:spcBef>
              <a:spcAft>
                <a:spcPts val="0"/>
              </a:spcAft>
              <a:buClr>
                <a:schemeClr val="dk1"/>
              </a:buClr>
              <a:buSzPts val="2400"/>
              <a:buChar char="•"/>
              <a:defRPr/>
            </a:lvl2pPr>
            <a:lvl3pPr indent="-355600" lvl="2" marL="1371600" algn="l">
              <a:lnSpc>
                <a:spcPct val="100000"/>
              </a:lnSpc>
              <a:spcBef>
                <a:spcPts val="500"/>
              </a:spcBef>
              <a:spcAft>
                <a:spcPts val="0"/>
              </a:spcAft>
              <a:buClr>
                <a:schemeClr val="dk1"/>
              </a:buClr>
              <a:buSzPts val="20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21"/>
          <p:cNvSpPr txBox="1"/>
          <p:nvPr>
            <p:ph idx="11" type="ftr"/>
          </p:nvPr>
        </p:nvSpPr>
        <p:spPr>
          <a:xfrm>
            <a:off x="838200" y="6356350"/>
            <a:ext cx="411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1"/>
          <p:cNvSpPr/>
          <p:nvPr>
            <p:ph idx="4" type="pic"/>
          </p:nvPr>
        </p:nvSpPr>
        <p:spPr>
          <a:xfrm>
            <a:off x="9082087" y="0"/>
            <a:ext cx="3109415" cy="3694372"/>
          </a:xfrm>
          <a:prstGeom prst="rect">
            <a:avLst/>
          </a:prstGeom>
          <a:noFill/>
          <a:ln>
            <a:noFill/>
          </a:ln>
        </p:spPr>
      </p:sp>
      <p:sp>
        <p:nvSpPr>
          <p:cNvPr id="55" name="Google Shape;55;p21"/>
          <p:cNvSpPr/>
          <p:nvPr>
            <p:ph idx="5" type="pic"/>
          </p:nvPr>
        </p:nvSpPr>
        <p:spPr>
          <a:xfrm>
            <a:off x="9081588" y="3802957"/>
            <a:ext cx="3109415" cy="3055044"/>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 2 obrazy">
  <p:cSld name="Tytuł — 2 obrazy">
    <p:spTree>
      <p:nvGrpSpPr>
        <p:cNvPr id="56" name="Shape 56"/>
        <p:cNvGrpSpPr/>
        <p:nvPr/>
      </p:nvGrpSpPr>
      <p:grpSpPr>
        <a:xfrm>
          <a:off x="0" y="0"/>
          <a:ext cx="0" cy="0"/>
          <a:chOff x="0" y="0"/>
          <a:chExt cx="0" cy="0"/>
        </a:xfrm>
      </p:grpSpPr>
      <p:sp>
        <p:nvSpPr>
          <p:cNvPr id="57" name="Google Shape;57;p22"/>
          <p:cNvSpPr/>
          <p:nvPr>
            <p:ph idx="2" type="pic"/>
          </p:nvPr>
        </p:nvSpPr>
        <p:spPr>
          <a:xfrm>
            <a:off x="-9153" y="0"/>
            <a:ext cx="6105136" cy="6240787"/>
          </a:xfrm>
          <a:prstGeom prst="rect">
            <a:avLst/>
          </a:prstGeom>
          <a:noFill/>
          <a:ln>
            <a:noFill/>
          </a:ln>
        </p:spPr>
      </p:sp>
      <p:sp>
        <p:nvSpPr>
          <p:cNvPr id="58" name="Google Shape;58;p22"/>
          <p:cNvSpPr/>
          <p:nvPr>
            <p:ph idx="3" type="pic"/>
          </p:nvPr>
        </p:nvSpPr>
        <p:spPr>
          <a:xfrm>
            <a:off x="6355502" y="211465"/>
            <a:ext cx="4941484" cy="3877363"/>
          </a:xfrm>
          <a:prstGeom prst="rect">
            <a:avLst/>
          </a:prstGeom>
          <a:noFill/>
          <a:ln>
            <a:noFill/>
          </a:ln>
        </p:spPr>
      </p:sp>
      <p:sp>
        <p:nvSpPr>
          <p:cNvPr id="59" name="Google Shape;59;p22"/>
          <p:cNvSpPr txBox="1"/>
          <p:nvPr>
            <p:ph type="title"/>
          </p:nvPr>
        </p:nvSpPr>
        <p:spPr>
          <a:xfrm>
            <a:off x="5248656" y="4224528"/>
            <a:ext cx="6108192" cy="1463040"/>
          </a:xfrm>
          <a:prstGeom prst="rect">
            <a:avLst/>
          </a:prstGeom>
          <a:noFill/>
          <a:ln>
            <a:noFill/>
          </a:ln>
        </p:spPr>
        <p:txBody>
          <a:bodyPr anchorCtr="0" anchor="b" bIns="45700" lIns="91425" spcFirstLastPara="1" rIns="91425" wrap="square" tIns="45700">
            <a:normAutofit/>
          </a:bodyPr>
          <a:lstStyle>
            <a:lvl1pPr lvl="0" algn="r">
              <a:lnSpc>
                <a:spcPct val="90000"/>
              </a:lnSpc>
              <a:spcBef>
                <a:spcPts val="0"/>
              </a:spcBef>
              <a:spcAft>
                <a:spcPts val="0"/>
              </a:spcAft>
              <a:buClr>
                <a:schemeClr val="dk1"/>
              </a:buClr>
              <a:buSzPts val="4800"/>
              <a:buFont typeface="Times New Roma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2"/>
          <p:cNvSpPr txBox="1"/>
          <p:nvPr>
            <p:ph idx="1" type="subTitle"/>
          </p:nvPr>
        </p:nvSpPr>
        <p:spPr>
          <a:xfrm>
            <a:off x="5065776" y="5724144"/>
            <a:ext cx="6291072" cy="649224"/>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Clr>
                <a:schemeClr val="dk1"/>
              </a:buClr>
              <a:buSzPts val="2400"/>
              <a:buNone/>
              <a:defRPr sz="2400" cap="none"/>
            </a:lvl1pPr>
            <a:lvl2pPr lvl="1" algn="ctr">
              <a:lnSpc>
                <a:spcPct val="100000"/>
              </a:lnSpc>
              <a:spcBef>
                <a:spcPts val="500"/>
              </a:spcBef>
              <a:spcAft>
                <a:spcPts val="0"/>
              </a:spcAft>
              <a:buClr>
                <a:schemeClr val="dk1"/>
              </a:buClr>
              <a:buSzPts val="2000"/>
              <a:buNone/>
              <a:defRPr sz="2000"/>
            </a:lvl2pPr>
            <a:lvl3pPr lvl="2" algn="ctr">
              <a:lnSpc>
                <a:spcPct val="100000"/>
              </a:lnSpc>
              <a:spcBef>
                <a:spcPts val="500"/>
              </a:spcBef>
              <a:spcAft>
                <a:spcPts val="0"/>
              </a:spcAft>
              <a:buClr>
                <a:schemeClr val="dk1"/>
              </a:buClr>
              <a:buSzPts val="1800"/>
              <a:buNone/>
              <a:defRPr sz="1800"/>
            </a:lvl3pPr>
            <a:lvl4pPr lvl="3" algn="ctr">
              <a:lnSpc>
                <a:spcPct val="100000"/>
              </a:lnSpc>
              <a:spcBef>
                <a:spcPts val="500"/>
              </a:spcBef>
              <a:spcAft>
                <a:spcPts val="0"/>
              </a:spcAft>
              <a:buClr>
                <a:schemeClr val="dk1"/>
              </a:buClr>
              <a:buSzPts val="1600"/>
              <a:buNone/>
              <a:defRPr sz="1600"/>
            </a:lvl4pPr>
            <a:lvl5pPr lvl="4" algn="ctr">
              <a:lnSpc>
                <a:spcPct val="10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ytat">
  <p:cSld name="Cytat">
    <p:spTree>
      <p:nvGrpSpPr>
        <p:cNvPr id="61" name="Shape 61"/>
        <p:cNvGrpSpPr/>
        <p:nvPr/>
      </p:nvGrpSpPr>
      <p:grpSpPr>
        <a:xfrm>
          <a:off x="0" y="0"/>
          <a:ext cx="0" cy="0"/>
          <a:chOff x="0" y="0"/>
          <a:chExt cx="0" cy="0"/>
        </a:xfrm>
      </p:grpSpPr>
      <p:sp>
        <p:nvSpPr>
          <p:cNvPr descr="Tag=AccentColor&#10;Flavor=Light&#10;Target=Fill" id="62" name="Google Shape;62;p23"/>
          <p:cNvSpPr/>
          <p:nvPr/>
        </p:nvSpPr>
        <p:spPr>
          <a:xfrm flipH="1">
            <a:off x="1969639" y="181596"/>
            <a:ext cx="8252722" cy="6022258"/>
          </a:xfrm>
          <a:custGeom>
            <a:rect b="b" l="l" r="r" t="t"/>
            <a:pathLst>
              <a:path extrusionOk="0" h="5025119" w="6886274">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63" name="Google Shape;63;p23"/>
          <p:cNvSpPr txBox="1"/>
          <p:nvPr>
            <p:ph type="title"/>
          </p:nvPr>
        </p:nvSpPr>
        <p:spPr>
          <a:xfrm>
            <a:off x="3328416" y="2002536"/>
            <a:ext cx="5541264" cy="214884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3600"/>
              <a:buFont typeface="Century Gothic"/>
              <a:buNone/>
              <a:defRPr sz="3600">
                <a:solidFill>
                  <a:schemeClr val="lt1"/>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
        <p:nvSpPr>
          <p:cNvPr id="67" name="Google Shape;67;p23"/>
          <p:cNvSpPr txBox="1"/>
          <p:nvPr>
            <p:ph idx="1" type="body"/>
          </p:nvPr>
        </p:nvSpPr>
        <p:spPr>
          <a:xfrm>
            <a:off x="3877056" y="4297680"/>
            <a:ext cx="4434840" cy="1188720"/>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1000"/>
              </a:spcBef>
              <a:spcAft>
                <a:spcPts val="0"/>
              </a:spcAft>
              <a:buClr>
                <a:schemeClr val="lt1"/>
              </a:buClr>
              <a:buSzPts val="2400"/>
              <a:buNone/>
              <a:defRPr sz="2400">
                <a:solidFill>
                  <a:schemeClr val="lt1"/>
                </a:solidFill>
                <a:latin typeface="Times New Roman"/>
                <a:ea typeface="Times New Roman"/>
                <a:cs typeface="Times New Roman"/>
                <a:sym typeface="Times New Roman"/>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espół">
  <p:cSld name="Zespół">
    <p:spTree>
      <p:nvGrpSpPr>
        <p:cNvPr id="68" name="Shape 68"/>
        <p:cNvGrpSpPr/>
        <p:nvPr/>
      </p:nvGrpSpPr>
      <p:grpSpPr>
        <a:xfrm>
          <a:off x="0" y="0"/>
          <a:ext cx="0" cy="0"/>
          <a:chOff x="0" y="0"/>
          <a:chExt cx="0" cy="0"/>
        </a:xfrm>
      </p:grpSpPr>
      <p:sp>
        <p:nvSpPr>
          <p:cNvPr id="69" name="Google Shape;69;p24"/>
          <p:cNvSpPr/>
          <p:nvPr>
            <p:ph idx="2" type="pic"/>
          </p:nvPr>
        </p:nvSpPr>
        <p:spPr>
          <a:xfrm>
            <a:off x="328398" y="2204789"/>
            <a:ext cx="2053232" cy="1662194"/>
          </a:xfrm>
          <a:prstGeom prst="rect">
            <a:avLst/>
          </a:prstGeom>
          <a:noFill/>
          <a:ln>
            <a:noFill/>
          </a:ln>
        </p:spPr>
      </p:sp>
      <p:sp>
        <p:nvSpPr>
          <p:cNvPr id="70" name="Google Shape;70;p24"/>
          <p:cNvSpPr/>
          <p:nvPr>
            <p:ph idx="3" type="pic"/>
          </p:nvPr>
        </p:nvSpPr>
        <p:spPr>
          <a:xfrm>
            <a:off x="2698894" y="2211836"/>
            <a:ext cx="2053231" cy="1662194"/>
          </a:xfrm>
          <a:prstGeom prst="rect">
            <a:avLst/>
          </a:prstGeom>
          <a:noFill/>
          <a:ln>
            <a:noFill/>
          </a:ln>
        </p:spPr>
      </p:sp>
      <p:sp>
        <p:nvSpPr>
          <p:cNvPr id="71" name="Google Shape;71;p24"/>
          <p:cNvSpPr/>
          <p:nvPr>
            <p:ph idx="4" type="pic"/>
          </p:nvPr>
        </p:nvSpPr>
        <p:spPr>
          <a:xfrm>
            <a:off x="5069387" y="2139888"/>
            <a:ext cx="2053231" cy="1662194"/>
          </a:xfrm>
          <a:prstGeom prst="rect">
            <a:avLst/>
          </a:prstGeom>
          <a:noFill/>
          <a:ln>
            <a:noFill/>
          </a:ln>
        </p:spPr>
      </p:sp>
      <p:sp>
        <p:nvSpPr>
          <p:cNvPr id="72" name="Google Shape;72;p24"/>
          <p:cNvSpPr/>
          <p:nvPr>
            <p:ph idx="5" type="pic"/>
          </p:nvPr>
        </p:nvSpPr>
        <p:spPr>
          <a:xfrm>
            <a:off x="7439880" y="2176535"/>
            <a:ext cx="2053231" cy="1662194"/>
          </a:xfrm>
          <a:prstGeom prst="rect">
            <a:avLst/>
          </a:prstGeom>
          <a:noFill/>
          <a:ln>
            <a:noFill/>
          </a:ln>
        </p:spPr>
      </p:sp>
      <p:sp>
        <p:nvSpPr>
          <p:cNvPr id="73" name="Google Shape;73;p24"/>
          <p:cNvSpPr/>
          <p:nvPr>
            <p:ph idx="6" type="pic"/>
          </p:nvPr>
        </p:nvSpPr>
        <p:spPr>
          <a:xfrm>
            <a:off x="9810369" y="2139888"/>
            <a:ext cx="2053232" cy="1662194"/>
          </a:xfrm>
          <a:prstGeom prst="rect">
            <a:avLst/>
          </a:prstGeom>
          <a:noFill/>
          <a:ln>
            <a:noFill/>
          </a:ln>
        </p:spPr>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
        <p:nvSpPr>
          <p:cNvPr id="77" name="Google Shape;77;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dk1"/>
              </a:buClr>
              <a:buSzPts val="4400"/>
              <a:buFont typeface="Times New Roma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24"/>
          <p:cNvSpPr txBox="1"/>
          <p:nvPr>
            <p:ph idx="1" type="body"/>
          </p:nvPr>
        </p:nvSpPr>
        <p:spPr>
          <a:xfrm>
            <a:off x="329184" y="4242815"/>
            <a:ext cx="2057400" cy="73152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Times New Roman"/>
                <a:ea typeface="Times New Roman"/>
                <a:cs typeface="Times New Roman"/>
                <a:sym typeface="Times New Roman"/>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24"/>
          <p:cNvSpPr txBox="1"/>
          <p:nvPr>
            <p:ph idx="7" type="body"/>
          </p:nvPr>
        </p:nvSpPr>
        <p:spPr>
          <a:xfrm>
            <a:off x="329184" y="4782312"/>
            <a:ext cx="2057400" cy="644525"/>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Century Gothic"/>
                <a:ea typeface="Century Gothic"/>
                <a:cs typeface="Century Gothic"/>
                <a:sym typeface="Century Gothic"/>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24"/>
          <p:cNvSpPr txBox="1"/>
          <p:nvPr>
            <p:ph idx="8" type="body"/>
          </p:nvPr>
        </p:nvSpPr>
        <p:spPr>
          <a:xfrm>
            <a:off x="9810369" y="4242815"/>
            <a:ext cx="2057400" cy="73152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Times New Roman"/>
                <a:ea typeface="Times New Roman"/>
                <a:cs typeface="Times New Roman"/>
                <a:sym typeface="Times New Roman"/>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4"/>
          <p:cNvSpPr txBox="1"/>
          <p:nvPr>
            <p:ph idx="9" type="body"/>
          </p:nvPr>
        </p:nvSpPr>
        <p:spPr>
          <a:xfrm>
            <a:off x="9810369" y="4782312"/>
            <a:ext cx="2057400" cy="644525"/>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Century Gothic"/>
                <a:ea typeface="Century Gothic"/>
                <a:cs typeface="Century Gothic"/>
                <a:sym typeface="Century Gothic"/>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24"/>
          <p:cNvSpPr txBox="1"/>
          <p:nvPr>
            <p:ph idx="13" type="body"/>
          </p:nvPr>
        </p:nvSpPr>
        <p:spPr>
          <a:xfrm>
            <a:off x="7439880" y="4242815"/>
            <a:ext cx="2057400" cy="73152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Times New Roman"/>
                <a:ea typeface="Times New Roman"/>
                <a:cs typeface="Times New Roman"/>
                <a:sym typeface="Times New Roman"/>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4"/>
          <p:cNvSpPr txBox="1"/>
          <p:nvPr>
            <p:ph idx="14" type="body"/>
          </p:nvPr>
        </p:nvSpPr>
        <p:spPr>
          <a:xfrm>
            <a:off x="7439880" y="4782312"/>
            <a:ext cx="2057400" cy="644525"/>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Century Gothic"/>
                <a:ea typeface="Century Gothic"/>
                <a:cs typeface="Century Gothic"/>
                <a:sym typeface="Century Gothic"/>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24"/>
          <p:cNvSpPr txBox="1"/>
          <p:nvPr>
            <p:ph idx="15" type="body"/>
          </p:nvPr>
        </p:nvSpPr>
        <p:spPr>
          <a:xfrm>
            <a:off x="5065218" y="4242815"/>
            <a:ext cx="2057400" cy="73152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Times New Roman"/>
                <a:ea typeface="Times New Roman"/>
                <a:cs typeface="Times New Roman"/>
                <a:sym typeface="Times New Roman"/>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5" name="Google Shape;85;p24"/>
          <p:cNvSpPr txBox="1"/>
          <p:nvPr>
            <p:ph idx="16" type="body"/>
          </p:nvPr>
        </p:nvSpPr>
        <p:spPr>
          <a:xfrm>
            <a:off x="5065218" y="4782312"/>
            <a:ext cx="2057400" cy="644525"/>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Century Gothic"/>
                <a:ea typeface="Century Gothic"/>
                <a:cs typeface="Century Gothic"/>
                <a:sym typeface="Century Gothic"/>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4"/>
          <p:cNvSpPr txBox="1"/>
          <p:nvPr>
            <p:ph idx="17" type="body"/>
          </p:nvPr>
        </p:nvSpPr>
        <p:spPr>
          <a:xfrm>
            <a:off x="2703846" y="4242815"/>
            <a:ext cx="2057400" cy="73152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Times New Roman"/>
                <a:ea typeface="Times New Roman"/>
                <a:cs typeface="Times New Roman"/>
                <a:sym typeface="Times New Roman"/>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4"/>
          <p:cNvSpPr txBox="1"/>
          <p:nvPr>
            <p:ph idx="18" type="body"/>
          </p:nvPr>
        </p:nvSpPr>
        <p:spPr>
          <a:xfrm>
            <a:off x="2703846" y="4782312"/>
            <a:ext cx="2057400" cy="644525"/>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1000"/>
              </a:spcBef>
              <a:spcAft>
                <a:spcPts val="0"/>
              </a:spcAft>
              <a:buClr>
                <a:schemeClr val="dk1"/>
              </a:buClr>
              <a:buSzPts val="2000"/>
              <a:buNone/>
              <a:defRPr b="0" sz="2000">
                <a:latin typeface="Century Gothic"/>
                <a:ea typeface="Century Gothic"/>
                <a:cs typeface="Century Gothic"/>
                <a:sym typeface="Century Gothic"/>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Times New Roman"/>
              <a:buNone/>
              <a:defRPr b="1" i="1" sz="44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100000"/>
              </a:lnSpc>
              <a:spcBef>
                <a:spcPts val="1000"/>
              </a:spcBef>
              <a:spcAft>
                <a:spcPts val="0"/>
              </a:spcAft>
              <a:buClr>
                <a:schemeClr val="dk1"/>
              </a:buClr>
              <a:buSzPts val="2800"/>
              <a:buFont typeface="Arial"/>
              <a:buChar char="•"/>
              <a:defRPr b="0" i="0" sz="2800" u="none" cap="none" strike="noStrike">
                <a:solidFill>
                  <a:schemeClr val="dk1"/>
                </a:solidFill>
                <a:latin typeface="Century Gothic"/>
                <a:ea typeface="Century Gothic"/>
                <a:cs typeface="Century Gothic"/>
                <a:sym typeface="Century Gothic"/>
              </a:defRPr>
            </a:lvl1pPr>
            <a:lvl2pPr indent="-381000" lvl="1" marL="914400" marR="0" rtl="0" algn="l">
              <a:lnSpc>
                <a:spcPct val="100000"/>
              </a:lnSpc>
              <a:spcBef>
                <a:spcPts val="500"/>
              </a:spcBef>
              <a:spcAft>
                <a:spcPts val="0"/>
              </a:spcAft>
              <a:buClr>
                <a:schemeClr val="dk1"/>
              </a:buClr>
              <a:buSzPts val="2400"/>
              <a:buFont typeface="Arial"/>
              <a:buChar char="•"/>
              <a:defRPr b="0" i="0" sz="2400" u="none" cap="none" strike="noStrike">
                <a:solidFill>
                  <a:schemeClr val="dk1"/>
                </a:solidFill>
                <a:latin typeface="Century Gothic"/>
                <a:ea typeface="Century Gothic"/>
                <a:cs typeface="Century Gothic"/>
                <a:sym typeface="Century Gothic"/>
              </a:defRPr>
            </a:lvl2pPr>
            <a:lvl3pPr indent="-355600" lvl="2" marL="1371600" marR="0" rtl="0" algn="l">
              <a:lnSpc>
                <a:spcPct val="100000"/>
              </a:lnSpc>
              <a:spcBef>
                <a:spcPts val="5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3pPr>
            <a:lvl4pPr indent="-342900" lvl="3" marL="1828800" marR="0" rtl="0" algn="l">
              <a:lnSpc>
                <a:spcPct val="10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4pPr>
            <a:lvl5pPr indent="-342900" lvl="4" marL="2286000" marR="0" rtl="0" algn="l">
              <a:lnSpc>
                <a:spcPct val="10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entury Gothic"/>
                <a:ea typeface="Century Gothic"/>
                <a:cs typeface="Century Gothic"/>
                <a:sym typeface="Century Gothic"/>
              </a:defRPr>
            </a:lvl1pPr>
            <a:lvl2pPr indent="0" lvl="1" marL="0" marR="0" rtl="0" algn="r">
              <a:spcBef>
                <a:spcPts val="0"/>
              </a:spcBef>
              <a:buNone/>
              <a:defRPr b="0" i="0" sz="1200" u="none" cap="none" strike="noStrike">
                <a:solidFill>
                  <a:srgbClr val="888888"/>
                </a:solidFill>
                <a:latin typeface="Century Gothic"/>
                <a:ea typeface="Century Gothic"/>
                <a:cs typeface="Century Gothic"/>
                <a:sym typeface="Century Gothic"/>
              </a:defRPr>
            </a:lvl2pPr>
            <a:lvl3pPr indent="0" lvl="2" marL="0" marR="0" rtl="0" algn="r">
              <a:spcBef>
                <a:spcPts val="0"/>
              </a:spcBef>
              <a:buNone/>
              <a:defRPr b="0" i="0" sz="1200" u="none" cap="none" strike="noStrike">
                <a:solidFill>
                  <a:srgbClr val="888888"/>
                </a:solidFill>
                <a:latin typeface="Century Gothic"/>
                <a:ea typeface="Century Gothic"/>
                <a:cs typeface="Century Gothic"/>
                <a:sym typeface="Century Gothic"/>
              </a:defRPr>
            </a:lvl3pPr>
            <a:lvl4pPr indent="0" lvl="3" marL="0" marR="0" rtl="0" algn="r">
              <a:spcBef>
                <a:spcPts val="0"/>
              </a:spcBef>
              <a:buNone/>
              <a:defRPr b="0" i="0" sz="1200" u="none" cap="none" strike="noStrike">
                <a:solidFill>
                  <a:srgbClr val="888888"/>
                </a:solidFill>
                <a:latin typeface="Century Gothic"/>
                <a:ea typeface="Century Gothic"/>
                <a:cs typeface="Century Gothic"/>
                <a:sym typeface="Century Gothic"/>
              </a:defRPr>
            </a:lvl4pPr>
            <a:lvl5pPr indent="0" lvl="4" marL="0" marR="0" rtl="0" algn="r">
              <a:spcBef>
                <a:spcPts val="0"/>
              </a:spcBef>
              <a:buNone/>
              <a:defRPr b="0" i="0" sz="1200" u="none" cap="none" strike="noStrike">
                <a:solidFill>
                  <a:srgbClr val="888888"/>
                </a:solidFill>
                <a:latin typeface="Century Gothic"/>
                <a:ea typeface="Century Gothic"/>
                <a:cs typeface="Century Gothic"/>
                <a:sym typeface="Century Gothic"/>
              </a:defRPr>
            </a:lvl5pPr>
            <a:lvl6pPr indent="0" lvl="5" marL="0" marR="0" rtl="0" algn="r">
              <a:spcBef>
                <a:spcPts val="0"/>
              </a:spcBef>
              <a:buNone/>
              <a:defRPr b="0" i="0" sz="1200" u="none" cap="none" strike="noStrike">
                <a:solidFill>
                  <a:srgbClr val="888888"/>
                </a:solidFill>
                <a:latin typeface="Century Gothic"/>
                <a:ea typeface="Century Gothic"/>
                <a:cs typeface="Century Gothic"/>
                <a:sym typeface="Century Gothic"/>
              </a:defRPr>
            </a:lvl6pPr>
            <a:lvl7pPr indent="0" lvl="6" marL="0" marR="0" rtl="0" algn="r">
              <a:spcBef>
                <a:spcPts val="0"/>
              </a:spcBef>
              <a:buNone/>
              <a:defRPr b="0" i="0" sz="1200" u="none" cap="none" strike="noStrike">
                <a:solidFill>
                  <a:srgbClr val="888888"/>
                </a:solidFill>
                <a:latin typeface="Century Gothic"/>
                <a:ea typeface="Century Gothic"/>
                <a:cs typeface="Century Gothic"/>
                <a:sym typeface="Century Gothic"/>
              </a:defRPr>
            </a:lvl7pPr>
            <a:lvl8pPr indent="0" lvl="7" marL="0" marR="0" rtl="0" algn="r">
              <a:spcBef>
                <a:spcPts val="0"/>
              </a:spcBef>
              <a:buNone/>
              <a:defRPr b="0" i="0" sz="1200" u="none" cap="none" strike="noStrike">
                <a:solidFill>
                  <a:srgbClr val="888888"/>
                </a:solidFill>
                <a:latin typeface="Century Gothic"/>
                <a:ea typeface="Century Gothic"/>
                <a:cs typeface="Century Gothic"/>
                <a:sym typeface="Century Gothic"/>
              </a:defRPr>
            </a:lvl8pPr>
            <a:lvl9pPr indent="0" lvl="8" marL="0" marR="0" rtl="0" algn="r">
              <a:spcBef>
                <a:spcPts val="0"/>
              </a:spcBef>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pl-P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
          <p:cNvSpPr txBox="1"/>
          <p:nvPr>
            <p:ph type="ctrTitle"/>
          </p:nvPr>
        </p:nvSpPr>
        <p:spPr>
          <a:xfrm>
            <a:off x="932688" y="1673352"/>
            <a:ext cx="5596128" cy="3511296"/>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lt1"/>
              </a:buClr>
              <a:buSzPts val="4800"/>
              <a:buFont typeface="Times New Roman"/>
              <a:buNone/>
            </a:pPr>
            <a:r>
              <a:rPr lang="pl-PL"/>
              <a:t>Directive 2016/343/EU</a:t>
            </a:r>
            <a:endParaRPr/>
          </a:p>
        </p:txBody>
      </p:sp>
      <p:sp>
        <p:nvSpPr>
          <p:cNvPr id="150" name="Google Shape;150;p1"/>
          <p:cNvSpPr txBox="1"/>
          <p:nvPr>
            <p:ph idx="1" type="subTitle"/>
          </p:nvPr>
        </p:nvSpPr>
        <p:spPr>
          <a:xfrm>
            <a:off x="8110728" y="1674546"/>
            <a:ext cx="3401568" cy="3508908"/>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2800"/>
              <a:buNone/>
            </a:pPr>
            <a:r>
              <a:rPr lang="pl-PL"/>
              <a:t>DOROTA CZERWIŃSKA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Times New Roman"/>
              <a:buNone/>
            </a:pPr>
            <a:r>
              <a:rPr lang="pl-PL"/>
              <a:t>CJ EU’s answer: No.</a:t>
            </a:r>
            <a:endParaRPr/>
          </a:p>
        </p:txBody>
      </p:sp>
      <p:sp>
        <p:nvSpPr>
          <p:cNvPr id="215" name="Google Shape;215;p10"/>
          <p:cNvSpPr txBox="1"/>
          <p:nvPr>
            <p:ph idx="1" type="body"/>
          </p:nvPr>
        </p:nvSpPr>
        <p:spPr>
          <a:xfrm>
            <a:off x="838200" y="2011680"/>
            <a:ext cx="10515600" cy="4160520"/>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Clr>
                <a:schemeClr val="dk1"/>
              </a:buClr>
              <a:buSzPts val="2800"/>
              <a:buChar char="•"/>
            </a:pPr>
            <a:r>
              <a:rPr lang="pl-PL"/>
              <a:t>It is not regulated at all by the Directive which does not refer to the defendant’s right to a negotiated settlement nor does it confer the right to get a lenient sentence in case of cooperation with the authorities.</a:t>
            </a:r>
            <a:endParaRPr/>
          </a:p>
          <a:p>
            <a:pPr indent="-228600" lvl="0" marL="228600" rtl="0" algn="l">
              <a:lnSpc>
                <a:spcPct val="100000"/>
              </a:lnSpc>
              <a:spcBef>
                <a:spcPts val="1000"/>
              </a:spcBef>
              <a:spcAft>
                <a:spcPts val="0"/>
              </a:spcAft>
              <a:buClr>
                <a:schemeClr val="dk1"/>
              </a:buClr>
              <a:buSzPts val="2800"/>
              <a:buChar char="•"/>
            </a:pPr>
            <a:r>
              <a:rPr lang="pl-PL"/>
              <a:t>Judgment of 24 September 2019, C-467/19, QR v. Spetsializirana prokuratura </a:t>
            </a:r>
            <a:endParaRPr/>
          </a:p>
        </p:txBody>
      </p:sp>
      <p:sp>
        <p:nvSpPr>
          <p:cNvPr id="216" name="Google Shape;2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1"/>
          <p:cNvSpPr txBox="1"/>
          <p:nvPr>
            <p:ph type="title"/>
          </p:nvPr>
        </p:nvSpPr>
        <p:spPr>
          <a:xfrm>
            <a:off x="1768928" y="2242457"/>
            <a:ext cx="3731849" cy="237308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000"/>
              <a:buFont typeface="Times New Roman"/>
              <a:buNone/>
            </a:pPr>
            <a:r>
              <a:rPr lang="pl-PL"/>
              <a:t>Right to be present at trial</a:t>
            </a:r>
            <a:endParaRPr/>
          </a:p>
        </p:txBody>
      </p:sp>
      <p:sp>
        <p:nvSpPr>
          <p:cNvPr id="222" name="Google Shape;22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
        <p:nvSpPr>
          <p:cNvPr id="223" name="Google Shape;223;p11"/>
          <p:cNvSpPr txBox="1"/>
          <p:nvPr>
            <p:ph idx="1" type="body"/>
          </p:nvPr>
        </p:nvSpPr>
        <p:spPr>
          <a:xfrm>
            <a:off x="6735763" y="712788"/>
            <a:ext cx="4618037" cy="5432425"/>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800"/>
              <a:buNone/>
            </a:pPr>
            <a:r>
              <a:rPr lang="pl-PL"/>
              <a:t>Article 8 limits the possibilities of proceeding in the absence of the accused to 2 situations:</a:t>
            </a:r>
            <a:endParaRPr/>
          </a:p>
          <a:p>
            <a:pPr indent="-285750" lvl="0" marL="285750" rtl="0" algn="l">
              <a:lnSpc>
                <a:spcPct val="100000"/>
              </a:lnSpc>
              <a:spcBef>
                <a:spcPts val="1000"/>
              </a:spcBef>
              <a:spcAft>
                <a:spcPts val="0"/>
              </a:spcAft>
              <a:buClr>
                <a:schemeClr val="dk1"/>
              </a:buClr>
              <a:buSzPts val="1800"/>
              <a:buFont typeface="Arial"/>
              <a:buChar char="•"/>
            </a:pPr>
            <a:r>
              <a:rPr lang="pl-PL"/>
              <a:t>The person has been informed of the trial (in person) and the consequences of their absence</a:t>
            </a:r>
            <a:endParaRPr/>
          </a:p>
          <a:p>
            <a:pPr indent="-285750" lvl="0" marL="285750" rtl="0" algn="l">
              <a:lnSpc>
                <a:spcPct val="100000"/>
              </a:lnSpc>
              <a:spcBef>
                <a:spcPts val="1000"/>
              </a:spcBef>
              <a:spcAft>
                <a:spcPts val="0"/>
              </a:spcAft>
              <a:buClr>
                <a:schemeClr val="dk1"/>
              </a:buClr>
              <a:buSzPts val="1800"/>
              <a:buFont typeface="Arial"/>
              <a:buChar char="•"/>
            </a:pPr>
            <a:r>
              <a:rPr lang="pl-PL"/>
              <a:t>The person has been informed of the trial and is represented by a lawyer</a:t>
            </a:r>
            <a:endParaRPr/>
          </a:p>
          <a:p>
            <a:pPr indent="0" lvl="0" marL="0" rtl="0" algn="just">
              <a:lnSpc>
                <a:spcPct val="100000"/>
              </a:lnSpc>
              <a:spcBef>
                <a:spcPts val="1000"/>
              </a:spcBef>
              <a:spcAft>
                <a:spcPts val="0"/>
              </a:spcAft>
              <a:buClr>
                <a:schemeClr val="dk1"/>
              </a:buClr>
              <a:buSzPts val="1800"/>
              <a:buNone/>
            </a:pPr>
            <a:r>
              <a:rPr lang="pl-PL"/>
              <a:t>The states may decide that proceedings may be conducted in the absence of circumstances described above if the person cannot be located although efforts have been made. In this case the person has the right to a new trial after she is finally present.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Times New Roman"/>
              <a:buNone/>
            </a:pPr>
            <a:r>
              <a:rPr lang="pl-PL"/>
              <a:t>Case study no. 3</a:t>
            </a:r>
            <a:endParaRPr/>
          </a:p>
        </p:txBody>
      </p:sp>
      <p:sp>
        <p:nvSpPr>
          <p:cNvPr id="230" name="Google Shape;23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
        <p:nvSpPr>
          <p:cNvPr id="231" name="Google Shape;231;p12"/>
          <p:cNvSpPr txBox="1"/>
          <p:nvPr>
            <p:ph idx="1" type="body"/>
          </p:nvPr>
        </p:nvSpPr>
        <p:spPr>
          <a:xfrm>
            <a:off x="838200" y="2011680"/>
            <a:ext cx="10515600" cy="4160520"/>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100000"/>
              </a:lnSpc>
              <a:spcBef>
                <a:spcPts val="0"/>
              </a:spcBef>
              <a:spcAft>
                <a:spcPts val="0"/>
              </a:spcAft>
              <a:buClr>
                <a:schemeClr val="dk1"/>
              </a:buClr>
              <a:buSzPts val="2800"/>
              <a:buChar char="•"/>
            </a:pPr>
            <a:r>
              <a:rPr lang="pl-PL"/>
              <a:t>The accused was informed of the dates of all court sessions during trial. Over a few years of trial he was absent twice due to illness. After the first absence he was informed of the actions conducted meanwhile and stated that he does not demand that they are repeated. After the second absence he was informed as well, but demanded that a certain action was repeated, which actually took place. Assume there was no lawyer present.</a:t>
            </a:r>
            <a:endParaRPr/>
          </a:p>
          <a:p>
            <a:pPr indent="-228600" lvl="0" marL="228600" rtl="0" algn="l">
              <a:lnSpc>
                <a:spcPct val="100000"/>
              </a:lnSpc>
              <a:spcBef>
                <a:spcPts val="1000"/>
              </a:spcBef>
              <a:spcAft>
                <a:spcPts val="0"/>
              </a:spcAft>
              <a:buClr>
                <a:schemeClr val="dk1"/>
              </a:buClr>
              <a:buSzPts val="2800"/>
              <a:buChar char="•"/>
            </a:pPr>
            <a:r>
              <a:rPr lang="pl-PL"/>
              <a:t>Was the right to be present at trial as protected by the Directive violated?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Times New Roman"/>
              <a:buNone/>
            </a:pPr>
            <a:r>
              <a:rPr lang="pl-PL"/>
              <a:t>CJ EU’s answer: No.</a:t>
            </a:r>
            <a:endParaRPr/>
          </a:p>
        </p:txBody>
      </p:sp>
      <p:sp>
        <p:nvSpPr>
          <p:cNvPr id="237" name="Google Shape;237;p13"/>
          <p:cNvSpPr txBox="1"/>
          <p:nvPr>
            <p:ph idx="1" type="body"/>
          </p:nvPr>
        </p:nvSpPr>
        <p:spPr>
          <a:xfrm>
            <a:off x="838200" y="2011680"/>
            <a:ext cx="10515600" cy="4160520"/>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Clr>
                <a:schemeClr val="dk1"/>
              </a:buClr>
              <a:buSzPts val="2800"/>
              <a:buChar char="•"/>
            </a:pPr>
            <a:r>
              <a:rPr lang="pl-PL"/>
              <a:t>If the accused stated afterwards that he did not want to repeat the actions, he explicitly waived his right to be present at this part of trial. </a:t>
            </a:r>
            <a:endParaRPr/>
          </a:p>
          <a:p>
            <a:pPr indent="-228600" lvl="0" marL="228600" rtl="0" algn="l">
              <a:lnSpc>
                <a:spcPct val="100000"/>
              </a:lnSpc>
              <a:spcBef>
                <a:spcPts val="1000"/>
              </a:spcBef>
              <a:spcAft>
                <a:spcPts val="0"/>
              </a:spcAft>
              <a:buClr>
                <a:schemeClr val="dk1"/>
              </a:buClr>
              <a:buSzPts val="2800"/>
              <a:buChar char="•"/>
            </a:pPr>
            <a:r>
              <a:rPr lang="pl-PL"/>
              <a:t>If the action was repeated and the accused could ask his questions to the witness, he is not a person absent at trial at all.</a:t>
            </a:r>
            <a:endParaRPr/>
          </a:p>
          <a:p>
            <a:pPr indent="-228600" lvl="0" marL="228600" rtl="0" algn="l">
              <a:lnSpc>
                <a:spcPct val="100000"/>
              </a:lnSpc>
              <a:spcBef>
                <a:spcPts val="1000"/>
              </a:spcBef>
              <a:spcAft>
                <a:spcPts val="0"/>
              </a:spcAft>
              <a:buClr>
                <a:schemeClr val="dk1"/>
              </a:buClr>
              <a:buSzPts val="2800"/>
              <a:buChar char="•"/>
            </a:pPr>
            <a:r>
              <a:rPr lang="pl-PL"/>
              <a:t>Judgment of 13 February 2020, C-688/18, TX and UW v. Spetsializirana prokuratura</a:t>
            </a:r>
            <a:endParaRPr/>
          </a:p>
        </p:txBody>
      </p:sp>
      <p:sp>
        <p:nvSpPr>
          <p:cNvPr id="238" name="Google Shape;23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4"/>
          <p:cNvSpPr txBox="1"/>
          <p:nvPr>
            <p:ph type="title"/>
          </p:nvPr>
        </p:nvSpPr>
        <p:spPr>
          <a:xfrm>
            <a:off x="831850" y="1078991"/>
            <a:ext cx="5266944" cy="1753661"/>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4800"/>
              <a:buFont typeface="Times New Roman"/>
              <a:buNone/>
            </a:pPr>
            <a:r>
              <a:rPr lang="pl-PL"/>
              <a:t>Thank you for your attention</a:t>
            </a:r>
            <a:endParaRPr/>
          </a:p>
        </p:txBody>
      </p:sp>
      <p:sp>
        <p:nvSpPr>
          <p:cNvPr id="245" name="Google Shape;245;p14"/>
          <p:cNvSpPr txBox="1"/>
          <p:nvPr>
            <p:ph idx="1" type="body"/>
          </p:nvPr>
        </p:nvSpPr>
        <p:spPr>
          <a:xfrm>
            <a:off x="831850" y="4279392"/>
            <a:ext cx="5266944" cy="1500187"/>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2400"/>
              <a:buNone/>
            </a:pPr>
            <a:r>
              <a:rPr lang="pl-PL"/>
              <a:t>DOROTA CZERWIŃSKA</a:t>
            </a:r>
            <a:endParaRPr/>
          </a:p>
          <a:p>
            <a:pPr indent="0" lvl="0" marL="0" rtl="0" algn="l">
              <a:lnSpc>
                <a:spcPct val="100000"/>
              </a:lnSpc>
              <a:spcBef>
                <a:spcPts val="1000"/>
              </a:spcBef>
              <a:spcAft>
                <a:spcPts val="0"/>
              </a:spcAft>
              <a:buClr>
                <a:schemeClr val="dk1"/>
              </a:buClr>
              <a:buSzPts val="2400"/>
              <a:buNone/>
            </a:pPr>
            <a:r>
              <a:t/>
            </a:r>
            <a:endParaRPr/>
          </a:p>
        </p:txBody>
      </p:sp>
      <p:sp>
        <p:nvSpPr>
          <p:cNvPr id="246" name="Google Shape;246;p14"/>
          <p:cNvSpPr txBox="1"/>
          <p:nvPr>
            <p:ph idx="4294967295" type="body"/>
          </p:nvPr>
        </p:nvSpPr>
        <p:spPr>
          <a:xfrm>
            <a:off x="715618" y="3258365"/>
            <a:ext cx="4443413" cy="595313"/>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100000"/>
              </a:lnSpc>
              <a:spcBef>
                <a:spcPts val="0"/>
              </a:spcBef>
              <a:spcAft>
                <a:spcPts val="0"/>
              </a:spcAft>
              <a:buClr>
                <a:schemeClr val="dk1"/>
              </a:buClr>
              <a:buSzPct val="100000"/>
              <a:buNone/>
            </a:pPr>
            <a:r>
              <a:rPr lang="pl-PL"/>
              <a:t>Next week: Directive 2016/1919/EU</a:t>
            </a:r>
            <a:endParaRPr/>
          </a:p>
          <a:p>
            <a:pPr indent="-104140" lvl="0" marL="228600" rtl="0" algn="l">
              <a:lnSpc>
                <a:spcPct val="100000"/>
              </a:lnSpc>
              <a:spcBef>
                <a:spcPts val="1000"/>
              </a:spcBef>
              <a:spcAft>
                <a:spcPts val="0"/>
              </a:spcAft>
              <a:buClr>
                <a:schemeClr val="dk1"/>
              </a:buClr>
              <a:buSzPct val="100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Times New Roman"/>
              <a:buNone/>
            </a:pPr>
            <a:r>
              <a:rPr lang="pl-PL"/>
              <a:t>Directive’s Structure</a:t>
            </a:r>
            <a:endParaRPr/>
          </a:p>
        </p:txBody>
      </p:sp>
      <p:sp>
        <p:nvSpPr>
          <p:cNvPr id="157" name="Google Shape;157;p2"/>
          <p:cNvSpPr txBox="1"/>
          <p:nvPr>
            <p:ph idx="1" type="body"/>
          </p:nvPr>
        </p:nvSpPr>
        <p:spPr>
          <a:xfrm>
            <a:off x="838200" y="2011680"/>
            <a:ext cx="10515600" cy="4160520"/>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l">
              <a:lnSpc>
                <a:spcPct val="100000"/>
              </a:lnSpc>
              <a:spcBef>
                <a:spcPts val="0"/>
              </a:spcBef>
              <a:spcAft>
                <a:spcPts val="0"/>
              </a:spcAft>
              <a:buClr>
                <a:schemeClr val="dk1"/>
              </a:buClr>
              <a:buSzPct val="100000"/>
              <a:buChar char="•"/>
            </a:pPr>
            <a:r>
              <a:rPr lang="pl-PL"/>
              <a:t>Scope of application</a:t>
            </a:r>
            <a:endParaRPr/>
          </a:p>
          <a:p>
            <a:pPr indent="-228600" lvl="0" marL="228600" rtl="0" algn="l">
              <a:lnSpc>
                <a:spcPct val="100000"/>
              </a:lnSpc>
              <a:spcBef>
                <a:spcPts val="1000"/>
              </a:spcBef>
              <a:spcAft>
                <a:spcPts val="0"/>
              </a:spcAft>
              <a:buClr>
                <a:schemeClr val="dk1"/>
              </a:buClr>
              <a:buSzPct val="100000"/>
              <a:buChar char="•"/>
            </a:pPr>
            <a:r>
              <a:rPr lang="pl-PL"/>
              <a:t>Presumption of innocence (Article 4):</a:t>
            </a:r>
            <a:endParaRPr/>
          </a:p>
          <a:p>
            <a:pPr indent="-228600" lvl="1" marL="685800" rtl="0" algn="l">
              <a:lnSpc>
                <a:spcPct val="100000"/>
              </a:lnSpc>
              <a:spcBef>
                <a:spcPts val="500"/>
              </a:spcBef>
              <a:spcAft>
                <a:spcPts val="0"/>
              </a:spcAft>
              <a:buClr>
                <a:schemeClr val="dk1"/>
              </a:buClr>
              <a:buSzPct val="100000"/>
              <a:buChar char="•"/>
            </a:pPr>
            <a:r>
              <a:rPr lang="pl-PL"/>
              <a:t>And its external aspect (Articles 5 and 6)</a:t>
            </a:r>
            <a:endParaRPr/>
          </a:p>
          <a:p>
            <a:pPr indent="-228600" lvl="1" marL="685800" rtl="0" algn="l">
              <a:lnSpc>
                <a:spcPct val="100000"/>
              </a:lnSpc>
              <a:spcBef>
                <a:spcPts val="500"/>
              </a:spcBef>
              <a:spcAft>
                <a:spcPts val="0"/>
              </a:spcAft>
              <a:buClr>
                <a:schemeClr val="dk1"/>
              </a:buClr>
              <a:buSzPct val="100000"/>
              <a:buChar char="•"/>
            </a:pPr>
            <a:r>
              <a:rPr lang="pl-PL"/>
              <a:t>And its consequence:</a:t>
            </a:r>
            <a:endParaRPr/>
          </a:p>
          <a:p>
            <a:pPr indent="-228600" lvl="2" marL="1143000" rtl="0" algn="l">
              <a:lnSpc>
                <a:spcPct val="100000"/>
              </a:lnSpc>
              <a:spcBef>
                <a:spcPts val="500"/>
              </a:spcBef>
              <a:spcAft>
                <a:spcPts val="0"/>
              </a:spcAft>
              <a:buClr>
                <a:schemeClr val="dk1"/>
              </a:buClr>
              <a:buSzPct val="100000"/>
              <a:buChar char="•"/>
            </a:pPr>
            <a:r>
              <a:rPr lang="pl-PL"/>
              <a:t>the burden of proof (Article 7)</a:t>
            </a:r>
            <a:endParaRPr/>
          </a:p>
          <a:p>
            <a:pPr indent="-228600" lvl="2" marL="1143000" rtl="0" algn="l">
              <a:lnSpc>
                <a:spcPct val="100000"/>
              </a:lnSpc>
              <a:spcBef>
                <a:spcPts val="500"/>
              </a:spcBef>
              <a:spcAft>
                <a:spcPts val="0"/>
              </a:spcAft>
              <a:buClr>
                <a:schemeClr val="dk1"/>
              </a:buClr>
              <a:buSzPct val="100000"/>
              <a:buChar char="•"/>
            </a:pPr>
            <a:r>
              <a:rPr lang="pl-PL"/>
              <a:t>right to silence and freedom from self-incrimination (Article 8)</a:t>
            </a:r>
            <a:endParaRPr/>
          </a:p>
          <a:p>
            <a:pPr indent="-228600" lvl="0" marL="228600" rtl="0" algn="l">
              <a:lnSpc>
                <a:spcPct val="100000"/>
              </a:lnSpc>
              <a:spcBef>
                <a:spcPts val="1000"/>
              </a:spcBef>
              <a:spcAft>
                <a:spcPts val="0"/>
              </a:spcAft>
              <a:buClr>
                <a:schemeClr val="dk1"/>
              </a:buClr>
              <a:buSzPct val="100000"/>
              <a:buChar char="•"/>
            </a:pPr>
            <a:r>
              <a:rPr lang="pl-PL"/>
              <a:t>Right to be present at trial (Article 8)</a:t>
            </a:r>
            <a:endParaRPr/>
          </a:p>
          <a:p>
            <a:pPr indent="-228600" lvl="0" marL="228600" rtl="0" algn="l">
              <a:lnSpc>
                <a:spcPct val="100000"/>
              </a:lnSpc>
              <a:spcBef>
                <a:spcPts val="1000"/>
              </a:spcBef>
              <a:spcAft>
                <a:spcPts val="0"/>
              </a:spcAft>
              <a:buClr>
                <a:schemeClr val="dk1"/>
              </a:buClr>
              <a:buSzPct val="100000"/>
              <a:buChar char="•"/>
            </a:pPr>
            <a:r>
              <a:rPr lang="pl-PL"/>
              <a:t>Remedies:</a:t>
            </a:r>
            <a:endParaRPr/>
          </a:p>
          <a:p>
            <a:pPr indent="-228600" lvl="1" marL="685800" rtl="0" algn="l">
              <a:lnSpc>
                <a:spcPct val="100000"/>
              </a:lnSpc>
              <a:spcBef>
                <a:spcPts val="500"/>
              </a:spcBef>
              <a:spcAft>
                <a:spcPts val="0"/>
              </a:spcAft>
              <a:buClr>
                <a:schemeClr val="dk1"/>
              </a:buClr>
              <a:buSzPct val="100000"/>
              <a:buChar char="•"/>
            </a:pPr>
            <a:r>
              <a:rPr lang="pl-PL"/>
              <a:t>Reopening </a:t>
            </a:r>
            <a:r>
              <a:rPr i="1" lang="pl-PL"/>
              <a:t>in absentia </a:t>
            </a:r>
            <a:r>
              <a:rPr lang="pl-PL"/>
              <a:t>proceedings (Article 9)</a:t>
            </a:r>
            <a:endParaRPr/>
          </a:p>
          <a:p>
            <a:pPr indent="-228600" lvl="1" marL="685800" rtl="0" algn="l">
              <a:lnSpc>
                <a:spcPct val="100000"/>
              </a:lnSpc>
              <a:spcBef>
                <a:spcPts val="500"/>
              </a:spcBef>
              <a:spcAft>
                <a:spcPts val="0"/>
              </a:spcAft>
              <a:buClr>
                <a:schemeClr val="dk1"/>
              </a:buClr>
              <a:buSzPct val="100000"/>
              <a:buChar char="•"/>
            </a:pPr>
            <a:r>
              <a:rPr lang="pl-PL"/>
              <a:t>General right to remedy (Article 10 (1))</a:t>
            </a:r>
            <a:endParaRPr/>
          </a:p>
          <a:p>
            <a:pPr indent="-228600" lvl="1" marL="685800" rtl="0" algn="l">
              <a:lnSpc>
                <a:spcPct val="100000"/>
              </a:lnSpc>
              <a:spcBef>
                <a:spcPts val="500"/>
              </a:spcBef>
              <a:spcAft>
                <a:spcPts val="0"/>
              </a:spcAft>
              <a:buClr>
                <a:schemeClr val="dk1"/>
              </a:buClr>
              <a:buSzPct val="100000"/>
              <a:buChar char="•"/>
            </a:pPr>
            <a:r>
              <a:rPr lang="pl-PL"/>
              <a:t>Assessment of evidence (Article 10 (2))</a:t>
            </a:r>
            <a:endParaRPr/>
          </a:p>
          <a:p>
            <a:pPr indent="-228600" lvl="0" marL="228600" rtl="0" algn="l">
              <a:lnSpc>
                <a:spcPct val="100000"/>
              </a:lnSpc>
              <a:spcBef>
                <a:spcPts val="1000"/>
              </a:spcBef>
              <a:spcAft>
                <a:spcPts val="0"/>
              </a:spcAft>
              <a:buClr>
                <a:schemeClr val="dk1"/>
              </a:buClr>
              <a:buSzPct val="100000"/>
              <a:buChar char="•"/>
            </a:pPr>
            <a:r>
              <a:rPr lang="pl-PL"/>
              <a:t>A standard non-regression provision (Article 13)</a:t>
            </a:r>
            <a:endParaRPr/>
          </a:p>
          <a:p>
            <a:pPr indent="-99059" lvl="1" marL="685800" rtl="0" algn="l">
              <a:lnSpc>
                <a:spcPct val="100000"/>
              </a:lnSpc>
              <a:spcBef>
                <a:spcPts val="500"/>
              </a:spcBef>
              <a:spcAft>
                <a:spcPts val="0"/>
              </a:spcAft>
              <a:buClr>
                <a:schemeClr val="dk1"/>
              </a:buClr>
              <a:buSzPct val="100000"/>
              <a:buNone/>
            </a:pPr>
            <a:r>
              <a:t/>
            </a:r>
            <a:endParaRPr/>
          </a:p>
          <a:p>
            <a:pPr indent="-77470" lvl="0" marL="228600" rtl="0" algn="l">
              <a:lnSpc>
                <a:spcPct val="100000"/>
              </a:lnSpc>
              <a:spcBef>
                <a:spcPts val="1000"/>
              </a:spcBef>
              <a:spcAft>
                <a:spcPts val="0"/>
              </a:spcAft>
              <a:buClr>
                <a:schemeClr val="dk1"/>
              </a:buClr>
              <a:buSzPct val="100000"/>
              <a:buNone/>
            </a:pPr>
            <a:r>
              <a:t/>
            </a:r>
            <a:endParaRPr/>
          </a:p>
        </p:txBody>
      </p:sp>
      <p:sp>
        <p:nvSpPr>
          <p:cNvPr id="158" name="Google Shape;158;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
          <p:cNvSpPr txBox="1"/>
          <p:nvPr>
            <p:ph type="title"/>
          </p:nvPr>
        </p:nvSpPr>
        <p:spPr>
          <a:xfrm>
            <a:off x="1768928" y="2242457"/>
            <a:ext cx="3731849" cy="237308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000"/>
              <a:buFont typeface="Times New Roman"/>
              <a:buNone/>
            </a:pPr>
            <a:r>
              <a:rPr lang="pl-PL"/>
              <a:t>Presumption of inncocence</a:t>
            </a:r>
            <a:endParaRPr/>
          </a:p>
        </p:txBody>
      </p:sp>
      <p:sp>
        <p:nvSpPr>
          <p:cNvPr id="165" name="Google Shape;165;p3"/>
          <p:cNvSpPr txBox="1"/>
          <p:nvPr>
            <p:ph idx="1" type="body"/>
          </p:nvPr>
        </p:nvSpPr>
        <p:spPr>
          <a:xfrm>
            <a:off x="6735763" y="712788"/>
            <a:ext cx="4618037" cy="5432425"/>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2400"/>
              <a:buNone/>
            </a:pPr>
            <a:r>
              <a:rPr lang="pl-PL" sz="2400"/>
              <a:t>It’s an underlying assumption of modern criminal procedures: the court and other procedural authorities are supposed to treat the accused as Innocent until proven guilty. However, nowadays it does not only refer to treatment within criminal proceedings but also to external aspects (public statements of authorities, media coverage, use of force measures as implying guilt).</a:t>
            </a:r>
            <a:endParaRPr/>
          </a:p>
          <a:p>
            <a:pPr indent="0" lvl="0" marL="0" rtl="0" algn="l">
              <a:lnSpc>
                <a:spcPct val="100000"/>
              </a:lnSpc>
              <a:spcBef>
                <a:spcPts val="1000"/>
              </a:spcBef>
              <a:spcAft>
                <a:spcPts val="0"/>
              </a:spcAft>
              <a:buClr>
                <a:schemeClr val="dk1"/>
              </a:buClr>
              <a:buSzPts val="2400"/>
              <a:buNone/>
            </a:pPr>
            <a:r>
              <a:t/>
            </a:r>
            <a:endParaRPr sz="2400"/>
          </a:p>
        </p:txBody>
      </p:sp>
      <p:sp>
        <p:nvSpPr>
          <p:cNvPr id="166" name="Google Shape;16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4"/>
          <p:cNvSpPr txBox="1"/>
          <p:nvPr>
            <p:ph type="title"/>
          </p:nvPr>
        </p:nvSpPr>
        <p:spPr>
          <a:xfrm>
            <a:off x="1768928" y="2242457"/>
            <a:ext cx="3731849" cy="237308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000"/>
              <a:buFont typeface="Times New Roman"/>
              <a:buNone/>
            </a:pPr>
            <a:r>
              <a:rPr lang="pl-PL"/>
              <a:t>Burden of proof</a:t>
            </a:r>
            <a:endParaRPr/>
          </a:p>
        </p:txBody>
      </p:sp>
      <p:sp>
        <p:nvSpPr>
          <p:cNvPr id="173" name="Google Shape;173;p4"/>
          <p:cNvSpPr txBox="1"/>
          <p:nvPr>
            <p:ph idx="1" type="body"/>
          </p:nvPr>
        </p:nvSpPr>
        <p:spPr>
          <a:xfrm>
            <a:off x="6735763" y="712788"/>
            <a:ext cx="4618037" cy="5432425"/>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2400"/>
              <a:buNone/>
            </a:pPr>
            <a:r>
              <a:rPr lang="pl-PL" sz="2400"/>
              <a:t>From the assumption that the defendant is innocent until proved guilt, flows another one: it is up to the investigating authorities to prove the defendant’s guilt, not the other way round. </a:t>
            </a:r>
            <a:endParaRPr/>
          </a:p>
          <a:p>
            <a:pPr indent="0" lvl="0" marL="0" rtl="0" algn="l">
              <a:lnSpc>
                <a:spcPct val="100000"/>
              </a:lnSpc>
              <a:spcBef>
                <a:spcPts val="1000"/>
              </a:spcBef>
              <a:spcAft>
                <a:spcPts val="0"/>
              </a:spcAft>
              <a:buClr>
                <a:schemeClr val="dk1"/>
              </a:buClr>
              <a:buSzPts val="2400"/>
              <a:buNone/>
            </a:pPr>
            <a:r>
              <a:rPr lang="pl-PL" sz="2400"/>
              <a:t>However, as different legal cultures and systems are represented in the EU, the legislator clearly allowed imposing the duty to seek evidence on the court as well.</a:t>
            </a:r>
            <a:endParaRPr/>
          </a:p>
          <a:p>
            <a:pPr indent="0" lvl="0" marL="0" rtl="0" algn="l">
              <a:lnSpc>
                <a:spcPct val="100000"/>
              </a:lnSpc>
              <a:spcBef>
                <a:spcPts val="1000"/>
              </a:spcBef>
              <a:spcAft>
                <a:spcPts val="0"/>
              </a:spcAft>
              <a:buClr>
                <a:schemeClr val="dk1"/>
              </a:buClr>
              <a:buSzPts val="2400"/>
              <a:buNone/>
            </a:pPr>
            <a:r>
              <a:t/>
            </a:r>
            <a:endParaRPr sz="2400"/>
          </a:p>
        </p:txBody>
      </p:sp>
      <p:sp>
        <p:nvSpPr>
          <p:cNvPr id="174" name="Google Shape;174;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5"/>
          <p:cNvSpPr txBox="1"/>
          <p:nvPr>
            <p:ph type="title"/>
          </p:nvPr>
        </p:nvSpPr>
        <p:spPr>
          <a:xfrm>
            <a:off x="1768928" y="2242457"/>
            <a:ext cx="3731849" cy="237308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000"/>
              <a:buFont typeface="Times New Roman"/>
              <a:buNone/>
            </a:pPr>
            <a:r>
              <a:rPr lang="pl-PL"/>
              <a:t>In dubio pro reo </a:t>
            </a:r>
            <a:r>
              <a:rPr i="0" lang="pl-PL"/>
              <a:t>rule</a:t>
            </a:r>
            <a:endParaRPr/>
          </a:p>
        </p:txBody>
      </p:sp>
      <p:sp>
        <p:nvSpPr>
          <p:cNvPr id="180" name="Google Shape;18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
        <p:nvSpPr>
          <p:cNvPr id="181" name="Google Shape;181;p5"/>
          <p:cNvSpPr txBox="1"/>
          <p:nvPr>
            <p:ph idx="1" type="body"/>
          </p:nvPr>
        </p:nvSpPr>
        <p:spPr>
          <a:xfrm>
            <a:off x="6735763" y="712788"/>
            <a:ext cx="4618037" cy="5432425"/>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800"/>
              <a:buNone/>
            </a:pPr>
            <a:r>
              <a:rPr lang="pl-PL"/>
              <a:t>This is another consequence of the presumption of innocence. If someone is innocent until proved guilty and the guilt was not fully proved (=there are some doubts), they have to be resolved in favor of the presumption of innocence.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6"/>
          <p:cNvSpPr txBox="1"/>
          <p:nvPr>
            <p:ph type="title"/>
          </p:nvPr>
        </p:nvSpPr>
        <p:spPr>
          <a:xfrm>
            <a:off x="1768928" y="2242457"/>
            <a:ext cx="3731849" cy="2373086"/>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Times New Roman"/>
              <a:buNone/>
            </a:pPr>
            <a:r>
              <a:rPr lang="pl-PL"/>
              <a:t>Right to remain silent and right not to incriminate oneself</a:t>
            </a:r>
            <a:endParaRPr/>
          </a:p>
        </p:txBody>
      </p:sp>
      <p:sp>
        <p:nvSpPr>
          <p:cNvPr id="187" name="Google Shape;187;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
        <p:nvSpPr>
          <p:cNvPr id="188" name="Google Shape;188;p6"/>
          <p:cNvSpPr txBox="1"/>
          <p:nvPr>
            <p:ph idx="1" type="body"/>
          </p:nvPr>
        </p:nvSpPr>
        <p:spPr>
          <a:xfrm>
            <a:off x="6735763" y="712788"/>
            <a:ext cx="4618037" cy="5432425"/>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800"/>
              <a:buNone/>
            </a:pPr>
            <a:r>
              <a:rPr lang="pl-PL"/>
              <a:t>This is another consequence of the presumption of innocence and the burden of proof. If I am not guity until proved otherwise and it is up to the prosecutor to prove the guilt, I may just sit and wait. </a:t>
            </a:r>
            <a:endParaRPr/>
          </a:p>
          <a:p>
            <a:pPr indent="0" lvl="0" marL="0" rtl="0" algn="l">
              <a:lnSpc>
                <a:spcPct val="100000"/>
              </a:lnSpc>
              <a:spcBef>
                <a:spcPts val="1000"/>
              </a:spcBef>
              <a:spcAft>
                <a:spcPts val="0"/>
              </a:spcAft>
              <a:buClr>
                <a:schemeClr val="dk1"/>
              </a:buClr>
              <a:buSzPts val="1800"/>
              <a:buNone/>
            </a:pPr>
            <a:r>
              <a:rPr lang="pl-PL"/>
              <a:t>Thus, I have the right to remain silent and not to incriminate myself. However, the state can extract (even forcefully) from me any evidence that exists independently of my will. I have to passively bear these acts. However, I have no duty to actively cooperate.</a:t>
            </a:r>
            <a:endParaRPr/>
          </a:p>
          <a:p>
            <a:pPr indent="0" lvl="0" marL="0" rtl="0" algn="l">
              <a:lnSpc>
                <a:spcPct val="100000"/>
              </a:lnSpc>
              <a:spcBef>
                <a:spcPts val="1000"/>
              </a:spcBef>
              <a:spcAft>
                <a:spcPts val="0"/>
              </a:spcAft>
              <a:buClr>
                <a:schemeClr val="dk1"/>
              </a:buClr>
              <a:buSzPts val="1800"/>
              <a:buNone/>
            </a:pPr>
            <a:r>
              <a:rPr lang="pl-PL"/>
              <a:t>The fact that I use that right might not harm me in proceedings. </a:t>
            </a:r>
            <a:endParaRPr/>
          </a:p>
          <a:p>
            <a:pPr indent="0" lvl="0" marL="0" rtl="0" algn="l">
              <a:lnSpc>
                <a:spcPct val="100000"/>
              </a:lnSpc>
              <a:spcBef>
                <a:spcPts val="1000"/>
              </a:spcBef>
              <a:spcAft>
                <a:spcPts val="0"/>
              </a:spcAft>
              <a:buClr>
                <a:schemeClr val="dk1"/>
              </a:buClr>
              <a:buSzPts val="1800"/>
              <a:buNone/>
            </a:pPr>
            <a:r>
              <a:rPr lang="pl-PL"/>
              <a:t>However, cooperation with authorities might help me in sentencing.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Times New Roman"/>
              <a:buNone/>
            </a:pPr>
            <a:r>
              <a:rPr lang="pl-PL"/>
              <a:t>Case study no. 1</a:t>
            </a:r>
            <a:endParaRPr/>
          </a:p>
        </p:txBody>
      </p:sp>
      <p:sp>
        <p:nvSpPr>
          <p:cNvPr id="194" name="Google Shape;194;p7"/>
          <p:cNvSpPr txBox="1"/>
          <p:nvPr>
            <p:ph idx="1" type="body"/>
          </p:nvPr>
        </p:nvSpPr>
        <p:spPr>
          <a:xfrm>
            <a:off x="838200" y="2011680"/>
            <a:ext cx="10515600" cy="4160520"/>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100000"/>
              </a:lnSpc>
              <a:spcBef>
                <a:spcPts val="0"/>
              </a:spcBef>
              <a:spcAft>
                <a:spcPts val="0"/>
              </a:spcAft>
              <a:buClr>
                <a:schemeClr val="dk1"/>
              </a:buClr>
              <a:buSzPct val="100000"/>
              <a:buChar char="•"/>
            </a:pPr>
            <a:r>
              <a:rPr lang="pl-PL"/>
              <a:t>A., B. and C. allegedly committed a crime of drug trafficking together, in cooperation. A. and B. remain silent. However, C. decides to cooperate and tells to the prosecutor that they are all guilty and describes the crime and the role of the participants. He gets convicted without trial upon an agreement (plea bargain). The judgment states that he committed drug trafficking in cooperation with A. and B. Then the case of A. and B. goes to the court and this previous judgment is known to the court.</a:t>
            </a:r>
            <a:endParaRPr/>
          </a:p>
          <a:p>
            <a:pPr indent="-228600" lvl="0" marL="228600" rtl="0" algn="l">
              <a:lnSpc>
                <a:spcPct val="100000"/>
              </a:lnSpc>
              <a:spcBef>
                <a:spcPts val="1000"/>
              </a:spcBef>
              <a:spcAft>
                <a:spcPts val="0"/>
              </a:spcAft>
              <a:buClr>
                <a:schemeClr val="dk1"/>
              </a:buClr>
              <a:buSzPct val="100000"/>
              <a:buChar char="•"/>
            </a:pPr>
            <a:r>
              <a:rPr lang="pl-PL"/>
              <a:t>Is the presumption of innocence violated?</a:t>
            </a:r>
            <a:endParaRPr/>
          </a:p>
          <a:p>
            <a:pPr indent="-64135" lvl="0" marL="228600" rtl="0" algn="l">
              <a:lnSpc>
                <a:spcPct val="100000"/>
              </a:lnSpc>
              <a:spcBef>
                <a:spcPts val="1000"/>
              </a:spcBef>
              <a:spcAft>
                <a:spcPts val="0"/>
              </a:spcAft>
              <a:buClr>
                <a:schemeClr val="dk1"/>
              </a:buClr>
              <a:buSzPct val="100000"/>
              <a:buNone/>
            </a:pPr>
            <a:r>
              <a:t/>
            </a:r>
            <a:endParaRPr/>
          </a:p>
        </p:txBody>
      </p:sp>
      <p:sp>
        <p:nvSpPr>
          <p:cNvPr id="195" name="Google Shape;195;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Times New Roman"/>
              <a:buNone/>
            </a:pPr>
            <a:r>
              <a:rPr lang="pl-PL"/>
              <a:t>CJ EU’s answer</a:t>
            </a:r>
            <a:endParaRPr/>
          </a:p>
        </p:txBody>
      </p:sp>
      <p:sp>
        <p:nvSpPr>
          <p:cNvPr id="201" name="Google Shape;201;p8"/>
          <p:cNvSpPr txBox="1"/>
          <p:nvPr>
            <p:ph idx="1" type="body"/>
          </p:nvPr>
        </p:nvSpPr>
        <p:spPr>
          <a:xfrm>
            <a:off x="838200" y="2011680"/>
            <a:ext cx="10515600" cy="4160520"/>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Clr>
                <a:schemeClr val="dk1"/>
              </a:buClr>
              <a:buSzPts val="2800"/>
              <a:buChar char="•"/>
            </a:pPr>
            <a:r>
              <a:rPr lang="pl-PL"/>
              <a:t>No, as long as it is stated in this previous judgment (or plea agreement) that the guilt of A. and B. has not been established in a way demanded by the law.</a:t>
            </a:r>
            <a:endParaRPr/>
          </a:p>
          <a:p>
            <a:pPr indent="-228600" lvl="0" marL="228600" rtl="0" algn="l">
              <a:lnSpc>
                <a:spcPct val="100000"/>
              </a:lnSpc>
              <a:spcBef>
                <a:spcPts val="1000"/>
              </a:spcBef>
              <a:spcAft>
                <a:spcPts val="0"/>
              </a:spcAft>
              <a:buClr>
                <a:schemeClr val="dk1"/>
              </a:buClr>
              <a:buSzPts val="2800"/>
              <a:buChar char="•"/>
            </a:pPr>
            <a:r>
              <a:rPr lang="pl-PL"/>
              <a:t>E.g. „in cooperation with A. and B. against whom a separate investigation is ongoing”</a:t>
            </a:r>
            <a:endParaRPr/>
          </a:p>
          <a:p>
            <a:pPr indent="-228600" lvl="0" marL="228600" rtl="0" algn="l">
              <a:lnSpc>
                <a:spcPct val="100000"/>
              </a:lnSpc>
              <a:spcBef>
                <a:spcPts val="1000"/>
              </a:spcBef>
              <a:spcAft>
                <a:spcPts val="0"/>
              </a:spcAft>
              <a:buClr>
                <a:schemeClr val="dk1"/>
              </a:buClr>
              <a:buSzPts val="2800"/>
              <a:buChar char="•"/>
            </a:pPr>
            <a:r>
              <a:rPr lang="pl-PL"/>
              <a:t>Judgment of 5 September 2019, C-377/18, AH and others </a:t>
            </a:r>
            <a:endParaRPr/>
          </a:p>
        </p:txBody>
      </p:sp>
      <p:sp>
        <p:nvSpPr>
          <p:cNvPr id="202" name="Google Shape;20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Times New Roman"/>
              <a:buNone/>
            </a:pPr>
            <a:r>
              <a:rPr lang="pl-PL"/>
              <a:t>Case study no. 2</a:t>
            </a:r>
            <a:endParaRPr/>
          </a:p>
        </p:txBody>
      </p:sp>
      <p:sp>
        <p:nvSpPr>
          <p:cNvPr id="208" name="Google Shape;208;p9"/>
          <p:cNvSpPr txBox="1"/>
          <p:nvPr>
            <p:ph idx="1" type="body"/>
          </p:nvPr>
        </p:nvSpPr>
        <p:spPr>
          <a:xfrm>
            <a:off x="838200" y="2011680"/>
            <a:ext cx="10515600" cy="4160520"/>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100000"/>
              </a:lnSpc>
              <a:spcBef>
                <a:spcPts val="0"/>
              </a:spcBef>
              <a:spcAft>
                <a:spcPts val="0"/>
              </a:spcAft>
              <a:buClr>
                <a:schemeClr val="dk1"/>
              </a:buClr>
              <a:buSzPts val="2800"/>
              <a:buChar char="•"/>
            </a:pPr>
            <a:r>
              <a:rPr lang="pl-PL"/>
              <a:t>A., B. and C. allegedly committed a crime of drug trafficking together. The case is already at trial. A. and B. remain silent. However, C. pleads guilty and describes the crime and the role of the participants. He concludes a plea bargain on lenient terms. National law demands that A. and B. give their consent to such a deal. </a:t>
            </a:r>
            <a:endParaRPr/>
          </a:p>
          <a:p>
            <a:pPr indent="-228600" lvl="0" marL="228600" rtl="0" algn="l">
              <a:lnSpc>
                <a:spcPct val="100000"/>
              </a:lnSpc>
              <a:spcBef>
                <a:spcPts val="1000"/>
              </a:spcBef>
              <a:spcAft>
                <a:spcPts val="0"/>
              </a:spcAft>
              <a:buClr>
                <a:schemeClr val="dk1"/>
              </a:buClr>
              <a:buSzPts val="2800"/>
              <a:buChar char="•"/>
            </a:pPr>
            <a:r>
              <a:rPr lang="pl-PL"/>
              <a:t>Is the presumption of innocence violated due to the fact that if A. and B. give their consent, it might make them look guilty?</a:t>
            </a:r>
            <a:endParaRPr/>
          </a:p>
          <a:p>
            <a:pPr indent="-50800" lvl="0" marL="228600" rtl="0" algn="l">
              <a:lnSpc>
                <a:spcPct val="100000"/>
              </a:lnSpc>
              <a:spcBef>
                <a:spcPts val="1000"/>
              </a:spcBef>
              <a:spcAft>
                <a:spcPts val="0"/>
              </a:spcAft>
              <a:buClr>
                <a:schemeClr val="dk1"/>
              </a:buClr>
              <a:buSzPts val="2800"/>
              <a:buNone/>
            </a:pPr>
            <a:r>
              <a:t/>
            </a:r>
            <a:endParaRPr/>
          </a:p>
        </p:txBody>
      </p:sp>
      <p:sp>
        <p:nvSpPr>
          <p:cNvPr id="209" name="Google Shape;20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otyw pakietu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ędzel">
  <a:themeElements>
    <a:clrScheme name="Custom 17">
      <a:dk1>
        <a:srgbClr val="000000"/>
      </a:dk1>
      <a:lt1>
        <a:srgbClr val="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2022-03-15T20:34:59Z</dcterms:created>
  <dc:creator>Dorota Czerwińska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