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91CF0-3A26-4EAE-80E4-46F6FF3FDCDC}" type="datetimeFigureOut">
              <a:rPr lang="pl-PL" smtClean="0"/>
              <a:t>2015-12-20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1C129-9D8E-4FA4-AA59-74E8B0DB4F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91CF0-3A26-4EAE-80E4-46F6FF3FDCDC}" type="datetimeFigureOut">
              <a:rPr lang="pl-PL" smtClean="0"/>
              <a:t>2015-12-20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1C129-9D8E-4FA4-AA59-74E8B0DB4F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91CF0-3A26-4EAE-80E4-46F6FF3FDCDC}" type="datetimeFigureOut">
              <a:rPr lang="pl-PL" smtClean="0"/>
              <a:t>2015-12-20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1C129-9D8E-4FA4-AA59-74E8B0DB4F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91CF0-3A26-4EAE-80E4-46F6FF3FDCDC}" type="datetimeFigureOut">
              <a:rPr lang="pl-PL" smtClean="0"/>
              <a:t>2015-12-20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1C129-9D8E-4FA4-AA59-74E8B0DB4F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91CF0-3A26-4EAE-80E4-46F6FF3FDCDC}" type="datetimeFigureOut">
              <a:rPr lang="pl-PL" smtClean="0"/>
              <a:t>2015-12-20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1C129-9D8E-4FA4-AA59-74E8B0DB4F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91CF0-3A26-4EAE-80E4-46F6FF3FDCDC}" type="datetimeFigureOut">
              <a:rPr lang="pl-PL" smtClean="0"/>
              <a:t>2015-12-20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1C129-9D8E-4FA4-AA59-74E8B0DB4F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91CF0-3A26-4EAE-80E4-46F6FF3FDCDC}" type="datetimeFigureOut">
              <a:rPr lang="pl-PL" smtClean="0"/>
              <a:t>2015-12-20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1C129-9D8E-4FA4-AA59-74E8B0DB4F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91CF0-3A26-4EAE-80E4-46F6FF3FDCDC}" type="datetimeFigureOut">
              <a:rPr lang="pl-PL" smtClean="0"/>
              <a:t>2015-12-20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1C129-9D8E-4FA4-AA59-74E8B0DB4F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91CF0-3A26-4EAE-80E4-46F6FF3FDCDC}" type="datetimeFigureOut">
              <a:rPr lang="pl-PL" smtClean="0"/>
              <a:t>2015-12-20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1C129-9D8E-4FA4-AA59-74E8B0DB4F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91CF0-3A26-4EAE-80E4-46F6FF3FDCDC}" type="datetimeFigureOut">
              <a:rPr lang="pl-PL" smtClean="0"/>
              <a:t>2015-12-20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1C129-9D8E-4FA4-AA59-74E8B0DB4F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91CF0-3A26-4EAE-80E4-46F6FF3FDCDC}" type="datetimeFigureOut">
              <a:rPr lang="pl-PL" smtClean="0"/>
              <a:t>2015-12-20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1C129-9D8E-4FA4-AA59-74E8B0DB4F2D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AE91CF0-3A26-4EAE-80E4-46F6FF3FDCDC}" type="datetimeFigureOut">
              <a:rPr lang="pl-PL" smtClean="0"/>
              <a:t>2015-12-20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271C129-9D8E-4FA4-AA59-74E8B0DB4F2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DYSCYPLINA FIANASÓW PUBLICZNYHCH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Katarzyna </a:t>
            </a:r>
            <a:r>
              <a:rPr lang="pl-PL" dirty="0" err="1" smtClean="0"/>
              <a:t>Kopyściańska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 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 prezesa spółki „ Pol – </a:t>
            </a:r>
            <a:r>
              <a:rPr lang="pl-PL" dirty="0" err="1" smtClean="0"/>
              <a:t>Przek</a:t>
            </a:r>
            <a:r>
              <a:rPr lang="pl-PL" dirty="0" smtClean="0"/>
              <a:t>”  S.A. dotarła informacja,  że w związku ze źle wydatkowaną dotacją otrzymaną z budżetu gminy Z. grozi mu odpowiedzialność za naruszenie dyscypliny </a:t>
            </a:r>
            <a:r>
              <a:rPr lang="pl-PL" dirty="0" err="1" smtClean="0"/>
              <a:t>fin.publ</a:t>
            </a:r>
            <a:r>
              <a:rPr lang="pl-PL" dirty="0" smtClean="0"/>
              <a:t>. Prezes się tym nie przejął, gdyż wg niego przepisy ustawy stosuje się wyłącznie do pracowników jednostek sektora </a:t>
            </a:r>
            <a:r>
              <a:rPr lang="pl-PL" dirty="0" err="1" smtClean="0"/>
              <a:t>fin.publ</a:t>
            </a:r>
            <a:r>
              <a:rPr lang="pl-PL" dirty="0" smtClean="0"/>
              <a:t>.  Czy ma rację?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Kierownik gminnej jednostki budżetowej przez pół roku nie przekazywał do budżetu gminy dochodów z tytułu najmu pomieszczeń ( 2500 zł za miesiąc). Czy kierownik naruszył dyscyplinę finansów publicznych?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 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Kierownik gminnej jednostki budżetowej w marcu i maju zrealizował wydatki jednostki (wynikające z planu finansowego) z jej dochodów z tytułu najmu pomieszczeń (łącznie 4 000 zł). Czy kierownik tej jednostki naruszył dyscyplinę </a:t>
            </a:r>
            <a:r>
              <a:rPr lang="pl-PL" dirty="0" err="1" smtClean="0"/>
              <a:t>fin.publ</a:t>
            </a:r>
            <a:r>
              <a:rPr lang="pl-PL" dirty="0" smtClean="0"/>
              <a:t>.?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 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Kierownik zakładu budżetowego nie przekazał we właściwym terminie nadwyżki środków obrotowych na rachunek budżetu gminy. Czy naruszył dyscyplinę </a:t>
            </a:r>
            <a:r>
              <a:rPr lang="pl-PL" dirty="0" err="1" smtClean="0"/>
              <a:t>fin.publ</a:t>
            </a:r>
            <a:r>
              <a:rPr lang="pl-PL" dirty="0" smtClean="0"/>
              <a:t>.?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 5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sześciu szkołach podstawowych do pierwszych klas zaczęło uczęszczać więcej uczniów niż zakładano. Burmistrz dokonał zmian zwiększających wydatki na oświatę zarówno w planach finansowych szkół (po konsultacji z dyrekcjami) jak i w budżecie gminy. Czy burmistrzowi grozi odpowiedzialność za naruszenie dyscypliny finansów publicznych?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Główny księgowy jednego z gminnych zakładów budżetowych przez 9 miesięcy opłacał składki na ubezpieczenie społeczne 5 dni po ustawowym terminie. Czy jego zachowanie jest naruszeniem dyscypliny finansów publicznych?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Nowy skarbnik gminy od początku swojej pracy na tym stanowisku nie opłacał składek na ubezpieczenie zdrowotne, twierdząc, że nikt go o tym obowiązku nie poinformował. Czy naruszył dyscyplinę </a:t>
            </a:r>
            <a:r>
              <a:rPr lang="pl-PL" smtClean="0"/>
              <a:t>finansów publicznych?</a:t>
            </a:r>
            <a:endParaRPr lang="pl-P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</TotalTime>
  <Words>275</Words>
  <Application>Microsoft Office PowerPoint</Application>
  <PresentationFormat>Pokaz na ekranie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Aspekt</vt:lpstr>
      <vt:lpstr>DYSCYPLINA FIANASÓW PUBLICZNYHCH </vt:lpstr>
      <vt:lpstr>Kazus 1</vt:lpstr>
      <vt:lpstr>Kazus 2</vt:lpstr>
      <vt:lpstr>Kazus 3</vt:lpstr>
      <vt:lpstr>Kazus 4</vt:lpstr>
      <vt:lpstr>Kazus 5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DYSCYPLINA FIANASÓW PUBLICZNYHCH</dc:title>
  <dc:creator>Premium</dc:creator>
  <cp:lastModifiedBy>Premium</cp:lastModifiedBy>
  <cp:revision>6</cp:revision>
  <dcterms:created xsi:type="dcterms:W3CDTF">2015-12-20T08:15:15Z</dcterms:created>
  <dcterms:modified xsi:type="dcterms:W3CDTF">2015-12-20T08:56:25Z</dcterms:modified>
</cp:coreProperties>
</file>