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4" r:id="rId3"/>
    <p:sldId id="273" r:id="rId4"/>
    <p:sldId id="263" r:id="rId5"/>
    <p:sldId id="275" r:id="rId6"/>
    <p:sldId id="277" r:id="rId7"/>
    <p:sldId id="278" r:id="rId8"/>
    <p:sldId id="264" r:id="rId9"/>
    <p:sldId id="265" r:id="rId10"/>
    <p:sldId id="266" r:id="rId11"/>
    <p:sldId id="267" r:id="rId12"/>
    <p:sldId id="268" r:id="rId13"/>
    <p:sldId id="261" r:id="rId14"/>
    <p:sldId id="25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E1829-156E-4910-A082-2C534C005A9E}" v="2" dt="2024-11-20T21:56:55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Mencel" userId="1318a730cb872e56" providerId="LiveId" clId="{A9BE1829-156E-4910-A082-2C534C005A9E}"/>
    <pc:docChg chg="custSel addSld delSld modSld">
      <pc:chgData name="Patrycja Mencel" userId="1318a730cb872e56" providerId="LiveId" clId="{A9BE1829-156E-4910-A082-2C534C005A9E}" dt="2024-11-20T21:58:03.475" v="123" actId="14100"/>
      <pc:docMkLst>
        <pc:docMk/>
      </pc:docMkLst>
      <pc:sldChg chg="modSp new del mod">
        <pc:chgData name="Patrycja Mencel" userId="1318a730cb872e56" providerId="LiveId" clId="{A9BE1829-156E-4910-A082-2C534C005A9E}" dt="2024-11-20T21:56:58.432" v="70" actId="47"/>
        <pc:sldMkLst>
          <pc:docMk/>
          <pc:sldMk cId="2422063672" sldId="276"/>
        </pc:sldMkLst>
        <pc:spChg chg="mod">
          <ac:chgData name="Patrycja Mencel" userId="1318a730cb872e56" providerId="LiveId" clId="{A9BE1829-156E-4910-A082-2C534C005A9E}" dt="2024-11-20T21:54:23.395" v="53" actId="122"/>
          <ac:spMkLst>
            <pc:docMk/>
            <pc:sldMk cId="2422063672" sldId="276"/>
            <ac:spMk id="2" creationId="{51A5298D-302D-7284-DC19-0F64E1572152}"/>
          </ac:spMkLst>
        </pc:spChg>
        <pc:spChg chg="mod">
          <ac:chgData name="Patrycja Mencel" userId="1318a730cb872e56" providerId="LiveId" clId="{A9BE1829-156E-4910-A082-2C534C005A9E}" dt="2024-11-20T21:54:24.811" v="54" actId="5793"/>
          <ac:spMkLst>
            <pc:docMk/>
            <pc:sldMk cId="2422063672" sldId="276"/>
            <ac:spMk id="3" creationId="{4CD9FAC7-F2B9-21D9-060E-693B3D82D7AC}"/>
          </ac:spMkLst>
        </pc:spChg>
      </pc:sldChg>
      <pc:sldChg chg="modSp mod">
        <pc:chgData name="Patrycja Mencel" userId="1318a730cb872e56" providerId="LiveId" clId="{A9BE1829-156E-4910-A082-2C534C005A9E}" dt="2024-11-20T21:57:49.512" v="120" actId="2711"/>
        <pc:sldMkLst>
          <pc:docMk/>
          <pc:sldMk cId="3230760847" sldId="277"/>
        </pc:sldMkLst>
        <pc:spChg chg="mod">
          <ac:chgData name="Patrycja Mencel" userId="1318a730cb872e56" providerId="LiveId" clId="{A9BE1829-156E-4910-A082-2C534C005A9E}" dt="2024-11-20T21:56:31.221" v="69" actId="122"/>
          <ac:spMkLst>
            <pc:docMk/>
            <pc:sldMk cId="3230760847" sldId="277"/>
            <ac:spMk id="2" creationId="{00000000-0000-0000-0000-000000000000}"/>
          </ac:spMkLst>
        </pc:spChg>
        <pc:spChg chg="mod">
          <ac:chgData name="Patrycja Mencel" userId="1318a730cb872e56" providerId="LiveId" clId="{A9BE1829-156E-4910-A082-2C534C005A9E}" dt="2024-11-20T21:57:49.512" v="120" actId="2711"/>
          <ac:spMkLst>
            <pc:docMk/>
            <pc:sldMk cId="3230760847" sldId="277"/>
            <ac:spMk id="3" creationId="{00000000-0000-0000-0000-000000000000}"/>
          </ac:spMkLst>
        </pc:spChg>
        <pc:cxnChg chg="mod">
          <ac:chgData name="Patrycja Mencel" userId="1318a730cb872e56" providerId="LiveId" clId="{A9BE1829-156E-4910-A082-2C534C005A9E}" dt="2024-11-20T21:56:22.975" v="67" actId="1076"/>
          <ac:cxnSpMkLst>
            <pc:docMk/>
            <pc:sldMk cId="3230760847" sldId="277"/>
            <ac:cxnSpMk id="5" creationId="{00000000-0000-0000-0000-000000000000}"/>
          </ac:cxnSpMkLst>
        </pc:cxnChg>
      </pc:sldChg>
      <pc:sldChg chg="modSp mod">
        <pc:chgData name="Patrycja Mencel" userId="1318a730cb872e56" providerId="LiveId" clId="{A9BE1829-156E-4910-A082-2C534C005A9E}" dt="2024-11-20T21:58:03.475" v="123" actId="14100"/>
        <pc:sldMkLst>
          <pc:docMk/>
          <pc:sldMk cId="2435081743" sldId="278"/>
        </pc:sldMkLst>
        <pc:spChg chg="mod">
          <ac:chgData name="Patrycja Mencel" userId="1318a730cb872e56" providerId="LiveId" clId="{A9BE1829-156E-4910-A082-2C534C005A9E}" dt="2024-11-20T21:58:03.475" v="123" actId="14100"/>
          <ac:spMkLst>
            <pc:docMk/>
            <pc:sldMk cId="2435081743" sldId="278"/>
            <ac:spMk id="2" creationId="{00000000-0000-0000-0000-000000000000}"/>
          </ac:spMkLst>
        </pc:spChg>
        <pc:spChg chg="mod">
          <ac:chgData name="Patrycja Mencel" userId="1318a730cb872e56" providerId="LiveId" clId="{A9BE1829-156E-4910-A082-2C534C005A9E}" dt="2024-11-20T21:57:56.163" v="121" actId="2711"/>
          <ac:spMkLst>
            <pc:docMk/>
            <pc:sldMk cId="2435081743" sldId="27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79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91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48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81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73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7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3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77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42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94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66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D33F-B35F-4ADF-B3F6-F57B7FED3A24}" type="datetimeFigureOut">
              <a:rPr lang="pl-PL" smtClean="0"/>
              <a:t>20.11.2024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C5FE3-7534-4959-B52A-1C87C58C4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37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190" cy="7287419"/>
          </a:xfrm>
        </p:spPr>
      </p:pic>
      <p:sp>
        <p:nvSpPr>
          <p:cNvPr id="5" name="pole tekstowe 4"/>
          <p:cNvSpPr txBox="1"/>
          <p:nvPr/>
        </p:nvSpPr>
        <p:spPr>
          <a:xfrm>
            <a:off x="0" y="167425"/>
            <a:ext cx="12093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EKSPERTYZA DAKTYLOSKOPIJNA</a:t>
            </a:r>
          </a:p>
        </p:txBody>
      </p:sp>
    </p:spTree>
    <p:extLst>
      <p:ext uri="{BB962C8B-B14F-4D97-AF65-F5344CB8AC3E}">
        <p14:creationId xmlns:p14="http://schemas.microsoft.com/office/powerpoint/2010/main" val="257454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4" y="159638"/>
            <a:ext cx="9167387" cy="3124476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4" y="3089581"/>
            <a:ext cx="9167387" cy="331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4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0" y="167873"/>
            <a:ext cx="11037194" cy="6343950"/>
          </a:xfrm>
        </p:spPr>
      </p:pic>
    </p:spTree>
    <p:extLst>
      <p:ext uri="{BB962C8B-B14F-4D97-AF65-F5344CB8AC3E}">
        <p14:creationId xmlns:p14="http://schemas.microsoft.com/office/powerpoint/2010/main" val="399431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154284"/>
            <a:ext cx="10534917" cy="6541844"/>
          </a:xfrm>
        </p:spPr>
      </p:pic>
    </p:spTree>
    <p:extLst>
      <p:ext uri="{BB962C8B-B14F-4D97-AF65-F5344CB8AC3E}">
        <p14:creationId xmlns:p14="http://schemas.microsoft.com/office/powerpoint/2010/main" val="32868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9623" cy="7636033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93" y="0"/>
            <a:ext cx="6095141" cy="82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2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6971" y="94669"/>
            <a:ext cx="4794162" cy="1325563"/>
          </a:xfrm>
        </p:spPr>
        <p:txBody>
          <a:bodyPr/>
          <a:lstStyle/>
          <a:p>
            <a:r>
              <a:rPr lang="pl-PL" dirty="0">
                <a:latin typeface="Baskerville Old Face" panose="02020602080505020303" pitchFamily="18" charset="0"/>
              </a:rPr>
              <a:t>WZORY LINII </a:t>
            </a:r>
            <a:br>
              <a:rPr lang="pl-PL" dirty="0">
                <a:latin typeface="Baskerville Old Face" panose="02020602080505020303" pitchFamily="18" charset="0"/>
              </a:rPr>
            </a:br>
            <a:r>
              <a:rPr lang="pl-PL" dirty="0">
                <a:latin typeface="Baskerville Old Face" panose="02020602080505020303" pitchFamily="18" charset="0"/>
              </a:rPr>
              <a:t>PAPILARNYCH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96015" y="1935387"/>
            <a:ext cx="5850239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Baskerville Old Face" panose="02020602080505020303" pitchFamily="18" charset="0"/>
              </a:rPr>
              <a:t>Podstawowe rodzaje wzorów linii papilarnych: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pętlicowy lewy,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pętlicowy prawy,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wirowy lewoskrętny,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wirowy prawoskrętny,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łukowy,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Baskerville Old Face" panose="02020602080505020303" pitchFamily="18" charset="0"/>
              </a:rPr>
              <a:t>wzór łukowy namiotowy</a:t>
            </a:r>
          </a:p>
          <a:p>
            <a:pPr marL="514350" indent="-514350">
              <a:buFont typeface="+mj-lt"/>
              <a:buAutoNum type="alphaLcParenR"/>
            </a:pPr>
            <a:endParaRPr lang="pl-PL" dirty="0"/>
          </a:p>
          <a:p>
            <a:pPr marL="514350" indent="-514350">
              <a:buFont typeface="+mj-lt"/>
              <a:buAutoNum type="alphaLcParenR"/>
            </a:pPr>
            <a:endParaRPr lang="pl-PL" dirty="0"/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4" y="0"/>
            <a:ext cx="5165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2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619" y="177129"/>
            <a:ext cx="10515600" cy="5772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Badania daktyloskopijne składają się z następujących etapów:</a:t>
            </a:r>
          </a:p>
          <a:p>
            <a:pPr marL="0" indent="0">
              <a:buNone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LcParenR"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badania wstępne</a:t>
            </a:r>
          </a:p>
          <a:p>
            <a:pPr marL="514350" indent="-514350">
              <a:buAutoNum type="alphaLcParenR"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LcParenR"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badania cech grupowych</a:t>
            </a:r>
          </a:p>
          <a:p>
            <a:pPr marL="514350" indent="-514350">
              <a:buAutoNum type="alphaLcParenR"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LcParenR"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badania cech indywidualnych</a:t>
            </a:r>
          </a:p>
          <a:p>
            <a:pPr marL="514350" indent="-514350">
              <a:buAutoNum type="alphaLcParenR"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lphaLcParenR"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badania dodatkowe i eksperymenty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773" y="846892"/>
            <a:ext cx="4807181" cy="58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0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923" y="157400"/>
            <a:ext cx="3762074" cy="200299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997" y="2381895"/>
            <a:ext cx="3691223" cy="188721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55" y="4475173"/>
            <a:ext cx="3608304" cy="18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82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1544"/>
          </a:xfrm>
        </p:spPr>
        <p:txBody>
          <a:bodyPr/>
          <a:lstStyle/>
          <a:p>
            <a:pPr algn="ctr"/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A F I 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669701"/>
            <a:ext cx="10515600" cy="72121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Automated Fingerprint Identification System</a:t>
            </a:r>
          </a:p>
          <a:p>
            <a:pPr marL="0" indent="0" algn="ctr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Automatyczny System Identyfikacji Daktyloskopijnej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1523088"/>
            <a:ext cx="10967433" cy="53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8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952"/>
          </a:xfrm>
        </p:spPr>
      </p:pic>
    </p:spTree>
    <p:extLst>
      <p:ext uri="{BB962C8B-B14F-4D97-AF65-F5344CB8AC3E}">
        <p14:creationId xmlns:p14="http://schemas.microsoft.com/office/powerpoint/2010/main" val="104546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29EFC3-EABD-BAE9-90FC-1D48F21F0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ŚLADY DAKTYLOSKOPIJNE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FC711E-8047-8CDC-2E31-6957BC659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ślady linii papilarnych palców, dłoni i stóp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ślady poletkowej budowy skóry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ślady czerwieni wargowej (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cheiloskopijne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Ślady małżowiny usznej (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otoskopijne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6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7385A3-3A3B-6688-F0F9-66C65165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559837"/>
            <a:ext cx="10691327" cy="561712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Ekspertyza daktyloskopijna </a:t>
            </a:r>
            <a:r>
              <a:rPr lang="pl-PL" sz="18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obejmuje szereg czynności badawczych, które zmierzają do ujawnienia na miejscu zdarzenia obecności osoby lub grupy osób, na podstawie ujawnionych tam i zabezpieczonych </a:t>
            </a:r>
            <a:r>
              <a:rPr lang="pl-PL" sz="18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śladów linii papilarnych</a:t>
            </a:r>
            <a:r>
              <a:rPr lang="pl-PL" sz="18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lub </a:t>
            </a:r>
            <a:r>
              <a:rPr lang="pl-PL" sz="18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innych </a:t>
            </a:r>
            <a:r>
              <a:rPr lang="pl-PL" sz="1800" b="1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odwzorowań</a:t>
            </a:r>
            <a:r>
              <a:rPr lang="pl-PL" sz="18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powierzchni skory ludzkiej</a:t>
            </a:r>
            <a:r>
              <a:rPr lang="pl-PL" sz="18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Efektem ekspertyzy daktyloskopijnej jest sformułowana przez biegłego </a:t>
            </a:r>
            <a:r>
              <a:rPr lang="pl-PL" sz="18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opinia</a:t>
            </a:r>
            <a:r>
              <a:rPr lang="pl-PL" sz="18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, czyli sprawozdanie z badań wraz z wnioskami i poglądową dokumentacją fotograficzną.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Dokumenty te w sposób obiektywny ustalają </a:t>
            </a:r>
            <a:r>
              <a:rPr lang="pl-PL" sz="18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powiązania</a:t>
            </a:r>
            <a:r>
              <a:rPr lang="pl-PL" sz="18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pomiędzy śladami, a przypisanymi do nich osobami.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8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ambria" panose="02040503050406030204" pitchFamily="18" charset="0"/>
                <a:ea typeface="Cambria" panose="02040503050406030204" pitchFamily="18" charset="0"/>
              </a:rPr>
              <a:t>Ekspertyza daktyloskopijna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23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Ekspertyza daktyloskopijna to wynik badań w postaci opinii biegłego (specjalisty) z zakresu daktyloskopii.</a:t>
            </a:r>
          </a:p>
          <a:p>
            <a:pPr marL="0" indent="0" algn="just">
              <a:buNone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Celem dokonania ekspertyzy biegły musi otrzymać odpowiedni materiał do badań. </a:t>
            </a:r>
          </a:p>
          <a:p>
            <a:pPr marL="0" indent="0" algn="just">
              <a:buNone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Ślady daktyloskopijne powinny zatem być prawidłowo </a:t>
            </a:r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ujawnione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zabezpieczone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Ekspertyza polega najczęściej na porównaniu śladów linii papilarnych ujawnionych na miejscu zdarzenia (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materiał dowodowy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) i śladów pobranych od podejrzanego (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materiał porównawczy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601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2BC4E-20A2-3921-62CE-54A0AEC4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WIZUALIZACJA ŚLADÓW DAKTYLOSKOPIJNYCH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2BCD27-5CF1-0A8A-2A90-871E39890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Metody wizualizacyjne podzielić można na optyczne, fizyczne, chemiczne i fizykochemiczne.</a:t>
            </a:r>
          </a:p>
          <a:p>
            <a:pPr algn="just"/>
            <a:r>
              <a:rPr lang="pl-PL" sz="20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Metody optyczne </a:t>
            </a:r>
          </a:p>
          <a:p>
            <a:pPr algn="just"/>
            <a:r>
              <a:rPr lang="pl-PL" sz="20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metody fizyczne - </a:t>
            </a:r>
            <a:r>
              <a:rPr lang="pl-PL" sz="200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wykorzystują różnego rodzaju mechanizmy: np. </a:t>
            </a:r>
            <a:r>
              <a:rPr lang="pl-PL" sz="200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adhezję</a:t>
            </a:r>
            <a:r>
              <a:rPr lang="pl-PL" sz="200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, jeśli ślad naniesiony został substancją lepką, czy przyciąganie elektrostatyczne itp. </a:t>
            </a:r>
          </a:p>
          <a:p>
            <a:pPr marL="0" indent="0" algn="just">
              <a:buNone/>
            </a:pPr>
            <a:r>
              <a:rPr lang="pl-PL" sz="200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Do podstawowych metod wykorzystujących oddziaływania fizyczne należą metody proszkowe. Proszki lub zawiesiny po osadzeniu się na śladzie tworzą kontrast z podłożem: czy to barwny, czy to przez świecenie. Do metod fizycznych często są włączane metody optyczne.</a:t>
            </a:r>
          </a:p>
          <a:p>
            <a:pPr algn="just"/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Metody chemiczne –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wykorzystują najróżniejsze typy reakcji, aby spowodować barwne wyodrębnienie się śladu z podłoża lub jego świecenie. Niektóre z nich można zastosować od razu na miejscu zdarzenia, jak np. gotowy roztwór roboczy </a:t>
            </a:r>
            <a:r>
              <a:rPr lang="pl-PL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ninhydryny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 Większość metod chemicznych musi być jednak stosowana w warunkach laboratoryjnych.</a:t>
            </a:r>
          </a:p>
          <a:p>
            <a:pPr algn="just"/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Metody fizyko- -chemiczne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- wykorzystują zjawiska zarówno fizyczne, jak i chemiczne. Należy do nich np. polimeryzacja </a:t>
            </a:r>
            <a:r>
              <a:rPr lang="pl-PL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cyjanoakrylanu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Metody biologiczne -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polegają na powlekaniu podłoża żelem agarowym z kulturami bakterii, które rosną w miejscach, gdzie gromadzą się substancje odżywcze (czyli na </a:t>
            </a:r>
            <a:r>
              <a:rPr lang="pl-PL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odwzorowaniach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linii papilarnych pozostawionych substancją potowo-tłuszczową). Kolonie bakterii można później wybarwiać metodami stosowanymi w mikrobiologii.</a:t>
            </a:r>
          </a:p>
        </p:txBody>
      </p:sp>
    </p:spTree>
    <p:extLst>
      <p:ext uri="{BB962C8B-B14F-4D97-AF65-F5344CB8AC3E}">
        <p14:creationId xmlns:p14="http://schemas.microsoft.com/office/powerpoint/2010/main" val="117580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711" y="469563"/>
            <a:ext cx="7825096" cy="998628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/>
              <a:t>ZABEZPIECZANIE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7256" y="1803042"/>
            <a:ext cx="9517487" cy="40611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endParaRPr lang="pl-P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AutoNum type="arabicPeriod"/>
            </a:pPr>
            <a:endParaRPr lang="pl-P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								techniczne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formalno-procesowe		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						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865546" y="2269572"/>
            <a:ext cx="1365161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036417" y="1803042"/>
            <a:ext cx="1545465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6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960" y="150362"/>
            <a:ext cx="937288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TECHNICZNE ZABEZPIECZANIE ŚLADÓW</a:t>
            </a:r>
            <a:endParaRPr lang="pl-PL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3694" y="1524743"/>
            <a:ext cx="8915400" cy="4602051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Cambria" panose="02040503050406030204" pitchFamily="18" charset="0"/>
                <a:ea typeface="Cambria" panose="02040503050406030204" pitchFamily="18" charset="0"/>
              </a:rPr>
              <a:t>Ujawnianie śladów daktyloskopijnych:</a:t>
            </a:r>
          </a:p>
          <a:p>
            <a:pPr marL="0" indent="0">
              <a:buNone/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- metoda wzrokowa,</a:t>
            </a:r>
          </a:p>
          <a:p>
            <a:pPr marL="0" indent="0">
              <a:buNone/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- ujawniacze proszkowe.</a:t>
            </a:r>
          </a:p>
          <a:p>
            <a:pPr marL="0" indent="0">
              <a:buNone/>
            </a:pPr>
            <a:endParaRPr lang="pl-P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2400" b="1" dirty="0">
                <a:latin typeface="Cambria" panose="02040503050406030204" pitchFamily="18" charset="0"/>
                <a:ea typeface="Cambria" panose="02040503050406030204" pitchFamily="18" charset="0"/>
              </a:rPr>
              <a:t>Techniczne zabezpieczanie śladów:</a:t>
            </a:r>
          </a:p>
          <a:p>
            <a:pPr>
              <a:buFontTx/>
              <a:buChar char="-"/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sfotografowanie;</a:t>
            </a:r>
          </a:p>
          <a:p>
            <a:pPr>
              <a:buFontTx/>
              <a:buChar char="-"/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zabezpieczenie wraz z podłożem;</a:t>
            </a:r>
          </a:p>
          <a:p>
            <a:pPr>
              <a:buFontTx/>
              <a:buChar char="-"/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przeniesienie na folię daktyloskopijną;</a:t>
            </a:r>
          </a:p>
          <a:p>
            <a:pPr>
              <a:buFontTx/>
              <a:buChar char="-"/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przeniesienie na silikon;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4" y="38264"/>
            <a:ext cx="2553056" cy="16385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16" y="2460837"/>
            <a:ext cx="3648437" cy="40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60" y="0"/>
            <a:ext cx="9169758" cy="68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9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DAKTYLOSKOPOWANIE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Materiał porównawczy pobiera się od osób podejrzanych (czy osób które nie mają związku ze sprawą, gdy należy dokonać eliminacji śladów), a czynność ta nazywa się 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daktyloskopowaniem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buNone/>
            </a:pP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Odbitki linii papilarnych pobiera się zazwyczaj na specjalnych kartach daktyloskopijnych albo korzysta ze zbioru kart daktyloskopijnych znajdujących się w Centralnej Registraturze Daktyloskopijnej.</a:t>
            </a:r>
          </a:p>
        </p:txBody>
      </p:sp>
    </p:spTree>
    <p:extLst>
      <p:ext uri="{BB962C8B-B14F-4D97-AF65-F5344CB8AC3E}">
        <p14:creationId xmlns:p14="http://schemas.microsoft.com/office/powerpoint/2010/main" val="13150087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536</Words>
  <Application>Microsoft Office PowerPoint</Application>
  <PresentationFormat>Panoramiczny</PresentationFormat>
  <Paragraphs>65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Baskerville Old Face</vt:lpstr>
      <vt:lpstr>Calibri</vt:lpstr>
      <vt:lpstr>Calibri Light</vt:lpstr>
      <vt:lpstr>Cambria</vt:lpstr>
      <vt:lpstr>Motyw pakietu Office</vt:lpstr>
      <vt:lpstr>Prezentacja programu PowerPoint</vt:lpstr>
      <vt:lpstr>ŚLADY DAKTYLOSKOPIJNE</vt:lpstr>
      <vt:lpstr>Prezentacja programu PowerPoint</vt:lpstr>
      <vt:lpstr>Ekspertyza daktyloskopijna</vt:lpstr>
      <vt:lpstr>WIZUALIZACJA ŚLADÓW DAKTYLOSKOPIJNYCH</vt:lpstr>
      <vt:lpstr>ZABEZPIECZANIE ŚLADÓW</vt:lpstr>
      <vt:lpstr>TECHNICZNE ZABEZPIECZANIE ŚLADÓW</vt:lpstr>
      <vt:lpstr>Prezentacja programu PowerPoint</vt:lpstr>
      <vt:lpstr>DAKTYLOSKOPOWANIE</vt:lpstr>
      <vt:lpstr>Prezentacja programu PowerPoint</vt:lpstr>
      <vt:lpstr>Prezentacja programu PowerPoint</vt:lpstr>
      <vt:lpstr>Prezentacja programu PowerPoint</vt:lpstr>
      <vt:lpstr>Prezentacja programu PowerPoint</vt:lpstr>
      <vt:lpstr>WZORY LINII  PAPILARNYCH</vt:lpstr>
      <vt:lpstr>Prezentacja programu PowerPoint</vt:lpstr>
      <vt:lpstr>Prezentacja programu PowerPoint</vt:lpstr>
      <vt:lpstr>A F I S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KRYMINALISTYKI</dc:title>
  <dc:creator>Patrycja</dc:creator>
  <cp:lastModifiedBy>Patrycja Mencel</cp:lastModifiedBy>
  <cp:revision>29</cp:revision>
  <dcterms:created xsi:type="dcterms:W3CDTF">2017-02-19T17:48:05Z</dcterms:created>
  <dcterms:modified xsi:type="dcterms:W3CDTF">2024-11-20T21:58:11Z</dcterms:modified>
</cp:coreProperties>
</file>