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45" r:id="rId3"/>
    <p:sldId id="349" r:id="rId4"/>
    <p:sldId id="361" r:id="rId5"/>
    <p:sldId id="363" r:id="rId6"/>
    <p:sldId id="365" r:id="rId7"/>
    <p:sldId id="373" r:id="rId8"/>
    <p:sldId id="375" r:id="rId9"/>
    <p:sldId id="377" r:id="rId1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61DB0-AA12-43D4-B869-7BE73D0A2315}" type="datetimeFigureOut">
              <a:rPr lang="pl-PL" smtClean="0"/>
              <a:t>2022-12-13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9FE10-67DA-417B-854D-C607F3E767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5988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2022-12-13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2022-12-13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2022-12-13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2022-12-13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2022-12-13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2022-12-13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2022-12-13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2022-12-13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2022-12-13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2022-12-13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2022-12-13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2022-12-13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/>
          </a:bodyPr>
          <a:lstStyle/>
          <a:p>
            <a:r>
              <a:rPr lang="pl-PL" sz="6700" b="1" dirty="0" smtClean="0"/>
              <a:t>Elektroniczne Księgi Wieczyste, CEIDG, KRS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Polecenie 1. </a:t>
            </a:r>
          </a:p>
          <a:p>
            <a:pPr marL="0" indent="0" algn="just">
              <a:buNone/>
            </a:pPr>
            <a:r>
              <a:rPr lang="pl-PL" dirty="0" smtClean="0"/>
              <a:t>Dysponując następującym nr księgi wieczystej</a:t>
            </a:r>
          </a:p>
          <a:p>
            <a:pPr marL="0" indent="0" algn="just">
              <a:buNone/>
            </a:pPr>
            <a:r>
              <a:rPr lang="pl-PL" dirty="0" smtClean="0"/>
              <a:t>WR1K/00042755/3 ustal kto jest właścicielem tej nieruchomości (komu przysługuje prawo własności) i jakie posiada udziały w nieruchomości, jaka jest powierzchnia nieruchomości, co stanowiło podstawę ujawnienia prawa własności w KW, czy na nieruchomości została ustanowiona hipoteka, czy istnieje ograniczone prawo rzeczowe związane  z niniejszą nieruchomością?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37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Polecenie 3. </a:t>
            </a:r>
          </a:p>
          <a:p>
            <a:pPr marL="0" indent="0" algn="just">
              <a:buNone/>
            </a:pPr>
            <a:r>
              <a:rPr lang="pl-PL" dirty="0" smtClean="0"/>
              <a:t>Dysponując następującym nr księgi </a:t>
            </a:r>
            <a:r>
              <a:rPr lang="pl-PL" dirty="0"/>
              <a:t>wieczystej </a:t>
            </a:r>
          </a:p>
          <a:p>
            <a:pPr marL="0" indent="0" algn="just">
              <a:buNone/>
            </a:pPr>
            <a:r>
              <a:rPr lang="pl-PL" dirty="0" smtClean="0"/>
              <a:t>WR1K/00000567/2 określ nr działki, powierzchnię działki i jej położenie. Jaki ustrój majątkowy występuje pomiędzy właścicielami nieruchomości (małżonkami) i jaki jest udział poszczególnych właścicieli  w nieruchomości. Czy istnienie jakieś prawo ujawnione w KW, które wiąże się z ograniczeniem swobodnego realizowania prawa własności, jeśli tak to jakie i określ podstawę jego wpisu?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557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Pole</a:t>
            </a:r>
            <a:r>
              <a:rPr lang="pl-PL" b="1" dirty="0"/>
              <a:t>cenie 1.</a:t>
            </a: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Dysponując następującym nr NIP</a:t>
            </a:r>
            <a:r>
              <a:rPr lang="pl-PL" dirty="0"/>
              <a:t>:  </a:t>
            </a:r>
            <a:r>
              <a:rPr lang="pl-PL" dirty="0" smtClean="0"/>
              <a:t>5261009959 ustal: formę organizacyjną (prawną) prowadzenia działalności gospodarczej, określ członków zarządu spółki oraz prokurentów, określ wysokość kapitału zakładowego spółki, czy jakaś część wkładu do kapitału zakładowego została wniesiony w formie aportu,   kiedy spółka została zarejestrowana w KRS?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643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Polecenie 2. </a:t>
            </a:r>
          </a:p>
          <a:p>
            <a:pPr marL="0" indent="0" algn="just">
              <a:buNone/>
            </a:pPr>
            <a:r>
              <a:rPr lang="pl-PL" dirty="0" smtClean="0"/>
              <a:t>Dysponując </a:t>
            </a:r>
            <a:r>
              <a:rPr lang="pl-PL" dirty="0"/>
              <a:t>nr KRS: 0000056437 </a:t>
            </a:r>
            <a:r>
              <a:rPr lang="pl-PL" dirty="0" smtClean="0"/>
              <a:t>określ co to za podmiot, jaka jest jego forma prawna prowadzenia działalności gospodarczej, określ siedzibę spółki, ilu osobowy jest zarząd spółki, określ przeważający przedmiot działalności </a:t>
            </a:r>
            <a:r>
              <a:rPr lang="pl-PL" dirty="0" smtClean="0"/>
              <a:t>spółki? Czy zostali ustanowieni pełnomocnicy do działania w imieniu spółki? Jeśli tak wymień te osoby?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240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Polecenie 3. </a:t>
            </a:r>
          </a:p>
          <a:p>
            <a:pPr marL="0" indent="0" algn="just">
              <a:buNone/>
            </a:pPr>
            <a:r>
              <a:rPr lang="pl-PL" dirty="0" smtClean="0"/>
              <a:t>Określ nr KRS Fundacji Polsat, siedzibę i adres, Jaki organ (zewnętrzny i wewnętrzny) i ilu osobowy nadzoruje działalność tego podmiotu, </a:t>
            </a:r>
          </a:p>
          <a:p>
            <a:pPr marL="0" indent="0" algn="just">
              <a:buNone/>
            </a:pPr>
            <a:r>
              <a:rPr lang="pl-PL" dirty="0" smtClean="0"/>
              <a:t>Kto pełni funkcję prezesa zarządu? Określ skład osobowy tego organu,  Jaki charakter posiada prowadzona działalność </a:t>
            </a:r>
            <a:r>
              <a:rPr lang="pl-PL" dirty="0" smtClean="0"/>
              <a:t>podmiotu (odpłatny, czy nieodpłatny)?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6992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Polecenie 1.</a:t>
            </a:r>
          </a:p>
          <a:p>
            <a:pPr marL="0" indent="0" algn="just">
              <a:buNone/>
            </a:pPr>
            <a:r>
              <a:rPr lang="pl-PL" dirty="0" smtClean="0"/>
              <a:t>Dysponując następującym nr NIP: 8141637270 proszę określić pełną nazwę przedsiębiorcy, podaj numer REGON przedsiębiorcy, Kiedy przedsiębiorca założył swoją działalność gospodarczą, czy prowadzenie działalności gospodarczej było zawieszone i jeśli tak to kiedy, ile i jakie zmiany były dokonywane we wpisie?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97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Polecenie 2. </a:t>
            </a:r>
          </a:p>
          <a:p>
            <a:pPr marL="0" indent="0" algn="just">
              <a:buNone/>
            </a:pPr>
            <a:r>
              <a:rPr lang="pl-PL" dirty="0" smtClean="0"/>
              <a:t>Podaj pełną nazwę (firmę) przedsiębiorcy prowadzącego działalność gospodarczą (kancelarię adwokacką) we Wrocławiu na ul. </a:t>
            </a:r>
            <a:r>
              <a:rPr lang="pl-PL" dirty="0" smtClean="0"/>
              <a:t>Oławskiej 5/5,  </a:t>
            </a:r>
            <a:r>
              <a:rPr lang="pl-PL" dirty="0" smtClean="0"/>
              <a:t>podaj nr NIP i REGON, podaj nr kod PKD z Polskiej Klasyfikacji Działalności Gospodarczej wskazujący na rodzaj działalności gospodarczej przedsiębiorcy, podaj konkretny adres prowadzenia działalności gospodarczej?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1410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Polecenie 3. </a:t>
            </a:r>
          </a:p>
          <a:p>
            <a:pPr marL="0" indent="0" algn="just">
              <a:buNone/>
            </a:pPr>
            <a:r>
              <a:rPr lang="pl-PL" dirty="0" smtClean="0"/>
              <a:t>Określ przedsiębiorcę w skład którego firmy (nazwy) wchodzi określenie </a:t>
            </a:r>
            <a:r>
              <a:rPr lang="pl-PL" dirty="0" smtClean="0"/>
              <a:t>PROFESSO, </a:t>
            </a:r>
            <a:r>
              <a:rPr lang="pl-PL" dirty="0" smtClean="0"/>
              <a:t>podaj adres strony internetowej, Kiedy działalność została rozpoczęta? Kiedy nastąpiła ostatnia zmiana we wpisie i czego dotyczyła? </a:t>
            </a:r>
            <a:r>
              <a:rPr lang="pl-PL" dirty="0" smtClean="0"/>
              <a:t> Podaj stałe miejsce prowadzenia działalności gospodarczej 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59739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4275</TotalTime>
  <Words>445</Words>
  <Application>Microsoft Office PowerPoint</Application>
  <PresentationFormat>Pokaz na ekranie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Elektroniczne Księgi Wieczyste, CEIDG, KRS</vt:lpstr>
      <vt:lpstr>Wyszukiwanie</vt:lpstr>
      <vt:lpstr>Wyszukiwanie</vt:lpstr>
      <vt:lpstr>Wyszukiwanie</vt:lpstr>
      <vt:lpstr>Wyszukiwanie</vt:lpstr>
      <vt:lpstr>Wyszukiwanie </vt:lpstr>
      <vt:lpstr>Wyszukiwanie</vt:lpstr>
      <vt:lpstr>Wyszukiwanie</vt:lpstr>
      <vt:lpstr>Wyszukiwanie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333</cp:revision>
  <cp:lastPrinted>2017-11-20T08:51:19Z</cp:lastPrinted>
  <dcterms:created xsi:type="dcterms:W3CDTF">2012-03-01T14:48:30Z</dcterms:created>
  <dcterms:modified xsi:type="dcterms:W3CDTF">2022-12-13T09:27:42Z</dcterms:modified>
</cp:coreProperties>
</file>