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91" r:id="rId3"/>
    <p:sldId id="397" r:id="rId4"/>
    <p:sldId id="336" r:id="rId5"/>
    <p:sldId id="368" r:id="rId6"/>
    <p:sldId id="299" r:id="rId7"/>
    <p:sldId id="319" r:id="rId8"/>
    <p:sldId id="363" r:id="rId9"/>
    <p:sldId id="365" r:id="rId10"/>
    <p:sldId id="366" r:id="rId11"/>
    <p:sldId id="310" r:id="rId12"/>
    <p:sldId id="404" r:id="rId13"/>
    <p:sldId id="406" r:id="rId14"/>
    <p:sldId id="407" r:id="rId1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21.03.2025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21.03.2025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21.03.2025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/>
              <a:t>Dziennik Urzędowy Unii Europejskiej </a:t>
            </a:r>
            <a:br>
              <a:rPr lang="pl-PL" sz="6700" b="1" dirty="0"/>
            </a:br>
            <a:r>
              <a:rPr lang="pl-PL" sz="6700" b="1" dirty="0"/>
              <a:t>EURLEX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/>
              <a:t>                      Zagadnienia ogólne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5132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7.</a:t>
            </a:r>
          </a:p>
          <a:p>
            <a:pPr marL="0" indent="0" algn="just">
              <a:buNone/>
            </a:pPr>
            <a:r>
              <a:rPr lang="pl-PL" dirty="0"/>
              <a:t>Dysponując następującym nr </a:t>
            </a:r>
            <a:r>
              <a:rPr lang="pl-PL" dirty="0" err="1"/>
              <a:t>Celex</a:t>
            </a:r>
            <a:r>
              <a:rPr lang="pl-PL" dirty="0"/>
              <a:t> 32011?12* ustal: co to za akt jeżeli ma dotyczyć subskrypcji przez Unię Europejską dodatkowych udziałów w kapitale Europejskiego Banku Odbudowy i Rozwoju, podaj nr naturalny, adres publikacyjny  oraz datę ważności?</a:t>
            </a:r>
          </a:p>
        </p:txBody>
      </p:sp>
    </p:spTree>
    <p:extLst>
      <p:ext uri="{BB962C8B-B14F-4D97-AF65-F5344CB8AC3E}">
        <p14:creationId xmlns:p14="http://schemas.microsoft.com/office/powerpoint/2010/main" val="1718887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 orzeczeń TS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/>
              <a:t>Polecenie 1. </a:t>
            </a:r>
          </a:p>
          <a:p>
            <a:pPr marL="0" indent="0" algn="just">
              <a:buNone/>
            </a:pPr>
            <a:r>
              <a:rPr lang="pl-PL" sz="4000" dirty="0"/>
              <a:t>Podaj nr CELEX i datę wydania wyroku TS w sprawie C-125/09?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 orzeczeń TS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Polecenie 2. </a:t>
            </a:r>
          </a:p>
          <a:p>
            <a:pPr marL="0" indent="0" algn="just">
              <a:buNone/>
            </a:pPr>
            <a:r>
              <a:rPr lang="pl-PL" dirty="0"/>
              <a:t>Proszę podać nr sprawy C w której zostało wydane następujące orzeczenie TS UE , podaj nr CELEX niniejszego orzeczenia:</a:t>
            </a:r>
          </a:p>
          <a:p>
            <a:pPr marL="0" indent="0" algn="just">
              <a:buNone/>
            </a:pPr>
            <a:r>
              <a:rPr lang="pl-PL" dirty="0"/>
              <a:t>Postanowienie Trybunału (dziewiąta izba) z dnia 19 czerwca 2014 r. Republika Grecka przeciwko Komisji Europejskiej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57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 orzeczeń TS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Polecenie 3. </a:t>
            </a:r>
          </a:p>
          <a:p>
            <a:pPr marL="0" indent="0" algn="just">
              <a:buNone/>
            </a:pPr>
            <a:r>
              <a:rPr lang="pl-PL" dirty="0"/>
              <a:t>Dysponując informacją, że jest to 386 orzeczenie w 2019 roku ustal co to za orzeczenie, określ prawną formę orzeczenia, datę wydania, nr </a:t>
            </a:r>
            <a:r>
              <a:rPr lang="pl-PL" dirty="0" err="1"/>
              <a:t>celex</a:t>
            </a:r>
            <a:r>
              <a:rPr lang="pl-PL" dirty="0"/>
              <a:t> oraz nr sprawy C?</a:t>
            </a:r>
          </a:p>
        </p:txBody>
      </p:sp>
    </p:spTree>
    <p:extLst>
      <p:ext uri="{BB962C8B-B14F-4D97-AF65-F5344CB8AC3E}">
        <p14:creationId xmlns:p14="http://schemas.microsoft.com/office/powerpoint/2010/main" val="355794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 orzeczeń TS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Proszę odnaleźć orzeczenie wydane w sprawie c-20/10. Określ strony postępowania głównego, datę wydania orzeczenia. Czy postanowienie zostało wydane w związku z wnioskiem o wydanie orzeczenia w trybie prejudycjalnym. Jaki jest język autentyczny niniejszego orzeczenia?</a:t>
            </a:r>
          </a:p>
        </p:txBody>
      </p:sp>
    </p:spTree>
    <p:extLst>
      <p:ext uri="{BB962C8B-B14F-4D97-AF65-F5344CB8AC3E}">
        <p14:creationId xmlns:p14="http://schemas.microsoft.com/office/powerpoint/2010/main" val="347482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adresu publikacyjnego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Polecenie 1. </a:t>
            </a:r>
          </a:p>
          <a:p>
            <a:pPr marL="0" indent="0" algn="just">
              <a:buNone/>
            </a:pPr>
            <a:r>
              <a:rPr lang="pl-PL" dirty="0"/>
              <a:t>Proszę podać nr naturalny (referencyjny) i nr </a:t>
            </a:r>
            <a:r>
              <a:rPr lang="pl-PL" dirty="0" err="1"/>
              <a:t>Celex</a:t>
            </a:r>
            <a:r>
              <a:rPr lang="pl-PL" dirty="0"/>
              <a:t> aktu UE , który został opublikowany pod następującym adresem: DZU UE L 18 z 23.01.2015r., s. 485;</a:t>
            </a:r>
          </a:p>
          <a:p>
            <a:pPr marL="0" indent="0" algn="just">
              <a:buNone/>
            </a:pPr>
            <a:r>
              <a:rPr lang="pl-PL" dirty="0"/>
              <a:t>Wskaż tytuł traktatu stanowiącego podstawę dla niniejszego aktu, który został odnaleziony?</a:t>
            </a:r>
          </a:p>
        </p:txBody>
      </p:sp>
    </p:spTree>
    <p:extLst>
      <p:ext uri="{BB962C8B-B14F-4D97-AF65-F5344CB8AC3E}">
        <p14:creationId xmlns:p14="http://schemas.microsoft.com/office/powerpoint/2010/main" val="6766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adresu publikacyjnego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3081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 2.</a:t>
            </a:r>
          </a:p>
          <a:p>
            <a:pPr marL="0" indent="0" algn="just">
              <a:buNone/>
            </a:pPr>
            <a:r>
              <a:rPr lang="pl-PL" dirty="0"/>
              <a:t>Dysponując następującymi adresami publikacyjnymi wskaż nr CELEX , nr naturalny i akt prawa pierwotnego będący podstawą prawną poszukiwanego aktu, który został opublikowany w DZ UE? </a:t>
            </a:r>
          </a:p>
          <a:p>
            <a:pPr marL="514350" indent="-514350" algn="just">
              <a:buAutoNum type="arabicPeriod"/>
            </a:pPr>
            <a:r>
              <a:rPr lang="pl-PL" dirty="0"/>
              <a:t>DZ.U. UE L 58 z 9.03. 2010 r., s. 5;</a:t>
            </a:r>
          </a:p>
          <a:p>
            <a:pPr marL="514350" indent="-514350" algn="just">
              <a:buAutoNum type="arabicPeriod"/>
            </a:pPr>
            <a:r>
              <a:rPr lang="pl-PL" dirty="0"/>
              <a:t>DZ.U. UE C 4 z 8.01.2014 r., s. 1;</a:t>
            </a:r>
          </a:p>
          <a:p>
            <a:pPr marL="514350" indent="-514350" algn="just">
              <a:buAutoNum type="arabicPeriod"/>
            </a:pPr>
            <a:r>
              <a:rPr lang="pl-PL" dirty="0"/>
              <a:t>DZ.U. UE L 4 z 9.01. 2014 r. ,s. 49;</a:t>
            </a:r>
          </a:p>
        </p:txBody>
      </p:sp>
    </p:spTree>
    <p:extLst>
      <p:ext uri="{BB962C8B-B14F-4D97-AF65-F5344CB8AC3E}">
        <p14:creationId xmlns:p14="http://schemas.microsoft.com/office/powerpoint/2010/main" val="59245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proste i zaawansowane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Polecenie: 1 </a:t>
            </a:r>
          </a:p>
          <a:p>
            <a:pPr marL="0" indent="0" algn="just">
              <a:buNone/>
            </a:pPr>
            <a:r>
              <a:rPr lang="pl-PL" dirty="0"/>
              <a:t>Podaj adres publikacyjny aktu: Rozporządzenie Komisji (UE</a:t>
            </a:r>
            <a:r>
              <a:rPr lang="pl-PL"/>
              <a:t>) …../2020 ustanawiające </a:t>
            </a:r>
            <a:r>
              <a:rPr lang="pl-PL" dirty="0"/>
              <a:t>zamknięcie połowów rai bruzdowanej w wodach Unii obszaru 9 w odniesieniu do statków pływających pod banderą Hiszpanii. Wskaż nr </a:t>
            </a:r>
            <a:r>
              <a:rPr lang="pl-PL" dirty="0" err="1"/>
              <a:t>Celex</a:t>
            </a:r>
            <a:r>
              <a:rPr lang="pl-PL" dirty="0"/>
              <a:t> niniejszego aktu, datę wydania i opublikowania, podaj co najmniej jeden dokument dla którego to rozporządzenie stanowi podstawę prawną?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9610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Wyszukiwanie za pomocą nr naturalnego lub nr </a:t>
            </a:r>
            <a:r>
              <a:rPr lang="pl-PL" b="1" dirty="0" err="1"/>
              <a:t>celex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 2.</a:t>
            </a:r>
          </a:p>
          <a:p>
            <a:pPr marL="0" indent="0" algn="just">
              <a:buNone/>
            </a:pPr>
            <a:r>
              <a:rPr lang="pl-PL" dirty="0"/>
              <a:t>Podaj pełny tytuł aktu prawa wtórnego PE i Rady wydanego w związku z COVID – 19, opublikowanego w 2020 r.  Jeżeli w skład numeru naturalnego wchodzi liczba 1043. Podaj nr CELEX, datę wejścia w życie, adres publikacyjny aktu, podaj co najmniej jedno hasło </a:t>
            </a:r>
            <a:r>
              <a:rPr lang="pl-PL" dirty="0" err="1"/>
              <a:t>eurovoc</a:t>
            </a:r>
            <a:r>
              <a:rPr lang="pl-PL" dirty="0"/>
              <a:t> za pomocą którego można odnaleźć ten dokument? 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049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nr naturalnego lub nr </a:t>
            </a:r>
            <a:r>
              <a:rPr lang="pl-PL" b="1" dirty="0" err="1"/>
              <a:t>celex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75797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3.</a:t>
            </a:r>
          </a:p>
          <a:p>
            <a:pPr marL="0" indent="0" algn="just">
              <a:buNone/>
            </a:pPr>
            <a:r>
              <a:rPr lang="pl-PL" dirty="0"/>
              <a:t>Podaj adres publikacyjny i autora dyrektywy  2012/18/ UE z dnia 4 lipca  2012 r. ? Podaj datę wdrożenia do porządku prawnego, datę opublikowania? Ile państw członkowskich  jest adresatem tej dyrektywy. Wskaż jej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nr naturalnego i nr </a:t>
            </a:r>
            <a:r>
              <a:rPr lang="pl-PL" b="1" dirty="0" err="1"/>
              <a:t>celex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4.</a:t>
            </a:r>
          </a:p>
          <a:p>
            <a:pPr marL="0" indent="0" algn="just">
              <a:buNone/>
            </a:pPr>
            <a:r>
              <a:rPr lang="pl-PL" dirty="0"/>
              <a:t>Podaj pełny tytuł i  adres publikacyjny aktu posiadającego następujący nr CELEX 32008?076* uchylającego inną decyzję UE?  Podaj datę wejścia w życie i nr procedury ustawodawczej?</a:t>
            </a:r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5. </a:t>
            </a:r>
          </a:p>
          <a:p>
            <a:pPr marL="0" indent="0" algn="just">
              <a:buNone/>
            </a:pPr>
            <a:r>
              <a:rPr lang="pl-PL" dirty="0"/>
              <a:t>Podaj adres publikacyjny traktatu o UE wersji skonsolidowanej z 2016? Podaj tytuły rozdziałów traktatu? Ile protokołów obejmuje niniejszy traktat? </a:t>
            </a:r>
          </a:p>
        </p:txBody>
      </p:sp>
    </p:spTree>
    <p:extLst>
      <p:ext uri="{BB962C8B-B14F-4D97-AF65-F5344CB8AC3E}">
        <p14:creationId xmlns:p14="http://schemas.microsoft.com/office/powerpoint/2010/main" val="295185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2137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 6.</a:t>
            </a:r>
          </a:p>
          <a:p>
            <a:pPr marL="0" indent="0" algn="just">
              <a:buNone/>
            </a:pPr>
            <a:r>
              <a:rPr lang="pl-PL" dirty="0"/>
              <a:t>Podaj adres publikacyjny i nr </a:t>
            </a:r>
            <a:r>
              <a:rPr lang="pl-PL" dirty="0" err="1"/>
              <a:t>Celex</a:t>
            </a:r>
            <a:r>
              <a:rPr lang="pl-PL" dirty="0"/>
              <a:t>  Rozporządzenia Parlamentu Europejskiego i Rady (UE) nr 229 ustanawiającego szczególne środki dotyczące rolnictwa dla mniejszych wysp Morza Egejskiego ? Jakie rozporządzenie zostało uchylone pod jego wpływem podaj jego nr </a:t>
            </a:r>
            <a:r>
              <a:rPr lang="pl-PL" dirty="0" err="1"/>
              <a:t>celex</a:t>
            </a:r>
            <a:r>
              <a:rPr lang="pl-PL" dirty="0"/>
              <a:t>. Wskaż co najmniej jeden akt prawny dla którego to rozporządzenie jest podstawą prawną? </a:t>
            </a:r>
          </a:p>
        </p:txBody>
      </p:sp>
    </p:spTree>
    <p:extLst>
      <p:ext uri="{BB962C8B-B14F-4D97-AF65-F5344CB8AC3E}">
        <p14:creationId xmlns:p14="http://schemas.microsoft.com/office/powerpoint/2010/main" val="2577395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5826</TotalTime>
  <Words>639</Words>
  <Application>Microsoft Office PowerPoint</Application>
  <PresentationFormat>Pokaz na ekranie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Dziennik Urzędowy Unii Europejskiej  EURLEX</vt:lpstr>
      <vt:lpstr>Wyszukiwanie za pomocą adresu publikacyjnego</vt:lpstr>
      <vt:lpstr>Wyszukiwanie za pomocą adresu publikacyjnego</vt:lpstr>
      <vt:lpstr>Wyszukiwanie proste i zaawansowane</vt:lpstr>
      <vt:lpstr>Wyszukiwanie za pomocą nr naturalnego lub nr celex</vt:lpstr>
      <vt:lpstr>Wyszukiwanie za pomocą nr naturalnego lub nr celex</vt:lpstr>
      <vt:lpstr>Wyszukiwanie za pomocą nr naturalnego i nr celex</vt:lpstr>
      <vt:lpstr>Wyszukiwanie</vt:lpstr>
      <vt:lpstr>Wyszukiwanie</vt:lpstr>
      <vt:lpstr>Wyszukiwanie</vt:lpstr>
      <vt:lpstr>Wyszukiwanie orzeczeń TS UE</vt:lpstr>
      <vt:lpstr>Wyszukiwanie orzeczeń TS UE</vt:lpstr>
      <vt:lpstr>Wyszukiwanie orzeczeń TS UE</vt:lpstr>
      <vt:lpstr>Wyszukiwanie orzeczeń TS 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Katarzyna Tomaszewska</cp:lastModifiedBy>
  <cp:revision>463</cp:revision>
  <cp:lastPrinted>2020-09-19T14:46:17Z</cp:lastPrinted>
  <dcterms:created xsi:type="dcterms:W3CDTF">2012-03-01T14:48:30Z</dcterms:created>
  <dcterms:modified xsi:type="dcterms:W3CDTF">2025-03-21T09:58:50Z</dcterms:modified>
</cp:coreProperties>
</file>