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5F9B60-2D4A-4640-9AFD-09A9CF871C54}" v="324" dt="2017-10-13T00:56:29.774"/>
    <p1510:client id="{1555840E-0C8D-4322-9A7C-5661F94C4737}" v="353" dt="2017-10-13T01:13:17.273"/>
    <p1510:client id="{D7E1C9AD-95FC-4162-BEC1-55A5052A6A0A}" v="41" dt="2017-10-13T01:17:02.3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A312B3-0D2A-489A-AC4A-A2DBEE5BC317}" type="doc">
      <dgm:prSet loTypeId="urn:microsoft.com/office/officeart/2005/8/layout/process2" loCatId="process" qsTypeId="urn:microsoft.com/office/officeart/2005/8/quickstyle/simple1" qsCatId="simple" csTypeId="urn:microsoft.com/office/officeart/2005/8/colors/accent1_2" csCatId="accent1" phldr="1"/>
      <dgm:spPr/>
    </dgm:pt>
    <dgm:pt modelId="{DBA57FF9-E964-4B93-BD79-77B2AD700551}">
      <dgm:prSet phldrT="[Tekst]"/>
      <dgm:spPr/>
      <dgm:t>
        <a:bodyPr/>
        <a:lstStyle/>
        <a:p>
          <a:r>
            <a:rPr lang="pl-PL" sz="3500" b="1" err="1">
              <a:solidFill>
                <a:srgbClr val="000000"/>
              </a:solidFill>
              <a:latin typeface="Trebuchet MS"/>
            </a:rPr>
            <a:t>Labour</a:t>
          </a:r>
          <a:r>
            <a:rPr lang="pl-PL" sz="3500" b="1">
              <a:solidFill>
                <a:srgbClr val="000000"/>
              </a:solidFill>
              <a:latin typeface="Trebuchet MS"/>
            </a:rPr>
            <a:t> </a:t>
          </a:r>
          <a:r>
            <a:rPr lang="pl-PL" sz="3500" b="1" err="1">
              <a:solidFill>
                <a:srgbClr val="000000"/>
              </a:solidFill>
              <a:latin typeface="Trebuchet MS"/>
            </a:rPr>
            <a:t>Code</a:t>
          </a:r>
          <a:r>
            <a:rPr lang="pl-PL" sz="3500" b="1">
              <a:solidFill>
                <a:srgbClr val="000000"/>
              </a:solidFill>
              <a:latin typeface="Trebuchet MS"/>
            </a:rPr>
            <a:t> and </a:t>
          </a:r>
          <a:r>
            <a:rPr lang="pl-PL" sz="3500" b="1" err="1">
              <a:solidFill>
                <a:srgbClr val="000000"/>
              </a:solidFill>
              <a:latin typeface="Trebuchet MS"/>
            </a:rPr>
            <a:t>other</a:t>
          </a:r>
          <a:r>
            <a:rPr lang="pl-PL" sz="3500" b="1">
              <a:solidFill>
                <a:srgbClr val="000000"/>
              </a:solidFill>
              <a:latin typeface="Trebuchet MS"/>
            </a:rPr>
            <a:t> </a:t>
          </a:r>
          <a:r>
            <a:rPr lang="pl-PL" sz="3500" b="1" err="1">
              <a:solidFill>
                <a:srgbClr val="000000"/>
              </a:solidFill>
              <a:latin typeface="Trebuchet MS"/>
            </a:rPr>
            <a:t>laws</a:t>
          </a:r>
          <a:endParaRPr lang="pl-PL" sz="3000" b="1">
            <a:solidFill>
              <a:srgbClr val="000000"/>
            </a:solidFill>
            <a:latin typeface="Trebuchet MS"/>
          </a:endParaRPr>
        </a:p>
      </dgm:t>
    </dgm:pt>
    <dgm:pt modelId="{DB631F40-8F33-4582-8A47-4E2B7A6525DB}" type="parTrans" cxnId="{55FD91E6-860A-4D98-A93C-A3670C4DC4D9}">
      <dgm:prSet/>
      <dgm:spPr/>
    </dgm:pt>
    <dgm:pt modelId="{92BB3C1F-AE4A-4FD9-9646-8608B950D1AB}" type="sibTrans" cxnId="{55FD91E6-860A-4D98-A93C-A3670C4DC4D9}">
      <dgm:prSet/>
      <dgm:spPr/>
      <dgm:t>
        <a:bodyPr/>
        <a:lstStyle/>
        <a:p>
          <a:endParaRPr lang="pl-PL"/>
        </a:p>
      </dgm:t>
    </dgm:pt>
    <dgm:pt modelId="{CD50F6C7-C64E-4257-B14C-7937E88A5D1B}">
      <dgm:prSet phldrT="[Tekst]"/>
      <dgm:spPr/>
      <dgm:t>
        <a:bodyPr/>
        <a:lstStyle/>
        <a:p>
          <a:r>
            <a:rPr lang="pl-PL" sz="3500" b="1" err="1">
              <a:solidFill>
                <a:srgbClr val="000000"/>
              </a:solidFill>
            </a:rPr>
            <a:t>internal</a:t>
          </a:r>
          <a:r>
            <a:rPr lang="pl-PL" sz="3500" b="1">
              <a:solidFill>
                <a:srgbClr val="000000"/>
              </a:solidFill>
            </a:rPr>
            <a:t> </a:t>
          </a:r>
          <a:r>
            <a:rPr lang="pl-PL" sz="3500" b="1" err="1">
              <a:solidFill>
                <a:srgbClr val="000000"/>
              </a:solidFill>
            </a:rPr>
            <a:t>rules</a:t>
          </a:r>
          <a:r>
            <a:rPr lang="pl-PL" sz="3500" b="1">
              <a:solidFill>
                <a:srgbClr val="000000"/>
              </a:solidFill>
            </a:rPr>
            <a:t> and </a:t>
          </a:r>
          <a:r>
            <a:rPr lang="pl-PL" sz="3500" b="1" err="1">
              <a:solidFill>
                <a:srgbClr val="000000"/>
              </a:solidFill>
            </a:rPr>
            <a:t>statutes</a:t>
          </a:r>
          <a:r>
            <a:rPr lang="pl-PL" sz="3500" b="1">
              <a:solidFill>
                <a:srgbClr val="000000"/>
              </a:solidFill>
            </a:rPr>
            <a:t> </a:t>
          </a:r>
        </a:p>
      </dgm:t>
    </dgm:pt>
    <dgm:pt modelId="{BAE86A0D-180D-4911-9BDF-BAFEDBCF2FAB}" type="parTrans" cxnId="{76EF2DC0-A770-46A5-B1AC-235EF265BE23}">
      <dgm:prSet/>
      <dgm:spPr/>
    </dgm:pt>
    <dgm:pt modelId="{1E5E50FF-C4CE-4DAB-82E7-7080A114FB11}" type="sibTrans" cxnId="{76EF2DC0-A770-46A5-B1AC-235EF265BE23}">
      <dgm:prSet/>
      <dgm:spPr/>
    </dgm:pt>
    <dgm:pt modelId="{2C560005-CA45-4E31-825F-90E772CA00FF}">
      <dgm:prSet phldrT="[Tekst]"/>
      <dgm:spPr/>
      <dgm:t>
        <a:bodyPr/>
        <a:lstStyle/>
        <a:p>
          <a:r>
            <a:rPr lang="pl-PL" sz="3500" b="1" err="1">
              <a:solidFill>
                <a:srgbClr val="000000"/>
              </a:solidFill>
              <a:latin typeface="Trebuchet MS"/>
            </a:rPr>
            <a:t>collective</a:t>
          </a:r>
          <a:r>
            <a:rPr lang="pl-PL" sz="3500" b="1">
              <a:solidFill>
                <a:srgbClr val="000000"/>
              </a:solidFill>
              <a:latin typeface="Trebuchet MS"/>
            </a:rPr>
            <a:t> </a:t>
          </a:r>
          <a:r>
            <a:rPr lang="pl-PL" sz="3500" b="1" err="1">
              <a:solidFill>
                <a:srgbClr val="000000"/>
              </a:solidFill>
              <a:latin typeface="Trebuchet MS"/>
            </a:rPr>
            <a:t>labour</a:t>
          </a:r>
          <a:r>
            <a:rPr lang="pl-PL" sz="3500" b="1">
              <a:solidFill>
                <a:srgbClr val="000000"/>
              </a:solidFill>
              <a:latin typeface="Trebuchet MS"/>
            </a:rPr>
            <a:t> </a:t>
          </a:r>
          <a:r>
            <a:rPr lang="pl-PL" sz="3500" b="1" err="1">
              <a:solidFill>
                <a:srgbClr val="000000"/>
              </a:solidFill>
              <a:latin typeface="Trebuchet MS"/>
            </a:rPr>
            <a:t>agreements</a:t>
          </a:r>
          <a:r>
            <a:rPr lang="pl-PL" sz="3500" b="1">
              <a:solidFill>
                <a:srgbClr val="000000"/>
              </a:solidFill>
              <a:latin typeface="Trebuchet MS"/>
            </a:rPr>
            <a:t> and </a:t>
          </a:r>
          <a:r>
            <a:rPr lang="pl-PL" sz="3500" b="1" err="1">
              <a:solidFill>
                <a:srgbClr val="000000"/>
              </a:solidFill>
              <a:latin typeface="Trebuchet MS"/>
            </a:rPr>
            <a:t>other</a:t>
          </a:r>
          <a:r>
            <a:rPr lang="pl-PL" sz="3500" b="1">
              <a:solidFill>
                <a:srgbClr val="000000"/>
              </a:solidFill>
              <a:latin typeface="Trebuchet MS"/>
            </a:rPr>
            <a:t> </a:t>
          </a:r>
          <a:r>
            <a:rPr lang="pl-PL" sz="3500" b="1" err="1">
              <a:solidFill>
                <a:srgbClr val="000000"/>
              </a:solidFill>
              <a:latin typeface="Trebuchet MS"/>
            </a:rPr>
            <a:t>collective</a:t>
          </a:r>
          <a:r>
            <a:rPr lang="pl-PL" sz="3500" b="1">
              <a:solidFill>
                <a:srgbClr val="000000"/>
              </a:solidFill>
              <a:latin typeface="Trebuchet MS"/>
            </a:rPr>
            <a:t> </a:t>
          </a:r>
          <a:r>
            <a:rPr lang="pl-PL" sz="3500" b="1" err="1">
              <a:solidFill>
                <a:srgbClr val="000000"/>
              </a:solidFill>
              <a:latin typeface="Trebuchet MS"/>
            </a:rPr>
            <a:t>agreements</a:t>
          </a:r>
          <a:endParaRPr lang="pl-PL" sz="3500" b="1">
            <a:solidFill>
              <a:srgbClr val="000000"/>
            </a:solidFill>
            <a:latin typeface="Trebuchet MS"/>
          </a:endParaRPr>
        </a:p>
      </dgm:t>
    </dgm:pt>
    <dgm:pt modelId="{79EAEF45-E877-4E89-B895-E61E1E085376}" type="parTrans" cxnId="{58F5BBDE-E590-4716-BBF9-A9559D7D0C25}">
      <dgm:prSet/>
      <dgm:spPr/>
    </dgm:pt>
    <dgm:pt modelId="{7F8A4EEF-8245-416A-A03B-96775B581C54}" type="sibTrans" cxnId="{58F5BBDE-E590-4716-BBF9-A9559D7D0C25}">
      <dgm:prSet/>
      <dgm:spPr/>
      <dgm:t>
        <a:bodyPr/>
        <a:lstStyle/>
        <a:p>
          <a:endParaRPr lang="pl-PL"/>
        </a:p>
      </dgm:t>
    </dgm:pt>
    <dgm:pt modelId="{DA24A23F-0E3E-4062-9DE6-FAAB47F1096E}" type="pres">
      <dgm:prSet presAssocID="{89A312B3-0D2A-489A-AC4A-A2DBEE5BC317}" presName="linearFlow" presStyleCnt="0">
        <dgm:presLayoutVars>
          <dgm:resizeHandles val="exact"/>
        </dgm:presLayoutVars>
      </dgm:prSet>
      <dgm:spPr/>
    </dgm:pt>
    <dgm:pt modelId="{256A9D39-58A0-487F-A9C6-0A94334BE924}" type="pres">
      <dgm:prSet presAssocID="{DBA57FF9-E964-4B93-BD79-77B2AD700551}" presName="node" presStyleLbl="node1" presStyleIdx="0" presStyleCnt="3">
        <dgm:presLayoutVars>
          <dgm:bulletEnabled val="1"/>
        </dgm:presLayoutVars>
      </dgm:prSet>
      <dgm:spPr/>
    </dgm:pt>
    <dgm:pt modelId="{8211CB5D-CBD7-4492-ABCB-11961021C064}" type="pres">
      <dgm:prSet presAssocID="{92BB3C1F-AE4A-4FD9-9646-8608B950D1AB}" presName="sibTrans" presStyleLbl="sibTrans2D1" presStyleIdx="0" presStyleCnt="2"/>
      <dgm:spPr/>
    </dgm:pt>
    <dgm:pt modelId="{697B0FD7-DF98-43F5-924C-29175003BE6E}" type="pres">
      <dgm:prSet presAssocID="{92BB3C1F-AE4A-4FD9-9646-8608B950D1AB}" presName="connectorText" presStyleLbl="sibTrans2D1" presStyleIdx="0" presStyleCnt="2"/>
      <dgm:spPr/>
    </dgm:pt>
    <dgm:pt modelId="{F005C1CF-BD6C-4A81-A29B-79186E0E4C54}" type="pres">
      <dgm:prSet presAssocID="{2C560005-CA45-4E31-825F-90E772CA00FF}" presName="node" presStyleLbl="node1" presStyleIdx="1" presStyleCnt="3">
        <dgm:presLayoutVars>
          <dgm:bulletEnabled val="1"/>
        </dgm:presLayoutVars>
      </dgm:prSet>
      <dgm:spPr/>
    </dgm:pt>
    <dgm:pt modelId="{3325B81E-B2F6-4D05-AE5C-8C9F0A83427A}" type="pres">
      <dgm:prSet presAssocID="{7F8A4EEF-8245-416A-A03B-96775B581C54}" presName="sibTrans" presStyleLbl="sibTrans2D1" presStyleIdx="1" presStyleCnt="2"/>
      <dgm:spPr/>
    </dgm:pt>
    <dgm:pt modelId="{FE7568F9-CC2C-4624-AA00-7A0386111B46}" type="pres">
      <dgm:prSet presAssocID="{7F8A4EEF-8245-416A-A03B-96775B581C54}" presName="connectorText" presStyleLbl="sibTrans2D1" presStyleIdx="1" presStyleCnt="2"/>
      <dgm:spPr/>
    </dgm:pt>
    <dgm:pt modelId="{6200BE06-EFE3-494E-BC26-046788DA791D}" type="pres">
      <dgm:prSet presAssocID="{CD50F6C7-C64E-4257-B14C-7937E88A5D1B}" presName="node" presStyleLbl="node1" presStyleIdx="2" presStyleCnt="3">
        <dgm:presLayoutVars>
          <dgm:bulletEnabled val="1"/>
        </dgm:presLayoutVars>
      </dgm:prSet>
      <dgm:spPr/>
    </dgm:pt>
  </dgm:ptLst>
  <dgm:cxnLst>
    <dgm:cxn modelId="{7F220A01-B984-4B57-9CA8-F9C696AD30E2}" type="presOf" srcId="{CD50F6C7-C64E-4257-B14C-7937E88A5D1B}" destId="{6200BE06-EFE3-494E-BC26-046788DA791D}" srcOrd="0" destOrd="0" presId="urn:microsoft.com/office/officeart/2005/8/layout/process2"/>
    <dgm:cxn modelId="{8133CA13-ADC8-4EA7-AF2E-0B63429105C9}" type="presOf" srcId="{7F8A4EEF-8245-416A-A03B-96775B581C54}" destId="{FE7568F9-CC2C-4624-AA00-7A0386111B46}" srcOrd="1" destOrd="0" presId="urn:microsoft.com/office/officeart/2005/8/layout/process2"/>
    <dgm:cxn modelId="{E0993776-08CD-45D6-9A95-FC73B2769336}" type="presOf" srcId="{2C560005-CA45-4E31-825F-90E772CA00FF}" destId="{F005C1CF-BD6C-4A81-A29B-79186E0E4C54}" srcOrd="0" destOrd="0" presId="urn:microsoft.com/office/officeart/2005/8/layout/process2"/>
    <dgm:cxn modelId="{A899A490-3345-443F-8ECE-7F0DF54A0277}" type="presOf" srcId="{89A312B3-0D2A-489A-AC4A-A2DBEE5BC317}" destId="{DA24A23F-0E3E-4062-9DE6-FAAB47F1096E}" srcOrd="0" destOrd="0" presId="urn:microsoft.com/office/officeart/2005/8/layout/process2"/>
    <dgm:cxn modelId="{39F9F093-0A6F-4C4C-9C3F-5E0C9887F4A6}" type="presOf" srcId="{92BB3C1F-AE4A-4FD9-9646-8608B950D1AB}" destId="{697B0FD7-DF98-43F5-924C-29175003BE6E}" srcOrd="1" destOrd="0" presId="urn:microsoft.com/office/officeart/2005/8/layout/process2"/>
    <dgm:cxn modelId="{B89CD995-43BB-477B-A819-A454A81EB0FE}" type="presOf" srcId="{DBA57FF9-E964-4B93-BD79-77B2AD700551}" destId="{256A9D39-58A0-487F-A9C6-0A94334BE924}" srcOrd="0" destOrd="0" presId="urn:microsoft.com/office/officeart/2005/8/layout/process2"/>
    <dgm:cxn modelId="{56623CBE-2168-4690-85CB-DC9A72A09BDF}" type="presOf" srcId="{7F8A4EEF-8245-416A-A03B-96775B581C54}" destId="{3325B81E-B2F6-4D05-AE5C-8C9F0A83427A}" srcOrd="0" destOrd="0" presId="urn:microsoft.com/office/officeart/2005/8/layout/process2"/>
    <dgm:cxn modelId="{76EF2DC0-A770-46A5-B1AC-235EF265BE23}" srcId="{89A312B3-0D2A-489A-AC4A-A2DBEE5BC317}" destId="{CD50F6C7-C64E-4257-B14C-7937E88A5D1B}" srcOrd="2" destOrd="0" parTransId="{BAE86A0D-180D-4911-9BDF-BAFEDBCF2FAB}" sibTransId="{1E5E50FF-C4CE-4DAB-82E7-7080A114FB11}"/>
    <dgm:cxn modelId="{58F5BBDE-E590-4716-BBF9-A9559D7D0C25}" srcId="{89A312B3-0D2A-489A-AC4A-A2DBEE5BC317}" destId="{2C560005-CA45-4E31-825F-90E772CA00FF}" srcOrd="1" destOrd="0" parTransId="{79EAEF45-E877-4E89-B895-E61E1E085376}" sibTransId="{7F8A4EEF-8245-416A-A03B-96775B581C54}"/>
    <dgm:cxn modelId="{5BB9EBE3-934C-44EA-B6AB-5FC87F008790}" type="presOf" srcId="{92BB3C1F-AE4A-4FD9-9646-8608B950D1AB}" destId="{8211CB5D-CBD7-4492-ABCB-11961021C064}" srcOrd="0" destOrd="0" presId="urn:microsoft.com/office/officeart/2005/8/layout/process2"/>
    <dgm:cxn modelId="{55FD91E6-860A-4D98-A93C-A3670C4DC4D9}" srcId="{89A312B3-0D2A-489A-AC4A-A2DBEE5BC317}" destId="{DBA57FF9-E964-4B93-BD79-77B2AD700551}" srcOrd="0" destOrd="0" parTransId="{DB631F40-8F33-4582-8A47-4E2B7A6525DB}" sibTransId="{92BB3C1F-AE4A-4FD9-9646-8608B950D1AB}"/>
    <dgm:cxn modelId="{384C4BA2-C371-4BA4-8114-849421605334}" type="presParOf" srcId="{DA24A23F-0E3E-4062-9DE6-FAAB47F1096E}" destId="{256A9D39-58A0-487F-A9C6-0A94334BE924}" srcOrd="0" destOrd="0" presId="urn:microsoft.com/office/officeart/2005/8/layout/process2"/>
    <dgm:cxn modelId="{C2B059C9-4BDD-425E-AF8E-6CFDFC1892A1}" type="presParOf" srcId="{DA24A23F-0E3E-4062-9DE6-FAAB47F1096E}" destId="{8211CB5D-CBD7-4492-ABCB-11961021C064}" srcOrd="1" destOrd="0" presId="urn:microsoft.com/office/officeart/2005/8/layout/process2"/>
    <dgm:cxn modelId="{37DB9F71-F00B-40A8-BA52-582591B23F36}" type="presParOf" srcId="{8211CB5D-CBD7-4492-ABCB-11961021C064}" destId="{697B0FD7-DF98-43F5-924C-29175003BE6E}" srcOrd="0" destOrd="0" presId="urn:microsoft.com/office/officeart/2005/8/layout/process2"/>
    <dgm:cxn modelId="{07B6BD46-B30B-4DBB-94CD-8D8DB1619A1A}" type="presParOf" srcId="{DA24A23F-0E3E-4062-9DE6-FAAB47F1096E}" destId="{F005C1CF-BD6C-4A81-A29B-79186E0E4C54}" srcOrd="2" destOrd="0" presId="urn:microsoft.com/office/officeart/2005/8/layout/process2"/>
    <dgm:cxn modelId="{990E2859-EAAD-4ABC-8A2D-E2F7527DF16D}" type="presParOf" srcId="{DA24A23F-0E3E-4062-9DE6-FAAB47F1096E}" destId="{3325B81E-B2F6-4D05-AE5C-8C9F0A83427A}" srcOrd="3" destOrd="0" presId="urn:microsoft.com/office/officeart/2005/8/layout/process2"/>
    <dgm:cxn modelId="{C618D9F8-3876-4C70-95D6-7E315BCD9DDE}" type="presParOf" srcId="{3325B81E-B2F6-4D05-AE5C-8C9F0A83427A}" destId="{FE7568F9-CC2C-4624-AA00-7A0386111B46}" srcOrd="0" destOrd="0" presId="urn:microsoft.com/office/officeart/2005/8/layout/process2"/>
    <dgm:cxn modelId="{8BF54AC2-50D9-4A80-A7AB-5068BA988E6E}" type="presParOf" srcId="{DA24A23F-0E3E-4062-9DE6-FAAB47F1096E}" destId="{6200BE06-EFE3-494E-BC26-046788DA791D}"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2D02B8-7790-41BA-9CF3-96EA4D1116C0}" type="doc">
      <dgm:prSet loTypeId="urn:microsoft.com/office/officeart/2005/8/layout/pyramid3" loCatId="pyramid" qsTypeId="urn:microsoft.com/office/officeart/2005/8/quickstyle/simple1" qsCatId="simple" csTypeId="urn:microsoft.com/office/officeart/2005/8/colors/accent1_2" csCatId="accent1" phldr="1"/>
      <dgm:spPr/>
    </dgm:pt>
    <dgm:pt modelId="{FA016E33-8655-4140-BB34-B2F035100A33}">
      <dgm:prSet phldrT="[Tekst]"/>
      <dgm:spPr/>
      <dgm:t>
        <a:bodyPr/>
        <a:lstStyle/>
        <a:p>
          <a:r>
            <a:rPr lang="pl-PL"/>
            <a:t>Hierarchy</a:t>
          </a:r>
        </a:p>
      </dgm:t>
    </dgm:pt>
    <dgm:pt modelId="{53A66CE6-36E9-43A4-9993-2A0D620EA282}" type="parTrans" cxnId="{A1770CC3-2950-49F6-9E8A-32C6F5AD0731}">
      <dgm:prSet/>
      <dgm:spPr/>
    </dgm:pt>
    <dgm:pt modelId="{B09FD5B4-63BF-4078-8144-39441622C9BF}" type="sibTrans" cxnId="{A1770CC3-2950-49F6-9E8A-32C6F5AD0731}">
      <dgm:prSet/>
      <dgm:spPr/>
    </dgm:pt>
    <dgm:pt modelId="{22F598D7-D7CF-46D6-8693-C90F309FCE45}">
      <dgm:prSet phldrT="[Tekst]"/>
      <dgm:spPr/>
      <dgm:t>
        <a:bodyPr/>
        <a:lstStyle/>
        <a:p>
          <a:endParaRPr lang="pl-PL"/>
        </a:p>
      </dgm:t>
    </dgm:pt>
    <dgm:pt modelId="{CFFEAA50-B54D-48A6-821F-C53F29C7096F}" type="parTrans" cxnId="{1496410F-B6D0-46AC-B5AC-175255890A57}">
      <dgm:prSet/>
      <dgm:spPr/>
    </dgm:pt>
    <dgm:pt modelId="{F703754D-7F72-41D0-8083-AF4913D11D94}" type="sibTrans" cxnId="{1496410F-B6D0-46AC-B5AC-175255890A57}">
      <dgm:prSet/>
      <dgm:spPr/>
    </dgm:pt>
    <dgm:pt modelId="{A1C6D82E-F06A-4579-B607-BF67B58705CF}">
      <dgm:prSet phldrT="[Tekst]"/>
      <dgm:spPr/>
      <dgm:t>
        <a:bodyPr/>
        <a:lstStyle/>
        <a:p>
          <a:endParaRPr lang="pl-PL"/>
        </a:p>
      </dgm:t>
    </dgm:pt>
    <dgm:pt modelId="{CBDE866F-8D90-44BE-81C4-6C60A0310D52}" type="parTrans" cxnId="{861F4431-34B4-4CEB-8B55-449D6C4246FA}">
      <dgm:prSet/>
      <dgm:spPr/>
    </dgm:pt>
    <dgm:pt modelId="{1C6ED06B-6245-44B9-BFC5-C6B90C6BB4FA}" type="sibTrans" cxnId="{861F4431-34B4-4CEB-8B55-449D6C4246FA}">
      <dgm:prSet/>
      <dgm:spPr/>
    </dgm:pt>
    <dgm:pt modelId="{EC5FDDE2-3464-4662-9ECD-E47A2D05D04B}" type="pres">
      <dgm:prSet presAssocID="{AA2D02B8-7790-41BA-9CF3-96EA4D1116C0}" presName="Name0" presStyleCnt="0">
        <dgm:presLayoutVars>
          <dgm:dir/>
          <dgm:animLvl val="lvl"/>
          <dgm:resizeHandles val="exact"/>
        </dgm:presLayoutVars>
      </dgm:prSet>
      <dgm:spPr/>
    </dgm:pt>
    <dgm:pt modelId="{B8E3B8F7-C6AC-45CA-8E52-063BF0D97F74}" type="pres">
      <dgm:prSet presAssocID="{FA016E33-8655-4140-BB34-B2F035100A33}" presName="Name8" presStyleCnt="0"/>
      <dgm:spPr/>
    </dgm:pt>
    <dgm:pt modelId="{9536D25B-960A-489D-BB2F-97A18D53E49E}" type="pres">
      <dgm:prSet presAssocID="{FA016E33-8655-4140-BB34-B2F035100A33}" presName="level" presStyleLbl="node1" presStyleIdx="0" presStyleCnt="3">
        <dgm:presLayoutVars>
          <dgm:chMax val="1"/>
          <dgm:bulletEnabled val="1"/>
        </dgm:presLayoutVars>
      </dgm:prSet>
      <dgm:spPr/>
    </dgm:pt>
    <dgm:pt modelId="{7D8CB2DE-A946-4552-8692-6C3DE9F1865A}" type="pres">
      <dgm:prSet presAssocID="{FA016E33-8655-4140-BB34-B2F035100A33}" presName="levelTx" presStyleLbl="revTx" presStyleIdx="0" presStyleCnt="0">
        <dgm:presLayoutVars>
          <dgm:chMax val="1"/>
          <dgm:bulletEnabled val="1"/>
        </dgm:presLayoutVars>
      </dgm:prSet>
      <dgm:spPr/>
    </dgm:pt>
    <dgm:pt modelId="{71981572-BB2A-44AE-A455-621DAAC563FC}" type="pres">
      <dgm:prSet presAssocID="{22F598D7-D7CF-46D6-8693-C90F309FCE45}" presName="Name8" presStyleCnt="0"/>
      <dgm:spPr/>
    </dgm:pt>
    <dgm:pt modelId="{FAD2279F-EAE2-4E27-B2C1-A8C6A05C0CAE}" type="pres">
      <dgm:prSet presAssocID="{22F598D7-D7CF-46D6-8693-C90F309FCE45}" presName="level" presStyleLbl="node1" presStyleIdx="1" presStyleCnt="3">
        <dgm:presLayoutVars>
          <dgm:chMax val="1"/>
          <dgm:bulletEnabled val="1"/>
        </dgm:presLayoutVars>
      </dgm:prSet>
      <dgm:spPr/>
    </dgm:pt>
    <dgm:pt modelId="{2520FAFE-4BC9-41DA-836E-893CC3603B57}" type="pres">
      <dgm:prSet presAssocID="{22F598D7-D7CF-46D6-8693-C90F309FCE45}" presName="levelTx" presStyleLbl="revTx" presStyleIdx="0" presStyleCnt="0">
        <dgm:presLayoutVars>
          <dgm:chMax val="1"/>
          <dgm:bulletEnabled val="1"/>
        </dgm:presLayoutVars>
      </dgm:prSet>
      <dgm:spPr/>
    </dgm:pt>
    <dgm:pt modelId="{033CC86A-23CF-4AD0-B21F-EC88B88DBD5F}" type="pres">
      <dgm:prSet presAssocID="{A1C6D82E-F06A-4579-B607-BF67B58705CF}" presName="Name8" presStyleCnt="0"/>
      <dgm:spPr/>
    </dgm:pt>
    <dgm:pt modelId="{33DA4A86-C77A-4337-9998-DDDE0BF46256}" type="pres">
      <dgm:prSet presAssocID="{A1C6D82E-F06A-4579-B607-BF67B58705CF}" presName="level" presStyleLbl="node1" presStyleIdx="2" presStyleCnt="3">
        <dgm:presLayoutVars>
          <dgm:chMax val="1"/>
          <dgm:bulletEnabled val="1"/>
        </dgm:presLayoutVars>
      </dgm:prSet>
      <dgm:spPr/>
    </dgm:pt>
    <dgm:pt modelId="{7090DA26-00BB-4051-B0C8-9B05E305102C}" type="pres">
      <dgm:prSet presAssocID="{A1C6D82E-F06A-4579-B607-BF67B58705CF}" presName="levelTx" presStyleLbl="revTx" presStyleIdx="0" presStyleCnt="0">
        <dgm:presLayoutVars>
          <dgm:chMax val="1"/>
          <dgm:bulletEnabled val="1"/>
        </dgm:presLayoutVars>
      </dgm:prSet>
      <dgm:spPr/>
    </dgm:pt>
  </dgm:ptLst>
  <dgm:cxnLst>
    <dgm:cxn modelId="{1C63A700-A7CE-4CD1-AB6D-234E800DD218}" type="presOf" srcId="{A1C6D82E-F06A-4579-B607-BF67B58705CF}" destId="{33DA4A86-C77A-4337-9998-DDDE0BF46256}" srcOrd="0" destOrd="0" presId="urn:microsoft.com/office/officeart/2005/8/layout/pyramid3"/>
    <dgm:cxn modelId="{1496410F-B6D0-46AC-B5AC-175255890A57}" srcId="{AA2D02B8-7790-41BA-9CF3-96EA4D1116C0}" destId="{22F598D7-D7CF-46D6-8693-C90F309FCE45}" srcOrd="1" destOrd="0" parTransId="{CFFEAA50-B54D-48A6-821F-C53F29C7096F}" sibTransId="{F703754D-7F72-41D0-8083-AF4913D11D94}"/>
    <dgm:cxn modelId="{7AFE8E1C-B3CB-4245-9B5E-DB3E5664A454}" type="presOf" srcId="{AA2D02B8-7790-41BA-9CF3-96EA4D1116C0}" destId="{EC5FDDE2-3464-4662-9ECD-E47A2D05D04B}" srcOrd="0" destOrd="0" presId="urn:microsoft.com/office/officeart/2005/8/layout/pyramid3"/>
    <dgm:cxn modelId="{861F4431-34B4-4CEB-8B55-449D6C4246FA}" srcId="{AA2D02B8-7790-41BA-9CF3-96EA4D1116C0}" destId="{A1C6D82E-F06A-4579-B607-BF67B58705CF}" srcOrd="2" destOrd="0" parTransId="{CBDE866F-8D90-44BE-81C4-6C60A0310D52}" sibTransId="{1C6ED06B-6245-44B9-BFC5-C6B90C6BB4FA}"/>
    <dgm:cxn modelId="{4FAC8331-BC95-4E42-871A-50E9F417BFF4}" type="presOf" srcId="{A1C6D82E-F06A-4579-B607-BF67B58705CF}" destId="{7090DA26-00BB-4051-B0C8-9B05E305102C}" srcOrd="1" destOrd="0" presId="urn:microsoft.com/office/officeart/2005/8/layout/pyramid3"/>
    <dgm:cxn modelId="{738E40BA-0F14-4B15-AB3F-98EBD1F110A4}" type="presOf" srcId="{FA016E33-8655-4140-BB34-B2F035100A33}" destId="{7D8CB2DE-A946-4552-8692-6C3DE9F1865A}" srcOrd="1" destOrd="0" presId="urn:microsoft.com/office/officeart/2005/8/layout/pyramid3"/>
    <dgm:cxn modelId="{A1770CC3-2950-49F6-9E8A-32C6F5AD0731}" srcId="{AA2D02B8-7790-41BA-9CF3-96EA4D1116C0}" destId="{FA016E33-8655-4140-BB34-B2F035100A33}" srcOrd="0" destOrd="0" parTransId="{53A66CE6-36E9-43A4-9993-2A0D620EA282}" sibTransId="{B09FD5B4-63BF-4078-8144-39441622C9BF}"/>
    <dgm:cxn modelId="{96937CE2-C338-4E3A-8896-9605E396CE34}" type="presOf" srcId="{FA016E33-8655-4140-BB34-B2F035100A33}" destId="{9536D25B-960A-489D-BB2F-97A18D53E49E}" srcOrd="0" destOrd="0" presId="urn:microsoft.com/office/officeart/2005/8/layout/pyramid3"/>
    <dgm:cxn modelId="{D66F0EE6-8D5E-486B-B2CE-690DBC207CD1}" type="presOf" srcId="{22F598D7-D7CF-46D6-8693-C90F309FCE45}" destId="{2520FAFE-4BC9-41DA-836E-893CC3603B57}" srcOrd="1" destOrd="0" presId="urn:microsoft.com/office/officeart/2005/8/layout/pyramid3"/>
    <dgm:cxn modelId="{82E1E0F5-6EF4-49A2-A644-892284590E93}" type="presOf" srcId="{22F598D7-D7CF-46D6-8693-C90F309FCE45}" destId="{FAD2279F-EAE2-4E27-B2C1-A8C6A05C0CAE}" srcOrd="0" destOrd="0" presId="urn:microsoft.com/office/officeart/2005/8/layout/pyramid3"/>
    <dgm:cxn modelId="{A25EB336-37DE-4547-80E9-6D29717B9884}" type="presParOf" srcId="{EC5FDDE2-3464-4662-9ECD-E47A2D05D04B}" destId="{B8E3B8F7-C6AC-45CA-8E52-063BF0D97F74}" srcOrd="0" destOrd="0" presId="urn:microsoft.com/office/officeart/2005/8/layout/pyramid3"/>
    <dgm:cxn modelId="{0CC16943-4347-4F78-A16C-244ECD9AC0DD}" type="presParOf" srcId="{B8E3B8F7-C6AC-45CA-8E52-063BF0D97F74}" destId="{9536D25B-960A-489D-BB2F-97A18D53E49E}" srcOrd="0" destOrd="0" presId="urn:microsoft.com/office/officeart/2005/8/layout/pyramid3"/>
    <dgm:cxn modelId="{9028B939-7B48-4D18-91E7-D121BAEF7993}" type="presParOf" srcId="{B8E3B8F7-C6AC-45CA-8E52-063BF0D97F74}" destId="{7D8CB2DE-A946-4552-8692-6C3DE9F1865A}" srcOrd="1" destOrd="0" presId="urn:microsoft.com/office/officeart/2005/8/layout/pyramid3"/>
    <dgm:cxn modelId="{0F92049E-59C7-462A-A6F2-148591F0E17E}" type="presParOf" srcId="{EC5FDDE2-3464-4662-9ECD-E47A2D05D04B}" destId="{71981572-BB2A-44AE-A455-621DAAC563FC}" srcOrd="1" destOrd="0" presId="urn:microsoft.com/office/officeart/2005/8/layout/pyramid3"/>
    <dgm:cxn modelId="{96025275-B24F-4A60-875F-2DA82E559766}" type="presParOf" srcId="{71981572-BB2A-44AE-A455-621DAAC563FC}" destId="{FAD2279F-EAE2-4E27-B2C1-A8C6A05C0CAE}" srcOrd="0" destOrd="0" presId="urn:microsoft.com/office/officeart/2005/8/layout/pyramid3"/>
    <dgm:cxn modelId="{DE83E2E0-8345-47B1-8270-0B23EEE36890}" type="presParOf" srcId="{71981572-BB2A-44AE-A455-621DAAC563FC}" destId="{2520FAFE-4BC9-41DA-836E-893CC3603B57}" srcOrd="1" destOrd="0" presId="urn:microsoft.com/office/officeart/2005/8/layout/pyramid3"/>
    <dgm:cxn modelId="{29CC48D2-57DA-4CFD-A8ED-A389A576C067}" type="presParOf" srcId="{EC5FDDE2-3464-4662-9ECD-E47A2D05D04B}" destId="{033CC86A-23CF-4AD0-B21F-EC88B88DBD5F}" srcOrd="2" destOrd="0" presId="urn:microsoft.com/office/officeart/2005/8/layout/pyramid3"/>
    <dgm:cxn modelId="{D32EAE11-2127-4F9C-8471-F8613F044ABA}" type="presParOf" srcId="{033CC86A-23CF-4AD0-B21F-EC88B88DBD5F}" destId="{33DA4A86-C77A-4337-9998-DDDE0BF46256}" srcOrd="0" destOrd="0" presId="urn:microsoft.com/office/officeart/2005/8/layout/pyramid3"/>
    <dgm:cxn modelId="{7154F9B0-6230-4BC2-96DF-BBC2797C44F5}" type="presParOf" srcId="{033CC86A-23CF-4AD0-B21F-EC88B88DBD5F}" destId="{7090DA26-00BB-4051-B0C8-9B05E305102C}" srcOrd="1" destOrd="0" presId="urn:microsoft.com/office/officeart/2005/8/layout/pyramid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6F5B47-E1C9-4499-A6E0-241157E5A46C}"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pl-PL"/>
        </a:p>
      </dgm:t>
    </dgm:pt>
    <dgm:pt modelId="{0B6103F3-BE23-47FF-A9D6-A284A8DB5B79}">
      <dgm:prSet phldrT="[Tekst]"/>
      <dgm:spPr/>
      <dgm:t>
        <a:bodyPr/>
        <a:lstStyle/>
        <a:p>
          <a:r>
            <a:rPr lang="en-GB" sz="3400" b="1" u="sng"/>
            <a:t>Contracts of definite duration</a:t>
          </a:r>
          <a:endParaRPr lang="en-GB" sz="3000" b="1" u="sng">
            <a:latin typeface="Trebuchet MS"/>
          </a:endParaRPr>
        </a:p>
      </dgm:t>
    </dgm:pt>
    <dgm:pt modelId="{E454F35C-1CE1-42DF-89E4-443E75AF94E2}" type="parTrans" cxnId="{93045E61-FD68-4778-B11A-04AC693B26E8}">
      <dgm:prSet/>
      <dgm:spPr/>
      <dgm:t>
        <a:bodyPr/>
        <a:lstStyle/>
        <a:p>
          <a:endParaRPr lang="pl-PL"/>
        </a:p>
      </dgm:t>
    </dgm:pt>
    <dgm:pt modelId="{C6F5DC51-B9B7-41CD-A28A-C9145EBED1DB}" type="sibTrans" cxnId="{93045E61-FD68-4778-B11A-04AC693B26E8}">
      <dgm:prSet/>
      <dgm:spPr/>
      <dgm:t>
        <a:bodyPr/>
        <a:lstStyle/>
        <a:p>
          <a:endParaRPr lang="pl-PL"/>
        </a:p>
      </dgm:t>
    </dgm:pt>
    <dgm:pt modelId="{F209B4B6-9225-42EE-A028-7F87F5F53FB7}">
      <dgm:prSet phldrT="[Tekst]"/>
      <dgm:spPr/>
      <dgm:t>
        <a:bodyPr/>
        <a:lstStyle/>
        <a:p>
          <a:r>
            <a:rPr lang="en-GB" sz="2600"/>
            <a:t>contracts for a </a:t>
          </a:r>
          <a:r>
            <a:rPr lang="pl-PL" sz="2600" err="1"/>
            <a:t>probationary</a:t>
          </a:r>
          <a:r>
            <a:rPr lang="pl-PL" sz="2600"/>
            <a:t> </a:t>
          </a:r>
          <a:r>
            <a:rPr lang="en-GB" sz="2600"/>
            <a:t>period</a:t>
          </a:r>
        </a:p>
      </dgm:t>
    </dgm:pt>
    <dgm:pt modelId="{1773D370-6F04-490A-A158-E1CD005BBAD5}" type="parTrans" cxnId="{ED99BEE1-34EB-4759-90A2-ADE0AF217843}">
      <dgm:prSet/>
      <dgm:spPr/>
      <dgm:t>
        <a:bodyPr/>
        <a:lstStyle/>
        <a:p>
          <a:endParaRPr lang="pl-PL"/>
        </a:p>
      </dgm:t>
    </dgm:pt>
    <dgm:pt modelId="{400E98DC-950D-4041-9660-90D916A6BCDA}" type="sibTrans" cxnId="{ED99BEE1-34EB-4759-90A2-ADE0AF217843}">
      <dgm:prSet/>
      <dgm:spPr/>
      <dgm:t>
        <a:bodyPr/>
        <a:lstStyle/>
        <a:p>
          <a:endParaRPr lang="pl-PL"/>
        </a:p>
      </dgm:t>
    </dgm:pt>
    <dgm:pt modelId="{21132E26-23FC-4A01-BA75-7DAA606F8AF7}">
      <dgm:prSet phldrT="[Tekst]"/>
      <dgm:spPr/>
      <dgm:t>
        <a:bodyPr/>
        <a:lstStyle/>
        <a:p>
          <a:r>
            <a:rPr lang="en-GB" sz="3400" b="1" u="sng"/>
            <a:t>Contracts of indefinite duration (open-ended contracts)</a:t>
          </a:r>
        </a:p>
      </dgm:t>
    </dgm:pt>
    <dgm:pt modelId="{281DC870-79A5-4A87-87D5-755A4A0188CF}" type="parTrans" cxnId="{E96AAF79-E99E-45D6-A4E0-F7CF626E63AE}">
      <dgm:prSet/>
      <dgm:spPr/>
      <dgm:t>
        <a:bodyPr/>
        <a:lstStyle/>
        <a:p>
          <a:endParaRPr lang="pl-PL"/>
        </a:p>
      </dgm:t>
    </dgm:pt>
    <dgm:pt modelId="{F4739076-C41F-476E-945E-E28BB533AE3D}" type="sibTrans" cxnId="{E96AAF79-E99E-45D6-A4E0-F7CF626E63AE}">
      <dgm:prSet/>
      <dgm:spPr/>
      <dgm:t>
        <a:bodyPr/>
        <a:lstStyle/>
        <a:p>
          <a:endParaRPr lang="pl-PL"/>
        </a:p>
      </dgm:t>
    </dgm:pt>
    <dgm:pt modelId="{8FBD7D98-DB76-4699-BD56-132AB820B0D2}">
      <dgm:prSet phldrT="[Tekst]"/>
      <dgm:spPr/>
      <dgm:t>
        <a:bodyPr/>
        <a:lstStyle/>
        <a:p>
          <a:r>
            <a:rPr lang="en-GB" sz="2600"/>
            <a:t>contracts for an indefinite term</a:t>
          </a:r>
        </a:p>
      </dgm:t>
    </dgm:pt>
    <dgm:pt modelId="{57B5F0C8-87D7-48A3-80C2-BB51147C030B}" type="parTrans" cxnId="{7C618BF5-A36E-4D0E-BDFF-F3868480584C}">
      <dgm:prSet/>
      <dgm:spPr/>
    </dgm:pt>
    <dgm:pt modelId="{E9B35918-42E8-475A-98DD-0E75DFC0B33D}" type="sibTrans" cxnId="{7C618BF5-A36E-4D0E-BDFF-F3868480584C}">
      <dgm:prSet/>
      <dgm:spPr/>
    </dgm:pt>
    <dgm:pt modelId="{E55169B8-C508-412D-A92A-90F5D53DF60D}">
      <dgm:prSet phldrT="[Tekst]"/>
      <dgm:spPr/>
      <dgm:t>
        <a:bodyPr/>
        <a:lstStyle/>
        <a:p>
          <a:r>
            <a:rPr lang="en-GB" sz="3400"/>
            <a:t>contracts for a fixed term </a:t>
          </a:r>
        </a:p>
      </dgm:t>
    </dgm:pt>
    <dgm:pt modelId="{ED9E184C-10A5-48D5-BB88-38DFEC877B6C}" type="parTrans" cxnId="{C1786930-D923-4AB2-A094-92A8BA15B6C4}">
      <dgm:prSet/>
      <dgm:spPr/>
    </dgm:pt>
    <dgm:pt modelId="{4E27A9D7-D9CC-40C7-94A9-FA3291A1408C}" type="sibTrans" cxnId="{C1786930-D923-4AB2-A094-92A8BA15B6C4}">
      <dgm:prSet/>
      <dgm:spPr/>
    </dgm:pt>
    <dgm:pt modelId="{59543A8D-7141-4B2C-A60E-EB410A5DC5C8}" type="pres">
      <dgm:prSet presAssocID="{4B6F5B47-E1C9-4499-A6E0-241157E5A46C}" presName="hierChild1" presStyleCnt="0">
        <dgm:presLayoutVars>
          <dgm:orgChart val="1"/>
          <dgm:chPref val="1"/>
          <dgm:dir/>
          <dgm:animOne val="branch"/>
          <dgm:animLvl val="lvl"/>
          <dgm:resizeHandles/>
        </dgm:presLayoutVars>
      </dgm:prSet>
      <dgm:spPr/>
    </dgm:pt>
    <dgm:pt modelId="{741ACFE8-4594-43EE-A0D9-1E66C8F024E6}" type="pres">
      <dgm:prSet presAssocID="{0B6103F3-BE23-47FF-A9D6-A284A8DB5B79}" presName="hierRoot1" presStyleCnt="0">
        <dgm:presLayoutVars>
          <dgm:hierBranch val="init"/>
        </dgm:presLayoutVars>
      </dgm:prSet>
      <dgm:spPr/>
    </dgm:pt>
    <dgm:pt modelId="{7103B988-9277-439A-966E-8815D8FBA883}" type="pres">
      <dgm:prSet presAssocID="{0B6103F3-BE23-47FF-A9D6-A284A8DB5B79}" presName="rootComposite1" presStyleCnt="0"/>
      <dgm:spPr/>
    </dgm:pt>
    <dgm:pt modelId="{EA1E558D-97B9-41F4-9002-C085D55056F7}" type="pres">
      <dgm:prSet presAssocID="{0B6103F3-BE23-47FF-A9D6-A284A8DB5B79}" presName="rootText1" presStyleLbl="node0" presStyleIdx="0" presStyleCnt="2">
        <dgm:presLayoutVars>
          <dgm:chPref val="3"/>
        </dgm:presLayoutVars>
      </dgm:prSet>
      <dgm:spPr/>
    </dgm:pt>
    <dgm:pt modelId="{EBE17B11-D6AB-4711-9B01-32697B3EF6EE}" type="pres">
      <dgm:prSet presAssocID="{0B6103F3-BE23-47FF-A9D6-A284A8DB5B79}" presName="rootConnector1" presStyleLbl="node1" presStyleIdx="0" presStyleCnt="0"/>
      <dgm:spPr/>
    </dgm:pt>
    <dgm:pt modelId="{A16D5E11-BE18-4929-962D-293C9B3136B0}" type="pres">
      <dgm:prSet presAssocID="{0B6103F3-BE23-47FF-A9D6-A284A8DB5B79}" presName="hierChild2" presStyleCnt="0"/>
      <dgm:spPr/>
    </dgm:pt>
    <dgm:pt modelId="{554D4819-D122-40DA-8B95-2836FD263645}" type="pres">
      <dgm:prSet presAssocID="{1773D370-6F04-490A-A158-E1CD005BBAD5}" presName="Name37" presStyleLbl="parChTrans1D2" presStyleIdx="0" presStyleCnt="3"/>
      <dgm:spPr/>
    </dgm:pt>
    <dgm:pt modelId="{59591DB8-3E64-4779-A9F6-D67A496BA0F9}" type="pres">
      <dgm:prSet presAssocID="{F209B4B6-9225-42EE-A028-7F87F5F53FB7}" presName="hierRoot2" presStyleCnt="0">
        <dgm:presLayoutVars>
          <dgm:hierBranch val="init"/>
        </dgm:presLayoutVars>
      </dgm:prSet>
      <dgm:spPr/>
    </dgm:pt>
    <dgm:pt modelId="{81381206-CB03-479B-B0F1-63DDB9C2FEAF}" type="pres">
      <dgm:prSet presAssocID="{F209B4B6-9225-42EE-A028-7F87F5F53FB7}" presName="rootComposite" presStyleCnt="0"/>
      <dgm:spPr/>
    </dgm:pt>
    <dgm:pt modelId="{BE81272E-706C-4A90-9F43-D9B08E866A0E}" type="pres">
      <dgm:prSet presAssocID="{F209B4B6-9225-42EE-A028-7F87F5F53FB7}" presName="rootText" presStyleLbl="node2" presStyleIdx="0" presStyleCnt="3">
        <dgm:presLayoutVars>
          <dgm:chPref val="3"/>
        </dgm:presLayoutVars>
      </dgm:prSet>
      <dgm:spPr/>
    </dgm:pt>
    <dgm:pt modelId="{107004D2-6C9B-4288-9236-990CFC0EB628}" type="pres">
      <dgm:prSet presAssocID="{F209B4B6-9225-42EE-A028-7F87F5F53FB7}" presName="rootConnector" presStyleLbl="node2" presStyleIdx="0" presStyleCnt="3"/>
      <dgm:spPr/>
    </dgm:pt>
    <dgm:pt modelId="{1C91A070-BB6D-4544-B899-ACBD1966D250}" type="pres">
      <dgm:prSet presAssocID="{F209B4B6-9225-42EE-A028-7F87F5F53FB7}" presName="hierChild4" presStyleCnt="0"/>
      <dgm:spPr/>
    </dgm:pt>
    <dgm:pt modelId="{08AD9D4A-2862-46B9-9B8C-55D1FB795AA5}" type="pres">
      <dgm:prSet presAssocID="{F209B4B6-9225-42EE-A028-7F87F5F53FB7}" presName="hierChild5" presStyleCnt="0"/>
      <dgm:spPr/>
    </dgm:pt>
    <dgm:pt modelId="{9E930370-EBEA-45BB-AC27-1436566C14CB}" type="pres">
      <dgm:prSet presAssocID="{ED9E184C-10A5-48D5-BB88-38DFEC877B6C}" presName="Name37" presStyleLbl="parChTrans1D2" presStyleIdx="1" presStyleCnt="3"/>
      <dgm:spPr/>
    </dgm:pt>
    <dgm:pt modelId="{7B5035EF-7D52-49DE-AC48-AC5006A1755D}" type="pres">
      <dgm:prSet presAssocID="{E55169B8-C508-412D-A92A-90F5D53DF60D}" presName="hierRoot2" presStyleCnt="0">
        <dgm:presLayoutVars>
          <dgm:hierBranch val="init"/>
        </dgm:presLayoutVars>
      </dgm:prSet>
      <dgm:spPr/>
    </dgm:pt>
    <dgm:pt modelId="{27B9BF3E-7597-4B32-AF9D-9A6B1C3A53AF}" type="pres">
      <dgm:prSet presAssocID="{E55169B8-C508-412D-A92A-90F5D53DF60D}" presName="rootComposite" presStyleCnt="0"/>
      <dgm:spPr/>
    </dgm:pt>
    <dgm:pt modelId="{A4201A62-6738-4C06-9CE8-98DFFAB9634C}" type="pres">
      <dgm:prSet presAssocID="{E55169B8-C508-412D-A92A-90F5D53DF60D}" presName="rootText" presStyleLbl="node2" presStyleIdx="1" presStyleCnt="3">
        <dgm:presLayoutVars>
          <dgm:chPref val="3"/>
        </dgm:presLayoutVars>
      </dgm:prSet>
      <dgm:spPr/>
    </dgm:pt>
    <dgm:pt modelId="{C4F7C774-E4CA-4CAE-8E5C-EC62B2D148BD}" type="pres">
      <dgm:prSet presAssocID="{E55169B8-C508-412D-A92A-90F5D53DF60D}" presName="rootConnector" presStyleLbl="node2" presStyleIdx="1" presStyleCnt="3"/>
      <dgm:spPr/>
    </dgm:pt>
    <dgm:pt modelId="{42F43F66-8427-4131-B3E5-261D7F31C790}" type="pres">
      <dgm:prSet presAssocID="{E55169B8-C508-412D-A92A-90F5D53DF60D}" presName="hierChild4" presStyleCnt="0"/>
      <dgm:spPr/>
    </dgm:pt>
    <dgm:pt modelId="{FA791700-32C5-48CB-81BF-64E0C43CCE80}" type="pres">
      <dgm:prSet presAssocID="{E55169B8-C508-412D-A92A-90F5D53DF60D}" presName="hierChild5" presStyleCnt="0"/>
      <dgm:spPr/>
    </dgm:pt>
    <dgm:pt modelId="{B485B4C2-2026-469D-9588-E8EFA5BC65A3}" type="pres">
      <dgm:prSet presAssocID="{0B6103F3-BE23-47FF-A9D6-A284A8DB5B79}" presName="hierChild3" presStyleCnt="0"/>
      <dgm:spPr/>
    </dgm:pt>
    <dgm:pt modelId="{3B3C73E4-403B-4811-ACA6-52329A7EBDCC}" type="pres">
      <dgm:prSet presAssocID="{21132E26-23FC-4A01-BA75-7DAA606F8AF7}" presName="hierRoot1" presStyleCnt="0">
        <dgm:presLayoutVars>
          <dgm:hierBranch val="init"/>
        </dgm:presLayoutVars>
      </dgm:prSet>
      <dgm:spPr/>
    </dgm:pt>
    <dgm:pt modelId="{084D62BE-E721-4815-9775-B211199C9692}" type="pres">
      <dgm:prSet presAssocID="{21132E26-23FC-4A01-BA75-7DAA606F8AF7}" presName="rootComposite1" presStyleCnt="0"/>
      <dgm:spPr/>
    </dgm:pt>
    <dgm:pt modelId="{EEAD9E32-5633-4FC5-AB53-CCAB05B64A78}" type="pres">
      <dgm:prSet presAssocID="{21132E26-23FC-4A01-BA75-7DAA606F8AF7}" presName="rootText1" presStyleLbl="node0" presStyleIdx="1" presStyleCnt="2">
        <dgm:presLayoutVars>
          <dgm:chPref val="3"/>
        </dgm:presLayoutVars>
      </dgm:prSet>
      <dgm:spPr/>
    </dgm:pt>
    <dgm:pt modelId="{40FD864D-D9D0-46FF-8192-4C142B320F5D}" type="pres">
      <dgm:prSet presAssocID="{21132E26-23FC-4A01-BA75-7DAA606F8AF7}" presName="rootConnector1" presStyleLbl="node1" presStyleIdx="0" presStyleCnt="0"/>
      <dgm:spPr/>
    </dgm:pt>
    <dgm:pt modelId="{605455F5-361D-4E1B-9089-C74CD429D40F}" type="pres">
      <dgm:prSet presAssocID="{21132E26-23FC-4A01-BA75-7DAA606F8AF7}" presName="hierChild2" presStyleCnt="0"/>
      <dgm:spPr/>
    </dgm:pt>
    <dgm:pt modelId="{503C3924-F303-4955-944E-4574F73127F3}" type="pres">
      <dgm:prSet presAssocID="{57B5F0C8-87D7-48A3-80C2-BB51147C030B}" presName="Name37" presStyleLbl="parChTrans1D2" presStyleIdx="2" presStyleCnt="3"/>
      <dgm:spPr/>
    </dgm:pt>
    <dgm:pt modelId="{5F64E0F1-A3B1-484D-B518-A466AF56E66D}" type="pres">
      <dgm:prSet presAssocID="{8FBD7D98-DB76-4699-BD56-132AB820B0D2}" presName="hierRoot2" presStyleCnt="0">
        <dgm:presLayoutVars>
          <dgm:hierBranch val="init"/>
        </dgm:presLayoutVars>
      </dgm:prSet>
      <dgm:spPr/>
    </dgm:pt>
    <dgm:pt modelId="{22B2C86B-3728-45C0-B7A7-5E719CB963E9}" type="pres">
      <dgm:prSet presAssocID="{8FBD7D98-DB76-4699-BD56-132AB820B0D2}" presName="rootComposite" presStyleCnt="0"/>
      <dgm:spPr/>
    </dgm:pt>
    <dgm:pt modelId="{7B88DDE6-6C1F-465D-A338-08ABB9045D4F}" type="pres">
      <dgm:prSet presAssocID="{8FBD7D98-DB76-4699-BD56-132AB820B0D2}" presName="rootText" presStyleLbl="node2" presStyleIdx="2" presStyleCnt="3">
        <dgm:presLayoutVars>
          <dgm:chPref val="3"/>
        </dgm:presLayoutVars>
      </dgm:prSet>
      <dgm:spPr/>
    </dgm:pt>
    <dgm:pt modelId="{BEE84F77-7A01-4A5F-BB4F-B9DC96476446}" type="pres">
      <dgm:prSet presAssocID="{8FBD7D98-DB76-4699-BD56-132AB820B0D2}" presName="rootConnector" presStyleLbl="node2" presStyleIdx="2" presStyleCnt="3"/>
      <dgm:spPr/>
    </dgm:pt>
    <dgm:pt modelId="{A3B8E6DC-583D-491B-8270-D408CFF1E82A}" type="pres">
      <dgm:prSet presAssocID="{8FBD7D98-DB76-4699-BD56-132AB820B0D2}" presName="hierChild4" presStyleCnt="0"/>
      <dgm:spPr/>
    </dgm:pt>
    <dgm:pt modelId="{0A4635BB-C15E-42BC-AFFE-86AA57FA2D0E}" type="pres">
      <dgm:prSet presAssocID="{8FBD7D98-DB76-4699-BD56-132AB820B0D2}" presName="hierChild5" presStyleCnt="0"/>
      <dgm:spPr/>
    </dgm:pt>
    <dgm:pt modelId="{658128AB-1C8F-4B8C-ACF7-1F4F0899ACED}" type="pres">
      <dgm:prSet presAssocID="{21132E26-23FC-4A01-BA75-7DAA606F8AF7}" presName="hierChild3" presStyleCnt="0"/>
      <dgm:spPr/>
    </dgm:pt>
  </dgm:ptLst>
  <dgm:cxnLst>
    <dgm:cxn modelId="{C7BE6403-3555-4FEB-B0C5-274B2BA0F102}" type="presOf" srcId="{21132E26-23FC-4A01-BA75-7DAA606F8AF7}" destId="{40FD864D-D9D0-46FF-8192-4C142B320F5D}" srcOrd="1" destOrd="0" presId="urn:microsoft.com/office/officeart/2005/8/layout/orgChart1"/>
    <dgm:cxn modelId="{F2E48B1A-F3F0-41C6-AFA9-807ED447B9C6}" type="presOf" srcId="{0B6103F3-BE23-47FF-A9D6-A284A8DB5B79}" destId="{EA1E558D-97B9-41F4-9002-C085D55056F7}" srcOrd="0" destOrd="0" presId="urn:microsoft.com/office/officeart/2005/8/layout/orgChart1"/>
    <dgm:cxn modelId="{6435ED1B-313A-407B-9AD6-638BF2E1FCB8}" type="presOf" srcId="{0B6103F3-BE23-47FF-A9D6-A284A8DB5B79}" destId="{EBE17B11-D6AB-4711-9B01-32697B3EF6EE}" srcOrd="1" destOrd="0" presId="urn:microsoft.com/office/officeart/2005/8/layout/orgChart1"/>
    <dgm:cxn modelId="{46F7D91D-C775-420C-B075-30F31F9CCF72}" type="presOf" srcId="{E55169B8-C508-412D-A92A-90F5D53DF60D}" destId="{A4201A62-6738-4C06-9CE8-98DFFAB9634C}" srcOrd="0" destOrd="0" presId="urn:microsoft.com/office/officeart/2005/8/layout/orgChart1"/>
    <dgm:cxn modelId="{4BB8702F-4DA3-459C-8B61-C717E5F39530}" type="presOf" srcId="{1773D370-6F04-490A-A158-E1CD005BBAD5}" destId="{554D4819-D122-40DA-8B95-2836FD263645}" srcOrd="0" destOrd="0" presId="urn:microsoft.com/office/officeart/2005/8/layout/orgChart1"/>
    <dgm:cxn modelId="{C1786930-D923-4AB2-A094-92A8BA15B6C4}" srcId="{0B6103F3-BE23-47FF-A9D6-A284A8DB5B79}" destId="{E55169B8-C508-412D-A92A-90F5D53DF60D}" srcOrd="1" destOrd="0" parTransId="{ED9E184C-10A5-48D5-BB88-38DFEC877B6C}" sibTransId="{4E27A9D7-D9CC-40C7-94A9-FA3291A1408C}"/>
    <dgm:cxn modelId="{50DE8D3B-C276-458D-9092-6E62C680BCD4}" type="presOf" srcId="{8FBD7D98-DB76-4699-BD56-132AB820B0D2}" destId="{BEE84F77-7A01-4A5F-BB4F-B9DC96476446}" srcOrd="1" destOrd="0" presId="urn:microsoft.com/office/officeart/2005/8/layout/orgChart1"/>
    <dgm:cxn modelId="{93045E61-FD68-4778-B11A-04AC693B26E8}" srcId="{4B6F5B47-E1C9-4499-A6E0-241157E5A46C}" destId="{0B6103F3-BE23-47FF-A9D6-A284A8DB5B79}" srcOrd="0" destOrd="0" parTransId="{E454F35C-1CE1-42DF-89E4-443E75AF94E2}" sibTransId="{C6F5DC51-B9B7-41CD-A28A-C9145EBED1DB}"/>
    <dgm:cxn modelId="{627A0B64-DEDF-4948-AF4B-4E3FFDEB2434}" type="presOf" srcId="{E55169B8-C508-412D-A92A-90F5D53DF60D}" destId="{C4F7C774-E4CA-4CAE-8E5C-EC62B2D148BD}" srcOrd="1" destOrd="0" presId="urn:microsoft.com/office/officeart/2005/8/layout/orgChart1"/>
    <dgm:cxn modelId="{AF2D5D44-B7EA-411B-82C9-C05A2CF28113}" type="presOf" srcId="{21132E26-23FC-4A01-BA75-7DAA606F8AF7}" destId="{EEAD9E32-5633-4FC5-AB53-CCAB05B64A78}" srcOrd="0" destOrd="0" presId="urn:microsoft.com/office/officeart/2005/8/layout/orgChart1"/>
    <dgm:cxn modelId="{2F3C1A4E-D8ED-4899-92FF-2E3D4C40245D}" type="presOf" srcId="{F209B4B6-9225-42EE-A028-7F87F5F53FB7}" destId="{107004D2-6C9B-4288-9236-990CFC0EB628}" srcOrd="1" destOrd="0" presId="urn:microsoft.com/office/officeart/2005/8/layout/orgChart1"/>
    <dgm:cxn modelId="{714B1C4E-0AF1-4CAC-8492-123BCD0E832C}" type="presOf" srcId="{F209B4B6-9225-42EE-A028-7F87F5F53FB7}" destId="{BE81272E-706C-4A90-9F43-D9B08E866A0E}" srcOrd="0" destOrd="0" presId="urn:microsoft.com/office/officeart/2005/8/layout/orgChart1"/>
    <dgm:cxn modelId="{4700BC6F-7328-44E4-B5AE-F102772EE901}" type="presOf" srcId="{8FBD7D98-DB76-4699-BD56-132AB820B0D2}" destId="{7B88DDE6-6C1F-465D-A338-08ABB9045D4F}" srcOrd="0" destOrd="0" presId="urn:microsoft.com/office/officeart/2005/8/layout/orgChart1"/>
    <dgm:cxn modelId="{E96AAF79-E99E-45D6-A4E0-F7CF626E63AE}" srcId="{4B6F5B47-E1C9-4499-A6E0-241157E5A46C}" destId="{21132E26-23FC-4A01-BA75-7DAA606F8AF7}" srcOrd="1" destOrd="0" parTransId="{281DC870-79A5-4A87-87D5-755A4A0188CF}" sibTransId="{F4739076-C41F-476E-945E-E28BB533AE3D}"/>
    <dgm:cxn modelId="{396EB5BC-7593-4460-9524-F483B6F0CDB5}" type="presOf" srcId="{ED9E184C-10A5-48D5-BB88-38DFEC877B6C}" destId="{9E930370-EBEA-45BB-AC27-1436566C14CB}" srcOrd="0" destOrd="0" presId="urn:microsoft.com/office/officeart/2005/8/layout/orgChart1"/>
    <dgm:cxn modelId="{E43D56CB-E86F-4F54-A102-B5F9A20BFCAE}" type="presOf" srcId="{57B5F0C8-87D7-48A3-80C2-BB51147C030B}" destId="{503C3924-F303-4955-944E-4574F73127F3}" srcOrd="0" destOrd="0" presId="urn:microsoft.com/office/officeart/2005/8/layout/orgChart1"/>
    <dgm:cxn modelId="{610AB9D5-C750-450D-97BD-7F1780BA1A49}" type="presOf" srcId="{4B6F5B47-E1C9-4499-A6E0-241157E5A46C}" destId="{59543A8D-7141-4B2C-A60E-EB410A5DC5C8}" srcOrd="0" destOrd="0" presId="urn:microsoft.com/office/officeart/2005/8/layout/orgChart1"/>
    <dgm:cxn modelId="{ED99BEE1-34EB-4759-90A2-ADE0AF217843}" srcId="{0B6103F3-BE23-47FF-A9D6-A284A8DB5B79}" destId="{F209B4B6-9225-42EE-A028-7F87F5F53FB7}" srcOrd="0" destOrd="0" parTransId="{1773D370-6F04-490A-A158-E1CD005BBAD5}" sibTransId="{400E98DC-950D-4041-9660-90D916A6BCDA}"/>
    <dgm:cxn modelId="{7C618BF5-A36E-4D0E-BDFF-F3868480584C}" srcId="{21132E26-23FC-4A01-BA75-7DAA606F8AF7}" destId="{8FBD7D98-DB76-4699-BD56-132AB820B0D2}" srcOrd="0" destOrd="0" parTransId="{57B5F0C8-87D7-48A3-80C2-BB51147C030B}" sibTransId="{E9B35918-42E8-475A-98DD-0E75DFC0B33D}"/>
    <dgm:cxn modelId="{12DCE79F-B080-41D7-8C85-94ECEF7D0985}" type="presParOf" srcId="{59543A8D-7141-4B2C-A60E-EB410A5DC5C8}" destId="{741ACFE8-4594-43EE-A0D9-1E66C8F024E6}" srcOrd="0" destOrd="0" presId="urn:microsoft.com/office/officeart/2005/8/layout/orgChart1"/>
    <dgm:cxn modelId="{662FB00B-663E-482A-A2A4-EE34F2E84938}" type="presParOf" srcId="{741ACFE8-4594-43EE-A0D9-1E66C8F024E6}" destId="{7103B988-9277-439A-966E-8815D8FBA883}" srcOrd="0" destOrd="0" presId="urn:microsoft.com/office/officeart/2005/8/layout/orgChart1"/>
    <dgm:cxn modelId="{3D709F4A-4528-423C-94AF-55213CA79D34}" type="presParOf" srcId="{7103B988-9277-439A-966E-8815D8FBA883}" destId="{EA1E558D-97B9-41F4-9002-C085D55056F7}" srcOrd="0" destOrd="0" presId="urn:microsoft.com/office/officeart/2005/8/layout/orgChart1"/>
    <dgm:cxn modelId="{C7FF488D-28A0-4F9C-A824-994B40489817}" type="presParOf" srcId="{7103B988-9277-439A-966E-8815D8FBA883}" destId="{EBE17B11-D6AB-4711-9B01-32697B3EF6EE}" srcOrd="1" destOrd="0" presId="urn:microsoft.com/office/officeart/2005/8/layout/orgChart1"/>
    <dgm:cxn modelId="{BF04B0C7-7F4F-4208-94BC-C2FB0AF1937C}" type="presParOf" srcId="{741ACFE8-4594-43EE-A0D9-1E66C8F024E6}" destId="{A16D5E11-BE18-4929-962D-293C9B3136B0}" srcOrd="1" destOrd="0" presId="urn:microsoft.com/office/officeart/2005/8/layout/orgChart1"/>
    <dgm:cxn modelId="{29F461AA-999A-43CE-B40C-4D23DC615C39}" type="presParOf" srcId="{A16D5E11-BE18-4929-962D-293C9B3136B0}" destId="{554D4819-D122-40DA-8B95-2836FD263645}" srcOrd="0" destOrd="0" presId="urn:microsoft.com/office/officeart/2005/8/layout/orgChart1"/>
    <dgm:cxn modelId="{E19C6CC0-1816-4DEA-B92F-61F9A2A028AD}" type="presParOf" srcId="{A16D5E11-BE18-4929-962D-293C9B3136B0}" destId="{59591DB8-3E64-4779-A9F6-D67A496BA0F9}" srcOrd="1" destOrd="0" presId="urn:microsoft.com/office/officeart/2005/8/layout/orgChart1"/>
    <dgm:cxn modelId="{8E29213E-EEA3-4799-BB12-54A57EBB2B5A}" type="presParOf" srcId="{59591DB8-3E64-4779-A9F6-D67A496BA0F9}" destId="{81381206-CB03-479B-B0F1-63DDB9C2FEAF}" srcOrd="0" destOrd="0" presId="urn:microsoft.com/office/officeart/2005/8/layout/orgChart1"/>
    <dgm:cxn modelId="{0799ECDD-494F-46E2-96C2-EBD7D52BE785}" type="presParOf" srcId="{81381206-CB03-479B-B0F1-63DDB9C2FEAF}" destId="{BE81272E-706C-4A90-9F43-D9B08E866A0E}" srcOrd="0" destOrd="0" presId="urn:microsoft.com/office/officeart/2005/8/layout/orgChart1"/>
    <dgm:cxn modelId="{B0F668EB-658E-49F0-B568-97D21AC8A627}" type="presParOf" srcId="{81381206-CB03-479B-B0F1-63DDB9C2FEAF}" destId="{107004D2-6C9B-4288-9236-990CFC0EB628}" srcOrd="1" destOrd="0" presId="urn:microsoft.com/office/officeart/2005/8/layout/orgChart1"/>
    <dgm:cxn modelId="{137EDD70-7886-4DE2-AE17-D92EAB459713}" type="presParOf" srcId="{59591DB8-3E64-4779-A9F6-D67A496BA0F9}" destId="{1C91A070-BB6D-4544-B899-ACBD1966D250}" srcOrd="1" destOrd="0" presId="urn:microsoft.com/office/officeart/2005/8/layout/orgChart1"/>
    <dgm:cxn modelId="{A8709F98-2F9A-4942-BB63-530DB9D178F4}" type="presParOf" srcId="{59591DB8-3E64-4779-A9F6-D67A496BA0F9}" destId="{08AD9D4A-2862-46B9-9B8C-55D1FB795AA5}" srcOrd="2" destOrd="0" presId="urn:microsoft.com/office/officeart/2005/8/layout/orgChart1"/>
    <dgm:cxn modelId="{1EC68EC5-0F8D-45C8-987E-8AA6C4FEDA54}" type="presParOf" srcId="{A16D5E11-BE18-4929-962D-293C9B3136B0}" destId="{9E930370-EBEA-45BB-AC27-1436566C14CB}" srcOrd="2" destOrd="0" presId="urn:microsoft.com/office/officeart/2005/8/layout/orgChart1"/>
    <dgm:cxn modelId="{16D661FF-EA42-4C13-AFEF-CEF62D24C8CD}" type="presParOf" srcId="{A16D5E11-BE18-4929-962D-293C9B3136B0}" destId="{7B5035EF-7D52-49DE-AC48-AC5006A1755D}" srcOrd="3" destOrd="0" presId="urn:microsoft.com/office/officeart/2005/8/layout/orgChart1"/>
    <dgm:cxn modelId="{F3705847-AF93-47E0-B674-FCBDBE137EF8}" type="presParOf" srcId="{7B5035EF-7D52-49DE-AC48-AC5006A1755D}" destId="{27B9BF3E-7597-4B32-AF9D-9A6B1C3A53AF}" srcOrd="0" destOrd="0" presId="urn:microsoft.com/office/officeart/2005/8/layout/orgChart1"/>
    <dgm:cxn modelId="{C3149271-676B-4E2F-A956-825604B4587E}" type="presParOf" srcId="{27B9BF3E-7597-4B32-AF9D-9A6B1C3A53AF}" destId="{A4201A62-6738-4C06-9CE8-98DFFAB9634C}" srcOrd="0" destOrd="0" presId="urn:microsoft.com/office/officeart/2005/8/layout/orgChart1"/>
    <dgm:cxn modelId="{B58899AC-54EB-48B8-9EB5-14770F295125}" type="presParOf" srcId="{27B9BF3E-7597-4B32-AF9D-9A6B1C3A53AF}" destId="{C4F7C774-E4CA-4CAE-8E5C-EC62B2D148BD}" srcOrd="1" destOrd="0" presId="urn:microsoft.com/office/officeart/2005/8/layout/orgChart1"/>
    <dgm:cxn modelId="{0C46F57C-2899-4CD4-AF9A-0E3378B174B8}" type="presParOf" srcId="{7B5035EF-7D52-49DE-AC48-AC5006A1755D}" destId="{42F43F66-8427-4131-B3E5-261D7F31C790}" srcOrd="1" destOrd="0" presId="urn:microsoft.com/office/officeart/2005/8/layout/orgChart1"/>
    <dgm:cxn modelId="{2D869DAE-EC08-4DAA-A137-B686552C9211}" type="presParOf" srcId="{7B5035EF-7D52-49DE-AC48-AC5006A1755D}" destId="{FA791700-32C5-48CB-81BF-64E0C43CCE80}" srcOrd="2" destOrd="0" presId="urn:microsoft.com/office/officeart/2005/8/layout/orgChart1"/>
    <dgm:cxn modelId="{EBBC8DDF-CE9F-4548-A3A9-C0288284B4B8}" type="presParOf" srcId="{741ACFE8-4594-43EE-A0D9-1E66C8F024E6}" destId="{B485B4C2-2026-469D-9588-E8EFA5BC65A3}" srcOrd="2" destOrd="0" presId="urn:microsoft.com/office/officeart/2005/8/layout/orgChart1"/>
    <dgm:cxn modelId="{60D2E477-FE57-404D-9160-3AD542D3805C}" type="presParOf" srcId="{59543A8D-7141-4B2C-A60E-EB410A5DC5C8}" destId="{3B3C73E4-403B-4811-ACA6-52329A7EBDCC}" srcOrd="1" destOrd="0" presId="urn:microsoft.com/office/officeart/2005/8/layout/orgChart1"/>
    <dgm:cxn modelId="{2407CB6B-9672-4245-B8B2-FA144DFF45CF}" type="presParOf" srcId="{3B3C73E4-403B-4811-ACA6-52329A7EBDCC}" destId="{084D62BE-E721-4815-9775-B211199C9692}" srcOrd="0" destOrd="0" presId="urn:microsoft.com/office/officeart/2005/8/layout/orgChart1"/>
    <dgm:cxn modelId="{E865DAFF-C5AA-459A-B102-88C81768B1F9}" type="presParOf" srcId="{084D62BE-E721-4815-9775-B211199C9692}" destId="{EEAD9E32-5633-4FC5-AB53-CCAB05B64A78}" srcOrd="0" destOrd="0" presId="urn:microsoft.com/office/officeart/2005/8/layout/orgChart1"/>
    <dgm:cxn modelId="{9BF3E55C-5ED6-45B4-911A-C62D991BDC20}" type="presParOf" srcId="{084D62BE-E721-4815-9775-B211199C9692}" destId="{40FD864D-D9D0-46FF-8192-4C142B320F5D}" srcOrd="1" destOrd="0" presId="urn:microsoft.com/office/officeart/2005/8/layout/orgChart1"/>
    <dgm:cxn modelId="{450C7F8D-A369-4021-8371-6DC6F4F7ADC3}" type="presParOf" srcId="{3B3C73E4-403B-4811-ACA6-52329A7EBDCC}" destId="{605455F5-361D-4E1B-9089-C74CD429D40F}" srcOrd="1" destOrd="0" presId="urn:microsoft.com/office/officeart/2005/8/layout/orgChart1"/>
    <dgm:cxn modelId="{28E1CAD2-26A0-49BF-B29A-550498A254D4}" type="presParOf" srcId="{605455F5-361D-4E1B-9089-C74CD429D40F}" destId="{503C3924-F303-4955-944E-4574F73127F3}" srcOrd="0" destOrd="0" presId="urn:microsoft.com/office/officeart/2005/8/layout/orgChart1"/>
    <dgm:cxn modelId="{1D7300F3-06AD-4A68-8680-5A37CDDD3DA6}" type="presParOf" srcId="{605455F5-361D-4E1B-9089-C74CD429D40F}" destId="{5F64E0F1-A3B1-484D-B518-A466AF56E66D}" srcOrd="1" destOrd="0" presId="urn:microsoft.com/office/officeart/2005/8/layout/orgChart1"/>
    <dgm:cxn modelId="{6733AF71-22EA-43A0-82EB-1D9B52D5C89E}" type="presParOf" srcId="{5F64E0F1-A3B1-484D-B518-A466AF56E66D}" destId="{22B2C86B-3728-45C0-B7A7-5E719CB963E9}" srcOrd="0" destOrd="0" presId="urn:microsoft.com/office/officeart/2005/8/layout/orgChart1"/>
    <dgm:cxn modelId="{63FFD33E-21ED-4528-B45B-C374F8DAF743}" type="presParOf" srcId="{22B2C86B-3728-45C0-B7A7-5E719CB963E9}" destId="{7B88DDE6-6C1F-465D-A338-08ABB9045D4F}" srcOrd="0" destOrd="0" presId="urn:microsoft.com/office/officeart/2005/8/layout/orgChart1"/>
    <dgm:cxn modelId="{B6998B2E-8EDA-4E0B-8EEB-CA06DDC17C08}" type="presParOf" srcId="{22B2C86B-3728-45C0-B7A7-5E719CB963E9}" destId="{BEE84F77-7A01-4A5F-BB4F-B9DC96476446}" srcOrd="1" destOrd="0" presId="urn:microsoft.com/office/officeart/2005/8/layout/orgChart1"/>
    <dgm:cxn modelId="{B5513290-1BF1-4011-B9C6-096E07AB2C3D}" type="presParOf" srcId="{5F64E0F1-A3B1-484D-B518-A466AF56E66D}" destId="{A3B8E6DC-583D-491B-8270-D408CFF1E82A}" srcOrd="1" destOrd="0" presId="urn:microsoft.com/office/officeart/2005/8/layout/orgChart1"/>
    <dgm:cxn modelId="{0D53B8A9-2E3D-4F33-A5BA-E2245F1E9E79}" type="presParOf" srcId="{5F64E0F1-A3B1-484D-B518-A466AF56E66D}" destId="{0A4635BB-C15E-42BC-AFFE-86AA57FA2D0E}" srcOrd="2" destOrd="0" presId="urn:microsoft.com/office/officeart/2005/8/layout/orgChart1"/>
    <dgm:cxn modelId="{A8A81474-6DB6-4DF7-89F8-829FBAF0E83B}" type="presParOf" srcId="{3B3C73E4-403B-4811-ACA6-52329A7EBDCC}" destId="{658128AB-1C8F-4B8C-ACF7-1F4F0899ACE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A9D39-58A0-487F-A9C6-0A94334BE924}">
      <dsp:nvSpPr>
        <dsp:cNvPr id="0" name=""/>
        <dsp:cNvSpPr/>
      </dsp:nvSpPr>
      <dsp:spPr>
        <a:xfrm>
          <a:off x="4328348" y="0"/>
          <a:ext cx="2635686" cy="11215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err="1">
              <a:solidFill>
                <a:srgbClr val="000000"/>
              </a:solidFill>
              <a:latin typeface="Trebuchet MS"/>
            </a:rPr>
            <a:t>Labour</a:t>
          </a:r>
          <a:r>
            <a:rPr lang="pl-PL" sz="1800" b="1" kern="1200">
              <a:solidFill>
                <a:srgbClr val="000000"/>
              </a:solidFill>
              <a:latin typeface="Trebuchet MS"/>
            </a:rPr>
            <a:t> </a:t>
          </a:r>
          <a:r>
            <a:rPr lang="pl-PL" sz="1800" b="1" kern="1200" err="1">
              <a:solidFill>
                <a:srgbClr val="000000"/>
              </a:solidFill>
              <a:latin typeface="Trebuchet MS"/>
            </a:rPr>
            <a:t>Code</a:t>
          </a:r>
          <a:r>
            <a:rPr lang="pl-PL" sz="1800" b="1" kern="1200">
              <a:solidFill>
                <a:srgbClr val="000000"/>
              </a:solidFill>
              <a:latin typeface="Trebuchet MS"/>
            </a:rPr>
            <a:t> and </a:t>
          </a:r>
          <a:r>
            <a:rPr lang="pl-PL" sz="1800" b="1" kern="1200" err="1">
              <a:solidFill>
                <a:srgbClr val="000000"/>
              </a:solidFill>
              <a:latin typeface="Trebuchet MS"/>
            </a:rPr>
            <a:t>other</a:t>
          </a:r>
          <a:r>
            <a:rPr lang="pl-PL" sz="1800" b="1" kern="1200">
              <a:solidFill>
                <a:srgbClr val="000000"/>
              </a:solidFill>
              <a:latin typeface="Trebuchet MS"/>
            </a:rPr>
            <a:t> </a:t>
          </a:r>
          <a:r>
            <a:rPr lang="pl-PL" sz="1800" b="1" kern="1200" err="1">
              <a:solidFill>
                <a:srgbClr val="000000"/>
              </a:solidFill>
              <a:latin typeface="Trebuchet MS"/>
            </a:rPr>
            <a:t>laws</a:t>
          </a:r>
          <a:endParaRPr lang="pl-PL" sz="1800" b="1" kern="1200">
            <a:solidFill>
              <a:srgbClr val="000000"/>
            </a:solidFill>
            <a:latin typeface="Trebuchet MS"/>
          </a:endParaRPr>
        </a:p>
      </dsp:txBody>
      <dsp:txXfrm>
        <a:off x="4361198" y="32850"/>
        <a:ext cx="2569986" cy="1055868"/>
      </dsp:txXfrm>
    </dsp:sp>
    <dsp:sp modelId="{8211CB5D-CBD7-4492-ABCB-11961021C064}">
      <dsp:nvSpPr>
        <dsp:cNvPr id="0" name=""/>
        <dsp:cNvSpPr/>
      </dsp:nvSpPr>
      <dsp:spPr>
        <a:xfrm rot="5400000">
          <a:off x="5435897" y="1149607"/>
          <a:ext cx="420588" cy="5047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rot="-5400000">
        <a:off x="5494780" y="1191665"/>
        <a:ext cx="302823" cy="294412"/>
      </dsp:txXfrm>
    </dsp:sp>
    <dsp:sp modelId="{F005C1CF-BD6C-4A81-A29B-79186E0E4C54}">
      <dsp:nvSpPr>
        <dsp:cNvPr id="0" name=""/>
        <dsp:cNvSpPr/>
      </dsp:nvSpPr>
      <dsp:spPr>
        <a:xfrm>
          <a:off x="4328348" y="1682353"/>
          <a:ext cx="2635686" cy="11215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err="1">
              <a:solidFill>
                <a:srgbClr val="000000"/>
              </a:solidFill>
              <a:latin typeface="Trebuchet MS"/>
            </a:rPr>
            <a:t>collective</a:t>
          </a:r>
          <a:r>
            <a:rPr lang="pl-PL" sz="1800" b="1" kern="1200">
              <a:solidFill>
                <a:srgbClr val="000000"/>
              </a:solidFill>
              <a:latin typeface="Trebuchet MS"/>
            </a:rPr>
            <a:t> </a:t>
          </a:r>
          <a:r>
            <a:rPr lang="pl-PL" sz="1800" b="1" kern="1200" err="1">
              <a:solidFill>
                <a:srgbClr val="000000"/>
              </a:solidFill>
              <a:latin typeface="Trebuchet MS"/>
            </a:rPr>
            <a:t>labour</a:t>
          </a:r>
          <a:r>
            <a:rPr lang="pl-PL" sz="1800" b="1" kern="1200">
              <a:solidFill>
                <a:srgbClr val="000000"/>
              </a:solidFill>
              <a:latin typeface="Trebuchet MS"/>
            </a:rPr>
            <a:t> </a:t>
          </a:r>
          <a:r>
            <a:rPr lang="pl-PL" sz="1800" b="1" kern="1200" err="1">
              <a:solidFill>
                <a:srgbClr val="000000"/>
              </a:solidFill>
              <a:latin typeface="Trebuchet MS"/>
            </a:rPr>
            <a:t>agreements</a:t>
          </a:r>
          <a:r>
            <a:rPr lang="pl-PL" sz="1800" b="1" kern="1200">
              <a:solidFill>
                <a:srgbClr val="000000"/>
              </a:solidFill>
              <a:latin typeface="Trebuchet MS"/>
            </a:rPr>
            <a:t> and </a:t>
          </a:r>
          <a:r>
            <a:rPr lang="pl-PL" sz="1800" b="1" kern="1200" err="1">
              <a:solidFill>
                <a:srgbClr val="000000"/>
              </a:solidFill>
              <a:latin typeface="Trebuchet MS"/>
            </a:rPr>
            <a:t>other</a:t>
          </a:r>
          <a:r>
            <a:rPr lang="pl-PL" sz="1800" b="1" kern="1200">
              <a:solidFill>
                <a:srgbClr val="000000"/>
              </a:solidFill>
              <a:latin typeface="Trebuchet MS"/>
            </a:rPr>
            <a:t> </a:t>
          </a:r>
          <a:r>
            <a:rPr lang="pl-PL" sz="1800" b="1" kern="1200" err="1">
              <a:solidFill>
                <a:srgbClr val="000000"/>
              </a:solidFill>
              <a:latin typeface="Trebuchet MS"/>
            </a:rPr>
            <a:t>collective</a:t>
          </a:r>
          <a:r>
            <a:rPr lang="pl-PL" sz="1800" b="1" kern="1200">
              <a:solidFill>
                <a:srgbClr val="000000"/>
              </a:solidFill>
              <a:latin typeface="Trebuchet MS"/>
            </a:rPr>
            <a:t> </a:t>
          </a:r>
          <a:r>
            <a:rPr lang="pl-PL" sz="1800" b="1" kern="1200" err="1">
              <a:solidFill>
                <a:srgbClr val="000000"/>
              </a:solidFill>
              <a:latin typeface="Trebuchet MS"/>
            </a:rPr>
            <a:t>agreements</a:t>
          </a:r>
          <a:endParaRPr lang="pl-PL" sz="1800" b="1" kern="1200">
            <a:solidFill>
              <a:srgbClr val="000000"/>
            </a:solidFill>
            <a:latin typeface="Trebuchet MS"/>
          </a:endParaRPr>
        </a:p>
      </dsp:txBody>
      <dsp:txXfrm>
        <a:off x="4361198" y="1715203"/>
        <a:ext cx="2569986" cy="1055868"/>
      </dsp:txXfrm>
    </dsp:sp>
    <dsp:sp modelId="{3325B81E-B2F6-4D05-AE5C-8C9F0A83427A}">
      <dsp:nvSpPr>
        <dsp:cNvPr id="0" name=""/>
        <dsp:cNvSpPr/>
      </dsp:nvSpPr>
      <dsp:spPr>
        <a:xfrm rot="5400000">
          <a:off x="5435897" y="2831961"/>
          <a:ext cx="420588" cy="5047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rot="-5400000">
        <a:off x="5494780" y="2874019"/>
        <a:ext cx="302823" cy="294412"/>
      </dsp:txXfrm>
    </dsp:sp>
    <dsp:sp modelId="{6200BE06-EFE3-494E-BC26-046788DA791D}">
      <dsp:nvSpPr>
        <dsp:cNvPr id="0" name=""/>
        <dsp:cNvSpPr/>
      </dsp:nvSpPr>
      <dsp:spPr>
        <a:xfrm>
          <a:off x="4328348" y="3364706"/>
          <a:ext cx="2635686" cy="11215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err="1">
              <a:solidFill>
                <a:srgbClr val="000000"/>
              </a:solidFill>
            </a:rPr>
            <a:t>internal</a:t>
          </a:r>
          <a:r>
            <a:rPr lang="pl-PL" sz="1800" b="1" kern="1200">
              <a:solidFill>
                <a:srgbClr val="000000"/>
              </a:solidFill>
            </a:rPr>
            <a:t> </a:t>
          </a:r>
          <a:r>
            <a:rPr lang="pl-PL" sz="1800" b="1" kern="1200" err="1">
              <a:solidFill>
                <a:srgbClr val="000000"/>
              </a:solidFill>
            </a:rPr>
            <a:t>rules</a:t>
          </a:r>
          <a:r>
            <a:rPr lang="pl-PL" sz="1800" b="1" kern="1200">
              <a:solidFill>
                <a:srgbClr val="000000"/>
              </a:solidFill>
            </a:rPr>
            <a:t> and </a:t>
          </a:r>
          <a:r>
            <a:rPr lang="pl-PL" sz="1800" b="1" kern="1200" err="1">
              <a:solidFill>
                <a:srgbClr val="000000"/>
              </a:solidFill>
            </a:rPr>
            <a:t>statutes</a:t>
          </a:r>
          <a:r>
            <a:rPr lang="pl-PL" sz="1800" b="1" kern="1200">
              <a:solidFill>
                <a:srgbClr val="000000"/>
              </a:solidFill>
            </a:rPr>
            <a:t> </a:t>
          </a:r>
        </a:p>
      </dsp:txBody>
      <dsp:txXfrm>
        <a:off x="4361198" y="3397556"/>
        <a:ext cx="2569986" cy="10558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6D25B-960A-489D-BB2F-97A18D53E49E}">
      <dsp:nvSpPr>
        <dsp:cNvPr id="0" name=""/>
        <dsp:cNvSpPr/>
      </dsp:nvSpPr>
      <dsp:spPr>
        <a:xfrm rot="10800000">
          <a:off x="0" y="0"/>
          <a:ext cx="3675041" cy="646143"/>
        </a:xfrm>
        <a:prstGeom prst="trapezoid">
          <a:avLst>
            <a:gd name="adj" fmla="val 947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pl-PL" sz="4000" kern="1200"/>
            <a:t>Hierarchy</a:t>
          </a:r>
        </a:p>
      </dsp:txBody>
      <dsp:txXfrm rot="-10800000">
        <a:off x="643132" y="0"/>
        <a:ext cx="2388776" cy="646143"/>
      </dsp:txXfrm>
    </dsp:sp>
    <dsp:sp modelId="{FAD2279F-EAE2-4E27-B2C1-A8C6A05C0CAE}">
      <dsp:nvSpPr>
        <dsp:cNvPr id="0" name=""/>
        <dsp:cNvSpPr/>
      </dsp:nvSpPr>
      <dsp:spPr>
        <a:xfrm rot="10800000">
          <a:off x="612506" y="646143"/>
          <a:ext cx="2450027" cy="646143"/>
        </a:xfrm>
        <a:prstGeom prst="trapezoid">
          <a:avLst>
            <a:gd name="adj" fmla="val 947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pl-PL" sz="4000" kern="1200"/>
        </a:p>
      </dsp:txBody>
      <dsp:txXfrm rot="-10800000">
        <a:off x="1041261" y="646143"/>
        <a:ext cx="1592517" cy="646143"/>
      </dsp:txXfrm>
    </dsp:sp>
    <dsp:sp modelId="{33DA4A86-C77A-4337-9998-DDDE0BF46256}">
      <dsp:nvSpPr>
        <dsp:cNvPr id="0" name=""/>
        <dsp:cNvSpPr/>
      </dsp:nvSpPr>
      <dsp:spPr>
        <a:xfrm rot="10800000">
          <a:off x="1225013" y="1292286"/>
          <a:ext cx="1225013" cy="646143"/>
        </a:xfrm>
        <a:prstGeom prst="trapezoid">
          <a:avLst>
            <a:gd name="adj" fmla="val 947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pl-PL" sz="4000" kern="1200"/>
        </a:p>
      </dsp:txBody>
      <dsp:txXfrm rot="-10800000">
        <a:off x="1225013" y="1292286"/>
        <a:ext cx="1225013" cy="6461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3C3924-F303-4955-944E-4574F73127F3}">
      <dsp:nvSpPr>
        <dsp:cNvPr id="0" name=""/>
        <dsp:cNvSpPr/>
      </dsp:nvSpPr>
      <dsp:spPr>
        <a:xfrm>
          <a:off x="7907032" y="1387647"/>
          <a:ext cx="91440" cy="571899"/>
        </a:xfrm>
        <a:custGeom>
          <a:avLst/>
          <a:gdLst/>
          <a:ahLst/>
          <a:cxnLst/>
          <a:rect l="0" t="0" r="0" b="0"/>
          <a:pathLst>
            <a:path>
              <a:moveTo>
                <a:pt x="45720" y="0"/>
              </a:moveTo>
              <a:lnTo>
                <a:pt x="45720" y="5718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E930370-EBEA-45BB-AC27-1436566C14CB}">
      <dsp:nvSpPr>
        <dsp:cNvPr id="0" name=""/>
        <dsp:cNvSpPr/>
      </dsp:nvSpPr>
      <dsp:spPr>
        <a:xfrm>
          <a:off x="3009906" y="1387647"/>
          <a:ext cx="1647615" cy="571899"/>
        </a:xfrm>
        <a:custGeom>
          <a:avLst/>
          <a:gdLst/>
          <a:ahLst/>
          <a:cxnLst/>
          <a:rect l="0" t="0" r="0" b="0"/>
          <a:pathLst>
            <a:path>
              <a:moveTo>
                <a:pt x="0" y="0"/>
              </a:moveTo>
              <a:lnTo>
                <a:pt x="0" y="285949"/>
              </a:lnTo>
              <a:lnTo>
                <a:pt x="1647615" y="285949"/>
              </a:lnTo>
              <a:lnTo>
                <a:pt x="1647615" y="5718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4D4819-D122-40DA-8B95-2836FD263645}">
      <dsp:nvSpPr>
        <dsp:cNvPr id="0" name=""/>
        <dsp:cNvSpPr/>
      </dsp:nvSpPr>
      <dsp:spPr>
        <a:xfrm>
          <a:off x="1362290" y="1387647"/>
          <a:ext cx="1647615" cy="571899"/>
        </a:xfrm>
        <a:custGeom>
          <a:avLst/>
          <a:gdLst/>
          <a:ahLst/>
          <a:cxnLst/>
          <a:rect l="0" t="0" r="0" b="0"/>
          <a:pathLst>
            <a:path>
              <a:moveTo>
                <a:pt x="1647615" y="0"/>
              </a:moveTo>
              <a:lnTo>
                <a:pt x="1647615" y="285949"/>
              </a:lnTo>
              <a:lnTo>
                <a:pt x="0" y="285949"/>
              </a:lnTo>
              <a:lnTo>
                <a:pt x="0" y="5718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A1E558D-97B9-41F4-9002-C085D55056F7}">
      <dsp:nvSpPr>
        <dsp:cNvPr id="0" name=""/>
        <dsp:cNvSpPr/>
      </dsp:nvSpPr>
      <dsp:spPr>
        <a:xfrm>
          <a:off x="1648240" y="25981"/>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b="1" u="sng" kern="1200"/>
            <a:t>Contracts of definite duration</a:t>
          </a:r>
          <a:endParaRPr lang="en-GB" sz="2500" b="1" u="sng" kern="1200">
            <a:latin typeface="Trebuchet MS"/>
          </a:endParaRPr>
        </a:p>
      </dsp:txBody>
      <dsp:txXfrm>
        <a:off x="1648240" y="25981"/>
        <a:ext cx="2723331" cy="1361665"/>
      </dsp:txXfrm>
    </dsp:sp>
    <dsp:sp modelId="{BE81272E-706C-4A90-9F43-D9B08E866A0E}">
      <dsp:nvSpPr>
        <dsp:cNvPr id="0" name=""/>
        <dsp:cNvSpPr/>
      </dsp:nvSpPr>
      <dsp:spPr>
        <a:xfrm>
          <a:off x="625" y="1959546"/>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kern="1200"/>
            <a:t>contracts for a </a:t>
          </a:r>
          <a:r>
            <a:rPr lang="pl-PL" sz="2500" kern="1200" err="1"/>
            <a:t>probationary</a:t>
          </a:r>
          <a:r>
            <a:rPr lang="pl-PL" sz="2500" kern="1200"/>
            <a:t> </a:t>
          </a:r>
          <a:r>
            <a:rPr lang="en-GB" sz="2500" kern="1200"/>
            <a:t>period</a:t>
          </a:r>
        </a:p>
      </dsp:txBody>
      <dsp:txXfrm>
        <a:off x="625" y="1959546"/>
        <a:ext cx="2723331" cy="1361665"/>
      </dsp:txXfrm>
    </dsp:sp>
    <dsp:sp modelId="{A4201A62-6738-4C06-9CE8-98DFFAB9634C}">
      <dsp:nvSpPr>
        <dsp:cNvPr id="0" name=""/>
        <dsp:cNvSpPr/>
      </dsp:nvSpPr>
      <dsp:spPr>
        <a:xfrm>
          <a:off x="3295855" y="1959546"/>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kern="1200"/>
            <a:t>contracts for a fixed term </a:t>
          </a:r>
        </a:p>
      </dsp:txBody>
      <dsp:txXfrm>
        <a:off x="3295855" y="1959546"/>
        <a:ext cx="2723331" cy="1361665"/>
      </dsp:txXfrm>
    </dsp:sp>
    <dsp:sp modelId="{EEAD9E32-5633-4FC5-AB53-CCAB05B64A78}">
      <dsp:nvSpPr>
        <dsp:cNvPr id="0" name=""/>
        <dsp:cNvSpPr/>
      </dsp:nvSpPr>
      <dsp:spPr>
        <a:xfrm>
          <a:off x="6591086" y="25981"/>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b="1" u="sng" kern="1200"/>
            <a:t>Contracts of indefinite duration (open-ended contracts)</a:t>
          </a:r>
        </a:p>
      </dsp:txBody>
      <dsp:txXfrm>
        <a:off x="6591086" y="25981"/>
        <a:ext cx="2723331" cy="1361665"/>
      </dsp:txXfrm>
    </dsp:sp>
    <dsp:sp modelId="{7B88DDE6-6C1F-465D-A338-08ABB9045D4F}">
      <dsp:nvSpPr>
        <dsp:cNvPr id="0" name=""/>
        <dsp:cNvSpPr/>
      </dsp:nvSpPr>
      <dsp:spPr>
        <a:xfrm>
          <a:off x="6591086" y="1959546"/>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kern="1200"/>
            <a:t>contracts for an indefinite term</a:t>
          </a:r>
        </a:p>
      </dsp:txBody>
      <dsp:txXfrm>
        <a:off x="6591086" y="1959546"/>
        <a:ext cx="2723331" cy="13616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a:p>
        </p:txBody>
      </p:sp>
      <p:sp>
        <p:nvSpPr>
          <p:cNvPr id="4" name="Date Placeholder 3"/>
          <p:cNvSpPr>
            <a:spLocks noGrp="1"/>
          </p:cNvSpPr>
          <p:nvPr>
            <p:ph type="dt" sz="half" idx="10"/>
          </p:nvPr>
        </p:nvSpPr>
        <p:spPr/>
        <p:txBody>
          <a:bodyPr/>
          <a:lstStyle/>
          <a:p>
            <a:fld id="{78ABE3C1-DBE1-495D-B57B-2849774B866A}" type="datetimeFigureOut">
              <a:rPr lang="en-US" dirty="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46C117F-5CCF-4837-BE5F-2B92066CAFAF}"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84EB90BD-B6CE-46B7-997F-7313B992CCDC}"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DB9D11F-B188-461D-B23F-39381795C052}"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2E6D8D9-55A2-4063-B0F3-121F44549695}"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D4B24536-994D-4021-A283-9F449C0DB509}" type="datetimeFigureOut">
              <a:rPr lang="en-US" dirty="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3CBBBB78-C96F-47B7-AB17-D852CA960AC9}" type="datetimeFigureOut">
              <a:rPr lang="en-US" dirty="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1FA3F48C-C7C6-4055-9F49-3777875E72AE}" type="datetimeFigureOut">
              <a:rPr lang="en-US" dirty="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10/25/2018</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12DE42F4-6EEF-4EF7-8ED4-2208F0F89A08}" type="datetimeFigureOut">
              <a:rPr lang="en-US" dirty="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0578ACC-22D6-47C1-A373-4FD133E34F3C}" type="datetimeFigureOut">
              <a:rPr lang="en-US" dirty="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Date Placeholder 4"/>
          <p:cNvSpPr>
            <a:spLocks noGrp="1"/>
          </p:cNvSpPr>
          <p:nvPr>
            <p:ph type="dt" sz="half" idx="10"/>
          </p:nvPr>
        </p:nvSpPr>
        <p:spPr/>
        <p:txBody>
          <a:bodyPr/>
          <a:lstStyle/>
          <a:p>
            <a:fld id="{4E5A6C69-6797-4E8A-BF37-F2C3751466E9}"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Date Placeholder 6"/>
          <p:cNvSpPr>
            <a:spLocks noGrp="1"/>
          </p:cNvSpPr>
          <p:nvPr>
            <p:ph type="dt" sz="half" idx="10"/>
          </p:nvPr>
        </p:nvSpPr>
        <p:spPr/>
        <p:txBody>
          <a:bodyPr/>
          <a:lstStyle/>
          <a:p>
            <a:fld id="{D82014A1-A632-4878-A0D3-F52BA7563730}" type="datetimeFigureOut">
              <a:rPr lang="en-US" dirty="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CE99F462-093F-4566-844B-4C71F2739DA5}" type="datetimeFigureOut">
              <a:rPr lang="en-US" dirty="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a:p>
        </p:txBody>
      </p:sp>
      <p:sp>
        <p:nvSpPr>
          <p:cNvPr id="3" name="Content Placeholder 2"/>
          <p:cNvSpPr>
            <a:spLocks noGrp="1"/>
          </p:cNvSpPr>
          <p:nvPr>
            <p:ph idx="1"/>
          </p:nvPr>
        </p:nvSpPr>
        <p:spPr>
          <a:xfrm>
            <a:off x="4685846" y="2336873"/>
            <a:ext cx="5608336" cy="359931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331444B-B92B-4E27-8C94-BB93EAF5CB18}"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63EFA5E-FA76-400D-B3DC-F0BA90E6D107}" type="datetimeFigureOut">
              <a:rPr lang="en-US" dirty="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10/25/2018</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en-GB"/>
              <a:t>Employment relationship</a:t>
            </a:r>
            <a:br>
              <a:rPr lang="en-US"/>
            </a:br>
            <a:r>
              <a:rPr lang="en-GB"/>
              <a:t>Contract of employment</a:t>
            </a:r>
          </a:p>
        </p:txBody>
      </p:sp>
      <p:sp>
        <p:nvSpPr>
          <p:cNvPr id="3" name="Podtytuł 2"/>
          <p:cNvSpPr>
            <a:spLocks noGrp="1"/>
          </p:cNvSpPr>
          <p:nvPr>
            <p:ph type="subTitle" idx="1"/>
          </p:nvPr>
        </p:nvSpPr>
        <p:spPr/>
        <p:txBody>
          <a:bodyPr vert="horz" lIns="91440" tIns="45720" rIns="91440" bIns="45720" rtlCol="0" anchor="t">
            <a:normAutofit/>
          </a:bodyPr>
          <a:lstStyle/>
          <a:p>
            <a:r>
              <a:rPr lang="pl-PL"/>
              <a:t>Kamila </a:t>
            </a:r>
            <a:r>
              <a:rPr lang="pl-PL" err="1"/>
              <a:t>Siejka</a:t>
            </a:r>
          </a:p>
        </p:txBody>
      </p:sp>
    </p:spTree>
    <p:extLst>
      <p:ext uri="{BB962C8B-B14F-4D97-AF65-F5344CB8AC3E}">
        <p14:creationId xmlns:p14="http://schemas.microsoft.com/office/powerpoint/2010/main" val="124431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Employment relationship</a:t>
            </a:r>
            <a:endParaRPr lang="en-US" sz="4000"/>
          </a:p>
        </p:txBody>
      </p:sp>
      <p:sp>
        <p:nvSpPr>
          <p:cNvPr id="3" name="Symbol zastępczy zawartości 2"/>
          <p:cNvSpPr>
            <a:spLocks noGrp="1"/>
          </p:cNvSpPr>
          <p:nvPr>
            <p:ph idx="1"/>
          </p:nvPr>
        </p:nvSpPr>
        <p:spPr>
          <a:xfrm>
            <a:off x="990600" y="2771775"/>
            <a:ext cx="10604849" cy="3724697"/>
          </a:xfrm>
        </p:spPr>
        <p:txBody>
          <a:bodyPr vert="horz" lIns="91440" tIns="45720" rIns="91440" bIns="45720" rtlCol="0" anchor="t">
            <a:normAutofit fontScale="92500"/>
          </a:bodyPr>
          <a:lstStyle/>
          <a:p>
            <a:pPr marL="0" indent="0" algn="just">
              <a:buNone/>
            </a:pPr>
            <a:r>
              <a:rPr lang="en-GB"/>
              <a:t>Data which an employer may demand from a job candidate </a:t>
            </a:r>
            <a:endParaRPr lang="pl-PL"/>
          </a:p>
          <a:p>
            <a:pPr marL="457200" indent="-457200" algn="just">
              <a:buAutoNum type="alphaLcParenR"/>
            </a:pPr>
            <a:r>
              <a:rPr lang="en-GB"/>
              <a:t>personal data identifying a person (name(s) and surname, names of parents, date of birth, residential address or address for correspondence),</a:t>
            </a:r>
          </a:p>
          <a:p>
            <a:pPr marL="457200" indent="-457200" algn="just">
              <a:buAutoNum type="alphaLcParenR"/>
            </a:pPr>
            <a:r>
              <a:rPr lang="en-GB"/>
              <a:t>personal data  based on</a:t>
            </a:r>
            <a:r>
              <a:rPr lang="en-GB">
                <a:latin typeface="Trebuchet MS"/>
                <a:cs typeface="+mn-ea"/>
              </a:rPr>
              <a:t> which an employer may verify whether the candidate is suitable for the job (education, employment history)</a:t>
            </a:r>
          </a:p>
          <a:p>
            <a:pPr algn="just"/>
            <a:r>
              <a:rPr lang="en-GB"/>
              <a:t>The Regulation of the Minister of Labour and Social Policy of 28 May 1996 on the scope of documentation kept by employers in matters relating to employment relationship and the method for keeping personnel files</a:t>
            </a:r>
          </a:p>
          <a:p>
            <a:pPr algn="just"/>
            <a:r>
              <a:rPr lang="en-GB"/>
              <a:t>an employer may demand other personal data, provided the duty to present them results from separate provisions. </a:t>
            </a:r>
          </a:p>
        </p:txBody>
      </p:sp>
      <p:sp>
        <p:nvSpPr>
          <p:cNvPr id="5" name="pole tekstowe 4"/>
          <p:cNvSpPr txBox="1"/>
          <p:nvPr/>
        </p:nvSpPr>
        <p:spPr>
          <a:xfrm>
            <a:off x="3981450" y="2030095"/>
            <a:ext cx="3490665" cy="64611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l-PL" sz="3600" err="1"/>
              <a:t>Recuitment</a:t>
            </a:r>
          </a:p>
        </p:txBody>
      </p:sp>
    </p:spTree>
    <p:extLst>
      <p:ext uri="{BB962C8B-B14F-4D97-AF65-F5344CB8AC3E}">
        <p14:creationId xmlns:p14="http://schemas.microsoft.com/office/powerpoint/2010/main" val="323439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en-GB" sz="4000"/>
              <a:t>Employment contract</a:t>
            </a:r>
            <a:endParaRPr lang="en-US" sz="4000"/>
          </a:p>
        </p:txBody>
      </p:sp>
      <p:graphicFrame>
        <p:nvGraphicFramePr>
          <p:cNvPr id="4" name="Diagram 4"/>
          <p:cNvGraphicFramePr>
            <a:graphicFrameLocks noGrp="1"/>
          </p:cNvGraphicFramePr>
          <p:nvPr>
            <p:ph idx="1"/>
            <p:extLst>
              <p:ext uri="{D42A27DB-BD31-4B8C-83A1-F6EECF244321}">
                <p14:modId xmlns:p14="http://schemas.microsoft.com/office/powerpoint/2010/main" val="3542771669"/>
              </p:ext>
            </p:extLst>
          </p:nvPr>
        </p:nvGraphicFramePr>
        <p:xfrm>
          <a:off x="1333500" y="2076450"/>
          <a:ext cx="9315043" cy="3347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133350" y="5564038"/>
            <a:ext cx="11929873" cy="129222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600"/>
              <a:t>The contract of definite duration provide that their term is specified and upon the expiration of such term such contracts terminates by operation of law, with no need for any additional activities.</a:t>
            </a:r>
            <a:endParaRPr lang="pl-PL"/>
          </a:p>
        </p:txBody>
      </p:sp>
    </p:spTree>
    <p:extLst>
      <p:ext uri="{BB962C8B-B14F-4D97-AF65-F5344CB8AC3E}">
        <p14:creationId xmlns:p14="http://schemas.microsoft.com/office/powerpoint/2010/main" val="2482672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ctr">
            <a:noAutofit/>
          </a:bodyPr>
          <a:lstStyle/>
          <a:p>
            <a:pPr algn="ctr"/>
            <a:r>
              <a:rPr lang="en-GB" sz="4000"/>
              <a:t>Contract for a </a:t>
            </a:r>
            <a:r>
              <a:rPr lang="pl-PL" sz="4000" err="1"/>
              <a:t>probationary</a:t>
            </a:r>
            <a:r>
              <a:rPr lang="pl-PL" sz="4000"/>
              <a:t> </a:t>
            </a:r>
            <a:r>
              <a:rPr lang="en-GB" sz="4000"/>
              <a:t>period</a:t>
            </a:r>
            <a:endParaRPr lang="pl-PL" sz="4000"/>
          </a:p>
        </p:txBody>
      </p:sp>
      <p:sp>
        <p:nvSpPr>
          <p:cNvPr id="3" name="Symbol zastępczy zawartości 2"/>
          <p:cNvSpPr>
            <a:spLocks noGrp="1"/>
          </p:cNvSpPr>
          <p:nvPr>
            <p:ph idx="1"/>
          </p:nvPr>
        </p:nvSpPr>
        <p:spPr>
          <a:xfrm>
            <a:off x="681038" y="2336800"/>
            <a:ext cx="11218294" cy="4353872"/>
          </a:xfrm>
        </p:spPr>
        <p:txBody>
          <a:bodyPr vert="horz" lIns="91440" tIns="45720" rIns="91440" bIns="45720" rtlCol="0" anchor="t">
            <a:normAutofit fontScale="85000" lnSpcReduction="20000"/>
          </a:bodyPr>
          <a:lstStyle/>
          <a:p>
            <a:pPr algn="just"/>
            <a:r>
              <a:rPr lang="en-GB"/>
              <a:t>art. 25</a:t>
            </a:r>
          </a:p>
          <a:p>
            <a:pPr algn="just"/>
            <a:r>
              <a:rPr lang="en-GB"/>
              <a:t>optional</a:t>
            </a:r>
            <a:endParaRPr lang="pl-PL"/>
          </a:p>
          <a:p>
            <a:pPr algn="just"/>
            <a:r>
              <a:rPr lang="en-GB"/>
              <a:t>purpose: verify the employee's qualifications and the possibility of employing him/her to perform a specific job, employee may verify conditions offered during recruitment</a:t>
            </a:r>
          </a:p>
          <a:p>
            <a:pPr algn="just"/>
            <a:r>
              <a:rPr lang="en-GB"/>
              <a:t>easily terminable </a:t>
            </a:r>
          </a:p>
          <a:p>
            <a:pPr algn="just"/>
            <a:r>
              <a:rPr lang="en-GB" b="1" u="sng"/>
              <a:t>up to 3 months</a:t>
            </a:r>
            <a:r>
              <a:rPr lang="en-GB" b="1"/>
              <a:t> </a:t>
            </a:r>
          </a:p>
          <a:p>
            <a:pPr algn="just"/>
            <a:r>
              <a:rPr lang="en-GB"/>
              <a:t>may be concluded only once with one and the same candidate (unless a period of at least 3 </a:t>
            </a:r>
            <a:r>
              <a:rPr lang="en-GB" err="1"/>
              <a:t>yers</a:t>
            </a:r>
            <a:r>
              <a:rPr lang="en-GB"/>
              <a:t> has passed from the date of termination or expiration of the previous contract, of the employee is to be employed for the performance of work of the same type)</a:t>
            </a:r>
          </a:p>
          <a:p>
            <a:pPr algn="just"/>
            <a:r>
              <a:rPr lang="en-GB"/>
              <a:t>art. 34; the periods of termination notice: </a:t>
            </a:r>
            <a:endParaRPr lang="en-US"/>
          </a:p>
          <a:p>
            <a:pPr marL="0" indent="0" algn="just">
              <a:buNone/>
            </a:pPr>
            <a:r>
              <a:rPr lang="en-GB"/>
              <a:t>3 "working" days if the probationary period does not exceed 2 weeks</a:t>
            </a:r>
            <a:endParaRPr lang="en-US"/>
          </a:p>
          <a:p>
            <a:pPr marL="0" indent="0" algn="just">
              <a:buNone/>
            </a:pPr>
            <a:r>
              <a:rPr lang="en-GB"/>
              <a:t>1 week if the probationary period is longer than 2 weeks</a:t>
            </a:r>
            <a:endParaRPr lang="en-US"/>
          </a:p>
          <a:p>
            <a:pPr marL="0" indent="0" algn="just">
              <a:buNone/>
            </a:pPr>
            <a:r>
              <a:rPr lang="en-GB"/>
              <a:t>2 weeks if the probationary period is 3 months</a:t>
            </a:r>
            <a:endParaRPr lang="en-US"/>
          </a:p>
        </p:txBody>
      </p:sp>
    </p:spTree>
    <p:extLst>
      <p:ext uri="{BB962C8B-B14F-4D97-AF65-F5344CB8AC3E}">
        <p14:creationId xmlns:p14="http://schemas.microsoft.com/office/powerpoint/2010/main" val="381793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Contract for a fixed term </a:t>
            </a:r>
            <a:endParaRPr lang="pl-PL" sz="4000"/>
          </a:p>
        </p:txBody>
      </p:sp>
      <p:sp>
        <p:nvSpPr>
          <p:cNvPr id="3" name="Symbol zastępczy zawartości 2"/>
          <p:cNvSpPr>
            <a:spLocks noGrp="1"/>
          </p:cNvSpPr>
          <p:nvPr>
            <p:ph idx="1"/>
          </p:nvPr>
        </p:nvSpPr>
        <p:spPr>
          <a:xfrm>
            <a:off x="146240" y="2100860"/>
            <a:ext cx="11642535" cy="4668240"/>
          </a:xfrm>
        </p:spPr>
        <p:txBody>
          <a:bodyPr vert="horz" lIns="91440" tIns="45720" rIns="91440" bIns="45720" rtlCol="0" anchor="t">
            <a:normAutofit lnSpcReduction="10000"/>
          </a:bodyPr>
          <a:lstStyle/>
          <a:p>
            <a:pPr algn="just"/>
            <a:r>
              <a:rPr lang="en-GB"/>
              <a:t>art. 25 (1); term must be determined at the time of its conclusion, may be specified as: 1) a period, 2) a calendar date, 3) other further event (certain and not dependent on the will of the parties to the contract or third parties)</a:t>
            </a:r>
            <a:endParaRPr lang="pl-PL"/>
          </a:p>
          <a:p>
            <a:pPr algn="just"/>
            <a:r>
              <a:rPr lang="en-GB"/>
              <a:t> can be concluded for a </a:t>
            </a:r>
            <a:r>
              <a:rPr lang="en-GB" b="1" u="sng"/>
              <a:t>maximum of 33 months</a:t>
            </a:r>
          </a:p>
          <a:p>
            <a:pPr algn="just"/>
            <a:r>
              <a:rPr lang="en-GB"/>
              <a:t> it is possible to conclude </a:t>
            </a:r>
            <a:r>
              <a:rPr lang="en-GB" b="1" u="sng"/>
              <a:t>only  3 of such contracts in a row</a:t>
            </a:r>
          </a:p>
          <a:p>
            <a:pPr algn="just"/>
            <a:r>
              <a:rPr lang="en-GB"/>
              <a:t>the contract which exceeds the total of 33 months or is a 4th  in a row will be considered as the </a:t>
            </a:r>
            <a:r>
              <a:rPr lang="en-GB" b="1" u="sng"/>
              <a:t>contract of indefinite duration </a:t>
            </a:r>
          </a:p>
          <a:p>
            <a:pPr algn="just"/>
            <a:r>
              <a:rPr lang="en-GB"/>
              <a:t>the presumption of existence of the contract for indefinite term does not occur </a:t>
            </a:r>
          </a:p>
          <a:p>
            <a:pPr marL="0" indent="0" algn="just">
              <a:buNone/>
            </a:pPr>
            <a:r>
              <a:rPr lang="en-GB"/>
              <a:t>   if the contracts have been concluded:</a:t>
            </a:r>
          </a:p>
          <a:p>
            <a:pPr marL="914400" lvl="1" indent="-457200" algn="just">
              <a:buAutoNum type="arabicParenR"/>
            </a:pPr>
            <a:r>
              <a:rPr lang="en-GB"/>
              <a:t>for replacement of an employee during his excusable absence from work</a:t>
            </a:r>
          </a:p>
          <a:p>
            <a:pPr marL="914400" lvl="1" indent="-457200" algn="just">
              <a:buAutoNum type="arabicParenR"/>
            </a:pPr>
            <a:r>
              <a:rPr lang="en-GB"/>
              <a:t>for the performance of casual work or seasonal work</a:t>
            </a:r>
          </a:p>
          <a:p>
            <a:pPr marL="914400" lvl="1" indent="-457200" algn="just">
              <a:buAutoNum type="arabicParenR"/>
            </a:pPr>
            <a:r>
              <a:rPr lang="en-GB"/>
              <a:t>for the performance of work for the duration of the term of office</a:t>
            </a:r>
          </a:p>
          <a:p>
            <a:pPr marL="914400" lvl="1" indent="-457200" algn="just">
              <a:buAutoNum type="arabicParenR"/>
            </a:pPr>
            <a:r>
              <a:rPr lang="en-GB"/>
              <a:t>when employer specifies objective causes  on the employer's part</a:t>
            </a:r>
          </a:p>
        </p:txBody>
      </p:sp>
    </p:spTree>
    <p:extLst>
      <p:ext uri="{BB962C8B-B14F-4D97-AF65-F5344CB8AC3E}">
        <p14:creationId xmlns:p14="http://schemas.microsoft.com/office/powerpoint/2010/main" val="1479191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Contract for an indefinite term</a:t>
            </a:r>
            <a:endParaRPr lang="pl-PL" sz="4000"/>
          </a:p>
        </p:txBody>
      </p:sp>
      <p:sp>
        <p:nvSpPr>
          <p:cNvPr id="3" name="Symbol zastępczy zawartości 2"/>
          <p:cNvSpPr>
            <a:spLocks noGrp="1"/>
          </p:cNvSpPr>
          <p:nvPr>
            <p:ph idx="1"/>
          </p:nvPr>
        </p:nvSpPr>
        <p:spPr>
          <a:xfrm>
            <a:off x="1352550" y="2409825"/>
            <a:ext cx="9613861" cy="3599316"/>
          </a:xfrm>
        </p:spPr>
        <p:txBody>
          <a:bodyPr vert="horz" lIns="91440" tIns="45720" rIns="91440" bIns="45720" rtlCol="0" anchor="t">
            <a:normAutofit lnSpcReduction="10000"/>
          </a:bodyPr>
          <a:lstStyle/>
          <a:p>
            <a:pPr algn="just"/>
            <a:r>
              <a:rPr lang="en-GB" sz="2800"/>
              <a:t>art. 25</a:t>
            </a:r>
          </a:p>
          <a:p>
            <a:pPr algn="just"/>
            <a:r>
              <a:rPr lang="en-GB" sz="2800" b="1" u="sng"/>
              <a:t>does not pre-determine its term</a:t>
            </a:r>
            <a:r>
              <a:rPr lang="en-GB" sz="2800" b="1"/>
              <a:t> </a:t>
            </a:r>
            <a:endParaRPr b="1"/>
          </a:p>
          <a:p>
            <a:pPr algn="just"/>
            <a:r>
              <a:rPr lang="en-GB" sz="2800"/>
              <a:t>is considered most favourable to an employee </a:t>
            </a:r>
          </a:p>
          <a:p>
            <a:pPr algn="just"/>
            <a:r>
              <a:rPr lang="en-GB" sz="2800"/>
              <a:t>in the case of any doubts as to a type of the contract of employment which does not specify its term it is necessary (according to Civil Code) to determine the shared intention of the parties, while taking into account the circumstances attending the conclusion, the rules of social coexistence, the established customs </a:t>
            </a:r>
          </a:p>
          <a:p>
            <a:pPr algn="just"/>
            <a:endParaRPr lang="en-GB" sz="2800"/>
          </a:p>
        </p:txBody>
      </p:sp>
    </p:spTree>
    <p:extLst>
      <p:ext uri="{BB962C8B-B14F-4D97-AF65-F5344CB8AC3E}">
        <p14:creationId xmlns:p14="http://schemas.microsoft.com/office/powerpoint/2010/main" val="1478858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a:t>Contract for a fixed term </a:t>
            </a:r>
            <a:endParaRPr lang="pl-PL"/>
          </a:p>
          <a:p>
            <a:pPr algn="ctr"/>
            <a:r>
              <a:rPr lang="en-GB"/>
              <a:t>Contract for an indefinite term</a:t>
            </a:r>
            <a:endParaRPr lang="pl-PL"/>
          </a:p>
        </p:txBody>
      </p:sp>
      <p:sp>
        <p:nvSpPr>
          <p:cNvPr id="3" name="Symbol zastępczy zawartości 2"/>
          <p:cNvSpPr>
            <a:spLocks noGrp="1"/>
          </p:cNvSpPr>
          <p:nvPr>
            <p:ph idx="1"/>
          </p:nvPr>
        </p:nvSpPr>
        <p:spPr>
          <a:xfrm>
            <a:off x="1352550" y="2362200"/>
            <a:ext cx="9472011" cy="666477"/>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indent="0" algn="ctr">
              <a:buNone/>
            </a:pPr>
            <a:r>
              <a:rPr lang="pl-PL" sz="3000" err="1"/>
              <a:t>Common</a:t>
            </a:r>
            <a:r>
              <a:rPr lang="pl-PL" sz="3000"/>
              <a:t> </a:t>
            </a:r>
            <a:r>
              <a:rPr lang="pl-PL" sz="3000" err="1"/>
              <a:t>periods</a:t>
            </a:r>
            <a:r>
              <a:rPr lang="pl-PL" sz="3000"/>
              <a:t> of </a:t>
            </a:r>
            <a:r>
              <a:rPr lang="pl-PL" sz="3000" err="1"/>
              <a:t>termination</a:t>
            </a:r>
            <a:r>
              <a:rPr lang="pl-PL" sz="3000"/>
              <a:t> </a:t>
            </a:r>
            <a:r>
              <a:rPr lang="pl-PL" sz="3000" err="1"/>
              <a:t>notice</a:t>
            </a:r>
            <a:r>
              <a:rPr lang="pl-PL" sz="3000"/>
              <a:t> </a:t>
            </a:r>
          </a:p>
        </p:txBody>
      </p:sp>
      <p:sp>
        <p:nvSpPr>
          <p:cNvPr id="4" name="pole tekstowe 3">
            <a:extLst>
              <a:ext uri="{FF2B5EF4-FFF2-40B4-BE49-F238E27FC236}">
                <a16:creationId xmlns:a16="http://schemas.microsoft.com/office/drawing/2014/main" id="{FDEEE162-C07B-412B-8EF9-8F1B4F862210}"/>
              </a:ext>
            </a:extLst>
          </p:cNvPr>
          <p:cNvSpPr txBox="1"/>
          <p:nvPr/>
        </p:nvSpPr>
        <p:spPr>
          <a:xfrm>
            <a:off x="990600" y="3143250"/>
            <a:ext cx="10201877" cy="35394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Arial"/>
              <a:buChar char="•"/>
            </a:pPr>
            <a:r>
              <a:rPr lang="en-GB" sz="2800"/>
              <a:t>art. 36</a:t>
            </a:r>
          </a:p>
          <a:p>
            <a:pPr marL="285750" indent="-285750" algn="just">
              <a:buFont typeface="Arial"/>
              <a:buChar char="•"/>
            </a:pPr>
            <a:r>
              <a:rPr lang="en-GB" sz="2800"/>
              <a:t>the termination notice period depends on the period of employment</a:t>
            </a:r>
            <a:endParaRPr/>
          </a:p>
          <a:p>
            <a:pPr marL="285750" indent="-285750" algn="just">
              <a:buFont typeface="Arial"/>
              <a:buChar char="•"/>
            </a:pPr>
            <a:endParaRPr lang="en-GB" sz="2800"/>
          </a:p>
          <a:p>
            <a:pPr marL="285750" indent="-285750" algn="just">
              <a:buFont typeface="Arial"/>
              <a:buChar char="•"/>
            </a:pPr>
            <a:r>
              <a:rPr lang="en-GB" sz="2800"/>
              <a:t>notice periods are: </a:t>
            </a:r>
          </a:p>
          <a:p>
            <a:pPr algn="just"/>
            <a:r>
              <a:rPr lang="en-GB" sz="2800"/>
              <a:t>2 weeks if the employee was employed for less than 6 months</a:t>
            </a:r>
          </a:p>
          <a:p>
            <a:pPr algn="just"/>
            <a:r>
              <a:rPr lang="en-GB" sz="2800"/>
              <a:t>1 month if the employee was employed for at least 6 months</a:t>
            </a:r>
          </a:p>
          <a:p>
            <a:pPr algn="just"/>
            <a:r>
              <a:rPr lang="en-GB" sz="2800"/>
              <a:t>3 months if the employee was employed for at least 3 years</a:t>
            </a:r>
          </a:p>
        </p:txBody>
      </p:sp>
    </p:spTree>
    <p:extLst>
      <p:ext uri="{BB962C8B-B14F-4D97-AF65-F5344CB8AC3E}">
        <p14:creationId xmlns:p14="http://schemas.microsoft.com/office/powerpoint/2010/main" val="1851612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69DEE4-0961-4173-A1DC-5B00799233AB}"/>
              </a:ext>
            </a:extLst>
          </p:cNvPr>
          <p:cNvSpPr>
            <a:spLocks noGrp="1"/>
          </p:cNvSpPr>
          <p:nvPr>
            <p:ph type="title"/>
          </p:nvPr>
        </p:nvSpPr>
        <p:spPr/>
        <p:txBody>
          <a:bodyPr/>
          <a:lstStyle/>
          <a:p>
            <a:pPr algn="ctr"/>
            <a:r>
              <a:rPr lang="en-GB" sz="4000"/>
              <a:t>Contents of a contracts of employment</a:t>
            </a:r>
          </a:p>
        </p:txBody>
      </p:sp>
      <p:sp>
        <p:nvSpPr>
          <p:cNvPr id="3" name="Symbol zastępczy zawartości 2">
            <a:extLst>
              <a:ext uri="{FF2B5EF4-FFF2-40B4-BE49-F238E27FC236}">
                <a16:creationId xmlns:a16="http://schemas.microsoft.com/office/drawing/2014/main" id="{495D1352-9A0E-4F41-878E-73BF1C9DEB06}"/>
              </a:ext>
            </a:extLst>
          </p:cNvPr>
          <p:cNvSpPr>
            <a:spLocks noGrp="1"/>
          </p:cNvSpPr>
          <p:nvPr>
            <p:ph idx="1"/>
          </p:nvPr>
        </p:nvSpPr>
        <p:spPr>
          <a:xfrm>
            <a:off x="681038" y="2116083"/>
            <a:ext cx="11110912" cy="4622855"/>
          </a:xfrm>
        </p:spPr>
        <p:txBody>
          <a:bodyPr vert="horz" lIns="91440" tIns="45720" rIns="91440" bIns="45720" rtlCol="0" anchor="t">
            <a:normAutofit fontScale="92500" lnSpcReduction="10000"/>
          </a:bodyPr>
          <a:lstStyle/>
          <a:p>
            <a:pPr algn="just"/>
            <a:r>
              <a:rPr lang="en-GB"/>
              <a:t>art. 29</a:t>
            </a:r>
            <a:endParaRPr lang="pl-PL"/>
          </a:p>
          <a:p>
            <a:pPr algn="just"/>
            <a:r>
              <a:rPr lang="en-GB"/>
              <a:t>an employment contract must be made </a:t>
            </a:r>
            <a:r>
              <a:rPr lang="en-GB" b="1" u="sng"/>
              <a:t>in writing</a:t>
            </a:r>
          </a:p>
          <a:p>
            <a:pPr algn="just"/>
            <a:r>
              <a:rPr lang="en-GB" b="1" u="sng"/>
              <a:t>mandatory elements</a:t>
            </a:r>
            <a:r>
              <a:rPr lang="en-GB" b="1"/>
              <a:t> </a:t>
            </a:r>
            <a:r>
              <a:rPr lang="en-GB"/>
              <a:t>of the contract </a:t>
            </a:r>
          </a:p>
          <a:p>
            <a:pPr marL="457200" indent="-457200" algn="just">
              <a:buAutoNum type="arabicPeriod"/>
            </a:pPr>
            <a:r>
              <a:rPr lang="en-GB" b="1" u="sng"/>
              <a:t>parties</a:t>
            </a:r>
            <a:r>
              <a:rPr lang="en-GB" b="1"/>
              <a:t> </a:t>
            </a:r>
            <a:r>
              <a:rPr lang="en-GB"/>
              <a:t>to the contract and person authorised to represent legal person</a:t>
            </a:r>
          </a:p>
          <a:p>
            <a:pPr marL="457200" indent="-457200" algn="just">
              <a:buAutoNum type="arabicPeriod"/>
            </a:pPr>
            <a:r>
              <a:rPr lang="en-GB" b="1" u="sng"/>
              <a:t>type</a:t>
            </a:r>
            <a:r>
              <a:rPr lang="en-GB"/>
              <a:t> of the contract</a:t>
            </a:r>
          </a:p>
          <a:p>
            <a:pPr marL="457200" indent="-457200" algn="just">
              <a:buAutoNum type="arabicPeriod"/>
            </a:pPr>
            <a:r>
              <a:rPr lang="en-GB" b="1" u="sng"/>
              <a:t>date</a:t>
            </a:r>
            <a:r>
              <a:rPr lang="en-GB"/>
              <a:t> of its conclusion, </a:t>
            </a:r>
          </a:p>
          <a:p>
            <a:pPr marL="457200" indent="-457200" algn="just">
              <a:buAutoNum type="arabicPeriod"/>
            </a:pPr>
            <a:r>
              <a:rPr lang="en-GB" b="1" u="sng"/>
              <a:t>type of work</a:t>
            </a:r>
            <a:r>
              <a:rPr lang="en-GB" b="1"/>
              <a:t> </a:t>
            </a:r>
            <a:r>
              <a:rPr lang="en-GB"/>
              <a:t>(position, profession, job description, scope of responsibilities)</a:t>
            </a:r>
          </a:p>
          <a:p>
            <a:pPr marL="457200" indent="-457200" algn="just">
              <a:buAutoNum type="arabicPeriod"/>
            </a:pPr>
            <a:r>
              <a:rPr lang="en-GB" b="1" u="sng"/>
              <a:t>place</a:t>
            </a:r>
            <a:r>
              <a:rPr lang="en-GB"/>
              <a:t> of performance of work</a:t>
            </a:r>
          </a:p>
          <a:p>
            <a:pPr marL="457200" indent="-457200" algn="just">
              <a:buAutoNum type="arabicPeriod"/>
            </a:pPr>
            <a:r>
              <a:rPr lang="en-GB" b="1" u="sng"/>
              <a:t>remuneration</a:t>
            </a:r>
            <a:r>
              <a:rPr lang="en-GB" b="1"/>
              <a:t> </a:t>
            </a:r>
            <a:r>
              <a:rPr lang="en-GB"/>
              <a:t>for work corresponding to the type of work with a specification of the remuneration components,</a:t>
            </a:r>
          </a:p>
          <a:p>
            <a:pPr marL="457200" indent="-457200" algn="just">
              <a:buAutoNum type="arabicPeriod"/>
            </a:pPr>
            <a:r>
              <a:rPr lang="en-GB" b="1" u="sng"/>
              <a:t>working time</a:t>
            </a:r>
          </a:p>
          <a:p>
            <a:pPr marL="457200" indent="-457200" algn="just">
              <a:buAutoNum type="arabicPeriod"/>
            </a:pPr>
            <a:r>
              <a:rPr lang="en-GB" b="1" u="sng"/>
              <a:t>date of commencement of work</a:t>
            </a:r>
          </a:p>
        </p:txBody>
      </p:sp>
    </p:spTree>
    <p:extLst>
      <p:ext uri="{BB962C8B-B14F-4D97-AF65-F5344CB8AC3E}">
        <p14:creationId xmlns:p14="http://schemas.microsoft.com/office/powerpoint/2010/main" val="133556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AF40D6-0631-4605-AB77-F7C282474FCB}"/>
              </a:ext>
            </a:extLst>
          </p:cNvPr>
          <p:cNvSpPr>
            <a:spLocks noGrp="1"/>
          </p:cNvSpPr>
          <p:nvPr>
            <p:ph type="title"/>
          </p:nvPr>
        </p:nvSpPr>
        <p:spPr/>
        <p:txBody>
          <a:bodyPr>
            <a:normAutofit/>
          </a:bodyPr>
          <a:lstStyle/>
          <a:p>
            <a:pPr algn="ctr"/>
            <a:r>
              <a:rPr lang="en-GB" sz="4000"/>
              <a:t>Contents of a contracts of employment</a:t>
            </a:r>
            <a:endParaRPr lang="en-US" sz="4000"/>
          </a:p>
        </p:txBody>
      </p:sp>
      <p:sp>
        <p:nvSpPr>
          <p:cNvPr id="3" name="Symbol zastępczy zawartości 2">
            <a:extLst>
              <a:ext uri="{FF2B5EF4-FFF2-40B4-BE49-F238E27FC236}">
                <a16:creationId xmlns:a16="http://schemas.microsoft.com/office/drawing/2014/main" id="{C8B59E55-6665-45C4-9A72-AD0F06A4E1C3}"/>
              </a:ext>
            </a:extLst>
          </p:cNvPr>
          <p:cNvSpPr>
            <a:spLocks noGrp="1"/>
          </p:cNvSpPr>
          <p:nvPr>
            <p:ph idx="1"/>
          </p:nvPr>
        </p:nvSpPr>
        <p:spPr>
          <a:xfrm>
            <a:off x="681038" y="2336800"/>
            <a:ext cx="11032796" cy="4371373"/>
          </a:xfrm>
        </p:spPr>
        <p:txBody>
          <a:bodyPr vert="horz" lIns="91440" tIns="45720" rIns="91440" bIns="45720" rtlCol="0" anchor="t">
            <a:normAutofit lnSpcReduction="10000"/>
          </a:bodyPr>
          <a:lstStyle/>
          <a:p>
            <a:pPr algn="just"/>
            <a:r>
              <a:rPr lang="en-GB" b="1" u="sng"/>
              <a:t>parties may include in the contract also other clauses not prescribed by law provided they do not violate the law or rules of social coexistence</a:t>
            </a:r>
            <a:r>
              <a:rPr lang="en-GB" b="1"/>
              <a:t> </a:t>
            </a:r>
            <a:endParaRPr lang="en-GB" b="1" u="sng"/>
          </a:p>
          <a:p>
            <a:pPr algn="just"/>
            <a:r>
              <a:rPr lang="en-GB"/>
              <a:t>the employer must inform the employee in writing, not later than within 7 days from the date of concluding the employment contract, about: 1) the standard daily and weekly working time binding the employee, 2) the frequency of the remuneration payments,  3) the length of annual leave to which the employee is entitled, 4) the length of the termination notice period, 5) collective labour agreement that covers the employee</a:t>
            </a:r>
          </a:p>
          <a:p>
            <a:pPr algn="just"/>
            <a:r>
              <a:rPr lang="en-GB"/>
              <a:t>if the employer is not obliged to establish work regulations additionally informs about: 1) the night-time hours, 2) the place, date and frequency of remuneration payments, 3) adopted procedure of confirming the arrival and presence of employees at work, 4) procedure of excusing their absence from work</a:t>
            </a:r>
          </a:p>
        </p:txBody>
      </p:sp>
    </p:spTree>
    <p:extLst>
      <p:ext uri="{BB962C8B-B14F-4D97-AF65-F5344CB8AC3E}">
        <p14:creationId xmlns:p14="http://schemas.microsoft.com/office/powerpoint/2010/main" val="273917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000" err="1"/>
              <a:t>Labour</a:t>
            </a:r>
            <a:r>
              <a:rPr lang="pl-PL" sz="4000"/>
              <a:t> law</a:t>
            </a:r>
          </a:p>
        </p:txBody>
      </p:sp>
      <p:sp>
        <p:nvSpPr>
          <p:cNvPr id="3" name="Symbol zastępczy zawartości 2"/>
          <p:cNvSpPr>
            <a:spLocks noGrp="1"/>
          </p:cNvSpPr>
          <p:nvPr>
            <p:ph idx="1"/>
          </p:nvPr>
        </p:nvSpPr>
        <p:spPr>
          <a:xfrm>
            <a:off x="681038" y="2336800"/>
            <a:ext cx="11389131" cy="4477135"/>
          </a:xfrm>
        </p:spPr>
        <p:txBody>
          <a:bodyPr vert="horz" lIns="91440" tIns="45720" rIns="91440" bIns="45720" rtlCol="0" anchor="t">
            <a:normAutofit/>
          </a:bodyPr>
          <a:lstStyle/>
          <a:p>
            <a:pPr marL="0" indent="0">
              <a:buNone/>
            </a:pPr>
            <a:r>
              <a:rPr lang="pl-PL" b="1" u="sng" err="1"/>
              <a:t>Constitutional</a:t>
            </a:r>
            <a:r>
              <a:rPr lang="pl-PL" b="1" u="sng"/>
              <a:t> </a:t>
            </a:r>
            <a:r>
              <a:rPr lang="pl-PL" b="1" u="sng" err="1"/>
              <a:t>principles</a:t>
            </a:r>
            <a:r>
              <a:rPr lang="pl-PL" b="1" u="sng"/>
              <a:t> </a:t>
            </a:r>
            <a:r>
              <a:rPr lang="pl-PL" b="1" u="sng" err="1"/>
              <a:t>exclusively</a:t>
            </a:r>
            <a:r>
              <a:rPr lang="pl-PL" b="1" u="sng"/>
              <a:t> the </a:t>
            </a:r>
            <a:r>
              <a:rPr lang="pl-PL" b="1" u="sng" err="1"/>
              <a:t>principles</a:t>
            </a:r>
            <a:r>
              <a:rPr lang="pl-PL" b="1" u="sng"/>
              <a:t> of </a:t>
            </a:r>
            <a:r>
              <a:rPr lang="pl-PL" b="1" u="sng" err="1"/>
              <a:t>labour</a:t>
            </a:r>
            <a:r>
              <a:rPr lang="pl-PL" b="1" u="sng"/>
              <a:t> law:</a:t>
            </a:r>
          </a:p>
          <a:p>
            <a:r>
              <a:rPr lang="pl-PL" err="1"/>
              <a:t>state</a:t>
            </a:r>
            <a:r>
              <a:rPr lang="pl-PL"/>
              <a:t> </a:t>
            </a:r>
            <a:r>
              <a:rPr lang="pl-PL" err="1"/>
              <a:t>supervision</a:t>
            </a:r>
            <a:r>
              <a:rPr lang="pl-PL"/>
              <a:t> of </a:t>
            </a:r>
            <a:r>
              <a:rPr lang="pl-PL" err="1"/>
              <a:t>compliance</a:t>
            </a:r>
            <a:r>
              <a:rPr lang="pl-PL"/>
              <a:t> with </a:t>
            </a:r>
            <a:r>
              <a:rPr lang="pl-PL" err="1"/>
              <a:t>labour</a:t>
            </a:r>
            <a:r>
              <a:rPr lang="pl-PL"/>
              <a:t> </a:t>
            </a:r>
            <a:r>
              <a:rPr lang="pl-PL" err="1"/>
              <a:t>laws</a:t>
            </a:r>
            <a:r>
              <a:rPr lang="pl-PL"/>
              <a:t> (</a:t>
            </a:r>
            <a:r>
              <a:rPr lang="pl-PL" err="1"/>
              <a:t>Article</a:t>
            </a:r>
            <a:r>
              <a:rPr lang="pl-PL"/>
              <a:t> 24),</a:t>
            </a:r>
          </a:p>
          <a:p>
            <a:r>
              <a:rPr lang="pl-PL" err="1"/>
              <a:t>right</a:t>
            </a:r>
            <a:r>
              <a:rPr lang="pl-PL"/>
              <a:t> to </a:t>
            </a:r>
            <a:r>
              <a:rPr lang="pl-PL" err="1"/>
              <a:t>equal</a:t>
            </a:r>
            <a:r>
              <a:rPr lang="pl-PL"/>
              <a:t> </a:t>
            </a:r>
            <a:r>
              <a:rPr lang="pl-PL" err="1"/>
              <a:t>treatment</a:t>
            </a:r>
            <a:r>
              <a:rPr lang="pl-PL"/>
              <a:t> (</a:t>
            </a:r>
            <a:r>
              <a:rPr lang="pl-PL" err="1"/>
              <a:t>Article</a:t>
            </a:r>
            <a:r>
              <a:rPr lang="pl-PL"/>
              <a:t> 33),</a:t>
            </a:r>
          </a:p>
          <a:p>
            <a:r>
              <a:rPr lang="pl-PL" err="1"/>
              <a:t>freedom</a:t>
            </a:r>
            <a:r>
              <a:rPr lang="pl-PL"/>
              <a:t> of </a:t>
            </a:r>
            <a:r>
              <a:rPr lang="pl-PL" err="1"/>
              <a:t>labour</a:t>
            </a:r>
            <a:r>
              <a:rPr lang="pl-PL"/>
              <a:t> (</a:t>
            </a:r>
            <a:r>
              <a:rPr lang="pl-PL" err="1"/>
              <a:t>Article</a:t>
            </a:r>
            <a:r>
              <a:rPr lang="pl-PL"/>
              <a:t> 65),</a:t>
            </a:r>
          </a:p>
          <a:p>
            <a:r>
              <a:rPr lang="pl-PL" err="1"/>
              <a:t>right</a:t>
            </a:r>
            <a:r>
              <a:rPr lang="pl-PL"/>
              <a:t> to the minimum </a:t>
            </a:r>
            <a:r>
              <a:rPr lang="pl-PL" err="1"/>
              <a:t>remuneration</a:t>
            </a:r>
            <a:r>
              <a:rPr lang="pl-PL"/>
              <a:t> (</a:t>
            </a:r>
            <a:r>
              <a:rPr lang="pl-PL" err="1"/>
              <a:t>Article</a:t>
            </a:r>
            <a:r>
              <a:rPr lang="pl-PL"/>
              <a:t> 65), </a:t>
            </a:r>
          </a:p>
          <a:p>
            <a:r>
              <a:rPr lang="pl-PL" err="1"/>
              <a:t>right</a:t>
            </a:r>
            <a:r>
              <a:rPr lang="pl-PL"/>
              <a:t> to </a:t>
            </a:r>
            <a:r>
              <a:rPr lang="pl-PL" err="1"/>
              <a:t>healthy</a:t>
            </a:r>
            <a:r>
              <a:rPr lang="pl-PL"/>
              <a:t> and </a:t>
            </a:r>
            <a:r>
              <a:rPr lang="pl-PL" err="1"/>
              <a:t>safe</a:t>
            </a:r>
            <a:r>
              <a:rPr lang="pl-PL"/>
              <a:t> </a:t>
            </a:r>
            <a:r>
              <a:rPr lang="pl-PL" err="1"/>
              <a:t>working</a:t>
            </a:r>
            <a:r>
              <a:rPr lang="pl-PL"/>
              <a:t> </a:t>
            </a:r>
            <a:r>
              <a:rPr lang="pl-PL" err="1"/>
              <a:t>conditions</a:t>
            </a:r>
            <a:r>
              <a:rPr lang="pl-PL"/>
              <a:t> and </a:t>
            </a:r>
            <a:r>
              <a:rPr lang="pl-PL" err="1"/>
              <a:t>right</a:t>
            </a:r>
            <a:r>
              <a:rPr lang="pl-PL"/>
              <a:t> to </a:t>
            </a:r>
            <a:r>
              <a:rPr lang="pl-PL" err="1"/>
              <a:t>rest</a:t>
            </a:r>
            <a:r>
              <a:rPr lang="pl-PL"/>
              <a:t> (</a:t>
            </a:r>
            <a:r>
              <a:rPr lang="pl-PL" err="1"/>
              <a:t>Article</a:t>
            </a:r>
            <a:r>
              <a:rPr lang="pl-PL"/>
              <a:t> 66), </a:t>
            </a:r>
          </a:p>
          <a:p>
            <a:r>
              <a:rPr lang="pl-PL" err="1"/>
              <a:t>right</a:t>
            </a:r>
            <a:r>
              <a:rPr lang="pl-PL"/>
              <a:t> of </a:t>
            </a:r>
            <a:r>
              <a:rPr lang="pl-PL" err="1"/>
              <a:t>coalition</a:t>
            </a:r>
            <a:r>
              <a:rPr lang="pl-PL"/>
              <a:t> and </a:t>
            </a:r>
            <a:r>
              <a:rPr lang="pl-PL" err="1"/>
              <a:t>right</a:t>
            </a:r>
            <a:r>
              <a:rPr lang="pl-PL"/>
              <a:t> to </a:t>
            </a:r>
            <a:r>
              <a:rPr lang="pl-PL" err="1"/>
              <a:t>bargain</a:t>
            </a:r>
            <a:r>
              <a:rPr lang="pl-PL"/>
              <a:t> </a:t>
            </a:r>
            <a:r>
              <a:rPr lang="pl-PL" err="1"/>
              <a:t>collectively</a:t>
            </a:r>
            <a:r>
              <a:rPr lang="pl-PL"/>
              <a:t>, </a:t>
            </a:r>
            <a:r>
              <a:rPr lang="pl-PL" err="1"/>
              <a:t>right</a:t>
            </a:r>
            <a:r>
              <a:rPr lang="pl-PL"/>
              <a:t> to </a:t>
            </a:r>
            <a:r>
              <a:rPr lang="pl-PL" err="1"/>
              <a:t>resolve</a:t>
            </a:r>
            <a:r>
              <a:rPr lang="pl-PL"/>
              <a:t> </a:t>
            </a:r>
            <a:r>
              <a:rPr lang="pl-PL" err="1"/>
              <a:t>labour</a:t>
            </a:r>
            <a:r>
              <a:rPr lang="pl-PL"/>
              <a:t> </a:t>
            </a:r>
            <a:r>
              <a:rPr lang="pl-PL" err="1"/>
              <a:t>disputes</a:t>
            </a:r>
            <a:r>
              <a:rPr lang="pl-PL"/>
              <a:t> (</a:t>
            </a:r>
            <a:r>
              <a:rPr lang="pl-PL" err="1"/>
              <a:t>Article</a:t>
            </a:r>
            <a:r>
              <a:rPr lang="pl-PL"/>
              <a:t> 59),</a:t>
            </a:r>
          </a:p>
          <a:p>
            <a:r>
              <a:rPr lang="pl-PL"/>
              <a:t>and </a:t>
            </a:r>
            <a:r>
              <a:rPr lang="pl-PL" err="1"/>
              <a:t>principle</a:t>
            </a:r>
            <a:r>
              <a:rPr lang="pl-PL"/>
              <a:t> of </a:t>
            </a:r>
            <a:r>
              <a:rPr lang="pl-PL" err="1"/>
              <a:t>social</a:t>
            </a:r>
            <a:r>
              <a:rPr lang="pl-PL"/>
              <a:t> </a:t>
            </a:r>
            <a:r>
              <a:rPr lang="pl-PL" err="1"/>
              <a:t>dialogue</a:t>
            </a:r>
            <a:r>
              <a:rPr lang="pl-PL"/>
              <a:t> (</a:t>
            </a:r>
            <a:r>
              <a:rPr lang="pl-PL" err="1"/>
              <a:t>Article</a:t>
            </a:r>
            <a:r>
              <a:rPr lang="pl-PL"/>
              <a:t> 20).</a:t>
            </a:r>
          </a:p>
        </p:txBody>
      </p:sp>
    </p:spTree>
    <p:extLst>
      <p:ext uri="{BB962C8B-B14F-4D97-AF65-F5344CB8AC3E}">
        <p14:creationId xmlns:p14="http://schemas.microsoft.com/office/powerpoint/2010/main" val="129912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Labour</a:t>
            </a:r>
            <a:r>
              <a:rPr lang="pl-PL" sz="4000"/>
              <a:t> law - art. 9 </a:t>
            </a:r>
            <a:r>
              <a:rPr lang="pl-PL" sz="4000" err="1"/>
              <a:t>Labour</a:t>
            </a:r>
            <a:r>
              <a:rPr lang="pl-PL" sz="4000"/>
              <a:t> </a:t>
            </a:r>
            <a:r>
              <a:rPr lang="en-GB" sz="4000"/>
              <a:t>Code</a:t>
            </a:r>
          </a:p>
        </p:txBody>
      </p:sp>
      <p:sp>
        <p:nvSpPr>
          <p:cNvPr id="3" name="Symbol zastępczy zawartości 2"/>
          <p:cNvSpPr>
            <a:spLocks noGrp="1"/>
          </p:cNvSpPr>
          <p:nvPr>
            <p:ph idx="1"/>
          </p:nvPr>
        </p:nvSpPr>
        <p:spPr>
          <a:xfrm>
            <a:off x="1419225" y="2390775"/>
            <a:ext cx="9613861" cy="3599316"/>
          </a:xfrm>
        </p:spPr>
        <p:txBody>
          <a:bodyPr vert="horz" lIns="91440" tIns="45720" rIns="91440" bIns="45720" rtlCol="0" anchor="t">
            <a:noAutofit/>
          </a:bodyPr>
          <a:lstStyle/>
          <a:p>
            <a:pPr marL="0" indent="0" algn="just">
              <a:buNone/>
            </a:pPr>
            <a:r>
              <a:rPr lang="en-GB" sz="3200"/>
              <a:t>Labour law includes the provisions of the </a:t>
            </a:r>
            <a:r>
              <a:rPr lang="en-GB" sz="3200" b="1" u="sng"/>
              <a:t>Labour Code</a:t>
            </a:r>
            <a:r>
              <a:rPr lang="en-GB" sz="3200" b="1"/>
              <a:t> </a:t>
            </a:r>
            <a:r>
              <a:rPr lang="en-GB" sz="3200"/>
              <a:t>and the provisions of </a:t>
            </a:r>
            <a:r>
              <a:rPr lang="en-GB" sz="3200" b="1" u="sng"/>
              <a:t>other laws</a:t>
            </a:r>
            <a:r>
              <a:rPr lang="en-GB" sz="3200" b="1"/>
              <a:t> </a:t>
            </a:r>
            <a:r>
              <a:rPr lang="en-GB" sz="3200"/>
              <a:t>and </a:t>
            </a:r>
            <a:r>
              <a:rPr lang="en-GB" sz="3200" b="1" u="sng"/>
              <a:t>implementing acts</a:t>
            </a:r>
            <a:r>
              <a:rPr lang="en-GB" sz="3200" b="1"/>
              <a:t> </a:t>
            </a:r>
            <a:r>
              <a:rPr lang="en-GB" sz="3200"/>
              <a:t>regarding the rights and duties of employees and employers, as well as </a:t>
            </a:r>
            <a:r>
              <a:rPr lang="en-GB" sz="3200" b="1" u="sng"/>
              <a:t>provisions of collective labour agreements</a:t>
            </a:r>
            <a:r>
              <a:rPr lang="en-GB" sz="3200" b="1"/>
              <a:t> </a:t>
            </a:r>
            <a:r>
              <a:rPr lang="en-GB" sz="3200"/>
              <a:t>and of </a:t>
            </a:r>
            <a:r>
              <a:rPr lang="en-GB" sz="3200" b="1" u="sng"/>
              <a:t>other collective agreements</a:t>
            </a:r>
            <a:r>
              <a:rPr lang="en-GB" sz="3200" b="1"/>
              <a:t> </a:t>
            </a:r>
            <a:r>
              <a:rPr lang="en-GB" sz="3200"/>
              <a:t>based on the laws, </a:t>
            </a:r>
            <a:r>
              <a:rPr lang="en-GB" sz="3200" b="1" u="sng"/>
              <a:t>internal rules</a:t>
            </a:r>
            <a:r>
              <a:rPr lang="en-GB" sz="3200" b="1"/>
              <a:t> </a:t>
            </a:r>
            <a:r>
              <a:rPr lang="en-GB" sz="3200"/>
              <a:t>and </a:t>
            </a:r>
            <a:r>
              <a:rPr lang="en-GB" sz="3200" b="1" u="sng"/>
              <a:t>statutes</a:t>
            </a:r>
            <a:r>
              <a:rPr lang="en-GB" sz="3200" b="1"/>
              <a:t> </a:t>
            </a:r>
            <a:r>
              <a:rPr lang="en-GB" sz="3200"/>
              <a:t>concerning the rights and obligations of the parties to an employment relationship. </a:t>
            </a:r>
            <a:endParaRPr lang="pl-PL" sz="3200"/>
          </a:p>
        </p:txBody>
      </p:sp>
    </p:spTree>
    <p:extLst>
      <p:ext uri="{BB962C8B-B14F-4D97-AF65-F5344CB8AC3E}">
        <p14:creationId xmlns:p14="http://schemas.microsoft.com/office/powerpoint/2010/main" val="4526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Labour</a:t>
            </a:r>
            <a:r>
              <a:rPr lang="pl-PL" sz="4000"/>
              <a:t> law - art. 9 </a:t>
            </a:r>
            <a:r>
              <a:rPr lang="pl-PL" sz="4000" err="1"/>
              <a:t>Labour</a:t>
            </a:r>
            <a:r>
              <a:rPr lang="pl-PL" sz="4000"/>
              <a:t> </a:t>
            </a:r>
            <a:r>
              <a:rPr lang="en-GB" sz="4000"/>
              <a:t>Code</a:t>
            </a:r>
            <a:endParaRPr lang="en-US" sz="4000"/>
          </a:p>
        </p:txBody>
      </p:sp>
      <p:graphicFrame>
        <p:nvGraphicFramePr>
          <p:cNvPr id="4" name="Diagram 4"/>
          <p:cNvGraphicFramePr>
            <a:graphicFrameLocks noGrp="1"/>
          </p:cNvGraphicFramePr>
          <p:nvPr>
            <p:ph idx="1"/>
            <p:extLst>
              <p:ext uri="{D42A27DB-BD31-4B8C-83A1-F6EECF244321}">
                <p14:modId xmlns:p14="http://schemas.microsoft.com/office/powerpoint/2010/main" val="1830203065"/>
              </p:ext>
            </p:extLst>
          </p:nvPr>
        </p:nvGraphicFramePr>
        <p:xfrm>
          <a:off x="-381000" y="2095500"/>
          <a:ext cx="11292384"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8"/>
          <p:cNvGraphicFramePr/>
          <p:nvPr>
            <p:extLst>
              <p:ext uri="{D42A27DB-BD31-4B8C-83A1-F6EECF244321}">
                <p14:modId xmlns:p14="http://schemas.microsoft.com/office/powerpoint/2010/main" val="2472163547"/>
              </p:ext>
            </p:extLst>
          </p:nvPr>
        </p:nvGraphicFramePr>
        <p:xfrm>
          <a:off x="7572375" y="3771900"/>
          <a:ext cx="3675041" cy="19384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31018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err="1"/>
              <a:t>Employment</a:t>
            </a:r>
            <a:r>
              <a:rPr lang="pl-PL"/>
              <a:t> </a:t>
            </a:r>
            <a:r>
              <a:rPr lang="pl-PL" err="1"/>
              <a:t>relationship</a:t>
            </a:r>
          </a:p>
        </p:txBody>
      </p:sp>
      <p:sp>
        <p:nvSpPr>
          <p:cNvPr id="3" name="Symbol zastępczy zawartości 2"/>
          <p:cNvSpPr>
            <a:spLocks noGrp="1"/>
          </p:cNvSpPr>
          <p:nvPr>
            <p:ph idx="1"/>
          </p:nvPr>
        </p:nvSpPr>
        <p:spPr>
          <a:xfrm>
            <a:off x="504825" y="4305300"/>
            <a:ext cx="11147425" cy="2495321"/>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marL="0" indent="0" algn="ctr">
              <a:buNone/>
            </a:pPr>
            <a:r>
              <a:rPr lang="en-GB" sz="2800" b="1" i="1"/>
              <a:t>Art 22 § 1.</a:t>
            </a:r>
            <a:endParaRPr lang="en-GB" sz="2800" i="1"/>
          </a:p>
          <a:p>
            <a:pPr algn="just">
              <a:buNone/>
            </a:pPr>
            <a:r>
              <a:rPr lang="en-GB" sz="2800" b="1" i="1"/>
              <a:t> By establishing an employment relationship, an employee undertakes to perform work of a specified type for the benefit of an employer and under his supervision, in a place and at the times specified by the employer; the employer undertakes to employ the employee in return for remuneration. </a:t>
            </a:r>
            <a:endParaRPr lang="en-GB" sz="2800" i="1"/>
          </a:p>
        </p:txBody>
      </p:sp>
      <p:sp>
        <p:nvSpPr>
          <p:cNvPr id="4" name="pole tekstowe 3"/>
          <p:cNvSpPr txBox="1"/>
          <p:nvPr/>
        </p:nvSpPr>
        <p:spPr>
          <a:xfrm>
            <a:off x="633413" y="2071688"/>
            <a:ext cx="11150600" cy="203132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90000"/>
              </a:lnSpc>
              <a:spcBef>
                <a:spcPts val="1000"/>
              </a:spcBef>
            </a:pPr>
            <a:r>
              <a:rPr lang="en-GB" sz="2800" b="1"/>
              <a:t>Concept of obligation: </a:t>
            </a:r>
            <a:r>
              <a:rPr lang="en-GB" sz="2800"/>
              <a:t>mutual obligation of two parities, an employer and employee, under which the employee undertakes to perform work for and under the direction of the employer, against remuneration, and the employer undertakes to employ the employee.</a:t>
            </a:r>
            <a:endParaRPr lang="en-US" sz="2800"/>
          </a:p>
        </p:txBody>
      </p:sp>
    </p:spTree>
    <p:extLst>
      <p:ext uri="{BB962C8B-B14F-4D97-AF65-F5344CB8AC3E}">
        <p14:creationId xmlns:p14="http://schemas.microsoft.com/office/powerpoint/2010/main" val="247818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Employment</a:t>
            </a:r>
            <a:r>
              <a:rPr lang="pl-PL" sz="4000"/>
              <a:t> </a:t>
            </a:r>
            <a:r>
              <a:rPr lang="pl-PL" sz="4000" err="1"/>
              <a:t>relationship</a:t>
            </a:r>
            <a:endParaRPr lang="en-US" sz="4000" err="1"/>
          </a:p>
        </p:txBody>
      </p:sp>
      <p:sp>
        <p:nvSpPr>
          <p:cNvPr id="3" name="Symbol zastępczy zawartości 2"/>
          <p:cNvSpPr>
            <a:spLocks noGrp="1"/>
          </p:cNvSpPr>
          <p:nvPr>
            <p:ph idx="1"/>
          </p:nvPr>
        </p:nvSpPr>
        <p:spPr/>
        <p:txBody>
          <a:bodyPr vert="horz" lIns="91440" tIns="45720" rIns="91440" bIns="45720" rtlCol="0" anchor="t">
            <a:noAutofit/>
          </a:bodyPr>
          <a:lstStyle/>
          <a:p>
            <a:pPr marL="0" indent="0" algn="ctr">
              <a:buNone/>
            </a:pPr>
            <a:r>
              <a:rPr lang="en-GB" sz="2800"/>
              <a:t>Characteristics</a:t>
            </a:r>
          </a:p>
          <a:p>
            <a:pPr marL="457200" indent="-457200" algn="just">
              <a:buAutoNum type="arabicParenR"/>
            </a:pPr>
            <a:r>
              <a:rPr lang="en-GB" sz="2800"/>
              <a:t>personal performance of work</a:t>
            </a:r>
          </a:p>
          <a:p>
            <a:pPr marL="457200" indent="-457200" algn="just">
              <a:buAutoNum type="arabicParenR"/>
            </a:pPr>
            <a:r>
              <a:rPr lang="en-GB" sz="2800"/>
              <a:t>remuneration for the performed work</a:t>
            </a:r>
          </a:p>
          <a:p>
            <a:pPr marL="457200" indent="-457200" algn="just">
              <a:buAutoNum type="arabicParenR"/>
            </a:pPr>
            <a:r>
              <a:rPr lang="en-GB" sz="2800"/>
              <a:t>subordination of an employee</a:t>
            </a:r>
          </a:p>
          <a:p>
            <a:pPr marL="457200" indent="-457200" algn="just">
              <a:buAutoNum type="arabicParenR"/>
            </a:pPr>
            <a:r>
              <a:rPr lang="en-GB" sz="2800"/>
              <a:t>direction of the employer</a:t>
            </a:r>
          </a:p>
          <a:p>
            <a:pPr marL="457200" indent="-457200" algn="just">
              <a:buAutoNum type="arabicParenR"/>
            </a:pPr>
            <a:r>
              <a:rPr lang="en-GB" sz="2800"/>
              <a:t>risk of the employer (economic, personal, social)</a:t>
            </a:r>
          </a:p>
          <a:p>
            <a:pPr marL="457200" indent="-457200" algn="just">
              <a:buAutoNum type="arabicParenR"/>
            </a:pPr>
            <a:r>
              <a:rPr lang="en-GB" sz="2800"/>
              <a:t>location of work</a:t>
            </a:r>
          </a:p>
          <a:p>
            <a:pPr marL="457200" indent="-457200" algn="just">
              <a:buAutoNum type="arabicParenR"/>
            </a:pPr>
            <a:r>
              <a:rPr lang="en-GB" sz="2800"/>
              <a:t>time-limiting of work</a:t>
            </a:r>
          </a:p>
        </p:txBody>
      </p:sp>
    </p:spTree>
    <p:extLst>
      <p:ext uri="{BB962C8B-B14F-4D97-AF65-F5344CB8AC3E}">
        <p14:creationId xmlns:p14="http://schemas.microsoft.com/office/powerpoint/2010/main" val="1745264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Employment</a:t>
            </a:r>
            <a:r>
              <a:rPr lang="pl-PL" sz="4000"/>
              <a:t> </a:t>
            </a:r>
            <a:r>
              <a:rPr lang="pl-PL" sz="4000" err="1"/>
              <a:t>relationship</a:t>
            </a:r>
            <a:endParaRPr lang="en-US" sz="4000" err="1"/>
          </a:p>
        </p:txBody>
      </p:sp>
      <p:sp>
        <p:nvSpPr>
          <p:cNvPr id="5" name="Symbol zastępczy tekstu 4"/>
          <p:cNvSpPr>
            <a:spLocks noGrp="1"/>
          </p:cNvSpPr>
          <p:nvPr>
            <p:ph type="body" idx="1"/>
          </p:nvPr>
        </p:nvSpPr>
        <p:spPr/>
        <p:txBody>
          <a:bodyPr vert="horz" lIns="91440" tIns="45720" rIns="91440" bIns="45720" rtlCol="0" anchor="ctr">
            <a:normAutofit/>
          </a:bodyPr>
          <a:lstStyle/>
          <a:p>
            <a:pPr algn="ctr"/>
            <a:r>
              <a:rPr lang="en-GB"/>
              <a:t>Employee employment</a:t>
            </a:r>
            <a:endParaRPr lang="pl-PL"/>
          </a:p>
        </p:txBody>
      </p:sp>
      <p:sp>
        <p:nvSpPr>
          <p:cNvPr id="3" name="Symbol zastępczy zawartości 2"/>
          <p:cNvSpPr>
            <a:spLocks noGrp="1"/>
          </p:cNvSpPr>
          <p:nvPr>
            <p:ph sz="half" idx="2"/>
          </p:nvPr>
        </p:nvSpPr>
        <p:spPr/>
        <p:txBody>
          <a:bodyPr vert="horz" lIns="91440" tIns="45720" rIns="91440" bIns="45720" rtlCol="0" anchor="t">
            <a:normAutofit/>
          </a:bodyPr>
          <a:lstStyle/>
          <a:p>
            <a:pPr marL="457200" indent="-457200">
              <a:buAutoNum type="arabicParenR"/>
            </a:pPr>
            <a:r>
              <a:rPr lang="en-GB"/>
              <a:t>employment contract</a:t>
            </a:r>
            <a:endParaRPr lang="en-GB" err="1"/>
          </a:p>
          <a:p>
            <a:pPr marL="457200" indent="-457200">
              <a:buAutoNum type="arabicParenR"/>
            </a:pPr>
            <a:r>
              <a:rPr lang="en-GB"/>
              <a:t>an appointment </a:t>
            </a:r>
          </a:p>
          <a:p>
            <a:pPr marL="457200" indent="-457200">
              <a:buAutoNum type="arabicParenR"/>
            </a:pPr>
            <a:r>
              <a:rPr lang="en-GB"/>
              <a:t>an election</a:t>
            </a:r>
          </a:p>
          <a:p>
            <a:pPr marL="457200" indent="-457200">
              <a:buAutoNum type="arabicParenR"/>
            </a:pPr>
            <a:r>
              <a:rPr lang="en-GB"/>
              <a:t>a nomination </a:t>
            </a:r>
          </a:p>
          <a:p>
            <a:pPr marL="457200" indent="-457200">
              <a:buAutoNum type="arabicParenR"/>
            </a:pPr>
            <a:r>
              <a:rPr lang="en-GB"/>
              <a:t>a co-operative employment contract</a:t>
            </a:r>
          </a:p>
        </p:txBody>
      </p:sp>
      <p:sp>
        <p:nvSpPr>
          <p:cNvPr id="7" name="Symbol zastępczy tekstu 6"/>
          <p:cNvSpPr>
            <a:spLocks noGrp="1"/>
          </p:cNvSpPr>
          <p:nvPr>
            <p:ph type="body" sz="quarter" idx="3"/>
          </p:nvPr>
        </p:nvSpPr>
        <p:spPr/>
        <p:txBody>
          <a:bodyPr vert="horz" lIns="91440" tIns="45720" rIns="91440" bIns="45720" rtlCol="0" anchor="ctr">
            <a:normAutofit/>
          </a:bodyPr>
          <a:lstStyle/>
          <a:p>
            <a:pPr algn="ctr"/>
            <a:r>
              <a:rPr lang="en-GB"/>
              <a:t>Non-employee employment  </a:t>
            </a:r>
          </a:p>
        </p:txBody>
      </p:sp>
      <p:sp>
        <p:nvSpPr>
          <p:cNvPr id="9" name="Symbol zastępczy zawartości 8"/>
          <p:cNvSpPr>
            <a:spLocks noGrp="1"/>
          </p:cNvSpPr>
          <p:nvPr>
            <p:ph sz="quarter" idx="4"/>
          </p:nvPr>
        </p:nvSpPr>
        <p:spPr/>
        <p:txBody>
          <a:bodyPr vert="horz" lIns="91440" tIns="45720" rIns="91440" bIns="45720" rtlCol="0" anchor="t">
            <a:normAutofit/>
          </a:bodyPr>
          <a:lstStyle/>
          <a:p>
            <a:pPr marL="457200" indent="-457200">
              <a:buAutoNum type="arabicParenR"/>
            </a:pPr>
            <a:r>
              <a:rPr lang="en-GB"/>
              <a:t>institutional</a:t>
            </a:r>
          </a:p>
          <a:p>
            <a:pPr marL="457200" indent="-457200">
              <a:buAutoNum type="arabicParenR"/>
            </a:pPr>
            <a:r>
              <a:rPr lang="en-GB"/>
              <a:t>administrative</a:t>
            </a:r>
          </a:p>
          <a:p>
            <a:pPr marL="457200" indent="-457200">
              <a:buAutoNum type="arabicParenR"/>
            </a:pPr>
            <a:r>
              <a:rPr lang="en-GB"/>
              <a:t>penal law</a:t>
            </a:r>
          </a:p>
          <a:p>
            <a:pPr marL="457200" indent="-457200">
              <a:buAutoNum type="arabicParenR"/>
            </a:pPr>
            <a:r>
              <a:rPr lang="en-GB"/>
              <a:t>civil law (contract for provision of services, contract of mandate, contract for specific work)</a:t>
            </a:r>
          </a:p>
          <a:p>
            <a:endParaRPr lang="pl-PL"/>
          </a:p>
        </p:txBody>
      </p:sp>
    </p:spTree>
    <p:extLst>
      <p:ext uri="{BB962C8B-B14F-4D97-AF65-F5344CB8AC3E}">
        <p14:creationId xmlns:p14="http://schemas.microsoft.com/office/powerpoint/2010/main" val="330289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Employment relationship</a:t>
            </a:r>
          </a:p>
        </p:txBody>
      </p:sp>
      <p:sp>
        <p:nvSpPr>
          <p:cNvPr id="3" name="Symbol zastępczy zawartości 2"/>
          <p:cNvSpPr>
            <a:spLocks noGrp="1"/>
          </p:cNvSpPr>
          <p:nvPr>
            <p:ph sz="half" idx="1"/>
          </p:nvPr>
        </p:nvSpPr>
        <p:spPr>
          <a:xfrm>
            <a:off x="511175" y="2952750"/>
            <a:ext cx="5165993" cy="3598863"/>
          </a:xfrm>
        </p:spPr>
        <p:txBody>
          <a:bodyPr vert="horz" lIns="91440" tIns="45720" rIns="91440" bIns="45720" rtlCol="0" anchor="t">
            <a:normAutofit/>
          </a:bodyPr>
          <a:lstStyle/>
          <a:p>
            <a:pPr marL="0" indent="0" algn="ctr">
              <a:buNone/>
            </a:pPr>
            <a:r>
              <a:rPr lang="en-GB" sz="3000" b="1" u="sng"/>
              <a:t>Employee art. 2</a:t>
            </a:r>
          </a:p>
          <a:p>
            <a:pPr marL="0" indent="0" algn="just">
              <a:buNone/>
            </a:pPr>
            <a:r>
              <a:rPr lang="en-GB" sz="3000"/>
              <a:t>person employed on the basis of an employment contract, an appointment, an election, a nomination or a co-operative employment contract. </a:t>
            </a:r>
          </a:p>
        </p:txBody>
      </p:sp>
      <p:sp>
        <p:nvSpPr>
          <p:cNvPr id="5" name="Symbol zastępczy zawartości 4"/>
          <p:cNvSpPr>
            <a:spLocks noGrp="1"/>
          </p:cNvSpPr>
          <p:nvPr>
            <p:ph sz="half" idx="2"/>
          </p:nvPr>
        </p:nvSpPr>
        <p:spPr>
          <a:xfrm>
            <a:off x="6419850" y="2952750"/>
            <a:ext cx="5055634" cy="3598863"/>
          </a:xfrm>
        </p:spPr>
        <p:txBody>
          <a:bodyPr vert="horz" lIns="91440" tIns="45720" rIns="91440" bIns="45720" rtlCol="0" anchor="t">
            <a:noAutofit/>
          </a:bodyPr>
          <a:lstStyle/>
          <a:p>
            <a:pPr marL="0" indent="0" algn="ctr">
              <a:buNone/>
            </a:pPr>
            <a:r>
              <a:rPr lang="en-GB" sz="3000" b="1" u="sng"/>
              <a:t>Employer art. 3</a:t>
            </a:r>
          </a:p>
          <a:p>
            <a:pPr marL="0" indent="0" algn="just">
              <a:buNone/>
            </a:pPr>
            <a:r>
              <a:rPr lang="en-GB" sz="3000"/>
              <a:t>an organisational unit, even if it has no legal personality, or an individual, provided it employs employees. </a:t>
            </a:r>
          </a:p>
          <a:p>
            <a:pPr marL="0" indent="0" algn="just">
              <a:buNone/>
            </a:pPr>
            <a:r>
              <a:rPr lang="en-GB" sz="3000"/>
              <a:t>(managerial concept)</a:t>
            </a:r>
          </a:p>
        </p:txBody>
      </p:sp>
      <p:sp>
        <p:nvSpPr>
          <p:cNvPr id="6" name="pole tekstowe 5"/>
          <p:cNvSpPr txBox="1"/>
          <p:nvPr/>
        </p:nvSpPr>
        <p:spPr>
          <a:xfrm>
            <a:off x="3981450" y="2171700"/>
            <a:ext cx="3490665" cy="64611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l-PL" sz="3600" err="1"/>
              <a:t>Parties</a:t>
            </a:r>
          </a:p>
        </p:txBody>
      </p:sp>
    </p:spTree>
    <p:extLst>
      <p:ext uri="{BB962C8B-B14F-4D97-AF65-F5344CB8AC3E}">
        <p14:creationId xmlns:p14="http://schemas.microsoft.com/office/powerpoint/2010/main" val="68496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Employment relationship</a:t>
            </a:r>
            <a:endParaRPr lang="en-US" sz="4000"/>
          </a:p>
        </p:txBody>
      </p:sp>
      <p:sp>
        <p:nvSpPr>
          <p:cNvPr id="3" name="Symbol zastępczy zawartości 2"/>
          <p:cNvSpPr>
            <a:spLocks noGrp="1"/>
          </p:cNvSpPr>
          <p:nvPr>
            <p:ph idx="1"/>
          </p:nvPr>
        </p:nvSpPr>
        <p:spPr>
          <a:xfrm>
            <a:off x="1143000" y="2895600"/>
            <a:ext cx="9613861" cy="3599316"/>
          </a:xfrm>
        </p:spPr>
        <p:txBody>
          <a:bodyPr vert="horz" lIns="91440" tIns="45720" rIns="91440" bIns="45720" rtlCol="0" anchor="t">
            <a:normAutofit/>
          </a:bodyPr>
          <a:lstStyle/>
          <a:p>
            <a:pPr marL="0" indent="0" algn="ctr">
              <a:buNone/>
            </a:pPr>
            <a:r>
              <a:rPr lang="en-GB" sz="2800" dirty="0"/>
              <a:t>internal </a:t>
            </a:r>
            <a:endParaRPr lang="pl-PL" dirty="0"/>
          </a:p>
          <a:p>
            <a:pPr marL="0" indent="0" algn="ctr">
              <a:buNone/>
            </a:pPr>
            <a:r>
              <a:rPr lang="en-GB" sz="2800" dirty="0"/>
              <a:t>external </a:t>
            </a:r>
          </a:p>
          <a:p>
            <a:r>
              <a:rPr lang="en-GB" sz="2800" dirty="0"/>
              <a:t>Article 51 Constitution of the Republic of Poland</a:t>
            </a:r>
          </a:p>
          <a:p>
            <a:pPr marL="0" indent="0" algn="just">
              <a:buNone/>
            </a:pPr>
            <a:r>
              <a:rPr lang="en-GB" sz="2800" b="1" u="sng" dirty="0"/>
              <a:t>No one may be obliged, except on the basis of statute, to disclose information concerning his person.</a:t>
            </a:r>
          </a:p>
          <a:p>
            <a:pPr algn="just"/>
            <a:r>
              <a:rPr lang="en-GB" sz="2800" dirty="0"/>
              <a:t>Act of </a:t>
            </a:r>
            <a:r>
              <a:rPr lang="pl-PL" sz="2800" dirty="0"/>
              <a:t>10</a:t>
            </a:r>
            <a:r>
              <a:rPr lang="en-GB" sz="2800" dirty="0"/>
              <a:t> </a:t>
            </a:r>
            <a:r>
              <a:rPr lang="pl-PL" sz="2800" dirty="0"/>
              <a:t>May 2018 </a:t>
            </a:r>
            <a:r>
              <a:rPr lang="en-GB" sz="2800" dirty="0"/>
              <a:t>on the protection of personal data</a:t>
            </a:r>
          </a:p>
          <a:p>
            <a:pPr algn="just"/>
            <a:r>
              <a:rPr lang="en-GB" sz="2800" dirty="0"/>
              <a:t>Art. 22 (1) Labour Code</a:t>
            </a:r>
          </a:p>
        </p:txBody>
      </p:sp>
      <p:sp>
        <p:nvSpPr>
          <p:cNvPr id="5" name="pole tekstowe 4"/>
          <p:cNvSpPr txBox="1"/>
          <p:nvPr/>
        </p:nvSpPr>
        <p:spPr>
          <a:xfrm>
            <a:off x="3982528" y="2170981"/>
            <a:ext cx="3490665" cy="64611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l-PL" sz="3600" err="1"/>
              <a:t>Recuitment</a:t>
            </a:r>
          </a:p>
        </p:txBody>
      </p:sp>
    </p:spTree>
    <p:extLst>
      <p:ext uri="{BB962C8B-B14F-4D97-AF65-F5344CB8AC3E}">
        <p14:creationId xmlns:p14="http://schemas.microsoft.com/office/powerpoint/2010/main" val="25100560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otalTime>0</TotalTime>
  <Words>544</Words>
  <Application>Microsoft Office PowerPoint</Application>
  <PresentationFormat>Panoramiczny</PresentationFormat>
  <Paragraphs>125</Paragraphs>
  <Slides>17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17</vt:i4>
      </vt:variant>
    </vt:vector>
  </HeadingPairs>
  <TitlesOfParts>
    <vt:vector size="20" baseType="lpstr">
      <vt:lpstr>Arial</vt:lpstr>
      <vt:lpstr>Trebuchet MS</vt:lpstr>
      <vt:lpstr>Berlin</vt:lpstr>
      <vt:lpstr>Employment relationship Contract of employment</vt:lpstr>
      <vt:lpstr>Labour law</vt:lpstr>
      <vt:lpstr>Labour law - art. 9 Labour Code</vt:lpstr>
      <vt:lpstr>Labour law - art. 9 Labour Code</vt:lpstr>
      <vt:lpstr>Employment relationship</vt:lpstr>
      <vt:lpstr>Employment relationship</vt:lpstr>
      <vt:lpstr>Employment relationship</vt:lpstr>
      <vt:lpstr>Employment relationship</vt:lpstr>
      <vt:lpstr>Employment relationship</vt:lpstr>
      <vt:lpstr>Employment relationship</vt:lpstr>
      <vt:lpstr>Employment contract</vt:lpstr>
      <vt:lpstr>Contract for a probationary period</vt:lpstr>
      <vt:lpstr>Contract for a fixed term </vt:lpstr>
      <vt:lpstr>Contract for an indefinite term</vt:lpstr>
      <vt:lpstr>Contract for a fixed term  Contract for an indefinite term</vt:lpstr>
      <vt:lpstr>Contents of a contracts of employment</vt:lpstr>
      <vt:lpstr>Contents of a contracts of employment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relationship Contract of employment</dc:title>
  <cp:lastModifiedBy>Kamila Siejka</cp:lastModifiedBy>
  <cp:revision>2</cp:revision>
  <dcterms:modified xsi:type="dcterms:W3CDTF">2018-10-25T19:39:28Z</dcterms:modified>
</cp:coreProperties>
</file>