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Corbel"/>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j5DAeJX8dOehqHv9zHq7hiFd/W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orbel-regular.fntdata"/><Relationship Id="rId21" Type="http://schemas.openxmlformats.org/officeDocument/2006/relationships/slide" Target="slides/slide17.xml"/><Relationship Id="rId24" Type="http://schemas.openxmlformats.org/officeDocument/2006/relationships/font" Target="fonts/Corbel-italic.fntdata"/><Relationship Id="rId23" Type="http://schemas.openxmlformats.org/officeDocument/2006/relationships/font" Target="fonts/Corbel-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Corbel-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l-P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6" name="Shape 16"/>
        <p:cNvGrpSpPr/>
        <p:nvPr/>
      </p:nvGrpSpPr>
      <p:grpSpPr>
        <a:xfrm>
          <a:off x="0" y="0"/>
          <a:ext cx="0" cy="0"/>
          <a:chOff x="0" y="0"/>
          <a:chExt cx="0" cy="0"/>
        </a:xfrm>
      </p:grpSpPr>
      <p:sp>
        <p:nvSpPr>
          <p:cNvPr id="17" name="Google Shape;17;p19"/>
          <p:cNvSpPr/>
          <p:nvPr/>
        </p:nvSpPr>
        <p:spPr>
          <a:xfrm>
            <a:off x="231140" y="243840"/>
            <a:ext cx="11724640" cy="6377939"/>
          </a:xfrm>
          <a:prstGeom prst="rect">
            <a:avLst/>
          </a:prstGeom>
          <a:solidFill>
            <a:schemeClr val="accent1"/>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9"/>
          <p:cNvSpPr txBox="1"/>
          <p:nvPr>
            <p:ph type="ctrTitle"/>
          </p:nvPr>
        </p:nvSpPr>
        <p:spPr>
          <a:xfrm>
            <a:off x="1109980" y="882376"/>
            <a:ext cx="9966960" cy="2926080"/>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rgbClr val="FFFFFF"/>
              </a:buClr>
              <a:buSzPts val="7200"/>
              <a:buFont typeface="Corbel"/>
              <a:buNone/>
              <a:defRPr b="1" sz="72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9"/>
          <p:cNvSpPr txBox="1"/>
          <p:nvPr>
            <p:ph idx="1" type="subTitle"/>
          </p:nvPr>
        </p:nvSpPr>
        <p:spPr>
          <a:xfrm>
            <a:off x="1709530" y="3869634"/>
            <a:ext cx="8767860" cy="138816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p:txBody>
      </p:sp>
      <p:sp>
        <p:nvSpPr>
          <p:cNvPr id="20" name="Google Shape;20;p19"/>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9"/>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9"/>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FFFFFF"/>
                </a:solidFill>
                <a:latin typeface="Corbel"/>
                <a:ea typeface="Corbel"/>
                <a:cs typeface="Corbel"/>
                <a:sym typeface="Corbel"/>
              </a:defRPr>
            </a:lvl1pPr>
            <a:lvl2pPr indent="0" lvl="1" marL="0" marR="0" algn="r">
              <a:spcBef>
                <a:spcPts val="0"/>
              </a:spcBef>
              <a:buNone/>
              <a:defRPr b="0" i="0" sz="1200" u="none" cap="none" strike="noStrike">
                <a:solidFill>
                  <a:srgbClr val="FFFFFF"/>
                </a:solidFill>
                <a:latin typeface="Corbel"/>
                <a:ea typeface="Corbel"/>
                <a:cs typeface="Corbel"/>
                <a:sym typeface="Corbel"/>
              </a:defRPr>
            </a:lvl2pPr>
            <a:lvl3pPr indent="0" lvl="2" marL="0" marR="0" algn="r">
              <a:spcBef>
                <a:spcPts val="0"/>
              </a:spcBef>
              <a:buNone/>
              <a:defRPr b="0" i="0" sz="1200" u="none" cap="none" strike="noStrike">
                <a:solidFill>
                  <a:srgbClr val="FFFFFF"/>
                </a:solidFill>
                <a:latin typeface="Corbel"/>
                <a:ea typeface="Corbel"/>
                <a:cs typeface="Corbel"/>
                <a:sym typeface="Corbel"/>
              </a:defRPr>
            </a:lvl3pPr>
            <a:lvl4pPr indent="0" lvl="3" marL="0" marR="0" algn="r">
              <a:spcBef>
                <a:spcPts val="0"/>
              </a:spcBef>
              <a:buNone/>
              <a:defRPr b="0" i="0" sz="1200" u="none" cap="none" strike="noStrike">
                <a:solidFill>
                  <a:srgbClr val="FFFFFF"/>
                </a:solidFill>
                <a:latin typeface="Corbel"/>
                <a:ea typeface="Corbel"/>
                <a:cs typeface="Corbel"/>
                <a:sym typeface="Corbel"/>
              </a:defRPr>
            </a:lvl4pPr>
            <a:lvl5pPr indent="0" lvl="4" marL="0" marR="0" algn="r">
              <a:spcBef>
                <a:spcPts val="0"/>
              </a:spcBef>
              <a:buNone/>
              <a:defRPr b="0" i="0" sz="1200" u="none" cap="none" strike="noStrike">
                <a:solidFill>
                  <a:srgbClr val="FFFFFF"/>
                </a:solidFill>
                <a:latin typeface="Corbel"/>
                <a:ea typeface="Corbel"/>
                <a:cs typeface="Corbel"/>
                <a:sym typeface="Corbel"/>
              </a:defRPr>
            </a:lvl5pPr>
            <a:lvl6pPr indent="0" lvl="5" marL="0" marR="0" algn="r">
              <a:spcBef>
                <a:spcPts val="0"/>
              </a:spcBef>
              <a:buNone/>
              <a:defRPr b="0" i="0" sz="1200" u="none" cap="none" strike="noStrike">
                <a:solidFill>
                  <a:srgbClr val="FFFFFF"/>
                </a:solidFill>
                <a:latin typeface="Corbel"/>
                <a:ea typeface="Corbel"/>
                <a:cs typeface="Corbel"/>
                <a:sym typeface="Corbel"/>
              </a:defRPr>
            </a:lvl6pPr>
            <a:lvl7pPr indent="0" lvl="6" marL="0" marR="0" algn="r">
              <a:spcBef>
                <a:spcPts val="0"/>
              </a:spcBef>
              <a:buNone/>
              <a:defRPr b="0" i="0" sz="1200" u="none" cap="none" strike="noStrike">
                <a:solidFill>
                  <a:srgbClr val="FFFFFF"/>
                </a:solidFill>
                <a:latin typeface="Corbel"/>
                <a:ea typeface="Corbel"/>
                <a:cs typeface="Corbel"/>
                <a:sym typeface="Corbel"/>
              </a:defRPr>
            </a:lvl7pPr>
            <a:lvl8pPr indent="0" lvl="7" marL="0" marR="0" algn="r">
              <a:spcBef>
                <a:spcPts val="0"/>
              </a:spcBef>
              <a:buNone/>
              <a:defRPr b="0" i="0" sz="1200" u="none" cap="none" strike="noStrike">
                <a:solidFill>
                  <a:srgbClr val="FFFFFF"/>
                </a:solidFill>
                <a:latin typeface="Corbel"/>
                <a:ea typeface="Corbel"/>
                <a:cs typeface="Corbel"/>
                <a:sym typeface="Corbel"/>
              </a:defRPr>
            </a:lvl8pPr>
            <a:lvl9pPr indent="0" lvl="8" marL="0" marR="0" algn="r">
              <a:spcBef>
                <a:spcPts val="0"/>
              </a:spcBef>
              <a:buNone/>
              <a:defRPr b="0" i="0" sz="1200" u="none" cap="none" strike="noStrike">
                <a:solidFill>
                  <a:srgbClr val="FFFFFF"/>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pl-PL"/>
              <a:t>‹#›</a:t>
            </a:fld>
            <a:endParaRPr/>
          </a:p>
        </p:txBody>
      </p:sp>
      <p:cxnSp>
        <p:nvCxnSpPr>
          <p:cNvPr id="23" name="Google Shape;23;p19"/>
          <p:cNvCxnSpPr/>
          <p:nvPr/>
        </p:nvCxnSpPr>
        <p:spPr>
          <a:xfrm>
            <a:off x="1978660" y="3733800"/>
            <a:ext cx="8229601" cy="0"/>
          </a:xfrm>
          <a:prstGeom prst="straightConnector1">
            <a:avLst/>
          </a:prstGeom>
          <a:noFill/>
          <a:ln cap="flat" cmpd="sng" w="10000">
            <a:solidFill>
              <a:srgbClr val="FFFFF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76" name="Shape 76"/>
        <p:cNvGrpSpPr/>
        <p:nvPr/>
      </p:nvGrpSpPr>
      <p:grpSpPr>
        <a:xfrm>
          <a:off x="0" y="0"/>
          <a:ext cx="0" cy="0"/>
          <a:chOff x="0" y="0"/>
          <a:chExt cx="0" cy="0"/>
        </a:xfrm>
      </p:grpSpPr>
      <p:sp>
        <p:nvSpPr>
          <p:cNvPr id="77" name="Google Shape;77;p28"/>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8"/>
          <p:cNvSpPr txBox="1"/>
          <p:nvPr>
            <p:ph idx="1" type="body"/>
          </p:nvPr>
        </p:nvSpPr>
        <p:spPr>
          <a:xfrm rot="5400000">
            <a:off x="4060136" y="-859736"/>
            <a:ext cx="4038600" cy="9872871"/>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79" name="Google Shape;79;p28"/>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8"/>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8"/>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82" name="Shape 82"/>
        <p:cNvGrpSpPr/>
        <p:nvPr/>
      </p:nvGrpSpPr>
      <p:grpSpPr>
        <a:xfrm>
          <a:off x="0" y="0"/>
          <a:ext cx="0" cy="0"/>
          <a:chOff x="0" y="0"/>
          <a:chExt cx="0" cy="0"/>
        </a:xfrm>
      </p:grpSpPr>
      <p:sp>
        <p:nvSpPr>
          <p:cNvPr id="83" name="Google Shape;83;p29"/>
          <p:cNvSpPr txBox="1"/>
          <p:nvPr>
            <p:ph type="title"/>
          </p:nvPr>
        </p:nvSpPr>
        <p:spPr>
          <a:xfrm rot="5400000">
            <a:off x="7181850" y="2305050"/>
            <a:ext cx="5410200" cy="232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9"/>
          <p:cNvSpPr txBox="1"/>
          <p:nvPr>
            <p:ph idx="1" type="body"/>
          </p:nvPr>
        </p:nvSpPr>
        <p:spPr>
          <a:xfrm rot="5400000">
            <a:off x="2152650" y="-247650"/>
            <a:ext cx="5410200" cy="74295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85" name="Google Shape;85;p29"/>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9"/>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9"/>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24" name="Shape 24"/>
        <p:cNvGrpSpPr/>
        <p:nvPr/>
      </p:nvGrpSpPr>
      <p:grpSpPr>
        <a:xfrm>
          <a:off x="0" y="0"/>
          <a:ext cx="0" cy="0"/>
          <a:chOff x="0" y="0"/>
          <a:chExt cx="0" cy="0"/>
        </a:xfrm>
      </p:grpSpPr>
      <p:sp>
        <p:nvSpPr>
          <p:cNvPr id="25" name="Google Shape;25;p20"/>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0"/>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27" name="Google Shape;27;p20"/>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0"/>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0"/>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30" name="Shape 30"/>
        <p:cNvGrpSpPr/>
        <p:nvPr/>
      </p:nvGrpSpPr>
      <p:grpSpPr>
        <a:xfrm>
          <a:off x="0" y="0"/>
          <a:ext cx="0" cy="0"/>
          <a:chOff x="0" y="0"/>
          <a:chExt cx="0" cy="0"/>
        </a:xfrm>
      </p:grpSpPr>
      <p:sp>
        <p:nvSpPr>
          <p:cNvPr id="31" name="Google Shape;31;p21"/>
          <p:cNvSpPr txBox="1"/>
          <p:nvPr>
            <p:ph type="title"/>
          </p:nvPr>
        </p:nvSpPr>
        <p:spPr>
          <a:xfrm>
            <a:off x="1106424" y="1173575"/>
            <a:ext cx="9966960" cy="2926080"/>
          </a:xfrm>
          <a:prstGeom prst="rect">
            <a:avLst/>
          </a:prstGeom>
          <a:noFill/>
          <a:ln>
            <a:noFill/>
          </a:ln>
        </p:spPr>
        <p:txBody>
          <a:bodyPr anchorCtr="0" anchor="b" bIns="45700" lIns="91425" spcFirstLastPara="1" rIns="91425" wrap="square" tIns="45700">
            <a:noAutofit/>
          </a:bodyPr>
          <a:lstStyle>
            <a:lvl1pPr lvl="0" algn="ctr">
              <a:lnSpc>
                <a:spcPct val="85000"/>
              </a:lnSpc>
              <a:spcBef>
                <a:spcPts val="0"/>
              </a:spcBef>
              <a:spcAft>
                <a:spcPts val="0"/>
              </a:spcAft>
              <a:buClr>
                <a:schemeClr val="accent1"/>
              </a:buClr>
              <a:buSzPts val="7200"/>
              <a:buFont typeface="Corbel"/>
              <a:buNone/>
              <a:defRPr b="0" sz="7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1"/>
          <p:cNvSpPr txBox="1"/>
          <p:nvPr>
            <p:ph idx="1" type="body"/>
          </p:nvPr>
        </p:nvSpPr>
        <p:spPr>
          <a:xfrm>
            <a:off x="1709928" y="4154520"/>
            <a:ext cx="8769096" cy="136380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400"/>
              </a:spcBef>
              <a:spcAft>
                <a:spcPts val="0"/>
              </a:spcAft>
              <a:buSzPts val="1760"/>
              <a:buNone/>
              <a:defRPr sz="2200">
                <a:solidFill>
                  <a:schemeClr val="accent1"/>
                </a:solidFill>
              </a:defRPr>
            </a:lvl1pPr>
            <a:lvl2pPr indent="-228600" lvl="1" marL="914400" algn="l">
              <a:lnSpc>
                <a:spcPct val="90000"/>
              </a:lnSpc>
              <a:spcBef>
                <a:spcPts val="200"/>
              </a:spcBef>
              <a:spcAft>
                <a:spcPts val="0"/>
              </a:spcAft>
              <a:buSzPts val="1440"/>
              <a:buNone/>
              <a:defRPr sz="1800">
                <a:solidFill>
                  <a:srgbClr val="888888"/>
                </a:solidFill>
              </a:defRPr>
            </a:lvl2pPr>
            <a:lvl3pPr indent="-228600" lvl="2" marL="1371600" algn="l">
              <a:lnSpc>
                <a:spcPct val="90000"/>
              </a:lnSpc>
              <a:spcBef>
                <a:spcPts val="400"/>
              </a:spcBef>
              <a:spcAft>
                <a:spcPts val="0"/>
              </a:spcAft>
              <a:buSzPts val="1280"/>
              <a:buNone/>
              <a:defRPr sz="1600">
                <a:solidFill>
                  <a:srgbClr val="888888"/>
                </a:solidFill>
              </a:defRPr>
            </a:lvl3pPr>
            <a:lvl4pPr indent="-228600" lvl="3" marL="1828800" algn="l">
              <a:lnSpc>
                <a:spcPct val="90000"/>
              </a:lnSpc>
              <a:spcBef>
                <a:spcPts val="400"/>
              </a:spcBef>
              <a:spcAft>
                <a:spcPts val="0"/>
              </a:spcAft>
              <a:buSzPts val="1120"/>
              <a:buNone/>
              <a:defRPr sz="1400">
                <a:solidFill>
                  <a:srgbClr val="888888"/>
                </a:solidFill>
              </a:defRPr>
            </a:lvl4pPr>
            <a:lvl5pPr indent="-228600" lvl="4" marL="2286000" algn="l">
              <a:lnSpc>
                <a:spcPct val="90000"/>
              </a:lnSpc>
              <a:spcBef>
                <a:spcPts val="400"/>
              </a:spcBef>
              <a:spcAft>
                <a:spcPts val="0"/>
              </a:spcAft>
              <a:buSzPts val="1120"/>
              <a:buNone/>
              <a:defRPr sz="1400">
                <a:solidFill>
                  <a:srgbClr val="888888"/>
                </a:solidFill>
              </a:defRPr>
            </a:lvl5pPr>
            <a:lvl6pPr indent="-228600" lvl="5" marL="2743200" algn="l">
              <a:lnSpc>
                <a:spcPct val="90000"/>
              </a:lnSpc>
              <a:spcBef>
                <a:spcPts val="400"/>
              </a:spcBef>
              <a:spcAft>
                <a:spcPts val="0"/>
              </a:spcAft>
              <a:buSzPts val="1120"/>
              <a:buNone/>
              <a:defRPr sz="1400">
                <a:solidFill>
                  <a:srgbClr val="888888"/>
                </a:solidFill>
              </a:defRPr>
            </a:lvl6pPr>
            <a:lvl7pPr indent="-228600" lvl="6" marL="3200400" algn="l">
              <a:lnSpc>
                <a:spcPct val="90000"/>
              </a:lnSpc>
              <a:spcBef>
                <a:spcPts val="400"/>
              </a:spcBef>
              <a:spcAft>
                <a:spcPts val="0"/>
              </a:spcAft>
              <a:buSzPts val="1120"/>
              <a:buNone/>
              <a:defRPr sz="1400">
                <a:solidFill>
                  <a:srgbClr val="888888"/>
                </a:solidFill>
              </a:defRPr>
            </a:lvl7pPr>
            <a:lvl8pPr indent="-228600" lvl="7" marL="3657600" algn="l">
              <a:lnSpc>
                <a:spcPct val="90000"/>
              </a:lnSpc>
              <a:spcBef>
                <a:spcPts val="400"/>
              </a:spcBef>
              <a:spcAft>
                <a:spcPts val="0"/>
              </a:spcAft>
              <a:buSzPts val="1120"/>
              <a:buNone/>
              <a:defRPr sz="1400">
                <a:solidFill>
                  <a:srgbClr val="888888"/>
                </a:solidFill>
              </a:defRPr>
            </a:lvl8pPr>
            <a:lvl9pPr indent="-228600" lvl="8" marL="4114800" algn="l">
              <a:lnSpc>
                <a:spcPct val="90000"/>
              </a:lnSpc>
              <a:spcBef>
                <a:spcPts val="400"/>
              </a:spcBef>
              <a:spcAft>
                <a:spcPts val="400"/>
              </a:spcAft>
              <a:buSzPts val="1120"/>
              <a:buNone/>
              <a:defRPr sz="1400">
                <a:solidFill>
                  <a:srgbClr val="888888"/>
                </a:solidFill>
              </a:defRPr>
            </a:lvl9pPr>
          </a:lstStyle>
          <a:p/>
        </p:txBody>
      </p:sp>
      <p:sp>
        <p:nvSpPr>
          <p:cNvPr id="33" name="Google Shape;33;p21"/>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1"/>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cxnSp>
        <p:nvCxnSpPr>
          <p:cNvPr id="36" name="Google Shape;36;p21"/>
          <p:cNvCxnSpPr/>
          <p:nvPr/>
        </p:nvCxnSpPr>
        <p:spPr>
          <a:xfrm>
            <a:off x="1981200" y="4020408"/>
            <a:ext cx="8229601" cy="0"/>
          </a:xfrm>
          <a:prstGeom prst="straightConnector1">
            <a:avLst/>
          </a:prstGeom>
          <a:noFill/>
          <a:ln cap="flat" cmpd="sng" w="1000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2"/>
          <p:cNvSpPr txBox="1"/>
          <p:nvPr>
            <p:ph idx="1" type="body"/>
          </p:nvPr>
        </p:nvSpPr>
        <p:spPr>
          <a:xfrm>
            <a:off x="1143000" y="2057399"/>
            <a:ext cx="4754880" cy="402336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40" name="Google Shape;40;p22"/>
          <p:cNvSpPr txBox="1"/>
          <p:nvPr>
            <p:ph idx="2" type="body"/>
          </p:nvPr>
        </p:nvSpPr>
        <p:spPr>
          <a:xfrm>
            <a:off x="6267612" y="2057400"/>
            <a:ext cx="4754880" cy="402336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41" name="Google Shape;41;p22"/>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3"/>
          <p:cNvSpPr txBox="1"/>
          <p:nvPr>
            <p:ph idx="1" type="body"/>
          </p:nvPr>
        </p:nvSpPr>
        <p:spPr>
          <a:xfrm>
            <a:off x="1143000" y="2001511"/>
            <a:ext cx="4754880" cy="7772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1920"/>
              <a:buNone/>
              <a:defRPr b="1" sz="2400"/>
            </a:lvl1pPr>
            <a:lvl2pPr indent="-228600" lvl="1" marL="914400" algn="l">
              <a:lnSpc>
                <a:spcPct val="90000"/>
              </a:lnSpc>
              <a:spcBef>
                <a:spcPts val="200"/>
              </a:spcBef>
              <a:spcAft>
                <a:spcPts val="0"/>
              </a:spcAft>
              <a:buSzPts val="1600"/>
              <a:buNone/>
              <a:defRPr b="1" sz="2000"/>
            </a:lvl2pPr>
            <a:lvl3pPr indent="-228600" lvl="2" marL="1371600" algn="l">
              <a:lnSpc>
                <a:spcPct val="90000"/>
              </a:lnSpc>
              <a:spcBef>
                <a:spcPts val="400"/>
              </a:spcBef>
              <a:spcAft>
                <a:spcPts val="0"/>
              </a:spcAft>
              <a:buSzPts val="1440"/>
              <a:buNone/>
              <a:defRPr b="1" sz="1800"/>
            </a:lvl3pPr>
            <a:lvl4pPr indent="-228600" lvl="3" marL="1828800" algn="l">
              <a:lnSpc>
                <a:spcPct val="90000"/>
              </a:lnSpc>
              <a:spcBef>
                <a:spcPts val="400"/>
              </a:spcBef>
              <a:spcAft>
                <a:spcPts val="0"/>
              </a:spcAft>
              <a:buSzPts val="1280"/>
              <a:buNone/>
              <a:defRPr b="1" sz="1600"/>
            </a:lvl4pPr>
            <a:lvl5pPr indent="-228600" lvl="4" marL="2286000" algn="l">
              <a:lnSpc>
                <a:spcPct val="90000"/>
              </a:lnSpc>
              <a:spcBef>
                <a:spcPts val="400"/>
              </a:spcBef>
              <a:spcAft>
                <a:spcPts val="0"/>
              </a:spcAft>
              <a:buSzPts val="1280"/>
              <a:buNone/>
              <a:defRPr b="1" sz="1600"/>
            </a:lvl5pPr>
            <a:lvl6pPr indent="-228600" lvl="5" marL="2743200" algn="l">
              <a:lnSpc>
                <a:spcPct val="90000"/>
              </a:lnSpc>
              <a:spcBef>
                <a:spcPts val="400"/>
              </a:spcBef>
              <a:spcAft>
                <a:spcPts val="0"/>
              </a:spcAft>
              <a:buSzPts val="1280"/>
              <a:buNone/>
              <a:defRPr b="1" sz="1600"/>
            </a:lvl6pPr>
            <a:lvl7pPr indent="-228600" lvl="6" marL="3200400" algn="l">
              <a:lnSpc>
                <a:spcPct val="90000"/>
              </a:lnSpc>
              <a:spcBef>
                <a:spcPts val="400"/>
              </a:spcBef>
              <a:spcAft>
                <a:spcPts val="0"/>
              </a:spcAft>
              <a:buSzPts val="1280"/>
              <a:buNone/>
              <a:defRPr b="1" sz="1600"/>
            </a:lvl7pPr>
            <a:lvl8pPr indent="-228600" lvl="7" marL="3657600" algn="l">
              <a:lnSpc>
                <a:spcPct val="90000"/>
              </a:lnSpc>
              <a:spcBef>
                <a:spcPts val="400"/>
              </a:spcBef>
              <a:spcAft>
                <a:spcPts val="0"/>
              </a:spcAft>
              <a:buSzPts val="1280"/>
              <a:buNone/>
              <a:defRPr b="1" sz="1600"/>
            </a:lvl8pPr>
            <a:lvl9pPr indent="-228600" lvl="8" marL="4114800" algn="l">
              <a:lnSpc>
                <a:spcPct val="90000"/>
              </a:lnSpc>
              <a:spcBef>
                <a:spcPts val="400"/>
              </a:spcBef>
              <a:spcAft>
                <a:spcPts val="400"/>
              </a:spcAft>
              <a:buSzPts val="1280"/>
              <a:buNone/>
              <a:defRPr b="1" sz="1600"/>
            </a:lvl9pPr>
          </a:lstStyle>
          <a:p/>
        </p:txBody>
      </p:sp>
      <p:sp>
        <p:nvSpPr>
          <p:cNvPr id="47" name="Google Shape;47;p23"/>
          <p:cNvSpPr txBox="1"/>
          <p:nvPr>
            <p:ph idx="2" type="body"/>
          </p:nvPr>
        </p:nvSpPr>
        <p:spPr>
          <a:xfrm>
            <a:off x="1143000" y="2721483"/>
            <a:ext cx="4754880" cy="338328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48" name="Google Shape;48;p23"/>
          <p:cNvSpPr txBox="1"/>
          <p:nvPr>
            <p:ph idx="3" type="body"/>
          </p:nvPr>
        </p:nvSpPr>
        <p:spPr>
          <a:xfrm>
            <a:off x="6269173" y="1999032"/>
            <a:ext cx="4754880" cy="7772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1920"/>
              <a:buNone/>
              <a:defRPr b="1" sz="2400"/>
            </a:lvl1pPr>
            <a:lvl2pPr indent="-228600" lvl="1" marL="914400" algn="l">
              <a:lnSpc>
                <a:spcPct val="90000"/>
              </a:lnSpc>
              <a:spcBef>
                <a:spcPts val="200"/>
              </a:spcBef>
              <a:spcAft>
                <a:spcPts val="0"/>
              </a:spcAft>
              <a:buSzPts val="1600"/>
              <a:buNone/>
              <a:defRPr b="1" sz="2000"/>
            </a:lvl2pPr>
            <a:lvl3pPr indent="-228600" lvl="2" marL="1371600" algn="l">
              <a:lnSpc>
                <a:spcPct val="90000"/>
              </a:lnSpc>
              <a:spcBef>
                <a:spcPts val="400"/>
              </a:spcBef>
              <a:spcAft>
                <a:spcPts val="0"/>
              </a:spcAft>
              <a:buSzPts val="1440"/>
              <a:buNone/>
              <a:defRPr b="1" sz="1800"/>
            </a:lvl3pPr>
            <a:lvl4pPr indent="-228600" lvl="3" marL="1828800" algn="l">
              <a:lnSpc>
                <a:spcPct val="90000"/>
              </a:lnSpc>
              <a:spcBef>
                <a:spcPts val="400"/>
              </a:spcBef>
              <a:spcAft>
                <a:spcPts val="0"/>
              </a:spcAft>
              <a:buSzPts val="1280"/>
              <a:buNone/>
              <a:defRPr b="1" sz="1600"/>
            </a:lvl4pPr>
            <a:lvl5pPr indent="-228600" lvl="4" marL="2286000" algn="l">
              <a:lnSpc>
                <a:spcPct val="90000"/>
              </a:lnSpc>
              <a:spcBef>
                <a:spcPts val="400"/>
              </a:spcBef>
              <a:spcAft>
                <a:spcPts val="0"/>
              </a:spcAft>
              <a:buSzPts val="1280"/>
              <a:buNone/>
              <a:defRPr b="1" sz="1600"/>
            </a:lvl5pPr>
            <a:lvl6pPr indent="-228600" lvl="5" marL="2743200" algn="l">
              <a:lnSpc>
                <a:spcPct val="90000"/>
              </a:lnSpc>
              <a:spcBef>
                <a:spcPts val="400"/>
              </a:spcBef>
              <a:spcAft>
                <a:spcPts val="0"/>
              </a:spcAft>
              <a:buSzPts val="1280"/>
              <a:buNone/>
              <a:defRPr b="1" sz="1600"/>
            </a:lvl6pPr>
            <a:lvl7pPr indent="-228600" lvl="6" marL="3200400" algn="l">
              <a:lnSpc>
                <a:spcPct val="90000"/>
              </a:lnSpc>
              <a:spcBef>
                <a:spcPts val="400"/>
              </a:spcBef>
              <a:spcAft>
                <a:spcPts val="0"/>
              </a:spcAft>
              <a:buSzPts val="1280"/>
              <a:buNone/>
              <a:defRPr b="1" sz="1600"/>
            </a:lvl7pPr>
            <a:lvl8pPr indent="-228600" lvl="7" marL="3657600" algn="l">
              <a:lnSpc>
                <a:spcPct val="90000"/>
              </a:lnSpc>
              <a:spcBef>
                <a:spcPts val="400"/>
              </a:spcBef>
              <a:spcAft>
                <a:spcPts val="0"/>
              </a:spcAft>
              <a:buSzPts val="1280"/>
              <a:buNone/>
              <a:defRPr b="1" sz="1600"/>
            </a:lvl8pPr>
            <a:lvl9pPr indent="-228600" lvl="8" marL="4114800" algn="l">
              <a:lnSpc>
                <a:spcPct val="90000"/>
              </a:lnSpc>
              <a:spcBef>
                <a:spcPts val="400"/>
              </a:spcBef>
              <a:spcAft>
                <a:spcPts val="400"/>
              </a:spcAft>
              <a:buSzPts val="1280"/>
              <a:buNone/>
              <a:defRPr b="1" sz="1600"/>
            </a:lvl9pPr>
          </a:lstStyle>
          <a:p/>
        </p:txBody>
      </p:sp>
      <p:sp>
        <p:nvSpPr>
          <p:cNvPr id="49" name="Google Shape;49;p23"/>
          <p:cNvSpPr txBox="1"/>
          <p:nvPr>
            <p:ph idx="4" type="body"/>
          </p:nvPr>
        </p:nvSpPr>
        <p:spPr>
          <a:xfrm>
            <a:off x="6269173" y="2719322"/>
            <a:ext cx="4754880" cy="338328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50" name="Google Shape;50;p23"/>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3"/>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4"/>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58" name="Shape 58"/>
        <p:cNvGrpSpPr/>
        <p:nvPr/>
      </p:nvGrpSpPr>
      <p:grpSpPr>
        <a:xfrm>
          <a:off x="0" y="0"/>
          <a:ext cx="0" cy="0"/>
          <a:chOff x="0" y="0"/>
          <a:chExt cx="0" cy="0"/>
        </a:xfrm>
      </p:grpSpPr>
      <p:sp>
        <p:nvSpPr>
          <p:cNvPr id="59" name="Google Shape;59;p25"/>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62" name="Shape 62"/>
        <p:cNvGrpSpPr/>
        <p:nvPr/>
      </p:nvGrpSpPr>
      <p:grpSpPr>
        <a:xfrm>
          <a:off x="0" y="0"/>
          <a:ext cx="0" cy="0"/>
          <a:chOff x="0" y="0"/>
          <a:chExt cx="0" cy="0"/>
        </a:xfrm>
      </p:grpSpPr>
      <p:sp>
        <p:nvSpPr>
          <p:cNvPr id="63" name="Google Shape;63;p26"/>
          <p:cNvSpPr txBox="1"/>
          <p:nvPr>
            <p:ph type="title"/>
          </p:nvPr>
        </p:nvSpPr>
        <p:spPr>
          <a:xfrm>
            <a:off x="1143000" y="1097280"/>
            <a:ext cx="3931920" cy="17373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000"/>
              <a:buFont typeface="Corbel"/>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6"/>
          <p:cNvSpPr txBox="1"/>
          <p:nvPr>
            <p:ph idx="1" type="body"/>
          </p:nvPr>
        </p:nvSpPr>
        <p:spPr>
          <a:xfrm>
            <a:off x="5852159" y="1097280"/>
            <a:ext cx="5212080" cy="4663440"/>
          </a:xfrm>
          <a:prstGeom prst="rect">
            <a:avLst/>
          </a:prstGeom>
          <a:noFill/>
          <a:ln>
            <a:noFill/>
          </a:ln>
        </p:spPr>
        <p:txBody>
          <a:bodyPr anchorCtr="0" anchor="t" bIns="45700" lIns="91425" spcFirstLastPara="1" rIns="91425" wrap="square" tIns="45700">
            <a:normAutofit/>
          </a:bodyPr>
          <a:lstStyle>
            <a:lvl1pPr indent="-391160" lvl="0" marL="457200" algn="l">
              <a:lnSpc>
                <a:spcPct val="90000"/>
              </a:lnSpc>
              <a:spcBef>
                <a:spcPts val="1400"/>
              </a:spcBef>
              <a:spcAft>
                <a:spcPts val="0"/>
              </a:spcAft>
              <a:buSzPts val="2560"/>
              <a:buChar char="•"/>
              <a:defRPr sz="3200"/>
            </a:lvl1pPr>
            <a:lvl2pPr indent="-370840" lvl="1" marL="914400" algn="l">
              <a:lnSpc>
                <a:spcPct val="90000"/>
              </a:lnSpc>
              <a:spcBef>
                <a:spcPts val="200"/>
              </a:spcBef>
              <a:spcAft>
                <a:spcPts val="0"/>
              </a:spcAft>
              <a:buSzPts val="2240"/>
              <a:buChar char="•"/>
              <a:defRPr sz="2800"/>
            </a:lvl2pPr>
            <a:lvl3pPr indent="-350519" lvl="2" marL="1371600" algn="l">
              <a:lnSpc>
                <a:spcPct val="90000"/>
              </a:lnSpc>
              <a:spcBef>
                <a:spcPts val="400"/>
              </a:spcBef>
              <a:spcAft>
                <a:spcPts val="0"/>
              </a:spcAft>
              <a:buSzPts val="1920"/>
              <a:buChar char="•"/>
              <a:defRPr sz="2400"/>
            </a:lvl3pPr>
            <a:lvl4pPr indent="-330200" lvl="3" marL="1828800" algn="l">
              <a:lnSpc>
                <a:spcPct val="90000"/>
              </a:lnSpc>
              <a:spcBef>
                <a:spcPts val="400"/>
              </a:spcBef>
              <a:spcAft>
                <a:spcPts val="0"/>
              </a:spcAft>
              <a:buSzPts val="1600"/>
              <a:buChar char="•"/>
              <a:defRPr sz="2000"/>
            </a:lvl4pPr>
            <a:lvl5pPr indent="-330200" lvl="4" marL="2286000" algn="l">
              <a:lnSpc>
                <a:spcPct val="90000"/>
              </a:lnSpc>
              <a:spcBef>
                <a:spcPts val="400"/>
              </a:spcBef>
              <a:spcAft>
                <a:spcPts val="0"/>
              </a:spcAft>
              <a:buSzPts val="1600"/>
              <a:buChar char="•"/>
              <a:defRPr sz="2000"/>
            </a:lvl5pPr>
            <a:lvl6pPr indent="-330200" lvl="5" marL="2743200" algn="l">
              <a:lnSpc>
                <a:spcPct val="90000"/>
              </a:lnSpc>
              <a:spcBef>
                <a:spcPts val="400"/>
              </a:spcBef>
              <a:spcAft>
                <a:spcPts val="0"/>
              </a:spcAft>
              <a:buSzPts val="1600"/>
              <a:buChar char="•"/>
              <a:defRPr sz="2000"/>
            </a:lvl6pPr>
            <a:lvl7pPr indent="-330200" lvl="6" marL="3200400" algn="l">
              <a:lnSpc>
                <a:spcPct val="90000"/>
              </a:lnSpc>
              <a:spcBef>
                <a:spcPts val="400"/>
              </a:spcBef>
              <a:spcAft>
                <a:spcPts val="0"/>
              </a:spcAft>
              <a:buSzPts val="1600"/>
              <a:buChar char="•"/>
              <a:defRPr sz="2000"/>
            </a:lvl7pPr>
            <a:lvl8pPr indent="-330200" lvl="7" marL="3657600" algn="l">
              <a:lnSpc>
                <a:spcPct val="90000"/>
              </a:lnSpc>
              <a:spcBef>
                <a:spcPts val="400"/>
              </a:spcBef>
              <a:spcAft>
                <a:spcPts val="0"/>
              </a:spcAft>
              <a:buSzPts val="1600"/>
              <a:buChar char="•"/>
              <a:defRPr sz="2000"/>
            </a:lvl8pPr>
            <a:lvl9pPr indent="-330200" lvl="8" marL="4114800" algn="l">
              <a:lnSpc>
                <a:spcPct val="90000"/>
              </a:lnSpc>
              <a:spcBef>
                <a:spcPts val="400"/>
              </a:spcBef>
              <a:spcAft>
                <a:spcPts val="400"/>
              </a:spcAft>
              <a:buSzPts val="1600"/>
              <a:buChar char="•"/>
              <a:defRPr sz="2000"/>
            </a:lvl9pPr>
          </a:lstStyle>
          <a:p/>
        </p:txBody>
      </p:sp>
      <p:sp>
        <p:nvSpPr>
          <p:cNvPr id="65" name="Google Shape;65;p26"/>
          <p:cNvSpPr txBox="1"/>
          <p:nvPr>
            <p:ph idx="2" type="body"/>
          </p:nvPr>
        </p:nvSpPr>
        <p:spPr>
          <a:xfrm>
            <a:off x="1143000" y="2834640"/>
            <a:ext cx="3931920" cy="30175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360"/>
              <a:buNone/>
              <a:defRPr sz="1700"/>
            </a:lvl1pPr>
            <a:lvl2pPr indent="-228600" lvl="1" marL="914400" algn="l">
              <a:lnSpc>
                <a:spcPct val="90000"/>
              </a:lnSpc>
              <a:spcBef>
                <a:spcPts val="200"/>
              </a:spcBef>
              <a:spcAft>
                <a:spcPts val="0"/>
              </a:spcAft>
              <a:buSzPts val="960"/>
              <a:buNone/>
              <a:defRPr sz="1200"/>
            </a:lvl2pPr>
            <a:lvl3pPr indent="-228600" lvl="2" marL="1371600" algn="l">
              <a:lnSpc>
                <a:spcPct val="90000"/>
              </a:lnSpc>
              <a:spcBef>
                <a:spcPts val="400"/>
              </a:spcBef>
              <a:spcAft>
                <a:spcPts val="0"/>
              </a:spcAft>
              <a:buSzPts val="800"/>
              <a:buNone/>
              <a:defRPr sz="1000"/>
            </a:lvl3pPr>
            <a:lvl4pPr indent="-228600" lvl="3" marL="1828800" algn="l">
              <a:lnSpc>
                <a:spcPct val="90000"/>
              </a:lnSpc>
              <a:spcBef>
                <a:spcPts val="400"/>
              </a:spcBef>
              <a:spcAft>
                <a:spcPts val="0"/>
              </a:spcAft>
              <a:buSzPts val="720"/>
              <a:buNone/>
              <a:defRPr sz="900"/>
            </a:lvl4pPr>
            <a:lvl5pPr indent="-228600" lvl="4" marL="2286000" algn="l">
              <a:lnSpc>
                <a:spcPct val="90000"/>
              </a:lnSpc>
              <a:spcBef>
                <a:spcPts val="400"/>
              </a:spcBef>
              <a:spcAft>
                <a:spcPts val="0"/>
              </a:spcAft>
              <a:buSzPts val="720"/>
              <a:buNone/>
              <a:defRPr sz="900"/>
            </a:lvl5pPr>
            <a:lvl6pPr indent="-228600" lvl="5" marL="2743200" algn="l">
              <a:lnSpc>
                <a:spcPct val="90000"/>
              </a:lnSpc>
              <a:spcBef>
                <a:spcPts val="400"/>
              </a:spcBef>
              <a:spcAft>
                <a:spcPts val="0"/>
              </a:spcAft>
              <a:buSzPts val="720"/>
              <a:buNone/>
              <a:defRPr sz="900"/>
            </a:lvl6pPr>
            <a:lvl7pPr indent="-228600" lvl="6" marL="3200400" algn="l">
              <a:lnSpc>
                <a:spcPct val="90000"/>
              </a:lnSpc>
              <a:spcBef>
                <a:spcPts val="400"/>
              </a:spcBef>
              <a:spcAft>
                <a:spcPts val="0"/>
              </a:spcAft>
              <a:buSzPts val="720"/>
              <a:buNone/>
              <a:defRPr sz="900"/>
            </a:lvl7pPr>
            <a:lvl8pPr indent="-228600" lvl="7" marL="3657600" algn="l">
              <a:lnSpc>
                <a:spcPct val="90000"/>
              </a:lnSpc>
              <a:spcBef>
                <a:spcPts val="400"/>
              </a:spcBef>
              <a:spcAft>
                <a:spcPts val="0"/>
              </a:spcAft>
              <a:buSzPts val="720"/>
              <a:buNone/>
              <a:defRPr sz="900"/>
            </a:lvl8pPr>
            <a:lvl9pPr indent="-228600" lvl="8" marL="4114800" algn="l">
              <a:lnSpc>
                <a:spcPct val="90000"/>
              </a:lnSpc>
              <a:spcBef>
                <a:spcPts val="400"/>
              </a:spcBef>
              <a:spcAft>
                <a:spcPts val="400"/>
              </a:spcAft>
              <a:buSzPts val="720"/>
              <a:buNone/>
              <a:defRPr sz="900"/>
            </a:lvl9pPr>
          </a:lstStyle>
          <a:p/>
        </p:txBody>
      </p:sp>
      <p:sp>
        <p:nvSpPr>
          <p:cNvPr id="66" name="Google Shape;66;p26"/>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6"/>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6"/>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9" name="Shape 69"/>
        <p:cNvGrpSpPr/>
        <p:nvPr/>
      </p:nvGrpSpPr>
      <p:grpSpPr>
        <a:xfrm>
          <a:off x="0" y="0"/>
          <a:ext cx="0" cy="0"/>
          <a:chOff x="0" y="0"/>
          <a:chExt cx="0" cy="0"/>
        </a:xfrm>
      </p:grpSpPr>
      <p:sp>
        <p:nvSpPr>
          <p:cNvPr id="70" name="Google Shape;70;p27"/>
          <p:cNvSpPr txBox="1"/>
          <p:nvPr>
            <p:ph type="title"/>
          </p:nvPr>
        </p:nvSpPr>
        <p:spPr>
          <a:xfrm>
            <a:off x="1143000" y="1097280"/>
            <a:ext cx="3931920" cy="17373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000"/>
              <a:buFont typeface="Corbel"/>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7"/>
          <p:cNvSpPr/>
          <p:nvPr>
            <p:ph idx="2" type="pic"/>
          </p:nvPr>
        </p:nvSpPr>
        <p:spPr>
          <a:xfrm>
            <a:off x="5413248" y="1069847"/>
            <a:ext cx="6099048" cy="4800600"/>
          </a:xfrm>
          <a:prstGeom prst="rect">
            <a:avLst/>
          </a:prstGeom>
          <a:noFill/>
          <a:ln>
            <a:noFill/>
          </a:ln>
        </p:spPr>
      </p:sp>
      <p:sp>
        <p:nvSpPr>
          <p:cNvPr id="72" name="Google Shape;72;p27"/>
          <p:cNvSpPr txBox="1"/>
          <p:nvPr>
            <p:ph idx="1" type="body"/>
          </p:nvPr>
        </p:nvSpPr>
        <p:spPr>
          <a:xfrm>
            <a:off x="1143000" y="2834640"/>
            <a:ext cx="3931920" cy="28803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360"/>
              <a:buNone/>
              <a:defRPr sz="1700"/>
            </a:lvl1pPr>
            <a:lvl2pPr indent="-228600" lvl="1" marL="914400" algn="l">
              <a:lnSpc>
                <a:spcPct val="90000"/>
              </a:lnSpc>
              <a:spcBef>
                <a:spcPts val="200"/>
              </a:spcBef>
              <a:spcAft>
                <a:spcPts val="0"/>
              </a:spcAft>
              <a:buSzPts val="960"/>
              <a:buNone/>
              <a:defRPr sz="1200"/>
            </a:lvl2pPr>
            <a:lvl3pPr indent="-228600" lvl="2" marL="1371600" algn="l">
              <a:lnSpc>
                <a:spcPct val="90000"/>
              </a:lnSpc>
              <a:spcBef>
                <a:spcPts val="400"/>
              </a:spcBef>
              <a:spcAft>
                <a:spcPts val="0"/>
              </a:spcAft>
              <a:buSzPts val="800"/>
              <a:buNone/>
              <a:defRPr sz="1000"/>
            </a:lvl3pPr>
            <a:lvl4pPr indent="-228600" lvl="3" marL="1828800" algn="l">
              <a:lnSpc>
                <a:spcPct val="90000"/>
              </a:lnSpc>
              <a:spcBef>
                <a:spcPts val="400"/>
              </a:spcBef>
              <a:spcAft>
                <a:spcPts val="0"/>
              </a:spcAft>
              <a:buSzPts val="720"/>
              <a:buNone/>
              <a:defRPr sz="900"/>
            </a:lvl4pPr>
            <a:lvl5pPr indent="-228600" lvl="4" marL="2286000" algn="l">
              <a:lnSpc>
                <a:spcPct val="90000"/>
              </a:lnSpc>
              <a:spcBef>
                <a:spcPts val="400"/>
              </a:spcBef>
              <a:spcAft>
                <a:spcPts val="0"/>
              </a:spcAft>
              <a:buSzPts val="720"/>
              <a:buNone/>
              <a:defRPr sz="900"/>
            </a:lvl5pPr>
            <a:lvl6pPr indent="-228600" lvl="5" marL="2743200" algn="l">
              <a:lnSpc>
                <a:spcPct val="90000"/>
              </a:lnSpc>
              <a:spcBef>
                <a:spcPts val="400"/>
              </a:spcBef>
              <a:spcAft>
                <a:spcPts val="0"/>
              </a:spcAft>
              <a:buSzPts val="720"/>
              <a:buNone/>
              <a:defRPr sz="900"/>
            </a:lvl6pPr>
            <a:lvl7pPr indent="-228600" lvl="6" marL="3200400" algn="l">
              <a:lnSpc>
                <a:spcPct val="90000"/>
              </a:lnSpc>
              <a:spcBef>
                <a:spcPts val="400"/>
              </a:spcBef>
              <a:spcAft>
                <a:spcPts val="0"/>
              </a:spcAft>
              <a:buSzPts val="720"/>
              <a:buNone/>
              <a:defRPr sz="900"/>
            </a:lvl7pPr>
            <a:lvl8pPr indent="-228600" lvl="7" marL="3657600" algn="l">
              <a:lnSpc>
                <a:spcPct val="90000"/>
              </a:lnSpc>
              <a:spcBef>
                <a:spcPts val="400"/>
              </a:spcBef>
              <a:spcAft>
                <a:spcPts val="0"/>
              </a:spcAft>
              <a:buSzPts val="720"/>
              <a:buNone/>
              <a:defRPr sz="900"/>
            </a:lvl8pPr>
            <a:lvl9pPr indent="-228600" lvl="8" marL="4114800" algn="l">
              <a:lnSpc>
                <a:spcPct val="90000"/>
              </a:lnSpc>
              <a:spcBef>
                <a:spcPts val="400"/>
              </a:spcBef>
              <a:spcAft>
                <a:spcPts val="400"/>
              </a:spcAft>
              <a:buSzPts val="720"/>
              <a:buNone/>
              <a:defRPr sz="900"/>
            </a:lvl9pPr>
          </a:lstStyle>
          <a:p/>
        </p:txBody>
      </p:sp>
      <p:sp>
        <p:nvSpPr>
          <p:cNvPr id="73" name="Google Shape;73;p27"/>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7"/>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7"/>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 name="Shape 9"/>
        <p:cNvGrpSpPr/>
        <p:nvPr/>
      </p:nvGrpSpPr>
      <p:grpSpPr>
        <a:xfrm>
          <a:off x="0" y="0"/>
          <a:ext cx="0" cy="0"/>
          <a:chOff x="0" y="0"/>
          <a:chExt cx="0" cy="0"/>
        </a:xfrm>
      </p:grpSpPr>
      <p:sp>
        <p:nvSpPr>
          <p:cNvPr id="10" name="Google Shape;10;p18"/>
          <p:cNvSpPr/>
          <p:nvPr/>
        </p:nvSpPr>
        <p:spPr>
          <a:xfrm>
            <a:off x="231140" y="243840"/>
            <a:ext cx="11724640" cy="637793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8"/>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Corbel"/>
              <a:buNone/>
              <a:defRPr b="0" i="0" sz="4400" u="none" cap="none" strike="noStrik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8"/>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rmAutofit/>
          </a:bodyPr>
          <a:lstStyle>
            <a:lvl1pPr indent="-340360" lvl="0" marL="457200" marR="0" rtl="0" algn="l">
              <a:lnSpc>
                <a:spcPct val="90000"/>
              </a:lnSpc>
              <a:spcBef>
                <a:spcPts val="1400"/>
              </a:spcBef>
              <a:spcAft>
                <a:spcPts val="0"/>
              </a:spcAft>
              <a:buClr>
                <a:schemeClr val="accent1"/>
              </a:buClr>
              <a:buSzPts val="1760"/>
              <a:buFont typeface="Corbel"/>
              <a:buChar char="•"/>
              <a:defRPr b="0" i="0" sz="2200" u="none" cap="none" strike="noStrike">
                <a:solidFill>
                  <a:schemeClr val="accent1"/>
                </a:solidFill>
                <a:latin typeface="Corbel"/>
                <a:ea typeface="Corbel"/>
                <a:cs typeface="Corbel"/>
                <a:sym typeface="Corbel"/>
              </a:defRPr>
            </a:lvl1pPr>
            <a:lvl2pPr indent="-330200" lvl="1" marL="914400" marR="0" rtl="0" algn="l">
              <a:lnSpc>
                <a:spcPct val="90000"/>
              </a:lnSpc>
              <a:spcBef>
                <a:spcPts val="200"/>
              </a:spcBef>
              <a:spcAft>
                <a:spcPts val="0"/>
              </a:spcAft>
              <a:buClr>
                <a:schemeClr val="accent1"/>
              </a:buClr>
              <a:buSzPts val="1600"/>
              <a:buFont typeface="Corbel"/>
              <a:buChar char="•"/>
              <a:defRPr b="0" i="0" sz="2000" u="none" cap="none" strike="noStrike">
                <a:solidFill>
                  <a:schemeClr val="accent1"/>
                </a:solidFill>
                <a:latin typeface="Corbel"/>
                <a:ea typeface="Corbel"/>
                <a:cs typeface="Corbel"/>
                <a:sym typeface="Corbel"/>
              </a:defRPr>
            </a:lvl2pPr>
            <a:lvl3pPr indent="-320039" lvl="2" marL="1371600" marR="0" rtl="0" algn="l">
              <a:lnSpc>
                <a:spcPct val="90000"/>
              </a:lnSpc>
              <a:spcBef>
                <a:spcPts val="400"/>
              </a:spcBef>
              <a:spcAft>
                <a:spcPts val="0"/>
              </a:spcAft>
              <a:buClr>
                <a:schemeClr val="accent1"/>
              </a:buClr>
              <a:buSzPts val="1440"/>
              <a:buFont typeface="Corbel"/>
              <a:buChar char="•"/>
              <a:defRPr b="0" i="0" sz="1800" u="none" cap="none" strike="noStrike">
                <a:solidFill>
                  <a:schemeClr val="accent1"/>
                </a:solidFill>
                <a:latin typeface="Corbel"/>
                <a:ea typeface="Corbel"/>
                <a:cs typeface="Corbel"/>
                <a:sym typeface="Corbel"/>
              </a:defRPr>
            </a:lvl3pPr>
            <a:lvl4pPr indent="-309880" lvl="3" marL="18288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4pPr>
            <a:lvl5pPr indent="-309879" lvl="4" marL="22860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5pPr>
            <a:lvl6pPr indent="-309879" lvl="5" marL="27432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6pPr>
            <a:lvl7pPr indent="-309879" lvl="6" marL="32004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7pPr>
            <a:lvl8pPr indent="-309879" lvl="7" marL="36576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8pPr>
            <a:lvl9pPr indent="-309879" lvl="8" marL="4114800" marR="0" rtl="0" algn="l">
              <a:lnSpc>
                <a:spcPct val="90000"/>
              </a:lnSpc>
              <a:spcBef>
                <a:spcPts val="400"/>
              </a:spcBef>
              <a:spcAft>
                <a:spcPts val="40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9pPr>
          </a:lstStyle>
          <a:p/>
        </p:txBody>
      </p:sp>
      <p:sp>
        <p:nvSpPr>
          <p:cNvPr id="13" name="Google Shape;13;p18"/>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4" name="Google Shape;14;p18"/>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5" name="Google Shape;15;p18"/>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accent1"/>
                </a:solidFill>
                <a:latin typeface="Corbel"/>
                <a:ea typeface="Corbel"/>
                <a:cs typeface="Corbel"/>
                <a:sym typeface="Corbel"/>
              </a:defRPr>
            </a:lvl1pPr>
            <a:lvl2pPr indent="0" lvl="1" marL="0" marR="0" rtl="0" algn="r">
              <a:spcBef>
                <a:spcPts val="0"/>
              </a:spcBef>
              <a:buNone/>
              <a:defRPr b="0" i="0" sz="1200" u="none" cap="none" strike="noStrike">
                <a:solidFill>
                  <a:schemeClr val="accent1"/>
                </a:solidFill>
                <a:latin typeface="Corbel"/>
                <a:ea typeface="Corbel"/>
                <a:cs typeface="Corbel"/>
                <a:sym typeface="Corbel"/>
              </a:defRPr>
            </a:lvl2pPr>
            <a:lvl3pPr indent="0" lvl="2" marL="0" marR="0" rtl="0" algn="r">
              <a:spcBef>
                <a:spcPts val="0"/>
              </a:spcBef>
              <a:buNone/>
              <a:defRPr b="0" i="0" sz="1200" u="none" cap="none" strike="noStrike">
                <a:solidFill>
                  <a:schemeClr val="accent1"/>
                </a:solidFill>
                <a:latin typeface="Corbel"/>
                <a:ea typeface="Corbel"/>
                <a:cs typeface="Corbel"/>
                <a:sym typeface="Corbel"/>
              </a:defRPr>
            </a:lvl3pPr>
            <a:lvl4pPr indent="0" lvl="3" marL="0" marR="0" rtl="0" algn="r">
              <a:spcBef>
                <a:spcPts val="0"/>
              </a:spcBef>
              <a:buNone/>
              <a:defRPr b="0" i="0" sz="1200" u="none" cap="none" strike="noStrike">
                <a:solidFill>
                  <a:schemeClr val="accent1"/>
                </a:solidFill>
                <a:latin typeface="Corbel"/>
                <a:ea typeface="Corbel"/>
                <a:cs typeface="Corbel"/>
                <a:sym typeface="Corbel"/>
              </a:defRPr>
            </a:lvl4pPr>
            <a:lvl5pPr indent="0" lvl="4" marL="0" marR="0" rtl="0" algn="r">
              <a:spcBef>
                <a:spcPts val="0"/>
              </a:spcBef>
              <a:buNone/>
              <a:defRPr b="0" i="0" sz="1200" u="none" cap="none" strike="noStrike">
                <a:solidFill>
                  <a:schemeClr val="accent1"/>
                </a:solidFill>
                <a:latin typeface="Corbel"/>
                <a:ea typeface="Corbel"/>
                <a:cs typeface="Corbel"/>
                <a:sym typeface="Corbel"/>
              </a:defRPr>
            </a:lvl5pPr>
            <a:lvl6pPr indent="0" lvl="5" marL="0" marR="0" rtl="0" algn="r">
              <a:spcBef>
                <a:spcPts val="0"/>
              </a:spcBef>
              <a:buNone/>
              <a:defRPr b="0" i="0" sz="1200" u="none" cap="none" strike="noStrike">
                <a:solidFill>
                  <a:schemeClr val="accent1"/>
                </a:solidFill>
                <a:latin typeface="Corbel"/>
                <a:ea typeface="Corbel"/>
                <a:cs typeface="Corbel"/>
                <a:sym typeface="Corbel"/>
              </a:defRPr>
            </a:lvl6pPr>
            <a:lvl7pPr indent="0" lvl="6" marL="0" marR="0" rtl="0" algn="r">
              <a:spcBef>
                <a:spcPts val="0"/>
              </a:spcBef>
              <a:buNone/>
              <a:defRPr b="0" i="0" sz="1200" u="none" cap="none" strike="noStrike">
                <a:solidFill>
                  <a:schemeClr val="accent1"/>
                </a:solidFill>
                <a:latin typeface="Corbel"/>
                <a:ea typeface="Corbel"/>
                <a:cs typeface="Corbel"/>
                <a:sym typeface="Corbel"/>
              </a:defRPr>
            </a:lvl7pPr>
            <a:lvl8pPr indent="0" lvl="7" marL="0" marR="0" rtl="0" algn="r">
              <a:spcBef>
                <a:spcPts val="0"/>
              </a:spcBef>
              <a:buNone/>
              <a:defRPr b="0" i="0" sz="1200" u="none" cap="none" strike="noStrike">
                <a:solidFill>
                  <a:schemeClr val="accent1"/>
                </a:solidFill>
                <a:latin typeface="Corbel"/>
                <a:ea typeface="Corbel"/>
                <a:cs typeface="Corbel"/>
                <a:sym typeface="Corbel"/>
              </a:defRPr>
            </a:lvl8pPr>
            <a:lvl9pPr indent="0" lvl="8" marL="0" marR="0" rtl="0" algn="r">
              <a:spcBef>
                <a:spcPts val="0"/>
              </a:spcBef>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2" name="Shape 92"/>
        <p:cNvGrpSpPr/>
        <p:nvPr/>
      </p:nvGrpSpPr>
      <p:grpSpPr>
        <a:xfrm>
          <a:off x="0" y="0"/>
          <a:ext cx="0" cy="0"/>
          <a:chOff x="0" y="0"/>
          <a:chExt cx="0" cy="0"/>
        </a:xfrm>
      </p:grpSpPr>
      <p:cxnSp>
        <p:nvCxnSpPr>
          <p:cNvPr id="93" name="Google Shape;93;p1"/>
          <p:cNvCxnSpPr/>
          <p:nvPr/>
        </p:nvCxnSpPr>
        <p:spPr>
          <a:xfrm>
            <a:off x="1978660" y="5462458"/>
            <a:ext cx="8229601" cy="0"/>
          </a:xfrm>
          <a:prstGeom prst="straightConnector1">
            <a:avLst/>
          </a:prstGeom>
          <a:noFill/>
          <a:ln cap="flat" cmpd="sng" w="10000">
            <a:solidFill>
              <a:srgbClr val="FFFFFF"/>
            </a:solidFill>
            <a:prstDash val="solid"/>
            <a:round/>
            <a:headEnd len="sm" w="sm" type="none"/>
            <a:tailEnd len="sm" w="sm" type="none"/>
          </a:ln>
        </p:spPr>
      </p:cxnSp>
      <p:sp>
        <p:nvSpPr>
          <p:cNvPr id="94" name="Google Shape;94;p1"/>
          <p:cNvSpPr txBox="1"/>
          <p:nvPr>
            <p:ph type="ctrTitle"/>
          </p:nvPr>
        </p:nvSpPr>
        <p:spPr>
          <a:xfrm>
            <a:off x="1109980" y="4206240"/>
            <a:ext cx="9966960" cy="132588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FFFFFF"/>
              </a:buClr>
              <a:buSzPts val="5500"/>
              <a:buFont typeface="Corbel"/>
              <a:buNone/>
            </a:pPr>
            <a:r>
              <a:rPr lang="pl-PL" sz="5500" cap="none"/>
              <a:t>European Arrest Warrant</a:t>
            </a:r>
            <a:endParaRPr/>
          </a:p>
        </p:txBody>
      </p:sp>
      <p:sp>
        <p:nvSpPr>
          <p:cNvPr id="95" name="Google Shape;95;p1"/>
          <p:cNvSpPr txBox="1"/>
          <p:nvPr>
            <p:ph idx="1" type="subTitle"/>
          </p:nvPr>
        </p:nvSpPr>
        <p:spPr>
          <a:xfrm>
            <a:off x="1709530" y="5598292"/>
            <a:ext cx="8767860" cy="89018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440"/>
              <a:buNone/>
            </a:pPr>
            <a:r>
              <a:rPr lang="pl-PL" sz="1800"/>
              <a:t>Current issues</a:t>
            </a:r>
            <a:endParaRPr sz="1800"/>
          </a:p>
          <a:p>
            <a:pPr indent="0" lvl="0" marL="0" rtl="0" algn="ctr">
              <a:lnSpc>
                <a:spcPct val="90000"/>
              </a:lnSpc>
              <a:spcBef>
                <a:spcPts val="1400"/>
              </a:spcBef>
              <a:spcAft>
                <a:spcPts val="0"/>
              </a:spcAft>
              <a:buSzPts val="1440"/>
              <a:buNone/>
            </a:pPr>
            <a:r>
              <a:rPr lang="pl-PL" sz="1800"/>
              <a:t>Dorota Czerwińska</a:t>
            </a:r>
            <a:endParaRPr/>
          </a:p>
        </p:txBody>
      </p:sp>
      <p:pic>
        <p:nvPicPr>
          <p:cNvPr descr="Mężczyzna patrzący na krajobraz" id="96" name="Google Shape;96;p1"/>
          <p:cNvPicPr preferRelativeResize="0"/>
          <p:nvPr/>
        </p:nvPicPr>
        <p:blipFill rotWithShape="1">
          <a:blip r:embed="rId3">
            <a:alphaModFix/>
          </a:blip>
          <a:srcRect b="0" l="0" r="0" t="0"/>
          <a:stretch/>
        </p:blipFill>
        <p:spPr>
          <a:xfrm>
            <a:off x="243840" y="256540"/>
            <a:ext cx="11704320" cy="3764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86" name="Shape 186"/>
        <p:cNvGrpSpPr/>
        <p:nvPr/>
      </p:nvGrpSpPr>
      <p:grpSpPr>
        <a:xfrm>
          <a:off x="0" y="0"/>
          <a:ext cx="0" cy="0"/>
          <a:chOff x="0" y="0"/>
          <a:chExt cx="0" cy="0"/>
        </a:xfrm>
      </p:grpSpPr>
      <p:sp>
        <p:nvSpPr>
          <p:cNvPr id="187" name="Google Shape;187;p10"/>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pl-PL"/>
              <a:t>Lanigan</a:t>
            </a:r>
            <a:endParaRPr/>
          </a:p>
        </p:txBody>
      </p:sp>
      <p:sp>
        <p:nvSpPr>
          <p:cNvPr id="188" name="Google Shape;188;p10"/>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rmAutofit/>
          </a:bodyPr>
          <a:lstStyle/>
          <a:p>
            <a:pPr indent="-182880" lvl="0" marL="228600" rtl="0" algn="just">
              <a:lnSpc>
                <a:spcPct val="90000"/>
              </a:lnSpc>
              <a:spcBef>
                <a:spcPts val="0"/>
              </a:spcBef>
              <a:spcAft>
                <a:spcPts val="0"/>
              </a:spcAft>
              <a:buSzPts val="2240"/>
              <a:buChar char="•"/>
            </a:pPr>
            <a:r>
              <a:rPr lang="pl-PL" sz="2800"/>
              <a:t>The executing state may refuse to execute a EAW only in the cases of non-execution provided for in Articles 3, 4 and 4a of the Framework Decision and they may make its execution subject only to the conditions defined in Article 5 thereof</a:t>
            </a:r>
            <a:endParaRPr sz="2800"/>
          </a:p>
          <a:p>
            <a:pPr indent="-40640" lvl="0" marL="228600" rtl="0" algn="just">
              <a:lnSpc>
                <a:spcPct val="90000"/>
              </a:lnSpc>
              <a:spcBef>
                <a:spcPts val="1400"/>
              </a:spcBef>
              <a:spcAft>
                <a:spcPts val="0"/>
              </a:spcAft>
              <a:buSzPts val="2240"/>
              <a:buNone/>
            </a:pPr>
            <a:r>
              <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93" name="Shape 193"/>
        <p:cNvGrpSpPr/>
        <p:nvPr/>
      </p:nvGrpSpPr>
      <p:grpSpPr>
        <a:xfrm>
          <a:off x="0" y="0"/>
          <a:ext cx="0" cy="0"/>
          <a:chOff x="0" y="0"/>
          <a:chExt cx="0" cy="0"/>
        </a:xfrm>
      </p:grpSpPr>
      <p:sp>
        <p:nvSpPr>
          <p:cNvPr id="194" name="Google Shape;194;p11"/>
          <p:cNvSpPr txBox="1"/>
          <p:nvPr>
            <p:ph type="title"/>
          </p:nvPr>
        </p:nvSpPr>
        <p:spPr>
          <a:xfrm>
            <a:off x="1140351" y="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pl-PL"/>
              <a:t>Aranyosi and Caldararu</a:t>
            </a:r>
            <a:endParaRPr/>
          </a:p>
        </p:txBody>
      </p:sp>
      <p:sp>
        <p:nvSpPr>
          <p:cNvPr id="195" name="Google Shape;195;p11"/>
          <p:cNvSpPr txBox="1"/>
          <p:nvPr>
            <p:ph idx="1" type="body"/>
          </p:nvPr>
        </p:nvSpPr>
        <p:spPr>
          <a:xfrm>
            <a:off x="263048" y="1114816"/>
            <a:ext cx="11674256" cy="5473874"/>
          </a:xfrm>
          <a:prstGeom prst="rect">
            <a:avLst/>
          </a:prstGeom>
          <a:noFill/>
          <a:ln>
            <a:noFill/>
          </a:ln>
        </p:spPr>
        <p:txBody>
          <a:bodyPr anchorCtr="0" anchor="t" bIns="45700" lIns="91425" spcFirstLastPara="1" rIns="91425" wrap="square" tIns="45700">
            <a:normAutofit fontScale="92500" lnSpcReduction="10000"/>
          </a:bodyPr>
          <a:lstStyle/>
          <a:p>
            <a:pPr indent="0" lvl="0" marL="45720" rtl="0" algn="just">
              <a:lnSpc>
                <a:spcPct val="90000"/>
              </a:lnSpc>
              <a:spcBef>
                <a:spcPts val="0"/>
              </a:spcBef>
              <a:spcAft>
                <a:spcPts val="0"/>
              </a:spcAft>
              <a:buSzPct val="80000"/>
              <a:buNone/>
            </a:pPr>
            <a:r>
              <a:rPr lang="pl-PL" sz="2800"/>
              <a:t>where there is </a:t>
            </a:r>
            <a:r>
              <a:rPr b="1" lang="pl-PL" sz="2800"/>
              <a:t>objective, reliable, specific and properly updated evidence </a:t>
            </a:r>
            <a:r>
              <a:rPr lang="pl-PL" sz="2800"/>
              <a:t>with respect to detention conditions in the issuing Member State that demonstrates that there are deficiencies, which may be systemic or generalised, or which may affect certain groups of people, or which may affect certain places of detention, </a:t>
            </a:r>
            <a:r>
              <a:rPr b="1" lang="pl-PL" sz="2800"/>
              <a:t>the executing judicial authority must determine, specifically and precisely, whether there are substantial grounds to believe that the individual </a:t>
            </a:r>
            <a:r>
              <a:rPr lang="pl-PL" sz="2800"/>
              <a:t>concerned by a EAW </a:t>
            </a:r>
            <a:r>
              <a:rPr b="1" lang="pl-PL" sz="2800"/>
              <a:t>will be exposed, </a:t>
            </a:r>
            <a:r>
              <a:rPr lang="pl-PL" sz="2800"/>
              <a:t>because of the conditions for his detention in the issuing Member State, </a:t>
            </a:r>
            <a:r>
              <a:rPr b="1" lang="pl-PL" sz="2800"/>
              <a:t>to a real risk of inhuman or degrading treatment</a:t>
            </a:r>
            <a:r>
              <a:rPr lang="pl-PL" sz="2800"/>
              <a:t>, within the meaning of Article 4 of the Charter, in the event of his surrender to that Member State. To that end, the executing judicial authority </a:t>
            </a:r>
            <a:r>
              <a:rPr b="1" lang="pl-PL" sz="2800"/>
              <a:t>must request that supplementary information be provided by the issuing judicial authority,</a:t>
            </a:r>
            <a:r>
              <a:rPr lang="pl-PL" sz="2800"/>
              <a:t> which must send that information within the time limit specified in the request. The executing judicial authority </a:t>
            </a:r>
            <a:r>
              <a:rPr b="1" lang="pl-PL" sz="2800"/>
              <a:t>must postpone its decision </a:t>
            </a:r>
            <a:r>
              <a:rPr lang="pl-PL" sz="2800"/>
              <a:t>until it obtains the supplementary information that allows it to discount the existence of such a risk. If that risk cannot be discounted within a reasonable time, the executing judicial authority must decide whether the surrender procedure should be brought to an end.</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00" name="Shape 200"/>
        <p:cNvGrpSpPr/>
        <p:nvPr/>
      </p:nvGrpSpPr>
      <p:grpSpPr>
        <a:xfrm>
          <a:off x="0" y="0"/>
          <a:ext cx="0" cy="0"/>
          <a:chOff x="0" y="0"/>
          <a:chExt cx="0" cy="0"/>
        </a:xfrm>
      </p:grpSpPr>
      <p:sp>
        <p:nvSpPr>
          <p:cNvPr id="201" name="Google Shape;201;p12"/>
          <p:cNvSpPr txBox="1"/>
          <p:nvPr>
            <p:ph type="title"/>
          </p:nvPr>
        </p:nvSpPr>
        <p:spPr>
          <a:xfrm>
            <a:off x="1140351" y="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pl-PL"/>
              <a:t>L.M. </a:t>
            </a:r>
            <a:endParaRPr/>
          </a:p>
        </p:txBody>
      </p:sp>
      <p:sp>
        <p:nvSpPr>
          <p:cNvPr id="202" name="Google Shape;202;p12"/>
          <p:cNvSpPr txBox="1"/>
          <p:nvPr>
            <p:ph idx="1" type="body"/>
          </p:nvPr>
        </p:nvSpPr>
        <p:spPr>
          <a:xfrm>
            <a:off x="263048" y="1114816"/>
            <a:ext cx="11674256" cy="5473874"/>
          </a:xfrm>
          <a:prstGeom prst="rect">
            <a:avLst/>
          </a:prstGeom>
          <a:noFill/>
          <a:ln>
            <a:noFill/>
          </a:ln>
        </p:spPr>
        <p:txBody>
          <a:bodyPr anchorCtr="0" anchor="t" bIns="45700" lIns="91425" spcFirstLastPara="1" rIns="91425" wrap="square" tIns="45700">
            <a:normAutofit fontScale="92500" lnSpcReduction="10000"/>
          </a:bodyPr>
          <a:lstStyle/>
          <a:p>
            <a:pPr indent="0" lvl="0" marL="45720" rtl="0" algn="just">
              <a:lnSpc>
                <a:spcPct val="90000"/>
              </a:lnSpc>
              <a:spcBef>
                <a:spcPts val="0"/>
              </a:spcBef>
              <a:spcAft>
                <a:spcPts val="0"/>
              </a:spcAft>
              <a:buSzPct val="80000"/>
              <a:buNone/>
            </a:pPr>
            <a:r>
              <a:rPr lang="pl-PL" sz="2800"/>
              <a:t>where there is </a:t>
            </a:r>
            <a:r>
              <a:rPr b="1" lang="pl-PL" sz="2800"/>
              <a:t>objective, reliable, specific and properly updated evidence </a:t>
            </a:r>
            <a:r>
              <a:rPr lang="pl-PL" sz="2800"/>
              <a:t>with respect to detention conditions in the issuing Member State that demonstrates that there are deficiencies, which may be systemic or generalised, or which may affect certain groups of people, or which may affect certain places of detention, </a:t>
            </a:r>
            <a:r>
              <a:rPr b="1" lang="pl-PL" sz="2800"/>
              <a:t>the executing judicial authority must determine, specifically and precisely, whether there are substantial grounds to believe that the individual </a:t>
            </a:r>
            <a:r>
              <a:rPr lang="pl-PL" sz="2800"/>
              <a:t>concerned by a EAW </a:t>
            </a:r>
            <a:r>
              <a:rPr b="1" lang="pl-PL" sz="2800"/>
              <a:t>will be exposed, </a:t>
            </a:r>
            <a:r>
              <a:rPr lang="pl-PL" sz="2800"/>
              <a:t>because of the conditions for his detention in the issuing Member State, </a:t>
            </a:r>
            <a:r>
              <a:rPr b="1" lang="pl-PL" sz="2800"/>
              <a:t>to a real risk of inhuman or degrading treatment</a:t>
            </a:r>
            <a:r>
              <a:rPr lang="pl-PL" sz="2800"/>
              <a:t>, within the meaning of Article 4 of the Charter, in the event of his surrender to that Member State. To that end, the executing judicial authority </a:t>
            </a:r>
            <a:r>
              <a:rPr b="1" lang="pl-PL" sz="2800"/>
              <a:t>must request that supplementary information be provided by the issuing judicial authority,</a:t>
            </a:r>
            <a:r>
              <a:rPr lang="pl-PL" sz="2800"/>
              <a:t> which must send that information within the time limit specified in the request. The executing judicial authority </a:t>
            </a:r>
            <a:r>
              <a:rPr b="1" lang="pl-PL" sz="2800"/>
              <a:t>must postpone its decision </a:t>
            </a:r>
            <a:r>
              <a:rPr lang="pl-PL" sz="2800"/>
              <a:t>until it obtains the supplementary information that allows it to discount the existence of such a risk. If that risk cannot be discounted within a reasonable time, the executing judicial authority must decide whether the surrender procedure should be brought to an end.</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07" name="Shape 207"/>
        <p:cNvGrpSpPr/>
        <p:nvPr/>
      </p:nvGrpSpPr>
      <p:grpSpPr>
        <a:xfrm>
          <a:off x="0" y="0"/>
          <a:ext cx="0" cy="0"/>
          <a:chOff x="0" y="0"/>
          <a:chExt cx="0" cy="0"/>
        </a:xfrm>
      </p:grpSpPr>
      <p:sp>
        <p:nvSpPr>
          <p:cNvPr id="208" name="Google Shape;208;p13"/>
          <p:cNvSpPr txBox="1"/>
          <p:nvPr>
            <p:ph type="title"/>
          </p:nvPr>
        </p:nvSpPr>
        <p:spPr>
          <a:xfrm>
            <a:off x="1140351" y="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pl-PL"/>
              <a:t>L.M. </a:t>
            </a:r>
            <a:endParaRPr/>
          </a:p>
        </p:txBody>
      </p:sp>
      <p:sp>
        <p:nvSpPr>
          <p:cNvPr id="209" name="Google Shape;209;p13"/>
          <p:cNvSpPr txBox="1"/>
          <p:nvPr>
            <p:ph idx="1" type="body"/>
          </p:nvPr>
        </p:nvSpPr>
        <p:spPr>
          <a:xfrm>
            <a:off x="263048" y="1114816"/>
            <a:ext cx="11674256" cy="5473874"/>
          </a:xfrm>
          <a:prstGeom prst="rect">
            <a:avLst/>
          </a:prstGeom>
          <a:noFill/>
          <a:ln>
            <a:noFill/>
          </a:ln>
        </p:spPr>
        <p:txBody>
          <a:bodyPr anchorCtr="0" anchor="t" bIns="45700" lIns="91425" spcFirstLastPara="1" rIns="91425" wrap="square" tIns="45700">
            <a:normAutofit/>
          </a:bodyPr>
          <a:lstStyle/>
          <a:p>
            <a:pPr indent="0" lvl="0" marL="45720" rtl="0" algn="just">
              <a:lnSpc>
                <a:spcPct val="90000"/>
              </a:lnSpc>
              <a:spcBef>
                <a:spcPts val="0"/>
              </a:spcBef>
              <a:spcAft>
                <a:spcPts val="0"/>
              </a:spcAft>
              <a:buSzPts val="2240"/>
              <a:buNone/>
            </a:pPr>
            <a:r>
              <a:rPr lang="pl-PL" sz="2800"/>
              <a:t>where the executing judicial authority has </a:t>
            </a:r>
            <a:r>
              <a:rPr b="1" lang="pl-PL" sz="2800"/>
              <a:t>material</a:t>
            </a:r>
            <a:r>
              <a:rPr lang="pl-PL" sz="2800"/>
              <a:t>, such as that set out in a reasoned proposal of the European Commission adopted pursuant to Article 7(1) TEU, i</a:t>
            </a:r>
            <a:r>
              <a:rPr b="1" lang="pl-PL" sz="2800"/>
              <a:t>ndicating that there is a real risk of breach of the fundamental right to a fair trial </a:t>
            </a:r>
            <a:r>
              <a:rPr lang="pl-PL" sz="2800"/>
              <a:t>guaranteed by the second paragraph of Article 47 of the Charter of Fundamental Rights of the European Union, </a:t>
            </a:r>
            <a:r>
              <a:rPr b="1" lang="pl-PL" sz="2800"/>
              <a:t>on account of systemic or generalised deficiencies so far as concerns the independence of the issuing Member State’s judiciary,</a:t>
            </a:r>
            <a:r>
              <a:rPr lang="pl-PL" sz="2800"/>
              <a:t> that authority </a:t>
            </a:r>
            <a:r>
              <a:rPr b="1" lang="pl-PL" sz="2800"/>
              <a:t>must determine, specifically and precisely,</a:t>
            </a:r>
            <a:r>
              <a:rPr lang="pl-PL" sz="2800"/>
              <a:t> whether, having regard to his </a:t>
            </a:r>
            <a:r>
              <a:rPr b="1" lang="pl-PL" sz="2800"/>
              <a:t>personal situation, as well as to the nature of the offence</a:t>
            </a:r>
            <a:r>
              <a:rPr lang="pl-PL" sz="2800"/>
              <a:t> for which he is being prosecuted and the factual context that form the basis of the European arrest warrant, and in the light of the information provided by the issuing Member State </a:t>
            </a:r>
            <a:r>
              <a:rPr b="1" lang="pl-PL" sz="2800"/>
              <a:t>there are substantial grounds for believing that that person will run such a risk </a:t>
            </a:r>
            <a:r>
              <a:rPr lang="pl-PL" sz="2800"/>
              <a:t>if he is surrendered to that State.</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4" name="Shape 214"/>
        <p:cNvGrpSpPr/>
        <p:nvPr/>
      </p:nvGrpSpPr>
      <p:grpSpPr>
        <a:xfrm>
          <a:off x="0" y="0"/>
          <a:ext cx="0" cy="0"/>
          <a:chOff x="0" y="0"/>
          <a:chExt cx="0" cy="0"/>
        </a:xfrm>
      </p:grpSpPr>
      <p:sp>
        <p:nvSpPr>
          <p:cNvPr id="215" name="Google Shape;215;p14"/>
          <p:cNvSpPr txBox="1"/>
          <p:nvPr>
            <p:ph type="title"/>
          </p:nvPr>
        </p:nvSpPr>
        <p:spPr>
          <a:xfrm>
            <a:off x="1140351" y="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pl-PL"/>
              <a:t>Openbaar Ministerie </a:t>
            </a:r>
            <a:endParaRPr/>
          </a:p>
        </p:txBody>
      </p:sp>
      <p:sp>
        <p:nvSpPr>
          <p:cNvPr id="216" name="Google Shape;216;p14"/>
          <p:cNvSpPr txBox="1"/>
          <p:nvPr>
            <p:ph idx="1" type="body"/>
          </p:nvPr>
        </p:nvSpPr>
        <p:spPr>
          <a:xfrm>
            <a:off x="263048" y="1114816"/>
            <a:ext cx="11674256" cy="5473874"/>
          </a:xfrm>
          <a:prstGeom prst="rect">
            <a:avLst/>
          </a:prstGeom>
          <a:noFill/>
          <a:ln>
            <a:noFill/>
          </a:ln>
        </p:spPr>
        <p:txBody>
          <a:bodyPr anchorCtr="0" anchor="t" bIns="45700" lIns="91425" spcFirstLastPara="1" rIns="91425" wrap="square" tIns="45700">
            <a:normAutofit/>
          </a:bodyPr>
          <a:lstStyle/>
          <a:p>
            <a:pPr indent="0" lvl="0" marL="45720" rtl="0" algn="just">
              <a:lnSpc>
                <a:spcPct val="90000"/>
              </a:lnSpc>
              <a:spcBef>
                <a:spcPts val="0"/>
              </a:spcBef>
              <a:spcAft>
                <a:spcPts val="0"/>
              </a:spcAft>
              <a:buSzPts val="2240"/>
              <a:buNone/>
            </a:pPr>
            <a:r>
              <a:rPr lang="pl-PL" sz="2800"/>
              <a:t>where the executing judicial authority </a:t>
            </a:r>
            <a:r>
              <a:rPr b="1" lang="pl-PL" sz="2800"/>
              <a:t>has evidence of systemic or generalised deficiencies concerning the independence of the judiciary in the issuing Member State </a:t>
            </a:r>
            <a:r>
              <a:rPr lang="pl-PL" sz="2800"/>
              <a:t>which existed at the time of issue of the EAW or arose afterwards, that authority </a:t>
            </a:r>
            <a:r>
              <a:rPr b="1" lang="pl-PL" sz="2800"/>
              <a:t>cannot deny the status of ‘issuing judicial authority’ to the court which issued the EAW </a:t>
            </a:r>
            <a:r>
              <a:rPr lang="pl-PL" sz="2800"/>
              <a:t>and </a:t>
            </a:r>
            <a:r>
              <a:rPr b="1" lang="pl-PL" sz="2800"/>
              <a:t>cannot presume </a:t>
            </a:r>
            <a:r>
              <a:rPr lang="pl-PL" sz="2800"/>
              <a:t>that there are substantial grounds for believing that that person will, if he or she is surrendered to that Member State, run a real risk of breach of his or her fundamental right to a fair trial </a:t>
            </a:r>
            <a:r>
              <a:rPr b="1" lang="pl-PL" sz="2800"/>
              <a:t>without carrying out a specific and precise verification </a:t>
            </a:r>
            <a:r>
              <a:rPr lang="pl-PL" sz="2800"/>
              <a:t>which takes account of, inter alia, his or her personal situation, the nature of the offence in question and the factual context in which that warrant was issued, such as statements by public authorities which are liable to interfere with how an individual case is handled.</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5"/>
          <p:cNvSpPr txBox="1"/>
          <p:nvPr>
            <p:ph type="title"/>
          </p:nvPr>
        </p:nvSpPr>
        <p:spPr>
          <a:xfrm>
            <a:off x="1143000" y="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pl-PL"/>
              <a:t>X and Y</a:t>
            </a:r>
            <a:endParaRPr/>
          </a:p>
        </p:txBody>
      </p:sp>
      <p:sp>
        <p:nvSpPr>
          <p:cNvPr id="222" name="Google Shape;222;p15"/>
          <p:cNvSpPr txBox="1"/>
          <p:nvPr>
            <p:ph idx="1" type="body"/>
          </p:nvPr>
        </p:nvSpPr>
        <p:spPr>
          <a:xfrm>
            <a:off x="225468" y="989556"/>
            <a:ext cx="11699310" cy="5636712"/>
          </a:xfrm>
          <a:prstGeom prst="rect">
            <a:avLst/>
          </a:prstGeom>
          <a:noFill/>
          <a:ln>
            <a:noFill/>
          </a:ln>
        </p:spPr>
        <p:txBody>
          <a:bodyPr anchorCtr="0" anchor="t" bIns="45700" lIns="91425" spcFirstLastPara="1" rIns="91425" wrap="square" tIns="45700">
            <a:normAutofit/>
          </a:bodyPr>
          <a:lstStyle/>
          <a:p>
            <a:pPr indent="-182880" lvl="0" marL="228600" rtl="0" algn="just">
              <a:lnSpc>
                <a:spcPct val="90000"/>
              </a:lnSpc>
              <a:spcBef>
                <a:spcPts val="0"/>
              </a:spcBef>
              <a:spcAft>
                <a:spcPts val="0"/>
              </a:spcAft>
              <a:buSzPts val="1760"/>
              <a:buChar char="•"/>
            </a:pPr>
            <a:r>
              <a:rPr lang="pl-PL"/>
              <a:t>where the executing judicial authority has evidence of systemic or generalised deficiencies concerning the independence of the judiciary in the issuing Member State, that authority may refuse to surrender that person:</a:t>
            </a:r>
            <a:endParaRPr/>
          </a:p>
          <a:p>
            <a:pPr indent="-182880" lvl="0" marL="228600" rtl="0" algn="just">
              <a:lnSpc>
                <a:spcPct val="90000"/>
              </a:lnSpc>
              <a:spcBef>
                <a:spcPts val="1400"/>
              </a:spcBef>
              <a:spcAft>
                <a:spcPts val="0"/>
              </a:spcAft>
              <a:buSzPts val="1760"/>
              <a:buChar char="•"/>
            </a:pPr>
            <a:r>
              <a:rPr lang="pl-PL"/>
              <a:t>If the EAW concerns enforcing a sentence: only if that authority finds that, in the particular circumstances of the case, there are substantial grounds for believing that, having regard inter alia to the information provided by that person relating to the composition of the panel of judges who heard his or her criminal case or to any other circumstance relevant to the assessment of the independence and impartiality of that panel, there has been a breach of that person’s fundamental right to a fair trial before an independent and impartial tribunal previously established by law</a:t>
            </a:r>
            <a:endParaRPr/>
          </a:p>
          <a:p>
            <a:pPr indent="-182880" lvl="0" marL="228600" rtl="0" algn="just">
              <a:lnSpc>
                <a:spcPct val="90000"/>
              </a:lnSpc>
              <a:spcBef>
                <a:spcPts val="1400"/>
              </a:spcBef>
              <a:spcAft>
                <a:spcPts val="0"/>
              </a:spcAft>
              <a:buSzPts val="1760"/>
              <a:buChar char="•"/>
            </a:pPr>
            <a:r>
              <a:rPr lang="pl-PL"/>
              <a:t>If the EAW concerns conducting criminal proceedings: only if that authority finds that, in the particular circumstances of the case, there are substantial grounds for believing that, having regard inter alia to the information provided by the person concerned relating to his or her personal situation, the nature of the offence for which that person is prosecuted, the factual context surrounding that European arrest warrant or any other circumstance relevant to the assessment of the independence and impartiality of the panel of judges likely to be called upon to hear the proceedings in respect of that person, the latter, if surrendered, runs a real risk of breach of that fundamental right.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6"/>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pl-PL"/>
              <a:t>Summary</a:t>
            </a:r>
            <a:endParaRPr/>
          </a:p>
        </p:txBody>
      </p:sp>
      <p:sp>
        <p:nvSpPr>
          <p:cNvPr id="228" name="Google Shape;228;p16"/>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rmAutofit lnSpcReduction="10000"/>
          </a:bodyPr>
          <a:lstStyle/>
          <a:p>
            <a:pPr indent="-182880" lvl="0" marL="228600" rtl="0" algn="just">
              <a:lnSpc>
                <a:spcPct val="90000"/>
              </a:lnSpc>
              <a:spcBef>
                <a:spcPts val="0"/>
              </a:spcBef>
              <a:spcAft>
                <a:spcPts val="0"/>
              </a:spcAft>
              <a:buSzPts val="1760"/>
              <a:buChar char="•"/>
            </a:pPr>
            <a:r>
              <a:rPr lang="pl-PL"/>
              <a:t>The initial restrictive interpretation of the grounds for refusal to execute a EAW – which was supposed to protect the high standard of mutual recognition and trust –got watered down as the CJ EU approved developing of new grounds for refusal, initially not explicitly covered by the Framework Decision</a:t>
            </a:r>
            <a:endParaRPr/>
          </a:p>
          <a:p>
            <a:pPr indent="-182880" lvl="0" marL="228600" rtl="0" algn="just">
              <a:lnSpc>
                <a:spcPct val="90000"/>
              </a:lnSpc>
              <a:spcBef>
                <a:spcPts val="1400"/>
              </a:spcBef>
              <a:spcAft>
                <a:spcPts val="0"/>
              </a:spcAft>
              <a:buSzPts val="1760"/>
              <a:buChar char="•"/>
            </a:pPr>
            <a:r>
              <a:rPr lang="pl-PL"/>
              <a:t>Serious doubts concerning the rule of law and the independence of the judiciary in some Member States led to the approval of a mechanism of assessing and – broadly speaking – the risk of violating fundamental human rights in the issuing MS by the judicial authority of the executing MS the condition of the judiciary – which flagrantly contradicts the very idea of mutual trust and recognition </a:t>
            </a:r>
            <a:endParaRPr/>
          </a:p>
          <a:p>
            <a:pPr indent="-182880" lvl="0" marL="228600" rtl="0" algn="just">
              <a:lnSpc>
                <a:spcPct val="90000"/>
              </a:lnSpc>
              <a:spcBef>
                <a:spcPts val="1400"/>
              </a:spcBef>
              <a:spcAft>
                <a:spcPts val="0"/>
              </a:spcAft>
              <a:buSzPts val="1760"/>
              <a:buChar char="•"/>
            </a:pPr>
            <a:r>
              <a:rPr lang="pl-PL"/>
              <a:t>Nevertheless, the influence of these doubts does not automatically deprive the courts of the issuing Member State of the capacity to issue EAWs and always the individual risk of violation of the rights of the particular requested person in light of the circumstances of the case has to be conducted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33" name="Shape 233"/>
        <p:cNvGrpSpPr/>
        <p:nvPr/>
      </p:nvGrpSpPr>
      <p:grpSpPr>
        <a:xfrm>
          <a:off x="0" y="0"/>
          <a:ext cx="0" cy="0"/>
          <a:chOff x="0" y="0"/>
          <a:chExt cx="0" cy="0"/>
        </a:xfrm>
      </p:grpSpPr>
      <p:sp>
        <p:nvSpPr>
          <p:cNvPr id="234" name="Google Shape;234;p17"/>
          <p:cNvSpPr/>
          <p:nvPr/>
        </p:nvSpPr>
        <p:spPr>
          <a:xfrm>
            <a:off x="231140" y="243840"/>
            <a:ext cx="11724640" cy="6377939"/>
          </a:xfrm>
          <a:prstGeom prst="rect">
            <a:avLst/>
          </a:prstGeom>
          <a:solidFill>
            <a:schemeClr val="accent1"/>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7"/>
          <p:cNvSpPr txBox="1"/>
          <p:nvPr>
            <p:ph type="title"/>
          </p:nvPr>
        </p:nvSpPr>
        <p:spPr>
          <a:xfrm>
            <a:off x="6096000" y="762000"/>
            <a:ext cx="5038844" cy="135636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Corbel"/>
              <a:buNone/>
            </a:pPr>
            <a:r>
              <a:rPr lang="pl-PL">
                <a:solidFill>
                  <a:srgbClr val="FFFFFF"/>
                </a:solidFill>
              </a:rPr>
              <a:t>Thank you for the whole course and good luck at the exam!</a:t>
            </a:r>
            <a:endParaRPr/>
          </a:p>
        </p:txBody>
      </p:sp>
      <p:pic>
        <p:nvPicPr>
          <p:cNvPr descr="Dwie osoby wspinające się na górę" id="236" name="Google Shape;236;p17"/>
          <p:cNvPicPr preferRelativeResize="0"/>
          <p:nvPr/>
        </p:nvPicPr>
        <p:blipFill rotWithShape="1">
          <a:blip r:embed="rId3">
            <a:alphaModFix/>
          </a:blip>
          <a:srcRect b="2278" l="0" r="0" t="2278"/>
          <a:stretch/>
        </p:blipFill>
        <p:spPr>
          <a:xfrm>
            <a:off x="232860" y="243840"/>
            <a:ext cx="5432443" cy="6377939"/>
          </a:xfrm>
          <a:prstGeom prst="rect">
            <a:avLst/>
          </a:prstGeom>
          <a:noFill/>
          <a:ln>
            <a:noFill/>
          </a:ln>
        </p:spPr>
      </p:pic>
      <p:sp>
        <p:nvSpPr>
          <p:cNvPr id="237" name="Google Shape;237;p17"/>
          <p:cNvSpPr txBox="1"/>
          <p:nvPr>
            <p:ph idx="1" type="body"/>
          </p:nvPr>
        </p:nvSpPr>
        <p:spPr>
          <a:xfrm>
            <a:off x="6096000" y="2918564"/>
            <a:ext cx="5038844" cy="3177436"/>
          </a:xfrm>
          <a:prstGeom prst="rect">
            <a:avLst/>
          </a:prstGeom>
          <a:noFill/>
          <a:ln>
            <a:noFill/>
          </a:ln>
        </p:spPr>
        <p:txBody>
          <a:bodyPr anchorCtr="0" anchor="t" bIns="45700" lIns="91425" spcFirstLastPara="1" rIns="91425" wrap="square" tIns="45700">
            <a:normAutofit/>
          </a:bodyPr>
          <a:lstStyle/>
          <a:p>
            <a:pPr indent="0" lvl="0" marL="45720" rtl="0" algn="l">
              <a:lnSpc>
                <a:spcPct val="90000"/>
              </a:lnSpc>
              <a:spcBef>
                <a:spcPts val="0"/>
              </a:spcBef>
              <a:spcAft>
                <a:spcPts val="0"/>
              </a:spcAft>
              <a:buSzPts val="1760"/>
              <a:buNone/>
            </a:pPr>
            <a:r>
              <a:rPr lang="pl-PL">
                <a:solidFill>
                  <a:srgbClr val="FFFFFF"/>
                </a:solidFill>
              </a:rPr>
              <a:t>dorota.czerwinska@uwr.edu.pl</a:t>
            </a:r>
            <a:endParaRPr/>
          </a:p>
          <a:p>
            <a:pPr indent="-71120" lvl="0" marL="228600" rtl="0" algn="l">
              <a:lnSpc>
                <a:spcPct val="90000"/>
              </a:lnSpc>
              <a:spcBef>
                <a:spcPts val="1400"/>
              </a:spcBef>
              <a:spcAft>
                <a:spcPts val="0"/>
              </a:spcAft>
              <a:buSzPts val="1760"/>
              <a:buNone/>
            </a:pPr>
            <a:r>
              <a:t/>
            </a:r>
            <a:endParaRPr>
              <a:solidFill>
                <a:srgbClr val="FFFFFF"/>
              </a:solidFill>
            </a:endParaRPr>
          </a:p>
        </p:txBody>
      </p:sp>
      <p:sp>
        <p:nvSpPr>
          <p:cNvPr id="238" name="Google Shape;238;p17"/>
          <p:cNvSpPr/>
          <p:nvPr/>
        </p:nvSpPr>
        <p:spPr>
          <a:xfrm>
            <a:off x="228600" y="243840"/>
            <a:ext cx="11724640" cy="6377939"/>
          </a:xfrm>
          <a:prstGeom prst="rect">
            <a:avLst/>
          </a:prstGeom>
          <a:no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1" name="Shape 101"/>
        <p:cNvGrpSpPr/>
        <p:nvPr/>
      </p:nvGrpSpPr>
      <p:grpSpPr>
        <a:xfrm>
          <a:off x="0" y="0"/>
          <a:ext cx="0" cy="0"/>
          <a:chOff x="0" y="0"/>
          <a:chExt cx="0" cy="0"/>
        </a:xfrm>
      </p:grpSpPr>
      <p:sp>
        <p:nvSpPr>
          <p:cNvPr id="102" name="Google Shape;102;p2"/>
          <p:cNvSpPr txBox="1"/>
          <p:nvPr>
            <p:ph type="title"/>
          </p:nvPr>
        </p:nvSpPr>
        <p:spPr>
          <a:xfrm>
            <a:off x="1143001" y="1070335"/>
            <a:ext cx="5199926" cy="14432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orbel"/>
              <a:buNone/>
            </a:pPr>
            <a:r>
              <a:rPr lang="pl-PL" sz="4000"/>
              <a:t>European Arrest Warrant</a:t>
            </a:r>
            <a:endParaRPr/>
          </a:p>
        </p:txBody>
      </p:sp>
      <p:pic>
        <p:nvPicPr>
          <p:cNvPr descr="Kobieta na szczycie wzgórza" id="103" name="Google Shape;103;p2"/>
          <p:cNvPicPr preferRelativeResize="0"/>
          <p:nvPr/>
        </p:nvPicPr>
        <p:blipFill rotWithShape="1">
          <a:blip r:embed="rId3">
            <a:alphaModFix/>
          </a:blip>
          <a:srcRect b="0" l="0" r="0" t="0"/>
          <a:stretch/>
        </p:blipFill>
        <p:spPr>
          <a:xfrm>
            <a:off x="6943725" y="257243"/>
            <a:ext cx="4996673" cy="6357014"/>
          </a:xfrm>
          <a:prstGeom prst="rect">
            <a:avLst/>
          </a:prstGeom>
          <a:noFill/>
          <a:ln>
            <a:noFill/>
          </a:ln>
        </p:spPr>
      </p:pic>
      <p:grpSp>
        <p:nvGrpSpPr>
          <p:cNvPr id="104" name="Google Shape;104;p2"/>
          <p:cNvGrpSpPr/>
          <p:nvPr/>
        </p:nvGrpSpPr>
        <p:grpSpPr>
          <a:xfrm>
            <a:off x="651643" y="3304620"/>
            <a:ext cx="5974333" cy="2033188"/>
            <a:chOff x="290" y="758190"/>
            <a:chExt cx="5974333" cy="2033188"/>
          </a:xfrm>
        </p:grpSpPr>
        <p:sp>
          <p:nvSpPr>
            <p:cNvPr id="105" name="Google Shape;105;p2"/>
            <p:cNvSpPr/>
            <p:nvPr/>
          </p:nvSpPr>
          <p:spPr>
            <a:xfrm>
              <a:off x="324554" y="758190"/>
              <a:ext cx="1014363" cy="1014363"/>
            </a:xfrm>
            <a:prstGeom prst="ellipse">
              <a:avLst/>
            </a:prstGeom>
            <a:solidFill>
              <a:schemeClr val="accent2"/>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540730" y="974366"/>
              <a:ext cx="582011" cy="582011"/>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290" y="2088503"/>
              <a:ext cx="1662890" cy="7028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txBox="1"/>
            <p:nvPr/>
          </p:nvSpPr>
          <p:spPr>
            <a:xfrm>
              <a:off x="290" y="2088503"/>
              <a:ext cx="1662890" cy="70287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Corbel"/>
                <a:buNone/>
              </a:pPr>
              <a:r>
                <a:rPr b="0" i="0" lang="pl-PL" sz="2400" u="none" cap="none" strike="noStrike">
                  <a:solidFill>
                    <a:schemeClr val="dk1"/>
                  </a:solidFill>
                  <a:latin typeface="Corbel"/>
                  <a:ea typeface="Corbel"/>
                  <a:cs typeface="Corbel"/>
                  <a:sym typeface="Corbel"/>
                </a:rPr>
                <a:t>ISSUING MEMBER STATE</a:t>
              </a:r>
              <a:endParaRPr b="0" i="0" sz="2400" u="none" cap="none" strike="noStrike">
                <a:solidFill>
                  <a:schemeClr val="dk1"/>
                </a:solidFill>
                <a:latin typeface="Corbel"/>
                <a:ea typeface="Corbel"/>
                <a:cs typeface="Corbel"/>
                <a:sym typeface="Corbel"/>
              </a:endParaRPr>
            </a:p>
          </p:txBody>
        </p:sp>
        <p:sp>
          <p:nvSpPr>
            <p:cNvPr id="109" name="Google Shape;109;p2"/>
            <p:cNvSpPr/>
            <p:nvPr/>
          </p:nvSpPr>
          <p:spPr>
            <a:xfrm>
              <a:off x="2480275" y="758190"/>
              <a:ext cx="1014363" cy="1014363"/>
            </a:xfrm>
            <a:prstGeom prst="ellipse">
              <a:avLst/>
            </a:prstGeom>
            <a:solidFill>
              <a:schemeClr val="accent3"/>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2696451" y="974366"/>
              <a:ext cx="582011" cy="582011"/>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1954187" y="2088503"/>
              <a:ext cx="2066540" cy="7028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txBox="1"/>
            <p:nvPr/>
          </p:nvSpPr>
          <p:spPr>
            <a:xfrm>
              <a:off x="1954187" y="2088503"/>
              <a:ext cx="2066540" cy="70287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Corbel"/>
                <a:buNone/>
              </a:pPr>
              <a:r>
                <a:rPr b="0" i="0" lang="pl-PL" sz="2400" u="none" cap="none" strike="noStrike">
                  <a:solidFill>
                    <a:schemeClr val="dk1"/>
                  </a:solidFill>
                  <a:latin typeface="Corbel"/>
                  <a:ea typeface="Corbel"/>
                  <a:cs typeface="Corbel"/>
                  <a:sym typeface="Corbel"/>
                </a:rPr>
                <a:t>EXECUTING MEMBER STATE</a:t>
              </a:r>
              <a:endParaRPr b="0" i="0" sz="2400" u="none" cap="none" strike="noStrike">
                <a:solidFill>
                  <a:schemeClr val="dk1"/>
                </a:solidFill>
                <a:latin typeface="Corbel"/>
                <a:ea typeface="Corbel"/>
                <a:cs typeface="Corbel"/>
                <a:sym typeface="Corbel"/>
              </a:endParaRPr>
            </a:p>
          </p:txBody>
        </p:sp>
        <p:sp>
          <p:nvSpPr>
            <p:cNvPr id="113" name="Google Shape;113;p2"/>
            <p:cNvSpPr/>
            <p:nvPr/>
          </p:nvSpPr>
          <p:spPr>
            <a:xfrm>
              <a:off x="4635997" y="758190"/>
              <a:ext cx="1014363" cy="1014363"/>
            </a:xfrm>
            <a:prstGeom prst="ellipse">
              <a:avLst/>
            </a:prstGeom>
            <a:solidFill>
              <a:schemeClr val="accent5"/>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4852173" y="974366"/>
              <a:ext cx="582011" cy="582011"/>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4311733" y="2088503"/>
              <a:ext cx="1662890" cy="7028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txBox="1"/>
            <p:nvPr/>
          </p:nvSpPr>
          <p:spPr>
            <a:xfrm>
              <a:off x="4311733" y="2088503"/>
              <a:ext cx="1662890" cy="70287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Corbel"/>
                <a:buNone/>
              </a:pPr>
              <a:r>
                <a:rPr b="0" i="0" lang="pl-PL" sz="2400" u="none" cap="none" strike="noStrike">
                  <a:solidFill>
                    <a:schemeClr val="dk1"/>
                  </a:solidFill>
                  <a:latin typeface="Corbel"/>
                  <a:ea typeface="Corbel"/>
                  <a:cs typeface="Corbel"/>
                  <a:sym typeface="Corbel"/>
                </a:rPr>
                <a:t>REQUESTED PERSON</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1" name="Shape 121"/>
        <p:cNvGrpSpPr/>
        <p:nvPr/>
      </p:nvGrpSpPr>
      <p:grpSpPr>
        <a:xfrm>
          <a:off x="0" y="0"/>
          <a:ext cx="0" cy="0"/>
          <a:chOff x="0" y="0"/>
          <a:chExt cx="0" cy="0"/>
        </a:xfrm>
      </p:grpSpPr>
      <p:sp>
        <p:nvSpPr>
          <p:cNvPr id="122" name="Google Shape;122;p3"/>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pl-PL"/>
              <a:t>Basic issues</a:t>
            </a:r>
            <a:endParaRPr/>
          </a:p>
        </p:txBody>
      </p:sp>
      <p:sp>
        <p:nvSpPr>
          <p:cNvPr id="123" name="Google Shape;123;p3"/>
          <p:cNvSpPr txBox="1"/>
          <p:nvPr>
            <p:ph idx="1" type="body"/>
          </p:nvPr>
        </p:nvSpPr>
        <p:spPr>
          <a:xfrm>
            <a:off x="889348" y="2057400"/>
            <a:ext cx="10371551" cy="4038600"/>
          </a:xfrm>
          <a:prstGeom prst="rect">
            <a:avLst/>
          </a:prstGeom>
          <a:noFill/>
          <a:ln>
            <a:noFill/>
          </a:ln>
        </p:spPr>
        <p:txBody>
          <a:bodyPr anchorCtr="0" anchor="t" bIns="45700" lIns="91425" spcFirstLastPara="1" rIns="91425" wrap="square" tIns="45700">
            <a:normAutofit/>
          </a:bodyPr>
          <a:lstStyle/>
          <a:p>
            <a:pPr indent="-182880" lvl="0" marL="228600" rtl="0" algn="just">
              <a:lnSpc>
                <a:spcPct val="90000"/>
              </a:lnSpc>
              <a:spcBef>
                <a:spcPts val="0"/>
              </a:spcBef>
              <a:spcAft>
                <a:spcPts val="0"/>
              </a:spcAft>
              <a:buSzPts val="1920"/>
              <a:buChar char="•"/>
            </a:pPr>
            <a:r>
              <a:rPr lang="pl-PL" sz="2400"/>
              <a:t>legal basis: Council Framework Decision of 13 June 2002 on the European arrest warrant and the surrender procedures between Member States, in force since 2004</a:t>
            </a:r>
            <a:endParaRPr/>
          </a:p>
          <a:p>
            <a:pPr indent="-182880" lvl="0" marL="228600" rtl="0" algn="just">
              <a:lnSpc>
                <a:spcPct val="90000"/>
              </a:lnSpc>
              <a:spcBef>
                <a:spcPts val="1400"/>
              </a:spcBef>
              <a:spcAft>
                <a:spcPts val="0"/>
              </a:spcAft>
              <a:buSzPts val="1920"/>
              <a:buChar char="•"/>
            </a:pPr>
            <a:r>
              <a:rPr lang="pl-PL" sz="2400"/>
              <a:t>It’s a European substitute of lengthy and complicated extradition</a:t>
            </a:r>
            <a:endParaRPr sz="2400"/>
          </a:p>
          <a:p>
            <a:pPr indent="-182880" lvl="0" marL="228600" rtl="0" algn="just">
              <a:lnSpc>
                <a:spcPct val="90000"/>
              </a:lnSpc>
              <a:spcBef>
                <a:spcPts val="1400"/>
              </a:spcBef>
              <a:spcAft>
                <a:spcPts val="0"/>
              </a:spcAft>
              <a:buSzPts val="1920"/>
              <a:buChar char="•"/>
            </a:pPr>
            <a:r>
              <a:rPr lang="pl-PL" sz="2400"/>
              <a:t>EAW is a judicial decision issued by a Member State with a view to the arrest and surrender by another Member State of a requested person, for the purpose of conducting a criminal prosecution or executing a custodial sentence or detention order</a:t>
            </a:r>
            <a:endParaRPr sz="2400"/>
          </a:p>
          <a:p>
            <a:pPr indent="-182880" lvl="0" marL="228600" rtl="0" algn="just">
              <a:lnSpc>
                <a:spcPct val="90000"/>
              </a:lnSpc>
              <a:spcBef>
                <a:spcPts val="1400"/>
              </a:spcBef>
              <a:spcAft>
                <a:spcPts val="0"/>
              </a:spcAft>
              <a:buSzPts val="1920"/>
              <a:buChar char="•"/>
            </a:pPr>
            <a:r>
              <a:rPr lang="pl-PL" sz="2400"/>
              <a:t>An EAW issued by a court in one country is valid across the EU as if it was issued in that other country</a:t>
            </a:r>
            <a:endParaRPr/>
          </a:p>
          <a:p>
            <a:pPr indent="-60959" lvl="0" marL="228600" rtl="0" algn="just">
              <a:lnSpc>
                <a:spcPct val="90000"/>
              </a:lnSpc>
              <a:spcBef>
                <a:spcPts val="1400"/>
              </a:spcBef>
              <a:spcAft>
                <a:spcPts val="0"/>
              </a:spcAft>
              <a:buSzPts val="1920"/>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8" name="Shape 128"/>
        <p:cNvGrpSpPr/>
        <p:nvPr/>
      </p:nvGrpSpPr>
      <p:grpSpPr>
        <a:xfrm>
          <a:off x="0" y="0"/>
          <a:ext cx="0" cy="0"/>
          <a:chOff x="0" y="0"/>
          <a:chExt cx="0" cy="0"/>
        </a:xfrm>
      </p:grpSpPr>
      <p:sp>
        <p:nvSpPr>
          <p:cNvPr id="129" name="Google Shape;129;p4"/>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pl-PL"/>
              <a:t>Scope of application</a:t>
            </a:r>
            <a:endParaRPr/>
          </a:p>
        </p:txBody>
      </p:sp>
      <p:sp>
        <p:nvSpPr>
          <p:cNvPr id="130" name="Google Shape;130;p4"/>
          <p:cNvSpPr txBox="1"/>
          <p:nvPr>
            <p:ph idx="1" type="body"/>
          </p:nvPr>
        </p:nvSpPr>
        <p:spPr>
          <a:xfrm>
            <a:off x="889348" y="2057400"/>
            <a:ext cx="10371551" cy="4038600"/>
          </a:xfrm>
          <a:prstGeom prst="rect">
            <a:avLst/>
          </a:prstGeom>
          <a:noFill/>
          <a:ln>
            <a:noFill/>
          </a:ln>
        </p:spPr>
        <p:txBody>
          <a:bodyPr anchorCtr="0" anchor="t" bIns="45700" lIns="91425" spcFirstLastPara="1" rIns="91425" wrap="square" tIns="45700">
            <a:normAutofit/>
          </a:bodyPr>
          <a:lstStyle/>
          <a:p>
            <a:pPr indent="-182880" lvl="0" marL="228600" rtl="0" algn="just">
              <a:lnSpc>
                <a:spcPct val="90000"/>
              </a:lnSpc>
              <a:spcBef>
                <a:spcPts val="0"/>
              </a:spcBef>
              <a:spcAft>
                <a:spcPts val="0"/>
              </a:spcAft>
              <a:buSzPts val="2560"/>
              <a:buChar char="•"/>
            </a:pPr>
            <a:r>
              <a:rPr lang="pl-PL" sz="3200"/>
              <a:t>For the purpose of ongoing proceedings: only if proceedings concern acts punishable by the law of the issuing Member State by </a:t>
            </a:r>
            <a:r>
              <a:rPr b="1" lang="pl-PL" sz="3200"/>
              <a:t>at least 12 months </a:t>
            </a:r>
            <a:r>
              <a:rPr lang="pl-PL" sz="3200"/>
              <a:t>custodial sentence </a:t>
            </a:r>
            <a:endParaRPr sz="3200"/>
          </a:p>
          <a:p>
            <a:pPr indent="-182880" lvl="0" marL="228600" rtl="0" algn="just">
              <a:lnSpc>
                <a:spcPct val="90000"/>
              </a:lnSpc>
              <a:spcBef>
                <a:spcPts val="1400"/>
              </a:spcBef>
              <a:spcAft>
                <a:spcPts val="0"/>
              </a:spcAft>
              <a:buSzPts val="2560"/>
              <a:buChar char="•"/>
            </a:pPr>
            <a:r>
              <a:rPr lang="pl-PL" sz="3200"/>
              <a:t>For the purpose of enforcing a sentence which has already been passed: only with regard to sentences of </a:t>
            </a:r>
            <a:r>
              <a:rPr b="1" lang="pl-PL" sz="3200"/>
              <a:t>at least 4 months</a:t>
            </a:r>
            <a:r>
              <a:rPr lang="pl-PL" sz="3200"/>
              <a:t>.</a:t>
            </a:r>
            <a:endParaRPr sz="3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5" name="Shape 135"/>
        <p:cNvGrpSpPr/>
        <p:nvPr/>
      </p:nvGrpSpPr>
      <p:grpSpPr>
        <a:xfrm>
          <a:off x="0" y="0"/>
          <a:ext cx="0" cy="0"/>
          <a:chOff x="0" y="0"/>
          <a:chExt cx="0" cy="0"/>
        </a:xfrm>
      </p:grpSpPr>
      <p:sp>
        <p:nvSpPr>
          <p:cNvPr id="136" name="Google Shape;136;p5"/>
          <p:cNvSpPr txBox="1"/>
          <p:nvPr>
            <p:ph type="title"/>
          </p:nvPr>
        </p:nvSpPr>
        <p:spPr>
          <a:xfrm>
            <a:off x="1137363" y="183715"/>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pl-PL"/>
              <a:t>Basic features</a:t>
            </a:r>
            <a:endParaRPr/>
          </a:p>
        </p:txBody>
      </p:sp>
      <p:sp>
        <p:nvSpPr>
          <p:cNvPr id="137" name="Google Shape;137;p5"/>
          <p:cNvSpPr txBox="1"/>
          <p:nvPr>
            <p:ph idx="1" type="body"/>
          </p:nvPr>
        </p:nvSpPr>
        <p:spPr>
          <a:xfrm>
            <a:off x="889349" y="1352811"/>
            <a:ext cx="5206651" cy="5073041"/>
          </a:xfrm>
          <a:prstGeom prst="rect">
            <a:avLst/>
          </a:prstGeom>
          <a:noFill/>
          <a:ln>
            <a:noFill/>
          </a:ln>
        </p:spPr>
        <p:txBody>
          <a:bodyPr anchorCtr="0" anchor="t" bIns="45700" lIns="91425" spcFirstLastPara="1" rIns="91425" wrap="square" tIns="45700">
            <a:normAutofit/>
          </a:bodyPr>
          <a:lstStyle/>
          <a:p>
            <a:pPr indent="-182880" lvl="0" marL="228600" rtl="0" algn="l">
              <a:lnSpc>
                <a:spcPct val="90000"/>
              </a:lnSpc>
              <a:spcBef>
                <a:spcPts val="0"/>
              </a:spcBef>
              <a:spcAft>
                <a:spcPts val="0"/>
              </a:spcAft>
              <a:buSzPts val="1920"/>
              <a:buChar char="•"/>
            </a:pPr>
            <a:r>
              <a:rPr lang="pl-PL" sz="2400"/>
              <a:t>Strict time limits for executing the warrant</a:t>
            </a:r>
            <a:endParaRPr/>
          </a:p>
          <a:p>
            <a:pPr indent="-182880" lvl="0" marL="228600" rtl="0" algn="l">
              <a:lnSpc>
                <a:spcPct val="90000"/>
              </a:lnSpc>
              <a:spcBef>
                <a:spcPts val="1400"/>
              </a:spcBef>
              <a:spcAft>
                <a:spcPts val="0"/>
              </a:spcAft>
              <a:buSzPts val="1920"/>
              <a:buChar char="•"/>
            </a:pPr>
            <a:r>
              <a:rPr lang="pl-PL" sz="2400"/>
              <a:t>In general – no double criminality check</a:t>
            </a:r>
            <a:endParaRPr sz="2400"/>
          </a:p>
          <a:p>
            <a:pPr indent="-182880" lvl="0" marL="228600" rtl="0" algn="l">
              <a:lnSpc>
                <a:spcPct val="90000"/>
              </a:lnSpc>
              <a:spcBef>
                <a:spcPts val="1400"/>
              </a:spcBef>
              <a:spcAft>
                <a:spcPts val="0"/>
              </a:spcAft>
              <a:buSzPts val="1920"/>
              <a:buChar char="•"/>
            </a:pPr>
            <a:r>
              <a:rPr lang="pl-PL" sz="2400"/>
              <a:t>No political involvement – the judicial authorities decide</a:t>
            </a:r>
            <a:endParaRPr sz="2400"/>
          </a:p>
          <a:p>
            <a:pPr indent="-182880" lvl="0" marL="228600" rtl="0" algn="l">
              <a:lnSpc>
                <a:spcPct val="90000"/>
              </a:lnSpc>
              <a:spcBef>
                <a:spcPts val="1400"/>
              </a:spcBef>
              <a:spcAft>
                <a:spcPts val="0"/>
              </a:spcAft>
              <a:buSzPts val="1920"/>
              <a:buChar char="•"/>
            </a:pPr>
            <a:r>
              <a:rPr lang="pl-PL" sz="2400"/>
              <a:t>Surrender of one’s own nationals</a:t>
            </a:r>
            <a:endParaRPr sz="2400"/>
          </a:p>
          <a:p>
            <a:pPr indent="0" lvl="2" marL="548640" rtl="0" algn="l">
              <a:lnSpc>
                <a:spcPct val="90000"/>
              </a:lnSpc>
              <a:spcBef>
                <a:spcPts val="200"/>
              </a:spcBef>
              <a:spcAft>
                <a:spcPts val="0"/>
              </a:spcAft>
              <a:buSzPts val="1600"/>
              <a:buNone/>
            </a:pPr>
            <a:r>
              <a:t/>
            </a:r>
            <a:endParaRPr sz="2000"/>
          </a:p>
          <a:p>
            <a:pPr indent="-60959" lvl="0" marL="228600" rtl="0" algn="l">
              <a:lnSpc>
                <a:spcPct val="90000"/>
              </a:lnSpc>
              <a:spcBef>
                <a:spcPts val="1800"/>
              </a:spcBef>
              <a:spcAft>
                <a:spcPts val="0"/>
              </a:spcAft>
              <a:buSzPts val="1920"/>
              <a:buNone/>
            </a:pPr>
            <a:r>
              <a:t/>
            </a:r>
            <a:endParaRPr sz="2400"/>
          </a:p>
        </p:txBody>
      </p:sp>
      <p:sp>
        <p:nvSpPr>
          <p:cNvPr id="138" name="Google Shape;138;p5"/>
          <p:cNvSpPr txBox="1"/>
          <p:nvPr/>
        </p:nvSpPr>
        <p:spPr>
          <a:xfrm>
            <a:off x="6344014" y="1352811"/>
            <a:ext cx="5448822" cy="55707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pl-PL" sz="2800" u="none" cap="none" strike="noStrike">
                <a:solidFill>
                  <a:schemeClr val="accent1"/>
                </a:solidFill>
                <a:latin typeface="Corbel"/>
                <a:ea typeface="Corbel"/>
                <a:cs typeface="Corbel"/>
                <a:sym typeface="Corbel"/>
              </a:rPr>
              <a:t>Limited ground for refusal</a:t>
            </a:r>
            <a:endParaRPr b="0" i="0" sz="2800" u="none" cap="none" strike="noStrike">
              <a:solidFill>
                <a:schemeClr val="accent1"/>
              </a:solidFill>
              <a:latin typeface="Corbel"/>
              <a:ea typeface="Corbel"/>
              <a:cs typeface="Corbel"/>
              <a:sym typeface="Corbel"/>
            </a:endParaRPr>
          </a:p>
          <a:p>
            <a:pPr indent="-342900" lvl="0" marL="342900" marR="0" rtl="0" algn="just">
              <a:spcBef>
                <a:spcPts val="0"/>
              </a:spcBef>
              <a:spcAft>
                <a:spcPts val="0"/>
              </a:spcAft>
              <a:buClr>
                <a:schemeClr val="accent1"/>
              </a:buClr>
              <a:buSzPts val="2400"/>
              <a:buFont typeface="Arial"/>
              <a:buChar char="•"/>
            </a:pPr>
            <a:r>
              <a:rPr b="0" i="0" lang="pl-PL" sz="2400" u="none" cap="none" strike="noStrike">
                <a:solidFill>
                  <a:schemeClr val="accent1"/>
                </a:solidFill>
                <a:latin typeface="Corbel"/>
                <a:ea typeface="Corbel"/>
                <a:cs typeface="Corbel"/>
                <a:sym typeface="Corbel"/>
              </a:rPr>
              <a:t>Mandatory</a:t>
            </a:r>
            <a:endParaRPr b="0" i="0" sz="2400" u="none" cap="none" strike="noStrike">
              <a:solidFill>
                <a:schemeClr val="accent1"/>
              </a:solidFill>
              <a:latin typeface="Corbel"/>
              <a:ea typeface="Corbel"/>
              <a:cs typeface="Corbel"/>
              <a:sym typeface="Corbel"/>
            </a:endParaRPr>
          </a:p>
          <a:p>
            <a:pPr indent="-285750" lvl="1" marL="742950" marR="0" rtl="0" algn="just">
              <a:spcBef>
                <a:spcPts val="0"/>
              </a:spcBef>
              <a:spcAft>
                <a:spcPts val="0"/>
              </a:spcAft>
              <a:buClr>
                <a:schemeClr val="accent1"/>
              </a:buClr>
              <a:buSzPts val="2000"/>
              <a:buFont typeface="Arial"/>
              <a:buChar char="•"/>
            </a:pPr>
            <a:r>
              <a:rPr b="0" i="1" lang="pl-PL" sz="2000" u="none" cap="none" strike="noStrike">
                <a:solidFill>
                  <a:schemeClr val="accent1"/>
                </a:solidFill>
                <a:latin typeface="Corbel"/>
                <a:ea typeface="Corbel"/>
                <a:cs typeface="Corbel"/>
                <a:sym typeface="Corbel"/>
              </a:rPr>
              <a:t>ne bis in idem</a:t>
            </a:r>
            <a:endParaRPr b="0" i="1" sz="2000" u="none" cap="none" strike="noStrike">
              <a:solidFill>
                <a:schemeClr val="accent1"/>
              </a:solidFill>
              <a:latin typeface="Corbel"/>
              <a:ea typeface="Corbel"/>
              <a:cs typeface="Corbel"/>
              <a:sym typeface="Corbel"/>
            </a:endParaRPr>
          </a:p>
          <a:p>
            <a:pPr indent="-285750" lvl="1" marL="742950" marR="0" rtl="0" algn="just">
              <a:spcBef>
                <a:spcPts val="0"/>
              </a:spcBef>
              <a:spcAft>
                <a:spcPts val="0"/>
              </a:spcAft>
              <a:buClr>
                <a:schemeClr val="accent1"/>
              </a:buClr>
              <a:buSzPts val="2000"/>
              <a:buFont typeface="Arial"/>
              <a:buChar char="•"/>
            </a:pPr>
            <a:r>
              <a:rPr b="0" i="0" lang="pl-PL" sz="2000" u="none" cap="none" strike="noStrike">
                <a:solidFill>
                  <a:schemeClr val="accent1"/>
                </a:solidFill>
                <a:latin typeface="Corbel"/>
                <a:ea typeface="Corbel"/>
                <a:cs typeface="Corbel"/>
                <a:sym typeface="Corbel"/>
              </a:rPr>
              <a:t>The requested person did not reach the criminal respnsibility age in the executing MS</a:t>
            </a:r>
            <a:endParaRPr/>
          </a:p>
          <a:p>
            <a:pPr indent="-285750" lvl="1" marL="742950" marR="0" rtl="0" algn="just">
              <a:spcBef>
                <a:spcPts val="0"/>
              </a:spcBef>
              <a:spcAft>
                <a:spcPts val="0"/>
              </a:spcAft>
              <a:buClr>
                <a:schemeClr val="accent1"/>
              </a:buClr>
              <a:buSzPts val="2000"/>
              <a:buFont typeface="Arial"/>
              <a:buChar char="•"/>
            </a:pPr>
            <a:r>
              <a:rPr b="0" i="0" lang="pl-PL" sz="2000" u="none" cap="none" strike="noStrike">
                <a:solidFill>
                  <a:schemeClr val="accent1"/>
                </a:solidFill>
                <a:latin typeface="Corbel"/>
                <a:ea typeface="Corbel"/>
                <a:cs typeface="Corbel"/>
                <a:sym typeface="Corbel"/>
              </a:rPr>
              <a:t>amnesty</a:t>
            </a:r>
            <a:endParaRPr b="0" i="0" sz="2000" u="none" cap="none" strike="noStrike">
              <a:solidFill>
                <a:schemeClr val="accent1"/>
              </a:solidFill>
              <a:latin typeface="Corbel"/>
              <a:ea typeface="Corbel"/>
              <a:cs typeface="Corbel"/>
              <a:sym typeface="Corbel"/>
            </a:endParaRPr>
          </a:p>
          <a:p>
            <a:pPr indent="-342900" lvl="0" marL="342900" marR="0" rtl="0" algn="just">
              <a:spcBef>
                <a:spcPts val="0"/>
              </a:spcBef>
              <a:spcAft>
                <a:spcPts val="0"/>
              </a:spcAft>
              <a:buClr>
                <a:schemeClr val="accent1"/>
              </a:buClr>
              <a:buSzPts val="2400"/>
              <a:buFont typeface="Arial"/>
              <a:buChar char="•"/>
            </a:pPr>
            <a:r>
              <a:rPr b="0" i="0" lang="pl-PL" sz="2400" u="none" cap="none" strike="noStrike">
                <a:solidFill>
                  <a:schemeClr val="accent1"/>
                </a:solidFill>
                <a:latin typeface="Corbel"/>
                <a:ea typeface="Corbel"/>
                <a:cs typeface="Corbel"/>
                <a:sym typeface="Corbel"/>
              </a:rPr>
              <a:t>Optional</a:t>
            </a:r>
            <a:endParaRPr b="0" i="0" sz="2400" u="none" cap="none" strike="noStrike">
              <a:solidFill>
                <a:schemeClr val="accent1"/>
              </a:solidFill>
              <a:latin typeface="Corbel"/>
              <a:ea typeface="Corbel"/>
              <a:cs typeface="Corbel"/>
              <a:sym typeface="Corbel"/>
            </a:endParaRPr>
          </a:p>
          <a:p>
            <a:pPr indent="-285750" lvl="1" marL="742950" marR="0" rtl="0" algn="just">
              <a:spcBef>
                <a:spcPts val="0"/>
              </a:spcBef>
              <a:spcAft>
                <a:spcPts val="0"/>
              </a:spcAft>
              <a:buClr>
                <a:schemeClr val="accent1"/>
              </a:buClr>
              <a:buSzPts val="2000"/>
              <a:buFont typeface="Arial"/>
              <a:buChar char="•"/>
            </a:pPr>
            <a:r>
              <a:rPr b="0" i="0" lang="pl-PL" sz="2000" u="none" cap="none" strike="noStrike">
                <a:solidFill>
                  <a:schemeClr val="accent1"/>
                </a:solidFill>
                <a:latin typeface="Corbel"/>
                <a:ea typeface="Corbel"/>
                <a:cs typeface="Corbel"/>
                <a:sym typeface="Corbel"/>
              </a:rPr>
              <a:t>Lack of double criminality for </a:t>
            </a:r>
            <a:r>
              <a:rPr b="1" i="0" lang="pl-PL" sz="2000" u="none" cap="none" strike="noStrike">
                <a:solidFill>
                  <a:schemeClr val="accent1"/>
                </a:solidFill>
                <a:latin typeface="Corbel"/>
                <a:ea typeface="Corbel"/>
                <a:cs typeface="Corbel"/>
                <a:sym typeface="Corbel"/>
              </a:rPr>
              <a:t>some </a:t>
            </a:r>
            <a:r>
              <a:rPr b="0" i="0" lang="pl-PL" sz="2000" u="none" cap="none" strike="noStrike">
                <a:solidFill>
                  <a:schemeClr val="accent1"/>
                </a:solidFill>
                <a:latin typeface="Corbel"/>
                <a:ea typeface="Corbel"/>
                <a:cs typeface="Corbel"/>
                <a:sym typeface="Corbel"/>
              </a:rPr>
              <a:t>offences</a:t>
            </a:r>
            <a:endParaRPr b="0" i="0" sz="2000" u="none" cap="none" strike="noStrike">
              <a:solidFill>
                <a:schemeClr val="accent1"/>
              </a:solidFill>
              <a:latin typeface="Corbel"/>
              <a:ea typeface="Corbel"/>
              <a:cs typeface="Corbel"/>
              <a:sym typeface="Corbel"/>
            </a:endParaRPr>
          </a:p>
          <a:p>
            <a:pPr indent="-285750" lvl="1" marL="742950" marR="0" rtl="0" algn="just">
              <a:spcBef>
                <a:spcPts val="0"/>
              </a:spcBef>
              <a:spcAft>
                <a:spcPts val="0"/>
              </a:spcAft>
              <a:buClr>
                <a:schemeClr val="accent1"/>
              </a:buClr>
              <a:buSzPts val="2000"/>
              <a:buFont typeface="Arial"/>
              <a:buChar char="•"/>
            </a:pPr>
            <a:r>
              <a:rPr b="0" i="1" lang="pl-PL" sz="2000" u="none" cap="none" strike="noStrike">
                <a:solidFill>
                  <a:schemeClr val="accent1"/>
                </a:solidFill>
                <a:latin typeface="Corbel"/>
                <a:ea typeface="Corbel"/>
                <a:cs typeface="Corbel"/>
                <a:sym typeface="Corbel"/>
              </a:rPr>
              <a:t>Lis pendens</a:t>
            </a:r>
            <a:endParaRPr b="0" i="1" sz="2000" u="none" cap="none" strike="noStrike">
              <a:solidFill>
                <a:schemeClr val="accent1"/>
              </a:solidFill>
              <a:latin typeface="Corbel"/>
              <a:ea typeface="Corbel"/>
              <a:cs typeface="Corbel"/>
              <a:sym typeface="Corbel"/>
            </a:endParaRPr>
          </a:p>
          <a:p>
            <a:pPr indent="-285750" lvl="1" marL="742950" marR="0" rtl="0" algn="just">
              <a:spcBef>
                <a:spcPts val="0"/>
              </a:spcBef>
              <a:spcAft>
                <a:spcPts val="0"/>
              </a:spcAft>
              <a:buClr>
                <a:schemeClr val="accent1"/>
              </a:buClr>
              <a:buSzPts val="2000"/>
              <a:buFont typeface="Arial"/>
              <a:buChar char="•"/>
            </a:pPr>
            <a:r>
              <a:rPr b="0" i="0" lang="pl-PL" sz="2000" u="none" cap="none" strike="noStrike">
                <a:solidFill>
                  <a:schemeClr val="accent1"/>
                </a:solidFill>
                <a:latin typeface="Corbel"/>
                <a:ea typeface="Corbel"/>
                <a:cs typeface="Corbel"/>
                <a:sym typeface="Corbel"/>
              </a:rPr>
              <a:t>Statute of limitations</a:t>
            </a:r>
            <a:endParaRPr b="0" i="0" sz="2000" u="none" cap="none" strike="noStrike">
              <a:solidFill>
                <a:schemeClr val="accent1"/>
              </a:solidFill>
              <a:latin typeface="Corbel"/>
              <a:ea typeface="Corbel"/>
              <a:cs typeface="Corbel"/>
              <a:sym typeface="Corbel"/>
            </a:endParaRPr>
          </a:p>
          <a:p>
            <a:pPr indent="-285750" lvl="1" marL="742950" marR="0" rtl="0" algn="just">
              <a:spcBef>
                <a:spcPts val="0"/>
              </a:spcBef>
              <a:spcAft>
                <a:spcPts val="0"/>
              </a:spcAft>
              <a:buClr>
                <a:schemeClr val="accent1"/>
              </a:buClr>
              <a:buSzPts val="2000"/>
              <a:buFont typeface="Arial"/>
              <a:buChar char="•"/>
            </a:pPr>
            <a:r>
              <a:rPr b="0" i="0" lang="pl-PL" sz="2000" u="none" cap="none" strike="noStrike">
                <a:solidFill>
                  <a:schemeClr val="accent1"/>
                </a:solidFill>
                <a:latin typeface="Corbel"/>
                <a:ea typeface="Corbel"/>
                <a:cs typeface="Corbel"/>
                <a:sym typeface="Corbel"/>
              </a:rPr>
              <a:t>Adjudication </a:t>
            </a:r>
            <a:r>
              <a:rPr b="0" i="1" lang="pl-PL" sz="2000" u="none" cap="none" strike="noStrike">
                <a:solidFill>
                  <a:schemeClr val="accent1"/>
                </a:solidFill>
                <a:latin typeface="Corbel"/>
                <a:ea typeface="Corbel"/>
                <a:cs typeface="Corbel"/>
                <a:sym typeface="Corbel"/>
              </a:rPr>
              <a:t>in absentia </a:t>
            </a:r>
            <a:r>
              <a:rPr b="0" i="0" lang="pl-PL" sz="2000" u="none" cap="none" strike="noStrike">
                <a:solidFill>
                  <a:schemeClr val="accent1"/>
                </a:solidFill>
                <a:latin typeface="Corbel"/>
                <a:ea typeface="Corbel"/>
                <a:cs typeface="Corbel"/>
                <a:sym typeface="Corbel"/>
              </a:rPr>
              <a:t>without the Directive’s conditions met</a:t>
            </a:r>
            <a:endParaRPr b="0" i="1" sz="2000" u="none" cap="none" strike="noStrike">
              <a:solidFill>
                <a:schemeClr val="accent1"/>
              </a:solidFill>
              <a:latin typeface="Corbel"/>
              <a:ea typeface="Corbel"/>
              <a:cs typeface="Corbel"/>
              <a:sym typeface="Corbel"/>
            </a:endParaRPr>
          </a:p>
          <a:p>
            <a:pPr indent="-285750" lvl="1" marL="742950" marR="0" rtl="0" algn="just">
              <a:spcBef>
                <a:spcPts val="0"/>
              </a:spcBef>
              <a:spcAft>
                <a:spcPts val="0"/>
              </a:spcAft>
              <a:buClr>
                <a:schemeClr val="accent1"/>
              </a:buClr>
              <a:buSzPts val="2000"/>
              <a:buFont typeface="Arial"/>
              <a:buChar char="•"/>
            </a:pPr>
            <a:r>
              <a:rPr b="0" i="0" lang="pl-PL" sz="2000" u="none" cap="none" strike="noStrike">
                <a:solidFill>
                  <a:schemeClr val="accent1"/>
                </a:solidFill>
                <a:latin typeface="Corbel"/>
                <a:ea typeface="Corbel"/>
                <a:cs typeface="Corbel"/>
                <a:sym typeface="Corbel"/>
              </a:rPr>
              <a:t>Res iudicata in a third state</a:t>
            </a:r>
            <a:endParaRPr b="0" i="0" sz="2000" u="none" cap="none" strike="noStrike">
              <a:solidFill>
                <a:schemeClr val="accent1"/>
              </a:solidFill>
              <a:latin typeface="Corbel"/>
              <a:ea typeface="Corbel"/>
              <a:cs typeface="Corbel"/>
              <a:sym typeface="Corbel"/>
            </a:endParaRPr>
          </a:p>
          <a:p>
            <a:pPr indent="0" lvl="1" marL="457200" marR="0" rtl="0" algn="just">
              <a:spcBef>
                <a:spcPts val="0"/>
              </a:spcBef>
              <a:spcAft>
                <a:spcPts val="0"/>
              </a:spcAft>
              <a:buNone/>
            </a:pPr>
            <a:r>
              <a:rPr b="0" i="0" lang="pl-PL" sz="2000" u="none" cap="none" strike="noStrike">
                <a:solidFill>
                  <a:schemeClr val="accent1"/>
                </a:solidFill>
                <a:latin typeface="Corbel"/>
                <a:ea typeface="Corbel"/>
                <a:cs typeface="Corbel"/>
                <a:sym typeface="Corbel"/>
              </a:rPr>
              <a:t>and more…</a:t>
            </a:r>
            <a:endParaRPr/>
          </a:p>
          <a:p>
            <a:pPr indent="0" lvl="3" marL="1371600" marR="0" rtl="0" algn="just">
              <a:spcBef>
                <a:spcPts val="0"/>
              </a:spcBef>
              <a:spcAft>
                <a:spcPts val="0"/>
              </a:spcAft>
              <a:buNone/>
            </a:pPr>
            <a:r>
              <a:t/>
            </a:r>
            <a:endParaRPr b="0" i="1" sz="2000" u="none" cap="none" strike="noStrike">
              <a:solidFill>
                <a:schemeClr val="accent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3" name="Shape 143"/>
        <p:cNvGrpSpPr/>
        <p:nvPr/>
      </p:nvGrpSpPr>
      <p:grpSpPr>
        <a:xfrm>
          <a:off x="0" y="0"/>
          <a:ext cx="0" cy="0"/>
          <a:chOff x="0" y="0"/>
          <a:chExt cx="0" cy="0"/>
        </a:xfrm>
      </p:grpSpPr>
      <p:sp>
        <p:nvSpPr>
          <p:cNvPr id="144" name="Google Shape;144;p6"/>
          <p:cNvSpPr txBox="1"/>
          <p:nvPr>
            <p:ph type="title"/>
          </p:nvPr>
        </p:nvSpPr>
        <p:spPr>
          <a:xfrm>
            <a:off x="4754420" y="331470"/>
            <a:ext cx="6693061"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pl-PL"/>
              <a:t>Procedure</a:t>
            </a:r>
            <a:endParaRPr/>
          </a:p>
        </p:txBody>
      </p:sp>
      <p:pic>
        <p:nvPicPr>
          <p:cNvPr descr="Lotnisko" id="145" name="Google Shape;145;p6"/>
          <p:cNvPicPr preferRelativeResize="0"/>
          <p:nvPr/>
        </p:nvPicPr>
        <p:blipFill rotWithShape="1">
          <a:blip r:embed="rId3">
            <a:alphaModFix/>
          </a:blip>
          <a:srcRect b="-2" l="0" r="0" t="0"/>
          <a:stretch/>
        </p:blipFill>
        <p:spPr>
          <a:xfrm>
            <a:off x="241388" y="256364"/>
            <a:ext cx="4200395" cy="6352184"/>
          </a:xfrm>
          <a:prstGeom prst="rect">
            <a:avLst/>
          </a:prstGeom>
          <a:noFill/>
          <a:ln>
            <a:noFill/>
          </a:ln>
        </p:spPr>
      </p:pic>
      <p:sp>
        <p:nvSpPr>
          <p:cNvPr id="146" name="Google Shape;146;p6"/>
          <p:cNvSpPr/>
          <p:nvPr/>
        </p:nvSpPr>
        <p:spPr>
          <a:xfrm>
            <a:off x="6711083" y="3050987"/>
            <a:ext cx="3245418" cy="7560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6"/>
          <p:cNvGrpSpPr/>
          <p:nvPr/>
        </p:nvGrpSpPr>
        <p:grpSpPr>
          <a:xfrm>
            <a:off x="3902937" y="1909520"/>
            <a:ext cx="8123237" cy="1160462"/>
            <a:chOff x="2381" y="687007"/>
            <a:chExt cx="8123237" cy="1160462"/>
          </a:xfrm>
        </p:grpSpPr>
        <p:sp>
          <p:nvSpPr>
            <p:cNvPr id="148" name="Google Shape;148;p6"/>
            <p:cNvSpPr/>
            <p:nvPr/>
          </p:nvSpPr>
          <p:spPr>
            <a:xfrm>
              <a:off x="2381" y="687007"/>
              <a:ext cx="2901156" cy="1160462"/>
            </a:xfrm>
            <a:prstGeom prst="chevron">
              <a:avLst>
                <a:gd fmla="val 50000" name="adj"/>
              </a:avLst>
            </a:prstGeom>
            <a:solidFill>
              <a:srgbClr val="A4B724"/>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
            <p:cNvSpPr txBox="1"/>
            <p:nvPr/>
          </p:nvSpPr>
          <p:spPr>
            <a:xfrm>
              <a:off x="582612" y="687007"/>
              <a:ext cx="1740694" cy="1160462"/>
            </a:xfrm>
            <a:prstGeom prst="rect">
              <a:avLst/>
            </a:prstGeom>
            <a:noFill/>
            <a:ln>
              <a:noFill/>
            </a:ln>
          </p:spPr>
          <p:txBody>
            <a:bodyPr anchorCtr="0" anchor="ctr" bIns="25325" lIns="76000" spcFirstLastPara="1" rIns="25325" wrap="square" tIns="25325">
              <a:noAutofit/>
            </a:bodyPr>
            <a:lstStyle/>
            <a:p>
              <a:pPr indent="0" lvl="0" marL="0" marR="0" rtl="0" algn="ctr">
                <a:lnSpc>
                  <a:spcPct val="90000"/>
                </a:lnSpc>
                <a:spcBef>
                  <a:spcPts val="0"/>
                </a:spcBef>
                <a:spcAft>
                  <a:spcPts val="0"/>
                </a:spcAft>
                <a:buClr>
                  <a:schemeClr val="lt1"/>
                </a:buClr>
                <a:buSzPts val="1900"/>
                <a:buFont typeface="Corbel"/>
                <a:buNone/>
              </a:pPr>
              <a:r>
                <a:rPr b="0" i="0" lang="pl-PL" sz="1900" u="none" cap="none" strike="noStrike">
                  <a:solidFill>
                    <a:schemeClr val="lt1"/>
                  </a:solidFill>
                  <a:latin typeface="Corbel"/>
                  <a:ea typeface="Corbel"/>
                  <a:cs typeface="Corbel"/>
                  <a:sym typeface="Corbel"/>
                </a:rPr>
                <a:t>EAW issued</a:t>
              </a:r>
              <a:endParaRPr b="0" i="0" sz="1900" u="none" cap="none" strike="noStrike">
                <a:solidFill>
                  <a:schemeClr val="lt1"/>
                </a:solidFill>
                <a:latin typeface="Corbel"/>
                <a:ea typeface="Corbel"/>
                <a:cs typeface="Corbel"/>
                <a:sym typeface="Corbel"/>
              </a:endParaRPr>
            </a:p>
          </p:txBody>
        </p:sp>
        <p:sp>
          <p:nvSpPr>
            <p:cNvPr id="150" name="Google Shape;150;p6"/>
            <p:cNvSpPr/>
            <p:nvPr/>
          </p:nvSpPr>
          <p:spPr>
            <a:xfrm>
              <a:off x="2504091" y="687007"/>
              <a:ext cx="2901156" cy="1160462"/>
            </a:xfrm>
            <a:prstGeom prst="chevron">
              <a:avLst>
                <a:gd fmla="val 50000" name="adj"/>
              </a:avLst>
            </a:prstGeom>
            <a:solidFill>
              <a:srgbClr val="A4B724"/>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txBox="1"/>
            <p:nvPr/>
          </p:nvSpPr>
          <p:spPr>
            <a:xfrm>
              <a:off x="3084322" y="687007"/>
              <a:ext cx="1740694" cy="1160462"/>
            </a:xfrm>
            <a:prstGeom prst="rect">
              <a:avLst/>
            </a:prstGeom>
            <a:noFill/>
            <a:ln>
              <a:noFill/>
            </a:ln>
          </p:spPr>
          <p:txBody>
            <a:bodyPr anchorCtr="0" anchor="ctr" bIns="25325" lIns="76000" spcFirstLastPara="1" rIns="25325" wrap="square" tIns="25325">
              <a:noAutofit/>
            </a:bodyPr>
            <a:lstStyle/>
            <a:p>
              <a:pPr indent="0" lvl="0" marL="0" marR="0" rtl="0" algn="ctr">
                <a:lnSpc>
                  <a:spcPct val="90000"/>
                </a:lnSpc>
                <a:spcBef>
                  <a:spcPts val="0"/>
                </a:spcBef>
                <a:spcAft>
                  <a:spcPts val="0"/>
                </a:spcAft>
                <a:buClr>
                  <a:schemeClr val="lt1"/>
                </a:buClr>
                <a:buSzPts val="1900"/>
                <a:buFont typeface="Corbel"/>
                <a:buNone/>
              </a:pPr>
              <a:r>
                <a:rPr b="0" i="0" lang="pl-PL" sz="1900" u="none" cap="none" strike="noStrike">
                  <a:solidFill>
                    <a:schemeClr val="lt1"/>
                  </a:solidFill>
                  <a:latin typeface="Corbel"/>
                  <a:ea typeface="Corbel"/>
                  <a:cs typeface="Corbel"/>
                  <a:sym typeface="Corbel"/>
                </a:rPr>
                <a:t>EAW transmitted to the executing MS</a:t>
              </a:r>
              <a:endParaRPr/>
            </a:p>
          </p:txBody>
        </p:sp>
        <p:sp>
          <p:nvSpPr>
            <p:cNvPr id="152" name="Google Shape;152;p6"/>
            <p:cNvSpPr/>
            <p:nvPr/>
          </p:nvSpPr>
          <p:spPr>
            <a:xfrm>
              <a:off x="5224462" y="687007"/>
              <a:ext cx="2901156" cy="1160462"/>
            </a:xfrm>
            <a:prstGeom prst="chevron">
              <a:avLst>
                <a:gd fmla="val 50000" name="adj"/>
              </a:avLst>
            </a:prstGeom>
            <a:solidFill>
              <a:srgbClr val="A4B724"/>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txBox="1"/>
            <p:nvPr/>
          </p:nvSpPr>
          <p:spPr>
            <a:xfrm>
              <a:off x="5804693" y="687007"/>
              <a:ext cx="1740694" cy="1160462"/>
            </a:xfrm>
            <a:prstGeom prst="rect">
              <a:avLst/>
            </a:prstGeom>
            <a:noFill/>
            <a:ln>
              <a:noFill/>
            </a:ln>
          </p:spPr>
          <p:txBody>
            <a:bodyPr anchorCtr="0" anchor="ctr" bIns="25325" lIns="76000" spcFirstLastPara="1" rIns="25325" wrap="square" tIns="25325">
              <a:noAutofit/>
            </a:bodyPr>
            <a:lstStyle/>
            <a:p>
              <a:pPr indent="0" lvl="0" marL="0" marR="0" rtl="0" algn="ctr">
                <a:lnSpc>
                  <a:spcPct val="90000"/>
                </a:lnSpc>
                <a:spcBef>
                  <a:spcPts val="0"/>
                </a:spcBef>
                <a:spcAft>
                  <a:spcPts val="0"/>
                </a:spcAft>
                <a:buClr>
                  <a:schemeClr val="lt1"/>
                </a:buClr>
                <a:buSzPts val="1900"/>
                <a:buFont typeface="Corbel"/>
                <a:buNone/>
              </a:pPr>
              <a:r>
                <a:rPr b="0" i="0" lang="pl-PL" sz="1900" u="none" cap="none" strike="noStrike">
                  <a:solidFill>
                    <a:schemeClr val="lt1"/>
                  </a:solidFill>
                  <a:latin typeface="Corbel"/>
                  <a:ea typeface="Corbel"/>
                  <a:cs typeface="Corbel"/>
                  <a:sym typeface="Corbel"/>
                </a:rPr>
                <a:t>Arrest</a:t>
              </a:r>
              <a:endParaRPr b="0" i="0" sz="1900" u="none" cap="none" strike="noStrike">
                <a:solidFill>
                  <a:schemeClr val="lt1"/>
                </a:solidFill>
                <a:latin typeface="Corbel"/>
                <a:ea typeface="Corbel"/>
                <a:cs typeface="Corbel"/>
                <a:sym typeface="Corbel"/>
              </a:endParaRPr>
            </a:p>
          </p:txBody>
        </p:sp>
      </p:grpSp>
      <p:grpSp>
        <p:nvGrpSpPr>
          <p:cNvPr id="154" name="Google Shape;154;p6"/>
          <p:cNvGrpSpPr/>
          <p:nvPr/>
        </p:nvGrpSpPr>
        <p:grpSpPr>
          <a:xfrm>
            <a:off x="3900556" y="4804746"/>
            <a:ext cx="8125618" cy="1170407"/>
            <a:chOff x="0" y="391772"/>
            <a:chExt cx="8125618" cy="1170407"/>
          </a:xfrm>
        </p:grpSpPr>
        <p:sp>
          <p:nvSpPr>
            <p:cNvPr id="155" name="Google Shape;155;p6"/>
            <p:cNvSpPr/>
            <p:nvPr/>
          </p:nvSpPr>
          <p:spPr>
            <a:xfrm>
              <a:off x="0" y="391772"/>
              <a:ext cx="2901156" cy="1160462"/>
            </a:xfrm>
            <a:prstGeom prst="chevron">
              <a:avLst>
                <a:gd fmla="val 50000" name="adj"/>
              </a:avLst>
            </a:prstGeom>
            <a:solidFill>
              <a:srgbClr val="A4B724"/>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
            <p:cNvSpPr txBox="1"/>
            <p:nvPr/>
          </p:nvSpPr>
          <p:spPr>
            <a:xfrm>
              <a:off x="580231" y="391772"/>
              <a:ext cx="1740694" cy="1160462"/>
            </a:xfrm>
            <a:prstGeom prst="rect">
              <a:avLst/>
            </a:prstGeom>
            <a:noFill/>
            <a:ln>
              <a:noFill/>
            </a:ln>
          </p:spPr>
          <p:txBody>
            <a:bodyPr anchorCtr="0" anchor="ctr" bIns="30650" lIns="92000" spcFirstLastPara="1" rIns="30650" wrap="square" tIns="30650">
              <a:noAutofit/>
            </a:bodyPr>
            <a:lstStyle/>
            <a:p>
              <a:pPr indent="0" lvl="0" marL="0" marR="0" rtl="0" algn="ctr">
                <a:lnSpc>
                  <a:spcPct val="90000"/>
                </a:lnSpc>
                <a:spcBef>
                  <a:spcPts val="0"/>
                </a:spcBef>
                <a:spcAft>
                  <a:spcPts val="0"/>
                </a:spcAft>
                <a:buClr>
                  <a:schemeClr val="lt1"/>
                </a:buClr>
                <a:buSzPts val="2300"/>
                <a:buFont typeface="Corbel"/>
                <a:buNone/>
              </a:pPr>
              <a:r>
                <a:rPr b="0" i="0" lang="pl-PL" sz="2300" u="none" cap="none" strike="noStrike">
                  <a:solidFill>
                    <a:schemeClr val="lt1"/>
                  </a:solidFill>
                  <a:latin typeface="Corbel"/>
                  <a:ea typeface="Corbel"/>
                  <a:cs typeface="Corbel"/>
                  <a:sym typeface="Corbel"/>
                </a:rPr>
                <a:t>Consent or lack of consent </a:t>
              </a:r>
              <a:endParaRPr/>
            </a:p>
          </p:txBody>
        </p:sp>
        <p:sp>
          <p:nvSpPr>
            <p:cNvPr id="157" name="Google Shape;157;p6"/>
            <p:cNvSpPr/>
            <p:nvPr/>
          </p:nvSpPr>
          <p:spPr>
            <a:xfrm>
              <a:off x="2613421" y="401717"/>
              <a:ext cx="2901156" cy="1160462"/>
            </a:xfrm>
            <a:prstGeom prst="chevron">
              <a:avLst>
                <a:gd fmla="val 50000" name="adj"/>
              </a:avLst>
            </a:prstGeom>
            <a:solidFill>
              <a:srgbClr val="A4B724"/>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
            <p:cNvSpPr txBox="1"/>
            <p:nvPr/>
          </p:nvSpPr>
          <p:spPr>
            <a:xfrm>
              <a:off x="3193652" y="401717"/>
              <a:ext cx="1740694" cy="1160462"/>
            </a:xfrm>
            <a:prstGeom prst="rect">
              <a:avLst/>
            </a:prstGeom>
            <a:noFill/>
            <a:ln>
              <a:noFill/>
            </a:ln>
          </p:spPr>
          <p:txBody>
            <a:bodyPr anchorCtr="0" anchor="ctr" bIns="30650" lIns="92000" spcFirstLastPara="1" rIns="30650" wrap="square" tIns="30650">
              <a:noAutofit/>
            </a:bodyPr>
            <a:lstStyle/>
            <a:p>
              <a:pPr indent="0" lvl="0" marL="0" marR="0" rtl="0" algn="ctr">
                <a:lnSpc>
                  <a:spcPct val="90000"/>
                </a:lnSpc>
                <a:spcBef>
                  <a:spcPts val="0"/>
                </a:spcBef>
                <a:spcAft>
                  <a:spcPts val="0"/>
                </a:spcAft>
                <a:buClr>
                  <a:schemeClr val="lt1"/>
                </a:buClr>
                <a:buSzPts val="2300"/>
                <a:buFont typeface="Corbel"/>
                <a:buNone/>
              </a:pPr>
              <a:r>
                <a:rPr b="0" i="0" lang="pl-PL" sz="2300" u="none" cap="none" strike="noStrike">
                  <a:solidFill>
                    <a:schemeClr val="lt1"/>
                  </a:solidFill>
                  <a:latin typeface="Corbel"/>
                  <a:ea typeface="Corbel"/>
                  <a:cs typeface="Corbel"/>
                  <a:sym typeface="Corbel"/>
                </a:rPr>
                <a:t>If no consent – hearing the RP </a:t>
              </a:r>
              <a:endParaRPr/>
            </a:p>
          </p:txBody>
        </p:sp>
        <p:sp>
          <p:nvSpPr>
            <p:cNvPr id="159" name="Google Shape;159;p6"/>
            <p:cNvSpPr/>
            <p:nvPr/>
          </p:nvSpPr>
          <p:spPr>
            <a:xfrm>
              <a:off x="5224462" y="401717"/>
              <a:ext cx="2901156" cy="1160462"/>
            </a:xfrm>
            <a:prstGeom prst="chevron">
              <a:avLst>
                <a:gd fmla="val 50000" name="adj"/>
              </a:avLst>
            </a:prstGeom>
            <a:solidFill>
              <a:srgbClr val="A4B724"/>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txBox="1"/>
            <p:nvPr/>
          </p:nvSpPr>
          <p:spPr>
            <a:xfrm>
              <a:off x="5804693" y="401717"/>
              <a:ext cx="1740694" cy="1160462"/>
            </a:xfrm>
            <a:prstGeom prst="rect">
              <a:avLst/>
            </a:prstGeom>
            <a:noFill/>
            <a:ln>
              <a:noFill/>
            </a:ln>
          </p:spPr>
          <p:txBody>
            <a:bodyPr anchorCtr="0" anchor="ctr" bIns="30650" lIns="92000" spcFirstLastPara="1" rIns="30650" wrap="square" tIns="30650">
              <a:noAutofit/>
            </a:bodyPr>
            <a:lstStyle/>
            <a:p>
              <a:pPr indent="0" lvl="0" marL="0" marR="0" rtl="0" algn="ctr">
                <a:lnSpc>
                  <a:spcPct val="90000"/>
                </a:lnSpc>
                <a:spcBef>
                  <a:spcPts val="0"/>
                </a:spcBef>
                <a:spcAft>
                  <a:spcPts val="0"/>
                </a:spcAft>
                <a:buClr>
                  <a:schemeClr val="lt1"/>
                </a:buClr>
                <a:buSzPts val="2300"/>
                <a:buFont typeface="Corbel"/>
                <a:buNone/>
              </a:pPr>
              <a:r>
                <a:rPr b="0" i="0" lang="pl-PL" sz="2300" u="none" cap="none" strike="noStrike">
                  <a:solidFill>
                    <a:schemeClr val="lt1"/>
                  </a:solidFill>
                  <a:latin typeface="Corbel"/>
                  <a:ea typeface="Corbel"/>
                  <a:cs typeface="Corbel"/>
                  <a:sym typeface="Corbel"/>
                </a:rPr>
                <a:t>Surrender decision</a:t>
              </a:r>
              <a:endParaRPr b="0" i="0" sz="2300" u="none" cap="none" strike="noStrike">
                <a:solidFill>
                  <a:schemeClr val="lt1"/>
                </a:solidFill>
                <a:latin typeface="Corbel"/>
                <a:ea typeface="Corbel"/>
                <a:cs typeface="Corbel"/>
                <a:sym typeface="Corbe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5" name="Shape 165"/>
        <p:cNvGrpSpPr/>
        <p:nvPr/>
      </p:nvGrpSpPr>
      <p:grpSpPr>
        <a:xfrm>
          <a:off x="0" y="0"/>
          <a:ext cx="0" cy="0"/>
          <a:chOff x="0" y="0"/>
          <a:chExt cx="0" cy="0"/>
        </a:xfrm>
      </p:grpSpPr>
      <p:sp>
        <p:nvSpPr>
          <p:cNvPr id="166" name="Google Shape;166;p7"/>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pl-PL"/>
              <a:t>Statistics</a:t>
            </a:r>
            <a:endParaRPr/>
          </a:p>
        </p:txBody>
      </p:sp>
      <p:sp>
        <p:nvSpPr>
          <p:cNvPr id="167" name="Google Shape;167;p7"/>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rmAutofit/>
          </a:bodyPr>
          <a:lstStyle/>
          <a:p>
            <a:pPr indent="-182880" lvl="0" marL="228600" rtl="0" algn="just">
              <a:lnSpc>
                <a:spcPct val="90000"/>
              </a:lnSpc>
              <a:spcBef>
                <a:spcPts val="0"/>
              </a:spcBef>
              <a:spcAft>
                <a:spcPts val="0"/>
              </a:spcAft>
              <a:buSzPts val="2240"/>
              <a:buChar char="•"/>
            </a:pPr>
            <a:r>
              <a:rPr lang="pl-PL" sz="2800"/>
              <a:t>In 2019 - 20 226, 2020 – 15 938 EAWs were issued</a:t>
            </a:r>
            <a:endParaRPr sz="2800"/>
          </a:p>
          <a:p>
            <a:pPr indent="-182880" lvl="0" marL="228600" rtl="0" algn="just">
              <a:lnSpc>
                <a:spcPct val="90000"/>
              </a:lnSpc>
              <a:spcBef>
                <a:spcPts val="1400"/>
              </a:spcBef>
              <a:spcAft>
                <a:spcPts val="0"/>
              </a:spcAft>
              <a:buSzPts val="2240"/>
              <a:buChar char="•"/>
            </a:pPr>
            <a:r>
              <a:rPr lang="pl-PL" sz="2800"/>
              <a:t>The most common crimes: theft, drug offences, fraud and corruption offences</a:t>
            </a:r>
            <a:endParaRPr sz="2800"/>
          </a:p>
          <a:p>
            <a:pPr indent="-182880" lvl="0" marL="228600" rtl="0" algn="just">
              <a:lnSpc>
                <a:spcPct val="90000"/>
              </a:lnSpc>
              <a:spcBef>
                <a:spcPts val="1400"/>
              </a:spcBef>
              <a:spcAft>
                <a:spcPts val="0"/>
              </a:spcAft>
              <a:buSzPts val="2240"/>
              <a:buChar char="•"/>
            </a:pPr>
            <a:r>
              <a:rPr lang="pl-PL" sz="2800"/>
              <a:t>Average period between the arrest and the decision to surrender:</a:t>
            </a:r>
            <a:endParaRPr/>
          </a:p>
          <a:p>
            <a:pPr indent="-182880" lvl="1" marL="457200" rtl="0" algn="just">
              <a:lnSpc>
                <a:spcPct val="90000"/>
              </a:lnSpc>
              <a:spcBef>
                <a:spcPts val="200"/>
              </a:spcBef>
              <a:spcAft>
                <a:spcPts val="0"/>
              </a:spcAft>
              <a:buSzPts val="2240"/>
              <a:buChar char="•"/>
            </a:pPr>
            <a:r>
              <a:rPr lang="pl-PL" sz="2800"/>
              <a:t>2019 - 17 days, 2020 – 45 days if the requested person consented</a:t>
            </a:r>
            <a:endParaRPr sz="2800"/>
          </a:p>
          <a:p>
            <a:pPr indent="-182880" lvl="1" marL="457200" rtl="0" algn="just">
              <a:lnSpc>
                <a:spcPct val="90000"/>
              </a:lnSpc>
              <a:spcBef>
                <a:spcPts val="600"/>
              </a:spcBef>
              <a:spcAft>
                <a:spcPts val="0"/>
              </a:spcAft>
              <a:buSzPts val="2240"/>
              <a:buChar char="•"/>
            </a:pPr>
            <a:r>
              <a:rPr lang="pl-PL" sz="2800"/>
              <a:t>2019 - 56 days, 2020 – 112 days if the requested person did not consent</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72" name="Shape 172"/>
        <p:cNvGrpSpPr/>
        <p:nvPr/>
      </p:nvGrpSpPr>
      <p:grpSpPr>
        <a:xfrm>
          <a:off x="0" y="0"/>
          <a:ext cx="0" cy="0"/>
          <a:chOff x="0" y="0"/>
          <a:chExt cx="0" cy="0"/>
        </a:xfrm>
      </p:grpSpPr>
      <p:sp>
        <p:nvSpPr>
          <p:cNvPr id="173" name="Google Shape;173;p8"/>
          <p:cNvSpPr txBox="1"/>
          <p:nvPr>
            <p:ph type="title"/>
          </p:nvPr>
        </p:nvSpPr>
        <p:spPr>
          <a:xfrm>
            <a:off x="1140351" y="8382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pl-PL"/>
              <a:t>Mutual recognition</a:t>
            </a:r>
            <a:endParaRPr/>
          </a:p>
        </p:txBody>
      </p:sp>
      <p:sp>
        <p:nvSpPr>
          <p:cNvPr id="174" name="Google Shape;174;p8"/>
          <p:cNvSpPr txBox="1"/>
          <p:nvPr>
            <p:ph idx="1" type="body"/>
          </p:nvPr>
        </p:nvSpPr>
        <p:spPr>
          <a:xfrm>
            <a:off x="797668" y="1440179"/>
            <a:ext cx="10447506" cy="4980075"/>
          </a:xfrm>
          <a:prstGeom prst="rect">
            <a:avLst/>
          </a:prstGeom>
          <a:noFill/>
          <a:ln>
            <a:noFill/>
          </a:ln>
        </p:spPr>
        <p:txBody>
          <a:bodyPr anchorCtr="0" anchor="t" bIns="45700" lIns="91425" spcFirstLastPara="1" rIns="91425" wrap="square" tIns="45700">
            <a:normAutofit lnSpcReduction="10000"/>
          </a:bodyPr>
          <a:lstStyle/>
          <a:p>
            <a:pPr indent="-182880" lvl="0" marL="228600" rtl="0" algn="just">
              <a:lnSpc>
                <a:spcPct val="90000"/>
              </a:lnSpc>
              <a:spcBef>
                <a:spcPts val="0"/>
              </a:spcBef>
              <a:spcAft>
                <a:spcPts val="0"/>
              </a:spcAft>
              <a:buSzPts val="1920"/>
              <a:buChar char="•"/>
            </a:pPr>
            <a:r>
              <a:rPr lang="pl-PL" sz="2400"/>
              <a:t>Article 1 (2): Member States shall execute any European arrest warrant on the basis of the principle of mutual recognition and in accordance with the provisions of this Framework Decision.</a:t>
            </a:r>
            <a:endParaRPr sz="2400"/>
          </a:p>
          <a:p>
            <a:pPr indent="-182880" lvl="0" marL="228600" rtl="0" algn="just">
              <a:lnSpc>
                <a:spcPct val="90000"/>
              </a:lnSpc>
              <a:spcBef>
                <a:spcPts val="1400"/>
              </a:spcBef>
              <a:spcAft>
                <a:spcPts val="0"/>
              </a:spcAft>
              <a:buSzPts val="1920"/>
              <a:buChar char="•"/>
            </a:pPr>
            <a:r>
              <a:rPr lang="pl-PL" sz="2400"/>
              <a:t>Recitals:</a:t>
            </a:r>
            <a:endParaRPr/>
          </a:p>
          <a:p>
            <a:pPr indent="-182880" lvl="1" marL="457200" rtl="0" algn="just">
              <a:lnSpc>
                <a:spcPct val="90000"/>
              </a:lnSpc>
              <a:spcBef>
                <a:spcPts val="200"/>
              </a:spcBef>
              <a:spcAft>
                <a:spcPts val="0"/>
              </a:spcAft>
              <a:buSzPts val="1920"/>
              <a:buChar char="•"/>
            </a:pPr>
            <a:r>
              <a:rPr lang="pl-PL" sz="2400"/>
              <a:t>The Union’s objective is to become an area of freedom, security and Justice (5)</a:t>
            </a:r>
            <a:endParaRPr/>
          </a:p>
          <a:p>
            <a:pPr indent="-182880" lvl="1" marL="457200" rtl="0" algn="just">
              <a:lnSpc>
                <a:spcPct val="90000"/>
              </a:lnSpc>
              <a:spcBef>
                <a:spcPts val="600"/>
              </a:spcBef>
              <a:spcAft>
                <a:spcPts val="0"/>
              </a:spcAft>
              <a:buSzPts val="1920"/>
              <a:buChar char="•"/>
            </a:pPr>
            <a:r>
              <a:rPr lang="pl-PL" sz="2400"/>
              <a:t>Mutual recognition is the cornerstone of judicial cooperation (6)</a:t>
            </a:r>
            <a:endParaRPr/>
          </a:p>
          <a:p>
            <a:pPr indent="-182880" lvl="1" marL="457200" rtl="0" algn="just">
              <a:lnSpc>
                <a:spcPct val="90000"/>
              </a:lnSpc>
              <a:spcBef>
                <a:spcPts val="600"/>
              </a:spcBef>
              <a:spcAft>
                <a:spcPts val="0"/>
              </a:spcAft>
              <a:buSzPts val="1920"/>
              <a:buChar char="•"/>
            </a:pPr>
            <a:r>
              <a:rPr lang="pl-PL" sz="2400"/>
              <a:t>The mechanism of the EW is based on a high level of confidence between Member States. Its implementation may be suspended only in the event of a serious and persistent breach by one of the Member States of the principles set out in Article 6(1) of the Treaty on European Union, determined by the Council pursuant to Article 7(1) of the said Treaty with the consequences set out in Article 7(2) thereof (10)</a:t>
            </a:r>
            <a:endParaRPr sz="2400"/>
          </a:p>
          <a:p>
            <a:pPr indent="-182880" lvl="1" marL="457200" rtl="0" algn="just">
              <a:lnSpc>
                <a:spcPct val="90000"/>
              </a:lnSpc>
              <a:spcBef>
                <a:spcPts val="600"/>
              </a:spcBef>
              <a:spcAft>
                <a:spcPts val="0"/>
              </a:spcAft>
              <a:buSzPts val="1920"/>
              <a:buChar char="•"/>
            </a:pPr>
            <a:r>
              <a:rPr lang="pl-PL" sz="2400"/>
              <a:t>No person should be removed, expelled or extradited to a State where there is a serious risk that he or she would be subjected to the death penalty, torture or other inhuman or degrading treatment or punishment (13)</a:t>
            </a:r>
            <a:endParaRPr/>
          </a:p>
          <a:p>
            <a:pPr indent="-60959" lvl="1" marL="457200" rtl="0" algn="just">
              <a:lnSpc>
                <a:spcPct val="90000"/>
              </a:lnSpc>
              <a:spcBef>
                <a:spcPts val="600"/>
              </a:spcBef>
              <a:spcAft>
                <a:spcPts val="0"/>
              </a:spcAft>
              <a:buSzPts val="1920"/>
              <a:buNone/>
            </a:pPr>
            <a:r>
              <a:t/>
            </a:r>
            <a:endParaRPr sz="2400"/>
          </a:p>
          <a:p>
            <a:pPr indent="-60959" lvl="1" marL="457200" rtl="0" algn="just">
              <a:lnSpc>
                <a:spcPct val="90000"/>
              </a:lnSpc>
              <a:spcBef>
                <a:spcPts val="600"/>
              </a:spcBef>
              <a:spcAft>
                <a:spcPts val="0"/>
              </a:spcAft>
              <a:buSzPts val="1920"/>
              <a:buNone/>
            </a:pPr>
            <a:r>
              <a:t/>
            </a:r>
            <a:endParaRPr sz="2400"/>
          </a:p>
          <a:p>
            <a:pPr indent="-60959" lvl="1" marL="457200" rtl="0" algn="just">
              <a:lnSpc>
                <a:spcPct val="90000"/>
              </a:lnSpc>
              <a:spcBef>
                <a:spcPts val="600"/>
              </a:spcBef>
              <a:spcAft>
                <a:spcPts val="0"/>
              </a:spcAft>
              <a:buSzPts val="1920"/>
              <a:buNone/>
            </a:pPr>
            <a:r>
              <a:t/>
            </a:r>
            <a:endParaRPr sz="2400"/>
          </a:p>
          <a:p>
            <a:pPr indent="-60959" lvl="1" marL="457200" rtl="0" algn="just">
              <a:lnSpc>
                <a:spcPct val="90000"/>
              </a:lnSpc>
              <a:spcBef>
                <a:spcPts val="600"/>
              </a:spcBef>
              <a:spcAft>
                <a:spcPts val="0"/>
              </a:spcAft>
              <a:buSzPts val="1920"/>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79" name="Shape 179"/>
        <p:cNvGrpSpPr/>
        <p:nvPr/>
      </p:nvGrpSpPr>
      <p:grpSpPr>
        <a:xfrm>
          <a:off x="0" y="0"/>
          <a:ext cx="0" cy="0"/>
          <a:chOff x="0" y="0"/>
          <a:chExt cx="0" cy="0"/>
        </a:xfrm>
      </p:grpSpPr>
      <p:sp>
        <p:nvSpPr>
          <p:cNvPr id="180" name="Google Shape;180;p9"/>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pl-PL"/>
              <a:t>The crisis of mutual trust – CJ EU case law</a:t>
            </a:r>
            <a:endParaRPr/>
          </a:p>
        </p:txBody>
      </p:sp>
      <p:sp>
        <p:nvSpPr>
          <p:cNvPr id="181" name="Google Shape;181;p9"/>
          <p:cNvSpPr txBox="1"/>
          <p:nvPr>
            <p:ph idx="1" type="body"/>
          </p:nvPr>
        </p:nvSpPr>
        <p:spPr>
          <a:xfrm>
            <a:off x="1143000" y="2057400"/>
            <a:ext cx="9872871" cy="4381500"/>
          </a:xfrm>
          <a:prstGeom prst="rect">
            <a:avLst/>
          </a:prstGeom>
          <a:noFill/>
          <a:ln>
            <a:noFill/>
          </a:ln>
        </p:spPr>
        <p:txBody>
          <a:bodyPr anchorCtr="0" anchor="t" bIns="45700" lIns="91425" spcFirstLastPara="1" rIns="91425" wrap="square" tIns="45700">
            <a:normAutofit lnSpcReduction="10000"/>
          </a:bodyPr>
          <a:lstStyle/>
          <a:p>
            <a:pPr indent="-182880" lvl="0" marL="228600" rtl="0" algn="just">
              <a:lnSpc>
                <a:spcPct val="90000"/>
              </a:lnSpc>
              <a:spcBef>
                <a:spcPts val="0"/>
              </a:spcBef>
              <a:spcAft>
                <a:spcPts val="0"/>
              </a:spcAft>
              <a:buSzPts val="1760"/>
              <a:buChar char="•"/>
            </a:pPr>
            <a:r>
              <a:rPr lang="pl-PL"/>
              <a:t>Minister for Justice and Equality v. Francis Lanigan, C-237/15, 16 July 2015 – restrictive interpretation of the grounds for refusal to execute a EAW</a:t>
            </a:r>
            <a:endParaRPr/>
          </a:p>
          <a:p>
            <a:pPr indent="-182880" lvl="0" marL="228600" rtl="0" algn="just">
              <a:lnSpc>
                <a:spcPct val="90000"/>
              </a:lnSpc>
              <a:spcBef>
                <a:spcPts val="1400"/>
              </a:spcBef>
              <a:spcAft>
                <a:spcPts val="0"/>
              </a:spcAft>
              <a:buSzPts val="1760"/>
              <a:buChar char="•"/>
            </a:pPr>
            <a:r>
              <a:rPr lang="pl-PL"/>
              <a:t>Aranyosi and Căldăraru, C-404/15 and C-659/15, 5 April 2016 – it is possible to decode further grounds for refusal to execute a Warrant under recital 13</a:t>
            </a:r>
            <a:endParaRPr/>
          </a:p>
          <a:p>
            <a:pPr indent="-182880" lvl="0" marL="228600" rtl="0" algn="just">
              <a:lnSpc>
                <a:spcPct val="90000"/>
              </a:lnSpc>
              <a:spcBef>
                <a:spcPts val="1400"/>
              </a:spcBef>
              <a:spcAft>
                <a:spcPts val="0"/>
              </a:spcAft>
              <a:buSzPts val="1760"/>
              <a:buChar char="•"/>
            </a:pPr>
            <a:r>
              <a:rPr lang="pl-PL"/>
              <a:t>L.M., C-216/18, 25 July 2018 – it is possible to decode further grounds for refusal from the fact that proceedings regarding systemic breach of fundamental values were initiated</a:t>
            </a:r>
            <a:endParaRPr/>
          </a:p>
          <a:p>
            <a:pPr indent="-182880" lvl="0" marL="228600" rtl="0" algn="just">
              <a:lnSpc>
                <a:spcPct val="90000"/>
              </a:lnSpc>
              <a:spcBef>
                <a:spcPts val="1400"/>
              </a:spcBef>
              <a:spcAft>
                <a:spcPts val="0"/>
              </a:spcAft>
              <a:buSzPts val="1760"/>
              <a:buChar char="•"/>
            </a:pPr>
            <a:r>
              <a:rPr lang="pl-PL"/>
              <a:t>Openbaar Ministerie, C-354/20 and C-412/20, 17 December 2020 – a precise and individual verification of the risks of violating fundamental rights of a particular individual must be carried</a:t>
            </a:r>
            <a:endParaRPr/>
          </a:p>
          <a:p>
            <a:pPr indent="-182880" lvl="0" marL="228600" rtl="0" algn="just">
              <a:lnSpc>
                <a:spcPct val="90000"/>
              </a:lnSpc>
              <a:spcBef>
                <a:spcPts val="1400"/>
              </a:spcBef>
              <a:spcAft>
                <a:spcPts val="0"/>
              </a:spcAft>
              <a:buSzPts val="1760"/>
              <a:buChar char="•"/>
            </a:pPr>
            <a:r>
              <a:rPr lang="pl-PL"/>
              <a:t>X and Y, C-562/21 and C-563/21, 22 February 2022 – the doubts regarding the impartiality must refer to a particular panel of judges and individual situation of the requested person</a:t>
            </a:r>
            <a:endParaRPr/>
          </a:p>
          <a:p>
            <a:pPr indent="-71120" lvl="0" marL="228600" rtl="0" algn="just">
              <a:lnSpc>
                <a:spcPct val="90000"/>
              </a:lnSpc>
              <a:spcBef>
                <a:spcPts val="1400"/>
              </a:spcBef>
              <a:spcAft>
                <a:spcPts val="0"/>
              </a:spcAft>
              <a:buSzPts val="176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dstawy">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2022-05-05T16:14:55Z</dcterms:created>
  <dc:creator>Dorota Czerwińska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