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080B45-8802-4810-9D82-A06ECFA8A95F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F732B3-3240-41C8-9336-98CF6D3A659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FINANSE PUBLICZNE - KAZUSY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Katarzyna </a:t>
            </a:r>
            <a:r>
              <a:rPr lang="pl-PL" dirty="0" err="1" smtClean="0"/>
              <a:t>Kopyściańska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Państwowy fundusz celowy działający jako osoba prawna został powołany na podstawie ustawy, która przewidziała że podstawowym źródłem finansowania funduszu będą dotacje z budżetu państwa. Oceń prawidłowość takiego rozwiązania.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8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Gminna Instytucja Gospodarki Budżetowej została powołana przez  Wojewodę do realizacji zadań gospodarki mieszkaniowej. Oceń prawidłowość </a:t>
            </a:r>
            <a:r>
              <a:rPr lang="pl-PL" smtClean="0"/>
              <a:t>tego rozwiązania.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Samorządowy  zakład budżetowy otrzymał dotację celową na realizację zadania finansowanego z Funduszu Spójności w kwocie 1 mln złotych. W tym samym roku otrzymał również dotację celową na zakup samochodu służbowego w kwocie w kwocie 100 tys. Złotych oraz dotację przedmiotową na dofinansowanie kosztów swojej działalności w wysokości 500 tys. Złotych. Koszty działalności zakładu budżetowego w tym roku wyniosły 800 tys. Złotych.</a:t>
            </a:r>
          </a:p>
          <a:p>
            <a:r>
              <a:rPr lang="pl-PL" dirty="0" smtClean="0"/>
              <a:t>Oceń poprawność dokonanych dotacji.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10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Agencja wykonawcza do 30 czerwca roku następującego, </a:t>
            </a:r>
            <a:r>
              <a:rPr lang="pl-PL" dirty="0" smtClean="0"/>
              <a:t>po roku w </a:t>
            </a:r>
            <a:r>
              <a:rPr lang="pl-PL" dirty="0" smtClean="0"/>
              <a:t>którym powstała nadwyżka środków finansowych, nie wpłaciła jej na właściwy rachunek budżetu państwa.</a:t>
            </a:r>
          </a:p>
          <a:p>
            <a:r>
              <a:rPr lang="pl-PL" dirty="0" smtClean="0"/>
              <a:t>Proszę ocenić sytuację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Szkoła podstawowa w R. działająca jako gminna jednostka budżetowa zatrudniała 20 nauczycieli a uczyło się w niej 40 uczniów. Minister Finansów – po analizie interpelacji jednego z posłów – podjął decyzję o likwidacji tej jednostki. Dokonaj oceny prawnej działania Ministra Finansów.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Sejmik wojewódzki podjął uchwałę z dnia 22 lipca o utworzeniu w gminie K. biblioteki, określając jej status jako „gminna jednostka budżetowa”. Sejmik wojewódzki nadał jej statut oraz określił  mienie przekazane w zarząd. Czy uchwała sejmiku jest legalna?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Szpital będący jednostką budżetową otrzymał dotację celową na budowę zaplecza kuchennego dla pacjentów placówki. Wykorzystał 75% dotacji a pozostałą kwotę przeznaczył  na remont sanitariatów w części szpitala znajdującej się tuż za zapleczem kuchennym. Oceń powyższą sytuację.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Rada gminy w C. podjęła uchwałę o utworzeniu gminnej jednostki budżetowej, która została powołana do odpłatnego wykonywania zadań z zakresu prowadzenia targowiska gminnego a koszty swojego funkcjonowania miała finansować z osiąganych przychodów. Oceń tę uchwałę z punktu widzenia legalności.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Prezes Rady Ministrów utworzył państwową jednostkę budżetową do realizacji zadań na rzecz administracji rządowej. Czy takie działanie Prezesa RM jest prawnie dopuszczalne?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Państwowy zakład budżetowy został utworzony przez Ministra Zdrowia jako pralnia przyszpitalna. Oceń prawidłowość takiego rozwiązania.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180</TotalTime>
  <Words>391</Words>
  <Application>Microsoft Office PowerPoint</Application>
  <PresentationFormat>Pokaz na ekranie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FINANSE PUBLICZNE - KAZUSY</vt:lpstr>
      <vt:lpstr>Kazus 9</vt:lpstr>
      <vt:lpstr>KAZUS 10 </vt:lpstr>
      <vt:lpstr>KAZUS 1</vt:lpstr>
      <vt:lpstr>KAZUS 2</vt:lpstr>
      <vt:lpstr>Kazus 3</vt:lpstr>
      <vt:lpstr>KAZUS 4</vt:lpstr>
      <vt:lpstr>KAZUS 5</vt:lpstr>
      <vt:lpstr>KAZUS 6</vt:lpstr>
      <vt:lpstr>KAZUS 7</vt:lpstr>
      <vt:lpstr>KAZUS 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FINANSE PUBLICZNE - KAZUSY</dc:title>
  <dc:creator>Premium</dc:creator>
  <cp:lastModifiedBy>Katarzyna Kopyściańska</cp:lastModifiedBy>
  <cp:revision>24</cp:revision>
  <dcterms:created xsi:type="dcterms:W3CDTF">2015-10-21T07:18:11Z</dcterms:created>
  <dcterms:modified xsi:type="dcterms:W3CDTF">2015-10-28T11:58:07Z</dcterms:modified>
</cp:coreProperties>
</file>