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524B25-F281-4245-9858-2FC115065620}" type="datetimeFigureOut">
              <a:rPr lang="pl-PL" smtClean="0"/>
              <a:t>2015-11-30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2BA5C3-1337-48E7-9EFE-7C39BFC806F3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FINANSE PUBLICZNE - KAZUSY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Katarzyna </a:t>
            </a:r>
            <a:r>
              <a:rPr lang="pl-PL" dirty="0" err="1" smtClean="0"/>
              <a:t>Kopyściańska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budżecie zaplanowano zadanie dotyczące budowy budynku socjalnego – plan 700 000 zł. W wyniku przetargu najniższa oferta była wyniosła 780 000 z</a:t>
            </a:r>
            <a:r>
              <a:rPr lang="pl-PL" dirty="0" smtClean="0"/>
              <a:t>ł</a:t>
            </a:r>
            <a:r>
              <a:rPr lang="pl-PL" dirty="0" smtClean="0"/>
              <a:t>. Komisja powołana  do przygotowania i przeprowadzenia postępowania o udzielenie zamówienia publicznego zawnioskowała do kierownika jednostki o zwiększenie środków fin. Na realizację zamówienia. Kierownik wyraził zgodę.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Kazus 1 c.d.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Wniosek był z 06. sierpnia 2013 r.. Umowa z wykonawcą ma być podpisana 20 sierpnia 2008 r. 2013 r. natomiast zwiększenie środków w planie wydatków gminy nastąpi na sesji Rady Gminy 28 sierpnia 2013 r.</a:t>
            </a:r>
          </a:p>
          <a:p>
            <a:r>
              <a:rPr lang="pl-PL" dirty="0" smtClean="0"/>
              <a:t>Czy burmistrz może podpisać umowę z wykonawcą 20 sierpnia 2013 r.? Proszę podać podstawę prawną.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123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Energetyczny</vt:lpstr>
      <vt:lpstr>FINANSE PUBLICZNE - KAZUSY</vt:lpstr>
      <vt:lpstr>KAZUS 1</vt:lpstr>
      <vt:lpstr>Kazus 1 c.d. 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FINANSE PUBLICZNE - KAZUSY</dc:title>
  <dc:creator>Premium</dc:creator>
  <cp:lastModifiedBy>Premium</cp:lastModifiedBy>
  <cp:revision>9</cp:revision>
  <dcterms:created xsi:type="dcterms:W3CDTF">2015-11-30T15:01:11Z</dcterms:created>
  <dcterms:modified xsi:type="dcterms:W3CDTF">2015-11-30T16:30:26Z</dcterms:modified>
</cp:coreProperties>
</file>