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handoutMasterIdLst>
    <p:handoutMasterId r:id="rId20"/>
  </p:handoutMasterIdLst>
  <p:sldIdLst>
    <p:sldId id="268" r:id="rId2"/>
    <p:sldId id="269" r:id="rId3"/>
    <p:sldId id="270" r:id="rId4"/>
    <p:sldId id="271" r:id="rId5"/>
    <p:sldId id="272" r:id="rId6"/>
    <p:sldId id="273" r:id="rId7"/>
    <p:sldId id="256" r:id="rId8"/>
    <p:sldId id="264" r:id="rId9"/>
    <p:sldId id="260" r:id="rId10"/>
    <p:sldId id="259" r:id="rId11"/>
    <p:sldId id="265" r:id="rId12"/>
    <p:sldId id="267" r:id="rId13"/>
    <p:sldId id="257" r:id="rId14"/>
    <p:sldId id="266" r:id="rId15"/>
    <p:sldId id="261" r:id="rId16"/>
    <p:sldId id="262" r:id="rId17"/>
    <p:sldId id="263" r:id="rId18"/>
    <p:sldId id="258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D963D-2772-483F-A391-C0E210A8EADA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B178E968-6F37-4D09-BBF0-D4FB62DB7B8F}">
      <dgm:prSet phldrT="[Tekst]"/>
      <dgm:spPr/>
      <dgm:t>
        <a:bodyPr/>
        <a:lstStyle/>
        <a:p>
          <a:r>
            <a:rPr lang="pl-PL">
              <a:latin typeface="Times New Roman" pitchFamily="18" charset="0"/>
              <a:cs typeface="Times New Roman" pitchFamily="18" charset="0"/>
            </a:rPr>
            <a:t>formy obrony pozwanego </a:t>
          </a:r>
        </a:p>
      </dgm:t>
    </dgm:pt>
    <dgm:pt modelId="{76FE7498-835F-4132-8FE2-B8F14EF80F4A}" type="parTrans" cxnId="{899EC8AB-94BF-43CE-BD7C-2E55D7260F27}">
      <dgm:prSet/>
      <dgm:spPr/>
      <dgm:t>
        <a:bodyPr/>
        <a:lstStyle/>
        <a:p>
          <a:endParaRPr lang="pl-PL"/>
        </a:p>
      </dgm:t>
    </dgm:pt>
    <dgm:pt modelId="{2391AE78-A450-4477-8DF5-EBC5052C110A}" type="sibTrans" cxnId="{899EC8AB-94BF-43CE-BD7C-2E55D7260F27}">
      <dgm:prSet/>
      <dgm:spPr/>
      <dgm:t>
        <a:bodyPr/>
        <a:lstStyle/>
        <a:p>
          <a:endParaRPr lang="pl-PL"/>
        </a:p>
      </dgm:t>
    </dgm:pt>
    <dgm:pt modelId="{F4600B97-B263-49C0-A0C1-476DFBEEC48D}">
      <dgm:prSet phldrT="[Tekst]"/>
      <dgm:spPr/>
      <dgm:t>
        <a:bodyPr/>
        <a:lstStyle/>
        <a:p>
          <a:r>
            <a:rPr lang="pl-PL" dirty="0">
              <a:latin typeface="Times New Roman" pitchFamily="18" charset="0"/>
              <a:cs typeface="Times New Roman" pitchFamily="18" charset="0"/>
            </a:rPr>
            <a:t>niepodjęcie obrony</a:t>
          </a:r>
        </a:p>
      </dgm:t>
    </dgm:pt>
    <dgm:pt modelId="{48EC1ADB-B8CF-4B8F-86F2-D3C24CF5CDF1}" type="parTrans" cxnId="{7BAF886C-0264-4276-B8B7-A8C17AFF95DD}">
      <dgm:prSet/>
      <dgm:spPr/>
      <dgm:t>
        <a:bodyPr/>
        <a:lstStyle/>
        <a:p>
          <a:endParaRPr lang="pl-PL"/>
        </a:p>
      </dgm:t>
    </dgm:pt>
    <dgm:pt modelId="{1F71C912-B98B-45F7-9769-F5A2CBE0F1C9}" type="sibTrans" cxnId="{7BAF886C-0264-4276-B8B7-A8C17AFF95DD}">
      <dgm:prSet/>
      <dgm:spPr/>
      <dgm:t>
        <a:bodyPr/>
        <a:lstStyle/>
        <a:p>
          <a:endParaRPr lang="pl-PL"/>
        </a:p>
      </dgm:t>
    </dgm:pt>
    <dgm:pt modelId="{9117D5D4-B2D4-4D9A-86FD-CDACA3EFEAA6}">
      <dgm:prSet phldrT="[Tekst]"/>
      <dgm:spPr/>
      <dgm:t>
        <a:bodyPr/>
        <a:lstStyle/>
        <a:p>
          <a:r>
            <a:rPr lang="pl-PL">
              <a:latin typeface="Times New Roman" pitchFamily="18" charset="0"/>
              <a:cs typeface="Times New Roman" pitchFamily="18" charset="0"/>
            </a:rPr>
            <a:t>niezgadzanie się z powodem</a:t>
          </a:r>
        </a:p>
      </dgm:t>
    </dgm:pt>
    <dgm:pt modelId="{241151DC-B362-4F12-BAA0-49727AF41CB6}" type="parTrans" cxnId="{2BBD5925-A670-46BA-B0F6-96CC0D68CE0B}">
      <dgm:prSet/>
      <dgm:spPr/>
      <dgm:t>
        <a:bodyPr/>
        <a:lstStyle/>
        <a:p>
          <a:endParaRPr lang="pl-PL"/>
        </a:p>
      </dgm:t>
    </dgm:pt>
    <dgm:pt modelId="{7E5509A5-A486-478D-A8B7-9ABC3BCE296F}" type="sibTrans" cxnId="{2BBD5925-A670-46BA-B0F6-96CC0D68CE0B}">
      <dgm:prSet/>
      <dgm:spPr/>
      <dgm:t>
        <a:bodyPr/>
        <a:lstStyle/>
        <a:p>
          <a:endParaRPr lang="pl-PL"/>
        </a:p>
      </dgm:t>
    </dgm:pt>
    <dgm:pt modelId="{CD358558-E451-42C4-99A9-D143E1A3F258}">
      <dgm:prSet phldrT="[Tekst]"/>
      <dgm:spPr/>
      <dgm:t>
        <a:bodyPr/>
        <a:lstStyle/>
        <a:p>
          <a:r>
            <a:rPr lang="pl-PL">
              <a:latin typeface="Times New Roman" pitchFamily="18" charset="0"/>
              <a:cs typeface="Times New Roman" pitchFamily="18" charset="0"/>
            </a:rPr>
            <a:t>zgadzanie się z powodem</a:t>
          </a:r>
        </a:p>
      </dgm:t>
    </dgm:pt>
    <dgm:pt modelId="{A9A18C7F-6930-417E-BF3A-EA2F80D30958}" type="parTrans" cxnId="{C8BA4B3A-CD0C-4A3C-B837-18A48FCD598E}">
      <dgm:prSet/>
      <dgm:spPr/>
      <dgm:t>
        <a:bodyPr/>
        <a:lstStyle/>
        <a:p>
          <a:endParaRPr lang="pl-PL"/>
        </a:p>
      </dgm:t>
    </dgm:pt>
    <dgm:pt modelId="{1DF6BD1F-66C3-4170-98BF-464F3582AC67}" type="sibTrans" cxnId="{C8BA4B3A-CD0C-4A3C-B837-18A48FCD598E}">
      <dgm:prSet/>
      <dgm:spPr/>
      <dgm:t>
        <a:bodyPr/>
        <a:lstStyle/>
        <a:p>
          <a:endParaRPr lang="pl-PL"/>
        </a:p>
      </dgm:t>
    </dgm:pt>
    <dgm:pt modelId="{7CE5EF15-6DB5-4F49-A1BF-8DA22DB6DBE8}" type="pres">
      <dgm:prSet presAssocID="{072D963D-2772-483F-A391-C0E210A8EA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FF3133F-D8C1-423D-8449-1D5F4C15C683}" type="pres">
      <dgm:prSet presAssocID="{B178E968-6F37-4D09-BBF0-D4FB62DB7B8F}" presName="hierRoot1" presStyleCnt="0">
        <dgm:presLayoutVars>
          <dgm:hierBranch val="init"/>
        </dgm:presLayoutVars>
      </dgm:prSet>
      <dgm:spPr/>
    </dgm:pt>
    <dgm:pt modelId="{4B7F2154-F93A-43E1-98BE-0B35AE5B04D2}" type="pres">
      <dgm:prSet presAssocID="{B178E968-6F37-4D09-BBF0-D4FB62DB7B8F}" presName="rootComposite1" presStyleCnt="0"/>
      <dgm:spPr/>
    </dgm:pt>
    <dgm:pt modelId="{2A1D2F5A-6556-44F8-894C-526329C0F2EB}" type="pres">
      <dgm:prSet presAssocID="{B178E968-6F37-4D09-BBF0-D4FB62DB7B8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C4521D7-B4FC-4AC7-AA0E-FAD5EC4DC467}" type="pres">
      <dgm:prSet presAssocID="{B178E968-6F37-4D09-BBF0-D4FB62DB7B8F}" presName="rootConnector1" presStyleLbl="node1" presStyleIdx="0" presStyleCnt="0"/>
      <dgm:spPr/>
      <dgm:t>
        <a:bodyPr/>
        <a:lstStyle/>
        <a:p>
          <a:endParaRPr lang="pl-PL"/>
        </a:p>
      </dgm:t>
    </dgm:pt>
    <dgm:pt modelId="{82625018-493F-4091-8DA3-E772EDD8CEB6}" type="pres">
      <dgm:prSet presAssocID="{B178E968-6F37-4D09-BBF0-D4FB62DB7B8F}" presName="hierChild2" presStyleCnt="0"/>
      <dgm:spPr/>
    </dgm:pt>
    <dgm:pt modelId="{A4D4980A-7126-4F51-88A2-F67BDB422CC7}" type="pres">
      <dgm:prSet presAssocID="{48EC1ADB-B8CF-4B8F-86F2-D3C24CF5CDF1}" presName="Name37" presStyleLbl="parChTrans1D2" presStyleIdx="0" presStyleCnt="3"/>
      <dgm:spPr/>
      <dgm:t>
        <a:bodyPr/>
        <a:lstStyle/>
        <a:p>
          <a:endParaRPr lang="pl-PL"/>
        </a:p>
      </dgm:t>
    </dgm:pt>
    <dgm:pt modelId="{D4D6FBE8-FCDE-4DC4-AADE-B5F1487E747B}" type="pres">
      <dgm:prSet presAssocID="{F4600B97-B263-49C0-A0C1-476DFBEEC48D}" presName="hierRoot2" presStyleCnt="0">
        <dgm:presLayoutVars>
          <dgm:hierBranch val="init"/>
        </dgm:presLayoutVars>
      </dgm:prSet>
      <dgm:spPr/>
    </dgm:pt>
    <dgm:pt modelId="{A0351FCB-B3EB-4C9A-B1D8-B85D8FC347DA}" type="pres">
      <dgm:prSet presAssocID="{F4600B97-B263-49C0-A0C1-476DFBEEC48D}" presName="rootComposite" presStyleCnt="0"/>
      <dgm:spPr/>
    </dgm:pt>
    <dgm:pt modelId="{AE3C0C04-4E4D-4E75-9E21-8423369A3F34}" type="pres">
      <dgm:prSet presAssocID="{F4600B97-B263-49C0-A0C1-476DFBEEC48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7509C6B-B5AA-43D8-AEA6-DCB7F492DE67}" type="pres">
      <dgm:prSet presAssocID="{F4600B97-B263-49C0-A0C1-476DFBEEC48D}" presName="rootConnector" presStyleLbl="node2" presStyleIdx="0" presStyleCnt="3"/>
      <dgm:spPr/>
      <dgm:t>
        <a:bodyPr/>
        <a:lstStyle/>
        <a:p>
          <a:endParaRPr lang="pl-PL"/>
        </a:p>
      </dgm:t>
    </dgm:pt>
    <dgm:pt modelId="{74990709-43FD-42B9-8D0D-6FEC83966957}" type="pres">
      <dgm:prSet presAssocID="{F4600B97-B263-49C0-A0C1-476DFBEEC48D}" presName="hierChild4" presStyleCnt="0"/>
      <dgm:spPr/>
    </dgm:pt>
    <dgm:pt modelId="{633A4F40-26E7-4827-A178-889520C1EBC5}" type="pres">
      <dgm:prSet presAssocID="{F4600B97-B263-49C0-A0C1-476DFBEEC48D}" presName="hierChild5" presStyleCnt="0"/>
      <dgm:spPr/>
    </dgm:pt>
    <dgm:pt modelId="{CBADDECF-C095-45FD-BCE5-491B06F10B42}" type="pres">
      <dgm:prSet presAssocID="{241151DC-B362-4F12-BAA0-49727AF41CB6}" presName="Name37" presStyleLbl="parChTrans1D2" presStyleIdx="1" presStyleCnt="3"/>
      <dgm:spPr/>
      <dgm:t>
        <a:bodyPr/>
        <a:lstStyle/>
        <a:p>
          <a:endParaRPr lang="pl-PL"/>
        </a:p>
      </dgm:t>
    </dgm:pt>
    <dgm:pt modelId="{9254DE7E-A46C-404E-9F0B-096F0125BE76}" type="pres">
      <dgm:prSet presAssocID="{9117D5D4-B2D4-4D9A-86FD-CDACA3EFEAA6}" presName="hierRoot2" presStyleCnt="0">
        <dgm:presLayoutVars>
          <dgm:hierBranch val="init"/>
        </dgm:presLayoutVars>
      </dgm:prSet>
      <dgm:spPr/>
    </dgm:pt>
    <dgm:pt modelId="{D5AABEB8-FBC6-48FB-98A1-F63FE0222B23}" type="pres">
      <dgm:prSet presAssocID="{9117D5D4-B2D4-4D9A-86FD-CDACA3EFEAA6}" presName="rootComposite" presStyleCnt="0"/>
      <dgm:spPr/>
    </dgm:pt>
    <dgm:pt modelId="{4D56972C-E8C3-4F28-AA62-9D8E72D4CA52}" type="pres">
      <dgm:prSet presAssocID="{9117D5D4-B2D4-4D9A-86FD-CDACA3EFEAA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C3E5666-2D01-4E3F-9DAA-E7BD2FDC7908}" type="pres">
      <dgm:prSet presAssocID="{9117D5D4-B2D4-4D9A-86FD-CDACA3EFEAA6}" presName="rootConnector" presStyleLbl="node2" presStyleIdx="1" presStyleCnt="3"/>
      <dgm:spPr/>
      <dgm:t>
        <a:bodyPr/>
        <a:lstStyle/>
        <a:p>
          <a:endParaRPr lang="pl-PL"/>
        </a:p>
      </dgm:t>
    </dgm:pt>
    <dgm:pt modelId="{2AC176D7-CC09-4E86-B81E-E76454E79983}" type="pres">
      <dgm:prSet presAssocID="{9117D5D4-B2D4-4D9A-86FD-CDACA3EFEAA6}" presName="hierChild4" presStyleCnt="0"/>
      <dgm:spPr/>
    </dgm:pt>
    <dgm:pt modelId="{8A03F456-1EDC-4E5C-9803-0AFFCE9C452E}" type="pres">
      <dgm:prSet presAssocID="{9117D5D4-B2D4-4D9A-86FD-CDACA3EFEAA6}" presName="hierChild5" presStyleCnt="0"/>
      <dgm:spPr/>
    </dgm:pt>
    <dgm:pt modelId="{9F62582C-1C39-4CC4-8B82-02757F31BBCA}" type="pres">
      <dgm:prSet presAssocID="{A9A18C7F-6930-417E-BF3A-EA2F80D30958}" presName="Name37" presStyleLbl="parChTrans1D2" presStyleIdx="2" presStyleCnt="3"/>
      <dgm:spPr/>
      <dgm:t>
        <a:bodyPr/>
        <a:lstStyle/>
        <a:p>
          <a:endParaRPr lang="pl-PL"/>
        </a:p>
      </dgm:t>
    </dgm:pt>
    <dgm:pt modelId="{C52ACE59-6E12-4546-9406-F2A9426A9EEE}" type="pres">
      <dgm:prSet presAssocID="{CD358558-E451-42C4-99A9-D143E1A3F258}" presName="hierRoot2" presStyleCnt="0">
        <dgm:presLayoutVars>
          <dgm:hierBranch val="init"/>
        </dgm:presLayoutVars>
      </dgm:prSet>
      <dgm:spPr/>
    </dgm:pt>
    <dgm:pt modelId="{50A7DE89-5D5D-449D-86AD-0E2E5E375964}" type="pres">
      <dgm:prSet presAssocID="{CD358558-E451-42C4-99A9-D143E1A3F258}" presName="rootComposite" presStyleCnt="0"/>
      <dgm:spPr/>
    </dgm:pt>
    <dgm:pt modelId="{EB745C71-716A-47B4-92B7-D5740B819F42}" type="pres">
      <dgm:prSet presAssocID="{CD358558-E451-42C4-99A9-D143E1A3F25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23F5000-2C8B-4EBC-8C2E-B5FD6FEC3105}" type="pres">
      <dgm:prSet presAssocID="{CD358558-E451-42C4-99A9-D143E1A3F258}" presName="rootConnector" presStyleLbl="node2" presStyleIdx="2" presStyleCnt="3"/>
      <dgm:spPr/>
      <dgm:t>
        <a:bodyPr/>
        <a:lstStyle/>
        <a:p>
          <a:endParaRPr lang="pl-PL"/>
        </a:p>
      </dgm:t>
    </dgm:pt>
    <dgm:pt modelId="{BF23CAC6-4EB5-4544-B0CB-C1D41E304AB1}" type="pres">
      <dgm:prSet presAssocID="{CD358558-E451-42C4-99A9-D143E1A3F258}" presName="hierChild4" presStyleCnt="0"/>
      <dgm:spPr/>
    </dgm:pt>
    <dgm:pt modelId="{C5CABD05-17DC-4375-811D-D4FEA87482B3}" type="pres">
      <dgm:prSet presAssocID="{CD358558-E451-42C4-99A9-D143E1A3F258}" presName="hierChild5" presStyleCnt="0"/>
      <dgm:spPr/>
    </dgm:pt>
    <dgm:pt modelId="{38DF57BD-0420-4E37-AAA6-DC8541722308}" type="pres">
      <dgm:prSet presAssocID="{B178E968-6F37-4D09-BBF0-D4FB62DB7B8F}" presName="hierChild3" presStyleCnt="0"/>
      <dgm:spPr/>
    </dgm:pt>
  </dgm:ptLst>
  <dgm:cxnLst>
    <dgm:cxn modelId="{0AE31DDD-1C92-4A9E-9BFF-79845782D4F4}" type="presOf" srcId="{48EC1ADB-B8CF-4B8F-86F2-D3C24CF5CDF1}" destId="{A4D4980A-7126-4F51-88A2-F67BDB422CC7}" srcOrd="0" destOrd="0" presId="urn:microsoft.com/office/officeart/2005/8/layout/orgChart1"/>
    <dgm:cxn modelId="{7212FEC2-A086-477B-929E-8947B78E179A}" type="presOf" srcId="{CD358558-E451-42C4-99A9-D143E1A3F258}" destId="{623F5000-2C8B-4EBC-8C2E-B5FD6FEC3105}" srcOrd="1" destOrd="0" presId="urn:microsoft.com/office/officeart/2005/8/layout/orgChart1"/>
    <dgm:cxn modelId="{17B8556B-EEF4-4678-BDE2-D06DC269C804}" type="presOf" srcId="{072D963D-2772-483F-A391-C0E210A8EADA}" destId="{7CE5EF15-6DB5-4F49-A1BF-8DA22DB6DBE8}" srcOrd="0" destOrd="0" presId="urn:microsoft.com/office/officeart/2005/8/layout/orgChart1"/>
    <dgm:cxn modelId="{345EB2D7-EE70-4E34-9711-93B059946CEE}" type="presOf" srcId="{B178E968-6F37-4D09-BBF0-D4FB62DB7B8F}" destId="{2A1D2F5A-6556-44F8-894C-526329C0F2EB}" srcOrd="0" destOrd="0" presId="urn:microsoft.com/office/officeart/2005/8/layout/orgChart1"/>
    <dgm:cxn modelId="{B60B8BB9-BBFB-4B02-AE20-DC4DEEFF5B45}" type="presOf" srcId="{A9A18C7F-6930-417E-BF3A-EA2F80D30958}" destId="{9F62582C-1C39-4CC4-8B82-02757F31BBCA}" srcOrd="0" destOrd="0" presId="urn:microsoft.com/office/officeart/2005/8/layout/orgChart1"/>
    <dgm:cxn modelId="{12AA3E40-F73A-4A18-8245-F84525EB8F5C}" type="presOf" srcId="{F4600B97-B263-49C0-A0C1-476DFBEEC48D}" destId="{07509C6B-B5AA-43D8-AEA6-DCB7F492DE67}" srcOrd="1" destOrd="0" presId="urn:microsoft.com/office/officeart/2005/8/layout/orgChart1"/>
    <dgm:cxn modelId="{2BBD5925-A670-46BA-B0F6-96CC0D68CE0B}" srcId="{B178E968-6F37-4D09-BBF0-D4FB62DB7B8F}" destId="{9117D5D4-B2D4-4D9A-86FD-CDACA3EFEAA6}" srcOrd="1" destOrd="0" parTransId="{241151DC-B362-4F12-BAA0-49727AF41CB6}" sibTransId="{7E5509A5-A486-478D-A8B7-9ABC3BCE296F}"/>
    <dgm:cxn modelId="{B56B2CCF-B41F-48B7-BCAE-771A55A9A890}" type="presOf" srcId="{B178E968-6F37-4D09-BBF0-D4FB62DB7B8F}" destId="{1C4521D7-B4FC-4AC7-AA0E-FAD5EC4DC467}" srcOrd="1" destOrd="0" presId="urn:microsoft.com/office/officeart/2005/8/layout/orgChart1"/>
    <dgm:cxn modelId="{C8BA4B3A-CD0C-4A3C-B837-18A48FCD598E}" srcId="{B178E968-6F37-4D09-BBF0-D4FB62DB7B8F}" destId="{CD358558-E451-42C4-99A9-D143E1A3F258}" srcOrd="2" destOrd="0" parTransId="{A9A18C7F-6930-417E-BF3A-EA2F80D30958}" sibTransId="{1DF6BD1F-66C3-4170-98BF-464F3582AC67}"/>
    <dgm:cxn modelId="{E7DDFFA8-74C5-4A29-92AC-F323A3DABFF6}" type="presOf" srcId="{9117D5D4-B2D4-4D9A-86FD-CDACA3EFEAA6}" destId="{4D56972C-E8C3-4F28-AA62-9D8E72D4CA52}" srcOrd="0" destOrd="0" presId="urn:microsoft.com/office/officeart/2005/8/layout/orgChart1"/>
    <dgm:cxn modelId="{91E3C15D-9C1A-4AA4-BE88-278C8492FFE1}" type="presOf" srcId="{9117D5D4-B2D4-4D9A-86FD-CDACA3EFEAA6}" destId="{7C3E5666-2D01-4E3F-9DAA-E7BD2FDC7908}" srcOrd="1" destOrd="0" presId="urn:microsoft.com/office/officeart/2005/8/layout/orgChart1"/>
    <dgm:cxn modelId="{7BAF886C-0264-4276-B8B7-A8C17AFF95DD}" srcId="{B178E968-6F37-4D09-BBF0-D4FB62DB7B8F}" destId="{F4600B97-B263-49C0-A0C1-476DFBEEC48D}" srcOrd="0" destOrd="0" parTransId="{48EC1ADB-B8CF-4B8F-86F2-D3C24CF5CDF1}" sibTransId="{1F71C912-B98B-45F7-9769-F5A2CBE0F1C9}"/>
    <dgm:cxn modelId="{80D2C608-89F9-4A59-AD44-A418C219F383}" type="presOf" srcId="{CD358558-E451-42C4-99A9-D143E1A3F258}" destId="{EB745C71-716A-47B4-92B7-D5740B819F42}" srcOrd="0" destOrd="0" presId="urn:microsoft.com/office/officeart/2005/8/layout/orgChart1"/>
    <dgm:cxn modelId="{4B9E36C8-1BE4-4F47-902D-F6A9BC3A078C}" type="presOf" srcId="{F4600B97-B263-49C0-A0C1-476DFBEEC48D}" destId="{AE3C0C04-4E4D-4E75-9E21-8423369A3F34}" srcOrd="0" destOrd="0" presId="urn:microsoft.com/office/officeart/2005/8/layout/orgChart1"/>
    <dgm:cxn modelId="{EABD857B-968A-4813-85C1-643B4E154A1E}" type="presOf" srcId="{241151DC-B362-4F12-BAA0-49727AF41CB6}" destId="{CBADDECF-C095-45FD-BCE5-491B06F10B42}" srcOrd="0" destOrd="0" presId="urn:microsoft.com/office/officeart/2005/8/layout/orgChart1"/>
    <dgm:cxn modelId="{899EC8AB-94BF-43CE-BD7C-2E55D7260F27}" srcId="{072D963D-2772-483F-A391-C0E210A8EADA}" destId="{B178E968-6F37-4D09-BBF0-D4FB62DB7B8F}" srcOrd="0" destOrd="0" parTransId="{76FE7498-835F-4132-8FE2-B8F14EF80F4A}" sibTransId="{2391AE78-A450-4477-8DF5-EBC5052C110A}"/>
    <dgm:cxn modelId="{96194B5E-B4FD-43DB-9A72-10536F120ABB}" type="presParOf" srcId="{7CE5EF15-6DB5-4F49-A1BF-8DA22DB6DBE8}" destId="{FFF3133F-D8C1-423D-8449-1D5F4C15C683}" srcOrd="0" destOrd="0" presId="urn:microsoft.com/office/officeart/2005/8/layout/orgChart1"/>
    <dgm:cxn modelId="{5CF17FC3-5F25-4A3B-A73A-5D5F37BBA627}" type="presParOf" srcId="{FFF3133F-D8C1-423D-8449-1D5F4C15C683}" destId="{4B7F2154-F93A-43E1-98BE-0B35AE5B04D2}" srcOrd="0" destOrd="0" presId="urn:microsoft.com/office/officeart/2005/8/layout/orgChart1"/>
    <dgm:cxn modelId="{265CB10C-BAE4-4047-9A87-650B5C4639D8}" type="presParOf" srcId="{4B7F2154-F93A-43E1-98BE-0B35AE5B04D2}" destId="{2A1D2F5A-6556-44F8-894C-526329C0F2EB}" srcOrd="0" destOrd="0" presId="urn:microsoft.com/office/officeart/2005/8/layout/orgChart1"/>
    <dgm:cxn modelId="{BB6C2E2E-5E5E-44EB-9520-E64DEEC798CD}" type="presParOf" srcId="{4B7F2154-F93A-43E1-98BE-0B35AE5B04D2}" destId="{1C4521D7-B4FC-4AC7-AA0E-FAD5EC4DC467}" srcOrd="1" destOrd="0" presId="urn:microsoft.com/office/officeart/2005/8/layout/orgChart1"/>
    <dgm:cxn modelId="{46F73A16-6C90-436E-94F4-14DCF5C212D1}" type="presParOf" srcId="{FFF3133F-D8C1-423D-8449-1D5F4C15C683}" destId="{82625018-493F-4091-8DA3-E772EDD8CEB6}" srcOrd="1" destOrd="0" presId="urn:microsoft.com/office/officeart/2005/8/layout/orgChart1"/>
    <dgm:cxn modelId="{1ECC3F25-426E-4C7F-B395-B493CABE0BDC}" type="presParOf" srcId="{82625018-493F-4091-8DA3-E772EDD8CEB6}" destId="{A4D4980A-7126-4F51-88A2-F67BDB422CC7}" srcOrd="0" destOrd="0" presId="urn:microsoft.com/office/officeart/2005/8/layout/orgChart1"/>
    <dgm:cxn modelId="{3E34DF6F-3327-491F-913C-BA9EB5790698}" type="presParOf" srcId="{82625018-493F-4091-8DA3-E772EDD8CEB6}" destId="{D4D6FBE8-FCDE-4DC4-AADE-B5F1487E747B}" srcOrd="1" destOrd="0" presId="urn:microsoft.com/office/officeart/2005/8/layout/orgChart1"/>
    <dgm:cxn modelId="{4237D5D8-C10C-46B2-940E-9BA9AB9B1011}" type="presParOf" srcId="{D4D6FBE8-FCDE-4DC4-AADE-B5F1487E747B}" destId="{A0351FCB-B3EB-4C9A-B1D8-B85D8FC347DA}" srcOrd="0" destOrd="0" presId="urn:microsoft.com/office/officeart/2005/8/layout/orgChart1"/>
    <dgm:cxn modelId="{4209CBC3-77C2-45BB-91D6-069ACCD7455B}" type="presParOf" srcId="{A0351FCB-B3EB-4C9A-B1D8-B85D8FC347DA}" destId="{AE3C0C04-4E4D-4E75-9E21-8423369A3F34}" srcOrd="0" destOrd="0" presId="urn:microsoft.com/office/officeart/2005/8/layout/orgChart1"/>
    <dgm:cxn modelId="{E0ED7EE6-B36D-40A9-8B5B-B720B292DEFC}" type="presParOf" srcId="{A0351FCB-B3EB-4C9A-B1D8-B85D8FC347DA}" destId="{07509C6B-B5AA-43D8-AEA6-DCB7F492DE67}" srcOrd="1" destOrd="0" presId="urn:microsoft.com/office/officeart/2005/8/layout/orgChart1"/>
    <dgm:cxn modelId="{E6601CA1-18CA-4EF3-AAA6-4FB591326E4F}" type="presParOf" srcId="{D4D6FBE8-FCDE-4DC4-AADE-B5F1487E747B}" destId="{74990709-43FD-42B9-8D0D-6FEC83966957}" srcOrd="1" destOrd="0" presId="urn:microsoft.com/office/officeart/2005/8/layout/orgChart1"/>
    <dgm:cxn modelId="{5732D8ED-14CC-490E-A51A-DCD889E4549D}" type="presParOf" srcId="{D4D6FBE8-FCDE-4DC4-AADE-B5F1487E747B}" destId="{633A4F40-26E7-4827-A178-889520C1EBC5}" srcOrd="2" destOrd="0" presId="urn:microsoft.com/office/officeart/2005/8/layout/orgChart1"/>
    <dgm:cxn modelId="{27C9540E-AB67-4B28-AC86-B0B7F8661069}" type="presParOf" srcId="{82625018-493F-4091-8DA3-E772EDD8CEB6}" destId="{CBADDECF-C095-45FD-BCE5-491B06F10B42}" srcOrd="2" destOrd="0" presId="urn:microsoft.com/office/officeart/2005/8/layout/orgChart1"/>
    <dgm:cxn modelId="{B67EDACA-EA2A-40D1-A90E-733D94B61635}" type="presParOf" srcId="{82625018-493F-4091-8DA3-E772EDD8CEB6}" destId="{9254DE7E-A46C-404E-9F0B-096F0125BE76}" srcOrd="3" destOrd="0" presId="urn:microsoft.com/office/officeart/2005/8/layout/orgChart1"/>
    <dgm:cxn modelId="{346E6ED5-BC14-40B5-B2DB-D715FA9AE050}" type="presParOf" srcId="{9254DE7E-A46C-404E-9F0B-096F0125BE76}" destId="{D5AABEB8-FBC6-48FB-98A1-F63FE0222B23}" srcOrd="0" destOrd="0" presId="urn:microsoft.com/office/officeart/2005/8/layout/orgChart1"/>
    <dgm:cxn modelId="{FEEDF2F5-2D1C-4215-A22A-A1823C69EA39}" type="presParOf" srcId="{D5AABEB8-FBC6-48FB-98A1-F63FE0222B23}" destId="{4D56972C-E8C3-4F28-AA62-9D8E72D4CA52}" srcOrd="0" destOrd="0" presId="urn:microsoft.com/office/officeart/2005/8/layout/orgChart1"/>
    <dgm:cxn modelId="{B944FA52-ABC1-4000-8077-5E3B8F064413}" type="presParOf" srcId="{D5AABEB8-FBC6-48FB-98A1-F63FE0222B23}" destId="{7C3E5666-2D01-4E3F-9DAA-E7BD2FDC7908}" srcOrd="1" destOrd="0" presId="urn:microsoft.com/office/officeart/2005/8/layout/orgChart1"/>
    <dgm:cxn modelId="{DC5D3817-9F0E-41AB-9A74-DE80C00CEDAC}" type="presParOf" srcId="{9254DE7E-A46C-404E-9F0B-096F0125BE76}" destId="{2AC176D7-CC09-4E86-B81E-E76454E79983}" srcOrd="1" destOrd="0" presId="urn:microsoft.com/office/officeart/2005/8/layout/orgChart1"/>
    <dgm:cxn modelId="{45C3F7A3-3FC7-4349-929D-0FEEB1A8F362}" type="presParOf" srcId="{9254DE7E-A46C-404E-9F0B-096F0125BE76}" destId="{8A03F456-1EDC-4E5C-9803-0AFFCE9C452E}" srcOrd="2" destOrd="0" presId="urn:microsoft.com/office/officeart/2005/8/layout/orgChart1"/>
    <dgm:cxn modelId="{D8A1E463-360C-4119-8469-46C7FA0454F4}" type="presParOf" srcId="{82625018-493F-4091-8DA3-E772EDD8CEB6}" destId="{9F62582C-1C39-4CC4-8B82-02757F31BBCA}" srcOrd="4" destOrd="0" presId="urn:microsoft.com/office/officeart/2005/8/layout/orgChart1"/>
    <dgm:cxn modelId="{5A5B7BF4-A332-4ACD-B32D-B131AA706A8E}" type="presParOf" srcId="{82625018-493F-4091-8DA3-E772EDD8CEB6}" destId="{C52ACE59-6E12-4546-9406-F2A9426A9EEE}" srcOrd="5" destOrd="0" presId="urn:microsoft.com/office/officeart/2005/8/layout/orgChart1"/>
    <dgm:cxn modelId="{ADAB3DE2-60FF-488B-A82B-7A92393288B0}" type="presParOf" srcId="{C52ACE59-6E12-4546-9406-F2A9426A9EEE}" destId="{50A7DE89-5D5D-449D-86AD-0E2E5E375964}" srcOrd="0" destOrd="0" presId="urn:microsoft.com/office/officeart/2005/8/layout/orgChart1"/>
    <dgm:cxn modelId="{6572FA26-1B6F-4ABA-AA32-AF2131A073D6}" type="presParOf" srcId="{50A7DE89-5D5D-449D-86AD-0E2E5E375964}" destId="{EB745C71-716A-47B4-92B7-D5740B819F42}" srcOrd="0" destOrd="0" presId="urn:microsoft.com/office/officeart/2005/8/layout/orgChart1"/>
    <dgm:cxn modelId="{48D9CA09-C0E8-4710-9A31-02672B8D5A47}" type="presParOf" srcId="{50A7DE89-5D5D-449D-86AD-0E2E5E375964}" destId="{623F5000-2C8B-4EBC-8C2E-B5FD6FEC3105}" srcOrd="1" destOrd="0" presId="urn:microsoft.com/office/officeart/2005/8/layout/orgChart1"/>
    <dgm:cxn modelId="{647927F2-4032-4445-863E-AE2C1E4449EE}" type="presParOf" srcId="{C52ACE59-6E12-4546-9406-F2A9426A9EEE}" destId="{BF23CAC6-4EB5-4544-B0CB-C1D41E304AB1}" srcOrd="1" destOrd="0" presId="urn:microsoft.com/office/officeart/2005/8/layout/orgChart1"/>
    <dgm:cxn modelId="{CF37BE78-78C2-4563-B3C5-0F73E1AA3EFA}" type="presParOf" srcId="{C52ACE59-6E12-4546-9406-F2A9426A9EEE}" destId="{C5CABD05-17DC-4375-811D-D4FEA87482B3}" srcOrd="2" destOrd="0" presId="urn:microsoft.com/office/officeart/2005/8/layout/orgChart1"/>
    <dgm:cxn modelId="{03302E3B-6B23-401C-B0C4-7D90F124AAE1}" type="presParOf" srcId="{FFF3133F-D8C1-423D-8449-1D5F4C15C683}" destId="{38DF57BD-0420-4E37-AAA6-DC85417223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E6D77D-ECDE-440A-81DF-6AAFD95E2717}" type="doc">
      <dgm:prSet loTypeId="urn:microsoft.com/office/officeart/2005/8/layout/hierarchy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70DD7521-A02C-4A55-AE0A-36CCD482ED91}">
      <dgm:prSet phldrT="[Tekst]" custT="1"/>
      <dgm:spPr/>
      <dgm:t>
        <a:bodyPr/>
        <a:lstStyle/>
        <a:p>
          <a:r>
            <a:rPr lang="pl-PL" sz="1100">
              <a:latin typeface="Times New Roman" pitchFamily="18" charset="0"/>
              <a:cs typeface="Times New Roman" pitchFamily="18" charset="0"/>
            </a:rPr>
            <a:t>PROCESOWE</a:t>
          </a:r>
        </a:p>
      </dgm:t>
    </dgm:pt>
    <dgm:pt modelId="{7DF897D3-2309-47A6-9DAA-F264D23D549B}" type="parTrans" cxnId="{E0DCFBB7-98F3-430C-8978-905E265F799A}">
      <dgm:prSet/>
      <dgm:spPr/>
      <dgm:t>
        <a:bodyPr/>
        <a:lstStyle/>
        <a:p>
          <a:endParaRPr lang="pl-PL"/>
        </a:p>
      </dgm:t>
    </dgm:pt>
    <dgm:pt modelId="{30904730-D825-4E0B-9E7F-7BA92F5F9956}" type="sibTrans" cxnId="{E0DCFBB7-98F3-430C-8978-905E265F799A}">
      <dgm:prSet/>
      <dgm:spPr/>
      <dgm:t>
        <a:bodyPr/>
        <a:lstStyle/>
        <a:p>
          <a:endParaRPr lang="pl-PL"/>
        </a:p>
      </dgm:t>
    </dgm:pt>
    <dgm:pt modelId="{40C146FD-F8BB-4991-829C-459AF23F412C}">
      <dgm:prSet phldrT="[Tekst]" custT="1"/>
      <dgm:spPr/>
      <dgm:t>
        <a:bodyPr/>
        <a:lstStyle/>
        <a:p>
          <a:r>
            <a:rPr lang="pl-PL" sz="1100" dirty="0">
              <a:latin typeface="Times New Roman" pitchFamily="18" charset="0"/>
              <a:cs typeface="Times New Roman" pitchFamily="18" charset="0"/>
            </a:rPr>
            <a:t>możliwość </a:t>
          </a:r>
          <a:r>
            <a:rPr lang="pl-PL" sz="1100" b="1" dirty="0">
              <a:latin typeface="Times New Roman" pitchFamily="18" charset="0"/>
              <a:cs typeface="Times New Roman" pitchFamily="18" charset="0"/>
            </a:rPr>
            <a:t>zastosowania art. 101 KPC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, zgodnie z którym zwrot kosztów należy się pozwanemu pomimo uwzględnienia powództwa, jeżeli n </a:t>
          </a:r>
          <a:r>
            <a:rPr lang="pl-PL" sz="1100" dirty="0" err="1">
              <a:latin typeface="Times New Roman" pitchFamily="18" charset="0"/>
              <a:cs typeface="Times New Roman" pitchFamily="18" charset="0"/>
            </a:rPr>
            <a:t>ie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 dał powodu do wytoczenia sprawy i uznał przy pierwszej czynności procesowej żądanie pozwu</a:t>
          </a:r>
        </a:p>
      </dgm:t>
    </dgm:pt>
    <dgm:pt modelId="{D0B576A8-505C-4CFB-8191-5F30D594A834}" type="parTrans" cxnId="{D2924F1E-6355-44E2-8C45-572D08997059}">
      <dgm:prSet/>
      <dgm:spPr/>
      <dgm:t>
        <a:bodyPr/>
        <a:lstStyle/>
        <a:p>
          <a:endParaRPr lang="pl-PL"/>
        </a:p>
      </dgm:t>
    </dgm:pt>
    <dgm:pt modelId="{5361135D-AEC8-48E7-9970-5824502648E3}" type="sibTrans" cxnId="{D2924F1E-6355-44E2-8C45-572D08997059}">
      <dgm:prSet/>
      <dgm:spPr/>
      <dgm:t>
        <a:bodyPr/>
        <a:lstStyle/>
        <a:p>
          <a:endParaRPr lang="pl-PL"/>
        </a:p>
      </dgm:t>
    </dgm:pt>
    <dgm:pt modelId="{EE78273D-0828-4F8D-AAC4-FAA12AA0A61B}">
      <dgm:prSet phldrT="[Tekst]" custT="1"/>
      <dgm:spPr/>
      <dgm:t>
        <a:bodyPr/>
        <a:lstStyle/>
        <a:p>
          <a:r>
            <a:rPr lang="pl-PL" sz="1100" dirty="0">
              <a:latin typeface="Times New Roman" pitchFamily="18" charset="0"/>
              <a:cs typeface="Times New Roman" pitchFamily="18" charset="0"/>
            </a:rPr>
            <a:t>zastosowanie art. 333 § 1 </a:t>
          </a:r>
          <a:r>
            <a:rPr lang="pl-PL" sz="1100" dirty="0" err="1">
              <a:latin typeface="Times New Roman" pitchFamily="18" charset="0"/>
              <a:cs typeface="Times New Roman" pitchFamily="18" charset="0"/>
            </a:rPr>
            <a:t>pkt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 2 KPC, w myśl którego sąd z urzędu nada wyrokowi </a:t>
          </a:r>
          <a:r>
            <a:rPr lang="pl-PL" sz="1100" b="1" dirty="0">
              <a:latin typeface="Times New Roman" pitchFamily="18" charset="0"/>
              <a:cs typeface="Times New Roman" pitchFamily="18" charset="0"/>
            </a:rPr>
            <a:t>rygor natychmiastowej wykonalności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, jeżeli zasądza </a:t>
          </a:r>
          <a:r>
            <a:rPr lang="pl-PL" sz="1100" dirty="0" smtClean="0">
              <a:latin typeface="Times New Roman" pitchFamily="18" charset="0"/>
              <a:cs typeface="Times New Roman" pitchFamily="18" charset="0"/>
            </a:rPr>
            <a:t>roszczenie 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uznane przez pozwanego</a:t>
          </a:r>
        </a:p>
      </dgm:t>
    </dgm:pt>
    <dgm:pt modelId="{32741951-11EE-4FA8-96C3-AEF4E4932945}" type="parTrans" cxnId="{2B32C7BD-DE01-4C99-B01F-5A9DAC103AE6}">
      <dgm:prSet/>
      <dgm:spPr/>
      <dgm:t>
        <a:bodyPr/>
        <a:lstStyle/>
        <a:p>
          <a:endParaRPr lang="pl-PL"/>
        </a:p>
      </dgm:t>
    </dgm:pt>
    <dgm:pt modelId="{96D56DFA-F691-42AB-8B6C-DB43AC8644F8}" type="sibTrans" cxnId="{2B32C7BD-DE01-4C99-B01F-5A9DAC103AE6}">
      <dgm:prSet/>
      <dgm:spPr/>
      <dgm:t>
        <a:bodyPr/>
        <a:lstStyle/>
        <a:p>
          <a:endParaRPr lang="pl-PL"/>
        </a:p>
      </dgm:t>
    </dgm:pt>
    <dgm:pt modelId="{8FB8E79A-B2AC-4BD5-AB04-B833896255BF}">
      <dgm:prSet phldrT="[Tekst]" custT="1"/>
      <dgm:spPr/>
      <dgm:t>
        <a:bodyPr/>
        <a:lstStyle/>
        <a:p>
          <a:r>
            <a:rPr lang="pl-PL" sz="1100">
              <a:latin typeface="Times New Roman" pitchFamily="18" charset="0"/>
              <a:cs typeface="Times New Roman" pitchFamily="18" charset="0"/>
            </a:rPr>
            <a:t>MATERIALNE </a:t>
          </a:r>
        </a:p>
      </dgm:t>
    </dgm:pt>
    <dgm:pt modelId="{8D1BF2FB-20DF-4172-A239-836410E0D836}" type="parTrans" cxnId="{0EF166DE-32A3-4C24-B1F5-2111AC1C737F}">
      <dgm:prSet/>
      <dgm:spPr/>
      <dgm:t>
        <a:bodyPr/>
        <a:lstStyle/>
        <a:p>
          <a:endParaRPr lang="pl-PL"/>
        </a:p>
      </dgm:t>
    </dgm:pt>
    <dgm:pt modelId="{F0368607-A207-4EEE-AFDE-FF2F470C5C8D}" type="sibTrans" cxnId="{0EF166DE-32A3-4C24-B1F5-2111AC1C737F}">
      <dgm:prSet/>
      <dgm:spPr/>
      <dgm:t>
        <a:bodyPr/>
        <a:lstStyle/>
        <a:p>
          <a:endParaRPr lang="pl-PL"/>
        </a:p>
      </dgm:t>
    </dgm:pt>
    <dgm:pt modelId="{6B320B7B-CA21-4836-B3B8-8F590D1A98A3}">
      <dgm:prSet phldrT="[Tekst]" custT="1"/>
      <dgm:spPr/>
      <dgm:t>
        <a:bodyPr/>
        <a:lstStyle/>
        <a:p>
          <a:r>
            <a:rPr lang="pl-PL" sz="1100" b="1" dirty="0">
              <a:latin typeface="Times New Roman" pitchFamily="18" charset="0"/>
              <a:cs typeface="Times New Roman" pitchFamily="18" charset="0"/>
            </a:rPr>
            <a:t>zrzeczenie się korzystania z przedawnienia 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- w myśl art. 117 § 2 KC po upływie terminu przedawnienia ten, przeciwko komu przysługuje roszczenie może uchylić się od jego zaspokojenia, chyba że zrzeka się korzystania z zarzutu przedawnienia</a:t>
          </a:r>
        </a:p>
      </dgm:t>
    </dgm:pt>
    <dgm:pt modelId="{902F84B8-5A49-4380-BDB8-0A9BE14B1B60}" type="parTrans" cxnId="{41E250E3-B04A-4884-8F0E-D842D998B965}">
      <dgm:prSet/>
      <dgm:spPr/>
      <dgm:t>
        <a:bodyPr/>
        <a:lstStyle/>
        <a:p>
          <a:endParaRPr lang="pl-PL"/>
        </a:p>
      </dgm:t>
    </dgm:pt>
    <dgm:pt modelId="{530D5136-E8E6-407F-A754-E13358998448}" type="sibTrans" cxnId="{41E250E3-B04A-4884-8F0E-D842D998B965}">
      <dgm:prSet/>
      <dgm:spPr/>
      <dgm:t>
        <a:bodyPr/>
        <a:lstStyle/>
        <a:p>
          <a:endParaRPr lang="pl-PL"/>
        </a:p>
      </dgm:t>
    </dgm:pt>
    <dgm:pt modelId="{D5310503-4F78-4826-914B-6C3D03BBF213}">
      <dgm:prSet phldrT="[Tekst]" custT="1"/>
      <dgm:spPr/>
      <dgm:t>
        <a:bodyPr/>
        <a:lstStyle/>
        <a:p>
          <a:r>
            <a:rPr lang="pl-PL" sz="1100" b="1" dirty="0">
              <a:latin typeface="Times New Roman" pitchFamily="18" charset="0"/>
              <a:cs typeface="Times New Roman" pitchFamily="18" charset="0"/>
            </a:rPr>
            <a:t>natychmiastowa wymagalność świadczenia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, gdy uznanie powództwa obejmuje roszczenie </a:t>
          </a:r>
          <a:r>
            <a:rPr lang="pl-PL" sz="1100" dirty="0" err="1" smtClean="0">
              <a:latin typeface="Times New Roman" pitchFamily="18" charset="0"/>
              <a:cs typeface="Times New Roman" pitchFamily="18" charset="0"/>
            </a:rPr>
            <a:t>jeszcez</a:t>
          </a:r>
          <a:r>
            <a:rPr lang="pl-PL" sz="1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niewymagalne</a:t>
          </a:r>
        </a:p>
      </dgm:t>
    </dgm:pt>
    <dgm:pt modelId="{39A616BC-C601-42DF-A61C-BA080E0F3EB2}" type="parTrans" cxnId="{5524E5F8-D1A9-44B8-9318-EC8110A40E87}">
      <dgm:prSet/>
      <dgm:spPr/>
      <dgm:t>
        <a:bodyPr/>
        <a:lstStyle/>
        <a:p>
          <a:endParaRPr lang="pl-PL"/>
        </a:p>
      </dgm:t>
    </dgm:pt>
    <dgm:pt modelId="{26778F8D-EBE3-40B0-8CE6-6E42C469321B}" type="sibTrans" cxnId="{5524E5F8-D1A9-44B8-9318-EC8110A40E87}">
      <dgm:prSet/>
      <dgm:spPr/>
      <dgm:t>
        <a:bodyPr/>
        <a:lstStyle/>
        <a:p>
          <a:endParaRPr lang="pl-PL"/>
        </a:p>
      </dgm:t>
    </dgm:pt>
    <dgm:pt modelId="{14AD95FB-D32E-4450-AC9E-BA47DD0761AC}">
      <dgm:prSet phldrT="[Tekst]" custT="1"/>
      <dgm:spPr/>
      <dgm:t>
        <a:bodyPr/>
        <a:lstStyle/>
        <a:p>
          <a:r>
            <a:rPr lang="pl-PL" sz="1100" dirty="0">
              <a:latin typeface="Times New Roman" pitchFamily="18" charset="0"/>
              <a:cs typeface="Times New Roman" pitchFamily="18" charset="0"/>
            </a:rPr>
            <a:t>uznanie powództwa może zawierać w sobie </a:t>
          </a:r>
          <a:r>
            <a:rPr lang="pl-PL" sz="1100" b="1" dirty="0">
              <a:latin typeface="Times New Roman" pitchFamily="18" charset="0"/>
              <a:cs typeface="Times New Roman" pitchFamily="18" charset="0"/>
            </a:rPr>
            <a:t>czynność </a:t>
          </a:r>
          <a:r>
            <a:rPr lang="pl-PL" sz="1100" b="1" dirty="0" err="1">
              <a:latin typeface="Times New Roman" pitchFamily="18" charset="0"/>
              <a:cs typeface="Times New Roman" pitchFamily="18" charset="0"/>
            </a:rPr>
            <a:t>materialonprawną</a:t>
          </a:r>
          <a:r>
            <a:rPr lang="pl-PL" sz="1100" dirty="0">
              <a:latin typeface="Times New Roman" pitchFamily="18" charset="0"/>
              <a:cs typeface="Times New Roman" pitchFamily="18" charset="0"/>
            </a:rPr>
            <a:t>, np. darowiznę</a:t>
          </a:r>
        </a:p>
      </dgm:t>
    </dgm:pt>
    <dgm:pt modelId="{099D2A7E-60F7-4FC9-ABF8-F9C70C7B0AC6}" type="parTrans" cxnId="{2E5EA5CA-8B0D-4EA0-A207-FAB94B0B4D4D}">
      <dgm:prSet/>
      <dgm:spPr/>
      <dgm:t>
        <a:bodyPr/>
        <a:lstStyle/>
        <a:p>
          <a:endParaRPr lang="pl-PL"/>
        </a:p>
      </dgm:t>
    </dgm:pt>
    <dgm:pt modelId="{5E039DFA-7492-409C-B4B0-F1AA74336ECE}" type="sibTrans" cxnId="{2E5EA5CA-8B0D-4EA0-A207-FAB94B0B4D4D}">
      <dgm:prSet/>
      <dgm:spPr/>
      <dgm:t>
        <a:bodyPr/>
        <a:lstStyle/>
        <a:p>
          <a:endParaRPr lang="pl-PL"/>
        </a:p>
      </dgm:t>
    </dgm:pt>
    <dgm:pt modelId="{B19BB17E-B0BA-4CC9-8C64-14532FEE565C}" type="pres">
      <dgm:prSet presAssocID="{F6E6D77D-ECDE-440A-81DF-6AAFD95E271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5D5E107-DDF9-49AB-AB2C-14D12496740E}" type="pres">
      <dgm:prSet presAssocID="{70DD7521-A02C-4A55-AE0A-36CCD482ED91}" presName="root" presStyleCnt="0"/>
      <dgm:spPr/>
    </dgm:pt>
    <dgm:pt modelId="{8EEC384F-D484-4666-ADD6-C7E82F656E4E}" type="pres">
      <dgm:prSet presAssocID="{70DD7521-A02C-4A55-AE0A-36CCD482ED91}" presName="rootComposite" presStyleCnt="0"/>
      <dgm:spPr/>
    </dgm:pt>
    <dgm:pt modelId="{0EBB5CFD-46BA-4D86-B143-D206B227850A}" type="pres">
      <dgm:prSet presAssocID="{70DD7521-A02C-4A55-AE0A-36CCD482ED91}" presName="rootText" presStyleLbl="node1" presStyleIdx="0" presStyleCnt="2" custScaleX="149026" custScaleY="68258" custLinFactNeighborX="7897" custLinFactNeighborY="-90268"/>
      <dgm:spPr/>
      <dgm:t>
        <a:bodyPr/>
        <a:lstStyle/>
        <a:p>
          <a:endParaRPr lang="pl-PL"/>
        </a:p>
      </dgm:t>
    </dgm:pt>
    <dgm:pt modelId="{675103F1-2C22-4407-A775-44C259474079}" type="pres">
      <dgm:prSet presAssocID="{70DD7521-A02C-4A55-AE0A-36CCD482ED91}" presName="rootConnector" presStyleLbl="node1" presStyleIdx="0" presStyleCnt="2"/>
      <dgm:spPr/>
      <dgm:t>
        <a:bodyPr/>
        <a:lstStyle/>
        <a:p>
          <a:endParaRPr lang="pl-PL"/>
        </a:p>
      </dgm:t>
    </dgm:pt>
    <dgm:pt modelId="{4F71F9B7-8903-4110-AEF5-869FDA55B279}" type="pres">
      <dgm:prSet presAssocID="{70DD7521-A02C-4A55-AE0A-36CCD482ED91}" presName="childShape" presStyleCnt="0"/>
      <dgm:spPr/>
    </dgm:pt>
    <dgm:pt modelId="{32C7AED8-CE61-4AD4-9672-6CBB8EAAACF6}" type="pres">
      <dgm:prSet presAssocID="{D0B576A8-505C-4CFB-8191-5F30D594A834}" presName="Name13" presStyleLbl="parChTrans1D2" presStyleIdx="0" presStyleCnt="5"/>
      <dgm:spPr/>
      <dgm:t>
        <a:bodyPr/>
        <a:lstStyle/>
        <a:p>
          <a:endParaRPr lang="pl-PL"/>
        </a:p>
      </dgm:t>
    </dgm:pt>
    <dgm:pt modelId="{408E64EC-4657-4F7A-AB8A-58936CA55075}" type="pres">
      <dgm:prSet presAssocID="{40C146FD-F8BB-4991-829C-459AF23F412C}" presName="childText" presStyleLbl="bgAcc1" presStyleIdx="0" presStyleCnt="5" custScaleX="233395" custScaleY="95354" custLinFactNeighborX="-5440" custLinFactNeighborY="-5127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6AEB6A-B309-4BB7-A12C-35B43C6B056D}" type="pres">
      <dgm:prSet presAssocID="{32741951-11EE-4FA8-96C3-AEF4E4932945}" presName="Name13" presStyleLbl="parChTrans1D2" presStyleIdx="1" presStyleCnt="5"/>
      <dgm:spPr/>
      <dgm:t>
        <a:bodyPr/>
        <a:lstStyle/>
        <a:p>
          <a:endParaRPr lang="pl-PL"/>
        </a:p>
      </dgm:t>
    </dgm:pt>
    <dgm:pt modelId="{391C0C9A-9A96-4B7C-B760-91C393BF353F}" type="pres">
      <dgm:prSet presAssocID="{EE78273D-0828-4F8D-AAC4-FAA12AA0A61B}" presName="childText" presStyleLbl="bgAcc1" presStyleIdx="1" presStyleCnt="5" custScaleX="233395" custScaleY="74498" custLinFactNeighborX="-5440" custLinFactNeighborY="-442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55FE2F-61A2-460D-9A13-E879D6806A24}" type="pres">
      <dgm:prSet presAssocID="{8FB8E79A-B2AC-4BD5-AB04-B833896255BF}" presName="root" presStyleCnt="0"/>
      <dgm:spPr/>
    </dgm:pt>
    <dgm:pt modelId="{40B4003D-0F86-439B-8921-117CF9A229DF}" type="pres">
      <dgm:prSet presAssocID="{8FB8E79A-B2AC-4BD5-AB04-B833896255BF}" presName="rootComposite" presStyleCnt="0"/>
      <dgm:spPr/>
    </dgm:pt>
    <dgm:pt modelId="{3776D191-2D49-4ABC-AC09-0EFFC0695B43}" type="pres">
      <dgm:prSet presAssocID="{8FB8E79A-B2AC-4BD5-AB04-B833896255BF}" presName="rootText" presStyleLbl="node1" presStyleIdx="1" presStyleCnt="2" custScaleX="145054" custScaleY="70776" custLinFactNeighborX="4192" custLinFactNeighborY="-90268"/>
      <dgm:spPr/>
      <dgm:t>
        <a:bodyPr/>
        <a:lstStyle/>
        <a:p>
          <a:endParaRPr lang="pl-PL"/>
        </a:p>
      </dgm:t>
    </dgm:pt>
    <dgm:pt modelId="{1A972179-8C84-441D-ACE4-369BC5E37492}" type="pres">
      <dgm:prSet presAssocID="{8FB8E79A-B2AC-4BD5-AB04-B833896255BF}" presName="rootConnector" presStyleLbl="node1" presStyleIdx="1" presStyleCnt="2"/>
      <dgm:spPr/>
      <dgm:t>
        <a:bodyPr/>
        <a:lstStyle/>
        <a:p>
          <a:endParaRPr lang="pl-PL"/>
        </a:p>
      </dgm:t>
    </dgm:pt>
    <dgm:pt modelId="{EC136C7D-931F-4053-AAA9-991C06E738C5}" type="pres">
      <dgm:prSet presAssocID="{8FB8E79A-B2AC-4BD5-AB04-B833896255BF}" presName="childShape" presStyleCnt="0"/>
      <dgm:spPr/>
    </dgm:pt>
    <dgm:pt modelId="{1009969F-0591-435F-961F-6CC63BA20DA5}" type="pres">
      <dgm:prSet presAssocID="{902F84B8-5A49-4380-BDB8-0A9BE14B1B60}" presName="Name13" presStyleLbl="parChTrans1D2" presStyleIdx="2" presStyleCnt="5"/>
      <dgm:spPr/>
      <dgm:t>
        <a:bodyPr/>
        <a:lstStyle/>
        <a:p>
          <a:endParaRPr lang="pl-PL"/>
        </a:p>
      </dgm:t>
    </dgm:pt>
    <dgm:pt modelId="{DCFE5A96-F97E-4BD6-BCD8-2DFEA235BA22}" type="pres">
      <dgm:prSet presAssocID="{6B320B7B-CA21-4836-B3B8-8F590D1A98A3}" presName="childText" presStyleLbl="bgAcc1" presStyleIdx="2" presStyleCnt="5" custScaleX="238545" custScaleY="109060" custLinFactNeighborX="-3916" custLinFactNeighborY="-607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43CF9C-5A61-494F-BC26-87DA395BBF58}" type="pres">
      <dgm:prSet presAssocID="{39A616BC-C601-42DF-A61C-BA080E0F3EB2}" presName="Name13" presStyleLbl="parChTrans1D2" presStyleIdx="3" presStyleCnt="5"/>
      <dgm:spPr/>
      <dgm:t>
        <a:bodyPr/>
        <a:lstStyle/>
        <a:p>
          <a:endParaRPr lang="pl-PL"/>
        </a:p>
      </dgm:t>
    </dgm:pt>
    <dgm:pt modelId="{EF7276B0-90C6-491C-A2BB-2EF74615D24E}" type="pres">
      <dgm:prSet presAssocID="{D5310503-4F78-4826-914B-6C3D03BBF213}" presName="childText" presStyleLbl="bgAcc1" presStyleIdx="3" presStyleCnt="5" custScaleX="227383" custScaleY="63407" custLinFactNeighborX="1539" custLinFactNeighborY="-520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117BE2-524C-4E6F-BE13-DDE1C94FFEB5}" type="pres">
      <dgm:prSet presAssocID="{099D2A7E-60F7-4FC9-ABF8-F9C70C7B0AC6}" presName="Name13" presStyleLbl="parChTrans1D2" presStyleIdx="4" presStyleCnt="5" custSzX="166198" custSzY="2168524"/>
      <dgm:spPr/>
      <dgm:t>
        <a:bodyPr/>
        <a:lstStyle/>
        <a:p>
          <a:endParaRPr lang="pl-PL"/>
        </a:p>
      </dgm:t>
    </dgm:pt>
    <dgm:pt modelId="{076AE495-AE8E-4F35-B158-B8FD006A64F7}" type="pres">
      <dgm:prSet presAssocID="{14AD95FB-D32E-4450-AC9E-BA47DD0761AC}" presName="childText" presStyleLbl="bgAcc1" presStyleIdx="4" presStyleCnt="5" custScaleX="233083" custScaleY="56312" custLinFactNeighborX="-909" custLinFactNeighborY="-29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924F1E-6355-44E2-8C45-572D08997059}" srcId="{70DD7521-A02C-4A55-AE0A-36CCD482ED91}" destId="{40C146FD-F8BB-4991-829C-459AF23F412C}" srcOrd="0" destOrd="0" parTransId="{D0B576A8-505C-4CFB-8191-5F30D594A834}" sibTransId="{5361135D-AEC8-48E7-9970-5824502648E3}"/>
    <dgm:cxn modelId="{9C19B1AB-300B-414B-8636-BC7B48F390E6}" type="presOf" srcId="{D0B576A8-505C-4CFB-8191-5F30D594A834}" destId="{32C7AED8-CE61-4AD4-9672-6CBB8EAAACF6}" srcOrd="0" destOrd="0" presId="urn:microsoft.com/office/officeart/2005/8/layout/hierarchy3"/>
    <dgm:cxn modelId="{B7E821A4-181E-4C79-8FFB-F22E295F6DC5}" type="presOf" srcId="{6B320B7B-CA21-4836-B3B8-8F590D1A98A3}" destId="{DCFE5A96-F97E-4BD6-BCD8-2DFEA235BA22}" srcOrd="0" destOrd="0" presId="urn:microsoft.com/office/officeart/2005/8/layout/hierarchy3"/>
    <dgm:cxn modelId="{3FCF8A83-7D17-4576-8D28-8E76C354AAFB}" type="presOf" srcId="{40C146FD-F8BB-4991-829C-459AF23F412C}" destId="{408E64EC-4657-4F7A-AB8A-58936CA55075}" srcOrd="0" destOrd="0" presId="urn:microsoft.com/office/officeart/2005/8/layout/hierarchy3"/>
    <dgm:cxn modelId="{7C4ED68F-3A39-44B1-ACD6-AC8A037F2917}" type="presOf" srcId="{14AD95FB-D32E-4450-AC9E-BA47DD0761AC}" destId="{076AE495-AE8E-4F35-B158-B8FD006A64F7}" srcOrd="0" destOrd="0" presId="urn:microsoft.com/office/officeart/2005/8/layout/hierarchy3"/>
    <dgm:cxn modelId="{70326153-2059-412D-9502-C7F4A2EF134F}" type="presOf" srcId="{902F84B8-5A49-4380-BDB8-0A9BE14B1B60}" destId="{1009969F-0591-435F-961F-6CC63BA20DA5}" srcOrd="0" destOrd="0" presId="urn:microsoft.com/office/officeart/2005/8/layout/hierarchy3"/>
    <dgm:cxn modelId="{534D0B3D-A5AC-40F8-B0E2-DC930ADEEC39}" type="presOf" srcId="{099D2A7E-60F7-4FC9-ABF8-F9C70C7B0AC6}" destId="{15117BE2-524C-4E6F-BE13-DDE1C94FFEB5}" srcOrd="0" destOrd="0" presId="urn:microsoft.com/office/officeart/2005/8/layout/hierarchy3"/>
    <dgm:cxn modelId="{2E5EA5CA-8B0D-4EA0-A207-FAB94B0B4D4D}" srcId="{8FB8E79A-B2AC-4BD5-AB04-B833896255BF}" destId="{14AD95FB-D32E-4450-AC9E-BA47DD0761AC}" srcOrd="2" destOrd="0" parTransId="{099D2A7E-60F7-4FC9-ABF8-F9C70C7B0AC6}" sibTransId="{5E039DFA-7492-409C-B4B0-F1AA74336ECE}"/>
    <dgm:cxn modelId="{376F67AE-1A6F-4BA5-84EC-0993A75ED8C8}" type="presOf" srcId="{EE78273D-0828-4F8D-AAC4-FAA12AA0A61B}" destId="{391C0C9A-9A96-4B7C-B760-91C393BF353F}" srcOrd="0" destOrd="0" presId="urn:microsoft.com/office/officeart/2005/8/layout/hierarchy3"/>
    <dgm:cxn modelId="{0EF166DE-32A3-4C24-B1F5-2111AC1C737F}" srcId="{F6E6D77D-ECDE-440A-81DF-6AAFD95E2717}" destId="{8FB8E79A-B2AC-4BD5-AB04-B833896255BF}" srcOrd="1" destOrd="0" parTransId="{8D1BF2FB-20DF-4172-A239-836410E0D836}" sibTransId="{F0368607-A207-4EEE-AFDE-FF2F470C5C8D}"/>
    <dgm:cxn modelId="{CADC8D71-8078-4190-9DC4-DAAE3236C968}" type="presOf" srcId="{70DD7521-A02C-4A55-AE0A-36CCD482ED91}" destId="{675103F1-2C22-4407-A775-44C259474079}" srcOrd="1" destOrd="0" presId="urn:microsoft.com/office/officeart/2005/8/layout/hierarchy3"/>
    <dgm:cxn modelId="{41E250E3-B04A-4884-8F0E-D842D998B965}" srcId="{8FB8E79A-B2AC-4BD5-AB04-B833896255BF}" destId="{6B320B7B-CA21-4836-B3B8-8F590D1A98A3}" srcOrd="0" destOrd="0" parTransId="{902F84B8-5A49-4380-BDB8-0A9BE14B1B60}" sibTransId="{530D5136-E8E6-407F-A754-E13358998448}"/>
    <dgm:cxn modelId="{E5102131-E9C4-4DD6-A313-728B30D6DF37}" type="presOf" srcId="{F6E6D77D-ECDE-440A-81DF-6AAFD95E2717}" destId="{B19BB17E-B0BA-4CC9-8C64-14532FEE565C}" srcOrd="0" destOrd="0" presId="urn:microsoft.com/office/officeart/2005/8/layout/hierarchy3"/>
    <dgm:cxn modelId="{E0DCFBB7-98F3-430C-8978-905E265F799A}" srcId="{F6E6D77D-ECDE-440A-81DF-6AAFD95E2717}" destId="{70DD7521-A02C-4A55-AE0A-36CCD482ED91}" srcOrd="0" destOrd="0" parTransId="{7DF897D3-2309-47A6-9DAA-F264D23D549B}" sibTransId="{30904730-D825-4E0B-9E7F-7BA92F5F9956}"/>
    <dgm:cxn modelId="{9EC9F69C-C00D-497A-8A64-B297181FC270}" type="presOf" srcId="{70DD7521-A02C-4A55-AE0A-36CCD482ED91}" destId="{0EBB5CFD-46BA-4D86-B143-D206B227850A}" srcOrd="0" destOrd="0" presId="urn:microsoft.com/office/officeart/2005/8/layout/hierarchy3"/>
    <dgm:cxn modelId="{8C632AB3-8D1F-493C-B101-065BAECD69A4}" type="presOf" srcId="{39A616BC-C601-42DF-A61C-BA080E0F3EB2}" destId="{DF43CF9C-5A61-494F-BC26-87DA395BBF58}" srcOrd="0" destOrd="0" presId="urn:microsoft.com/office/officeart/2005/8/layout/hierarchy3"/>
    <dgm:cxn modelId="{7C3A9D95-0BDB-4FE4-94D8-1C0BD055603A}" type="presOf" srcId="{32741951-11EE-4FA8-96C3-AEF4E4932945}" destId="{3C6AEB6A-B309-4BB7-A12C-35B43C6B056D}" srcOrd="0" destOrd="0" presId="urn:microsoft.com/office/officeart/2005/8/layout/hierarchy3"/>
    <dgm:cxn modelId="{B04170AE-49C6-4A08-87C3-0A96215AA10C}" type="presOf" srcId="{8FB8E79A-B2AC-4BD5-AB04-B833896255BF}" destId="{1A972179-8C84-441D-ACE4-369BC5E37492}" srcOrd="1" destOrd="0" presId="urn:microsoft.com/office/officeart/2005/8/layout/hierarchy3"/>
    <dgm:cxn modelId="{7AEC1D68-B83A-49EF-BDAE-63962248F549}" type="presOf" srcId="{D5310503-4F78-4826-914B-6C3D03BBF213}" destId="{EF7276B0-90C6-491C-A2BB-2EF74615D24E}" srcOrd="0" destOrd="0" presId="urn:microsoft.com/office/officeart/2005/8/layout/hierarchy3"/>
    <dgm:cxn modelId="{2B32C7BD-DE01-4C99-B01F-5A9DAC103AE6}" srcId="{70DD7521-A02C-4A55-AE0A-36CCD482ED91}" destId="{EE78273D-0828-4F8D-AAC4-FAA12AA0A61B}" srcOrd="1" destOrd="0" parTransId="{32741951-11EE-4FA8-96C3-AEF4E4932945}" sibTransId="{96D56DFA-F691-42AB-8B6C-DB43AC8644F8}"/>
    <dgm:cxn modelId="{5524E5F8-D1A9-44B8-9318-EC8110A40E87}" srcId="{8FB8E79A-B2AC-4BD5-AB04-B833896255BF}" destId="{D5310503-4F78-4826-914B-6C3D03BBF213}" srcOrd="1" destOrd="0" parTransId="{39A616BC-C601-42DF-A61C-BA080E0F3EB2}" sibTransId="{26778F8D-EBE3-40B0-8CE6-6E42C469321B}"/>
    <dgm:cxn modelId="{CCD64686-5DEB-4E48-9AD2-42DA36719E95}" type="presOf" srcId="{8FB8E79A-B2AC-4BD5-AB04-B833896255BF}" destId="{3776D191-2D49-4ABC-AC09-0EFFC0695B43}" srcOrd="0" destOrd="0" presId="urn:microsoft.com/office/officeart/2005/8/layout/hierarchy3"/>
    <dgm:cxn modelId="{A2B70283-02D4-4C6D-8CB8-E291F34471BE}" type="presParOf" srcId="{B19BB17E-B0BA-4CC9-8C64-14532FEE565C}" destId="{85D5E107-DDF9-49AB-AB2C-14D12496740E}" srcOrd="0" destOrd="0" presId="urn:microsoft.com/office/officeart/2005/8/layout/hierarchy3"/>
    <dgm:cxn modelId="{14FCCC35-9236-45E1-BD81-521A25E8661E}" type="presParOf" srcId="{85D5E107-DDF9-49AB-AB2C-14D12496740E}" destId="{8EEC384F-D484-4666-ADD6-C7E82F656E4E}" srcOrd="0" destOrd="0" presId="urn:microsoft.com/office/officeart/2005/8/layout/hierarchy3"/>
    <dgm:cxn modelId="{31F194F3-215D-4032-855E-61E9D1CC39D5}" type="presParOf" srcId="{8EEC384F-D484-4666-ADD6-C7E82F656E4E}" destId="{0EBB5CFD-46BA-4D86-B143-D206B227850A}" srcOrd="0" destOrd="0" presId="urn:microsoft.com/office/officeart/2005/8/layout/hierarchy3"/>
    <dgm:cxn modelId="{CE7093CA-0003-41CB-9786-460CD81CFB4F}" type="presParOf" srcId="{8EEC384F-D484-4666-ADD6-C7E82F656E4E}" destId="{675103F1-2C22-4407-A775-44C259474079}" srcOrd="1" destOrd="0" presId="urn:microsoft.com/office/officeart/2005/8/layout/hierarchy3"/>
    <dgm:cxn modelId="{067B343F-B18C-4BFD-9DA3-3D621E8E978B}" type="presParOf" srcId="{85D5E107-DDF9-49AB-AB2C-14D12496740E}" destId="{4F71F9B7-8903-4110-AEF5-869FDA55B279}" srcOrd="1" destOrd="0" presId="urn:microsoft.com/office/officeart/2005/8/layout/hierarchy3"/>
    <dgm:cxn modelId="{2F272133-8C08-4CE4-845B-81B8988C74E1}" type="presParOf" srcId="{4F71F9B7-8903-4110-AEF5-869FDA55B279}" destId="{32C7AED8-CE61-4AD4-9672-6CBB8EAAACF6}" srcOrd="0" destOrd="0" presId="urn:microsoft.com/office/officeart/2005/8/layout/hierarchy3"/>
    <dgm:cxn modelId="{E040E847-7D55-4E0A-A4A4-071F435DC045}" type="presParOf" srcId="{4F71F9B7-8903-4110-AEF5-869FDA55B279}" destId="{408E64EC-4657-4F7A-AB8A-58936CA55075}" srcOrd="1" destOrd="0" presId="urn:microsoft.com/office/officeart/2005/8/layout/hierarchy3"/>
    <dgm:cxn modelId="{D8D28961-C680-4CD4-8BEB-76FE354B3D44}" type="presParOf" srcId="{4F71F9B7-8903-4110-AEF5-869FDA55B279}" destId="{3C6AEB6A-B309-4BB7-A12C-35B43C6B056D}" srcOrd="2" destOrd="0" presId="urn:microsoft.com/office/officeart/2005/8/layout/hierarchy3"/>
    <dgm:cxn modelId="{4FB7240E-7663-4062-98D2-F3814E7CA95A}" type="presParOf" srcId="{4F71F9B7-8903-4110-AEF5-869FDA55B279}" destId="{391C0C9A-9A96-4B7C-B760-91C393BF353F}" srcOrd="3" destOrd="0" presId="urn:microsoft.com/office/officeart/2005/8/layout/hierarchy3"/>
    <dgm:cxn modelId="{950EB1B4-85CF-4F4A-BDBB-6596770A656F}" type="presParOf" srcId="{B19BB17E-B0BA-4CC9-8C64-14532FEE565C}" destId="{8A55FE2F-61A2-460D-9A13-E879D6806A24}" srcOrd="1" destOrd="0" presId="urn:microsoft.com/office/officeart/2005/8/layout/hierarchy3"/>
    <dgm:cxn modelId="{0576E371-5B8C-4C02-BC5C-56ADB469D2FA}" type="presParOf" srcId="{8A55FE2F-61A2-460D-9A13-E879D6806A24}" destId="{40B4003D-0F86-439B-8921-117CF9A229DF}" srcOrd="0" destOrd="0" presId="urn:microsoft.com/office/officeart/2005/8/layout/hierarchy3"/>
    <dgm:cxn modelId="{F6FF15F1-F6BA-4E13-A7B5-4DDF01B79427}" type="presParOf" srcId="{40B4003D-0F86-439B-8921-117CF9A229DF}" destId="{3776D191-2D49-4ABC-AC09-0EFFC0695B43}" srcOrd="0" destOrd="0" presId="urn:microsoft.com/office/officeart/2005/8/layout/hierarchy3"/>
    <dgm:cxn modelId="{041EA45C-8E03-4132-BD91-74BC4FDEC205}" type="presParOf" srcId="{40B4003D-0F86-439B-8921-117CF9A229DF}" destId="{1A972179-8C84-441D-ACE4-369BC5E37492}" srcOrd="1" destOrd="0" presId="urn:microsoft.com/office/officeart/2005/8/layout/hierarchy3"/>
    <dgm:cxn modelId="{0B370AA2-CBF1-436D-8DEE-7FFCF89BA43A}" type="presParOf" srcId="{8A55FE2F-61A2-460D-9A13-E879D6806A24}" destId="{EC136C7D-931F-4053-AAA9-991C06E738C5}" srcOrd="1" destOrd="0" presId="urn:microsoft.com/office/officeart/2005/8/layout/hierarchy3"/>
    <dgm:cxn modelId="{302E2803-0619-4537-87B6-BE88560551D8}" type="presParOf" srcId="{EC136C7D-931F-4053-AAA9-991C06E738C5}" destId="{1009969F-0591-435F-961F-6CC63BA20DA5}" srcOrd="0" destOrd="0" presId="urn:microsoft.com/office/officeart/2005/8/layout/hierarchy3"/>
    <dgm:cxn modelId="{B98DC3C4-C2C6-40A1-B5B4-39A9DE13E22B}" type="presParOf" srcId="{EC136C7D-931F-4053-AAA9-991C06E738C5}" destId="{DCFE5A96-F97E-4BD6-BCD8-2DFEA235BA22}" srcOrd="1" destOrd="0" presId="urn:microsoft.com/office/officeart/2005/8/layout/hierarchy3"/>
    <dgm:cxn modelId="{B1AA2A83-0B18-4BE3-A94F-19C79E8166D3}" type="presParOf" srcId="{EC136C7D-931F-4053-AAA9-991C06E738C5}" destId="{DF43CF9C-5A61-494F-BC26-87DA395BBF58}" srcOrd="2" destOrd="0" presId="urn:microsoft.com/office/officeart/2005/8/layout/hierarchy3"/>
    <dgm:cxn modelId="{FC9B75FD-1EB6-4E24-84C1-A1F26F61A978}" type="presParOf" srcId="{EC136C7D-931F-4053-AAA9-991C06E738C5}" destId="{EF7276B0-90C6-491C-A2BB-2EF74615D24E}" srcOrd="3" destOrd="0" presId="urn:microsoft.com/office/officeart/2005/8/layout/hierarchy3"/>
    <dgm:cxn modelId="{175B6A39-64CA-4222-9199-8FDB824AAD26}" type="presParOf" srcId="{EC136C7D-931F-4053-AAA9-991C06E738C5}" destId="{15117BE2-524C-4E6F-BE13-DDE1C94FFEB5}" srcOrd="4" destOrd="0" presId="urn:microsoft.com/office/officeart/2005/8/layout/hierarchy3"/>
    <dgm:cxn modelId="{52A321ED-31CA-412E-A0A9-51007F78226E}" type="presParOf" srcId="{EC136C7D-931F-4053-AAA9-991C06E738C5}" destId="{076AE495-AE8E-4F35-B158-B8FD006A64F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62582C-1C39-4CC4-8B82-02757F31BBCA}">
      <dsp:nvSpPr>
        <dsp:cNvPr id="0" name=""/>
        <dsp:cNvSpPr/>
      </dsp:nvSpPr>
      <dsp:spPr>
        <a:xfrm>
          <a:off x="4566138" y="1322494"/>
          <a:ext cx="3200226" cy="55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705"/>
              </a:lnTo>
              <a:lnTo>
                <a:pt x="3200226" y="277705"/>
              </a:lnTo>
              <a:lnTo>
                <a:pt x="3200226" y="555411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DDECF-C095-45FD-BCE5-491B06F10B42}">
      <dsp:nvSpPr>
        <dsp:cNvPr id="0" name=""/>
        <dsp:cNvSpPr/>
      </dsp:nvSpPr>
      <dsp:spPr>
        <a:xfrm>
          <a:off x="4520418" y="1322494"/>
          <a:ext cx="91440" cy="555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411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4980A-7126-4F51-88A2-F67BDB422CC7}">
      <dsp:nvSpPr>
        <dsp:cNvPr id="0" name=""/>
        <dsp:cNvSpPr/>
      </dsp:nvSpPr>
      <dsp:spPr>
        <a:xfrm>
          <a:off x="1365911" y="1322494"/>
          <a:ext cx="3200226" cy="555411"/>
        </a:xfrm>
        <a:custGeom>
          <a:avLst/>
          <a:gdLst/>
          <a:ahLst/>
          <a:cxnLst/>
          <a:rect l="0" t="0" r="0" b="0"/>
          <a:pathLst>
            <a:path>
              <a:moveTo>
                <a:pt x="3200226" y="0"/>
              </a:moveTo>
              <a:lnTo>
                <a:pt x="3200226" y="277705"/>
              </a:lnTo>
              <a:lnTo>
                <a:pt x="0" y="277705"/>
              </a:lnTo>
              <a:lnTo>
                <a:pt x="0" y="555411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D2F5A-6556-44F8-894C-526329C0F2EB}">
      <dsp:nvSpPr>
        <dsp:cNvPr id="0" name=""/>
        <dsp:cNvSpPr/>
      </dsp:nvSpPr>
      <dsp:spPr>
        <a:xfrm>
          <a:off x="3243730" y="86"/>
          <a:ext cx="2644815" cy="1322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>
              <a:latin typeface="Times New Roman" pitchFamily="18" charset="0"/>
              <a:cs typeface="Times New Roman" pitchFamily="18" charset="0"/>
            </a:rPr>
            <a:t>formy obrony pozwanego </a:t>
          </a:r>
        </a:p>
      </dsp:txBody>
      <dsp:txXfrm>
        <a:off x="3243730" y="86"/>
        <a:ext cx="2644815" cy="1322407"/>
      </dsp:txXfrm>
    </dsp:sp>
    <dsp:sp modelId="{AE3C0C04-4E4D-4E75-9E21-8423369A3F34}">
      <dsp:nvSpPr>
        <dsp:cNvPr id="0" name=""/>
        <dsp:cNvSpPr/>
      </dsp:nvSpPr>
      <dsp:spPr>
        <a:xfrm>
          <a:off x="43504" y="1877905"/>
          <a:ext cx="2644815" cy="1322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>
              <a:latin typeface="Times New Roman" pitchFamily="18" charset="0"/>
              <a:cs typeface="Times New Roman" pitchFamily="18" charset="0"/>
            </a:rPr>
            <a:t>niepodjęcie obrony</a:t>
          </a:r>
        </a:p>
      </dsp:txBody>
      <dsp:txXfrm>
        <a:off x="43504" y="1877905"/>
        <a:ext cx="2644815" cy="1322407"/>
      </dsp:txXfrm>
    </dsp:sp>
    <dsp:sp modelId="{4D56972C-E8C3-4F28-AA62-9D8E72D4CA52}">
      <dsp:nvSpPr>
        <dsp:cNvPr id="0" name=""/>
        <dsp:cNvSpPr/>
      </dsp:nvSpPr>
      <dsp:spPr>
        <a:xfrm>
          <a:off x="3243730" y="1877905"/>
          <a:ext cx="2644815" cy="1322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>
              <a:latin typeface="Times New Roman" pitchFamily="18" charset="0"/>
              <a:cs typeface="Times New Roman" pitchFamily="18" charset="0"/>
            </a:rPr>
            <a:t>niezgadzanie się z powodem</a:t>
          </a:r>
        </a:p>
      </dsp:txBody>
      <dsp:txXfrm>
        <a:off x="3243730" y="1877905"/>
        <a:ext cx="2644815" cy="1322407"/>
      </dsp:txXfrm>
    </dsp:sp>
    <dsp:sp modelId="{EB745C71-716A-47B4-92B7-D5740B819F42}">
      <dsp:nvSpPr>
        <dsp:cNvPr id="0" name=""/>
        <dsp:cNvSpPr/>
      </dsp:nvSpPr>
      <dsp:spPr>
        <a:xfrm>
          <a:off x="6443957" y="1877905"/>
          <a:ext cx="2644815" cy="1322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>
              <a:latin typeface="Times New Roman" pitchFamily="18" charset="0"/>
              <a:cs typeface="Times New Roman" pitchFamily="18" charset="0"/>
            </a:rPr>
            <a:t>zgadzanie się z powodem</a:t>
          </a:r>
        </a:p>
      </dsp:txBody>
      <dsp:txXfrm>
        <a:off x="6443957" y="1877905"/>
        <a:ext cx="2644815" cy="13224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BB5CFD-46BA-4D86-B143-D206B227850A}">
      <dsp:nvSpPr>
        <dsp:cNvPr id="0" name=""/>
        <dsp:cNvSpPr/>
      </dsp:nvSpPr>
      <dsp:spPr>
        <a:xfrm>
          <a:off x="172531" y="70778"/>
          <a:ext cx="3221897" cy="7378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latin typeface="Times New Roman" pitchFamily="18" charset="0"/>
              <a:cs typeface="Times New Roman" pitchFamily="18" charset="0"/>
            </a:rPr>
            <a:t>PROCESOWE</a:t>
          </a:r>
        </a:p>
      </dsp:txBody>
      <dsp:txXfrm>
        <a:off x="172531" y="70778"/>
        <a:ext cx="3221897" cy="737858"/>
      </dsp:txXfrm>
    </dsp:sp>
    <dsp:sp modelId="{32C7AED8-CE61-4AD4-9672-6CBB8EAAACF6}">
      <dsp:nvSpPr>
        <dsp:cNvPr id="0" name=""/>
        <dsp:cNvSpPr/>
      </dsp:nvSpPr>
      <dsp:spPr>
        <a:xfrm>
          <a:off x="449000" y="808637"/>
          <a:ext cx="91440" cy="12071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7179"/>
              </a:lnTo>
              <a:lnTo>
                <a:pt x="103090" y="1207179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E64EC-4657-4F7A-AB8A-58936CA55075}">
      <dsp:nvSpPr>
        <dsp:cNvPr id="0" name=""/>
        <dsp:cNvSpPr/>
      </dsp:nvSpPr>
      <dsp:spPr>
        <a:xfrm>
          <a:off x="552091" y="1500435"/>
          <a:ext cx="4036743" cy="103076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możliwość </a:t>
          </a: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zastosowania art. 101 KPC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, zgodnie z którym zwrot kosztów należy się pozwanemu pomimo uwzględnienia powództwa, jeżeli n </a:t>
          </a:r>
          <a:r>
            <a:rPr lang="pl-PL" sz="1100" kern="1200" dirty="0" err="1">
              <a:latin typeface="Times New Roman" pitchFamily="18" charset="0"/>
              <a:cs typeface="Times New Roman" pitchFamily="18" charset="0"/>
            </a:rPr>
            <a:t>ie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 dał powodu do wytoczenia sprawy i uznał przy pierwszej czynności procesowej żądanie pozwu</a:t>
          </a:r>
        </a:p>
      </dsp:txBody>
      <dsp:txXfrm>
        <a:off x="552091" y="1500435"/>
        <a:ext cx="4036743" cy="1030762"/>
      </dsp:txXfrm>
    </dsp:sp>
    <dsp:sp modelId="{3C6AEB6A-B309-4BB7-A12C-35B43C6B056D}">
      <dsp:nvSpPr>
        <dsp:cNvPr id="0" name=""/>
        <dsp:cNvSpPr/>
      </dsp:nvSpPr>
      <dsp:spPr>
        <a:xfrm>
          <a:off x="449000" y="808637"/>
          <a:ext cx="91440" cy="24715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520"/>
              </a:lnTo>
              <a:lnTo>
                <a:pt x="103090" y="2471520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C0C9A-9A96-4B7C-B760-91C393BF353F}">
      <dsp:nvSpPr>
        <dsp:cNvPr id="0" name=""/>
        <dsp:cNvSpPr/>
      </dsp:nvSpPr>
      <dsp:spPr>
        <a:xfrm>
          <a:off x="552091" y="2877502"/>
          <a:ext cx="4036743" cy="80531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zastosowanie art. 333 § 1 </a:t>
          </a:r>
          <a:r>
            <a:rPr lang="pl-PL" sz="1100" kern="1200" dirty="0" err="1">
              <a:latin typeface="Times New Roman" pitchFamily="18" charset="0"/>
              <a:cs typeface="Times New Roman" pitchFamily="18" charset="0"/>
            </a:rPr>
            <a:t>pkt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 2 KPC, w myśl którego sąd z urzędu nada wyrokowi </a:t>
          </a: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rygor natychmiastowej wykonalności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, jeżeli zasądza </a:t>
          </a:r>
          <a:r>
            <a:rPr lang="pl-PL" sz="1100" kern="1200" dirty="0" smtClean="0">
              <a:latin typeface="Times New Roman" pitchFamily="18" charset="0"/>
              <a:cs typeface="Times New Roman" pitchFamily="18" charset="0"/>
            </a:rPr>
            <a:t>roszczenie 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uznane przez pozwanego</a:t>
          </a:r>
        </a:p>
      </dsp:txBody>
      <dsp:txXfrm>
        <a:off x="552091" y="2877502"/>
        <a:ext cx="4036743" cy="805312"/>
      </dsp:txXfrm>
    </dsp:sp>
    <dsp:sp modelId="{3776D191-2D49-4ABC-AC09-0EFFC0695B43}">
      <dsp:nvSpPr>
        <dsp:cNvPr id="0" name=""/>
        <dsp:cNvSpPr/>
      </dsp:nvSpPr>
      <dsp:spPr>
        <a:xfrm>
          <a:off x="4686841" y="70778"/>
          <a:ext cx="3136023" cy="7650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>
              <a:latin typeface="Times New Roman" pitchFamily="18" charset="0"/>
              <a:cs typeface="Times New Roman" pitchFamily="18" charset="0"/>
            </a:rPr>
            <a:t>MATERIALNE </a:t>
          </a:r>
        </a:p>
      </dsp:txBody>
      <dsp:txXfrm>
        <a:off x="4686841" y="70778"/>
        <a:ext cx="3136023" cy="765077"/>
      </dsp:txXfrm>
    </dsp:sp>
    <dsp:sp modelId="{1009969F-0591-435F-961F-6CC63BA20DA5}">
      <dsp:nvSpPr>
        <dsp:cNvPr id="0" name=""/>
        <dsp:cNvSpPr/>
      </dsp:nvSpPr>
      <dsp:spPr>
        <a:xfrm>
          <a:off x="5000443" y="835856"/>
          <a:ext cx="155242" cy="1179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116"/>
              </a:lnTo>
              <a:lnTo>
                <a:pt x="155242" y="1179116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E5A96-F97E-4BD6-BCD8-2DFEA235BA22}">
      <dsp:nvSpPr>
        <dsp:cNvPr id="0" name=""/>
        <dsp:cNvSpPr/>
      </dsp:nvSpPr>
      <dsp:spPr>
        <a:xfrm>
          <a:off x="5155686" y="1425512"/>
          <a:ext cx="4125817" cy="117892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zrzeczenie się korzystania z przedawnienia 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- w myśl art. 117 § 2 KC po upływie terminu przedawnienia ten, przeciwko komu przysługuje roszczenie może uchylić się od jego zaspokojenia, chyba że zrzeka się korzystania z zarzutu przedawnienia</a:t>
          </a:r>
        </a:p>
      </dsp:txBody>
      <dsp:txXfrm>
        <a:off x="5155686" y="1425512"/>
        <a:ext cx="4125817" cy="1178922"/>
      </dsp:txXfrm>
    </dsp:sp>
    <dsp:sp modelId="{DF43CF9C-5A61-494F-BC26-87DA395BBF58}">
      <dsp:nvSpPr>
        <dsp:cNvPr id="0" name=""/>
        <dsp:cNvSpPr/>
      </dsp:nvSpPr>
      <dsp:spPr>
        <a:xfrm>
          <a:off x="5000443" y="835856"/>
          <a:ext cx="249590" cy="2475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5234"/>
              </a:lnTo>
              <a:lnTo>
                <a:pt x="249590" y="2475234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276B0-90C6-491C-A2BB-2EF74615D24E}">
      <dsp:nvSpPr>
        <dsp:cNvPr id="0" name=""/>
        <dsp:cNvSpPr/>
      </dsp:nvSpPr>
      <dsp:spPr>
        <a:xfrm>
          <a:off x="5250034" y="2968380"/>
          <a:ext cx="3932761" cy="68542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natychmiastowa wymagalność świadczenia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, gdy uznanie powództwa obejmuje roszczenie </a:t>
          </a:r>
          <a:r>
            <a:rPr lang="pl-PL" sz="1100" kern="1200" dirty="0" err="1" smtClean="0">
              <a:latin typeface="Times New Roman" pitchFamily="18" charset="0"/>
              <a:cs typeface="Times New Roman" pitchFamily="18" charset="0"/>
            </a:rPr>
            <a:t>jeszcez</a:t>
          </a:r>
          <a:r>
            <a:rPr lang="pl-PL" sz="11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niewymagalne</a:t>
          </a:r>
        </a:p>
      </dsp:txBody>
      <dsp:txXfrm>
        <a:off x="5250034" y="2968380"/>
        <a:ext cx="3932761" cy="685420"/>
      </dsp:txXfrm>
    </dsp:sp>
    <dsp:sp modelId="{15117BE2-524C-4E6F-BE13-DDE1C94FFEB5}">
      <dsp:nvSpPr>
        <dsp:cNvPr id="0" name=""/>
        <dsp:cNvSpPr/>
      </dsp:nvSpPr>
      <dsp:spPr>
        <a:xfrm>
          <a:off x="5000443" y="835856"/>
          <a:ext cx="207250" cy="3923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3489"/>
              </a:lnTo>
              <a:lnTo>
                <a:pt x="207250" y="3923489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AE495-AE8E-4F35-B158-B8FD006A64F7}">
      <dsp:nvSpPr>
        <dsp:cNvPr id="0" name=""/>
        <dsp:cNvSpPr/>
      </dsp:nvSpPr>
      <dsp:spPr>
        <a:xfrm>
          <a:off x="5207694" y="4454983"/>
          <a:ext cx="4031347" cy="6087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uznanie powództwa może zawierać w sobie </a:t>
          </a:r>
          <a:r>
            <a:rPr lang="pl-PL" sz="1100" b="1" kern="1200" dirty="0">
              <a:latin typeface="Times New Roman" pitchFamily="18" charset="0"/>
              <a:cs typeface="Times New Roman" pitchFamily="18" charset="0"/>
            </a:rPr>
            <a:t>czynność </a:t>
          </a:r>
          <a:r>
            <a:rPr lang="pl-PL" sz="1100" b="1" kern="1200" dirty="0" err="1">
              <a:latin typeface="Times New Roman" pitchFamily="18" charset="0"/>
              <a:cs typeface="Times New Roman" pitchFamily="18" charset="0"/>
            </a:rPr>
            <a:t>materialonprawną</a:t>
          </a:r>
          <a:r>
            <a:rPr lang="pl-PL" sz="1100" kern="1200" dirty="0">
              <a:latin typeface="Times New Roman" pitchFamily="18" charset="0"/>
              <a:cs typeface="Times New Roman" pitchFamily="18" charset="0"/>
            </a:rPr>
            <a:t>, np. darowiznę</a:t>
          </a:r>
        </a:p>
      </dsp:txBody>
      <dsp:txXfrm>
        <a:off x="5207694" y="4454983"/>
        <a:ext cx="4031347" cy="608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E2EBE-37E1-4834-B1C6-19F8EC55DD12}" type="datetimeFigureOut">
              <a:rPr lang="pl-PL" smtClean="0"/>
              <a:t>2017-09-27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C2E91-0049-4517-AB09-DEAA7A28BA6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B530C3-D507-4111-812A-E619ABE328EA}" type="datetimeFigureOut">
              <a:rPr lang="pl-PL" smtClean="0"/>
              <a:pPr/>
              <a:t>2017-09-27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0BC02C-36C6-4677-9FE3-77AE7A5EB0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507067" y="2404534"/>
            <a:ext cx="7766936" cy="37219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OBRONA POZWANEGO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Michał </a:t>
            </a:r>
            <a:r>
              <a:rPr kumimoji="0" lang="pl-PL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Pyrz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Instytut Prawa Cywilnego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Zakład Postępowania Cywilnego</a:t>
            </a:r>
            <a:r>
              <a:rPr kumimoji="0" lang="pl-PL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525963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27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Dopuszczalność zastosowania pouczeń względem stron </a:t>
            </a: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</a:t>
            </a: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Uzasadniona potrzeba udzielenia pouczeń  występuje wówczas, gdy w procesie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czynności procesowe podejmuje osoba nieporadna lub niemająca dostatecznej znajomości prawa, gdyż wówczas udzielenie pouczenia ma zapobiec nierówności między podmiotami postępowania, nie może natomiast naruszać bezstronności sądu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Jeżeli więc strona, mimo swojej niepełnosprawności, wykazuje w postępowaniu aktywność oraz znajomość prawa w stopniu wskazującym na umiejętne popieranie powództwa, to zarzut naruszenia art. 5 i art. 212 k.p.c. jest nieuzasadniony  </a:t>
            </a:r>
          </a:p>
          <a:p>
            <a:pPr marL="0" indent="0">
              <a:buNone/>
            </a:pPr>
            <a:endParaRPr lang="pl-PL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Postanowienie SN z 10.1.2012 r., I UK 289/11, LEX nr 1215783</a:t>
            </a:r>
          </a:p>
        </p:txBody>
      </p:sp>
    </p:spTree>
    <p:extLst>
      <p:ext uri="{BB962C8B-B14F-4D97-AF65-F5344CB8AC3E}">
        <p14:creationId xmlns:p14="http://schemas.microsoft.com/office/powerpoint/2010/main" xmlns="" val="377076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160589"/>
            <a:ext cx="10090484" cy="43043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 udzielanych przez sąd pouczeń </a:t>
            </a:r>
          </a:p>
          <a:p>
            <a:pPr algn="just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sądu udzielenia stronie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występującej bez adwokata lub radcy prawnego odpowiednich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pouczeń i wskazówek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(art. 5 i art. 212 k.p.c.), jako wyrażający wyjątkową możliwość działania przez sąd z urzędu i naruszający zasadę równości procesowej stron,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ma charakteru bezwzględnego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sensie, że sąd jest obowiązany do udzielenia takich wskazówek i pouczeń w każdym wypadku gdy strona występuje bez adwokata lub radcy prawnego. Obowiązek taki spoczywa na sądzie tylko wtedy, gdy zachodzi potrzeba udzielenia stronie wskazówek i pouczeń. Potrzeba taka zachodzi zaś wówczas, gdy działanie strony w procesie jest nieporadne i jest oczywiste, że nie wykorzystuje ona przysługujących jej uprawnień procesowych z tego powodu, że nie uświadamia sobie ich istnienia albo potrzeby skorzystania z nich. Tylko w takiej sytuacji nie udzielenie stronie występującej bez adwokata lub radcy prawnego odpowiednich wskazówek i pouczeń może stanowić naruszenie przez sąd art. 5 i 212 k.p.c. (jeżeli chodzi o sąd drugiej instancji to naruszenie tego ostatniego przepisu w związku z art. 391 k.p.c.)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SN z 4.11.1999 r., II CKN 553/98, LEX nr 1217931</a:t>
            </a:r>
          </a:p>
        </p:txBody>
      </p:sp>
    </p:spTree>
    <p:extLst>
      <p:ext uri="{BB962C8B-B14F-4D97-AF65-F5344CB8AC3E}">
        <p14:creationId xmlns:p14="http://schemas.microsoft.com/office/powerpoint/2010/main" xmlns="" val="15907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prawny wywołania </a:t>
            </a: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sprawy</a:t>
            </a:r>
          </a:p>
          <a:p>
            <a:pPr algn="just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Wywołanie  sprawy nie polega na ogłoszeniu przez protokolanta na korytarzu sądowym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miejscu, gdzie znajdują się strony lub ich pełnomocnicy, przystąpienia do rozpoznania określonej sprawy. Polega ono na ogłoszeniu przez sędziego przewodniczącego przystąpienia do rozpatrywania sprawy ze wskazaniem stron postępowania i przedmiotu sporu. Przepis art. 210 § 1 k.p.c. ani żaden inny przepis nie wskazuje, że wywołanie sprawy odbywa się na korytarzu sądowym. Wniosek taki nie może być także wywiedziony w drodze wykładni z omawianego przepisu ani z innych przepisów dotyczących przebiegu rozprawy  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SN z 01.12.2004 r., III CK 15/04, LEX nr 930878</a:t>
            </a:r>
          </a:p>
        </p:txBody>
      </p:sp>
    </p:spTree>
    <p:extLst>
      <p:ext uri="{BB962C8B-B14F-4D97-AF65-F5344CB8AC3E}">
        <p14:creationId xmlns:p14="http://schemas.microsoft.com/office/powerpoint/2010/main" xmlns="" val="41379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 i </a:t>
            </a:r>
            <a:r>
              <a:rPr lang="pl-PL" sz="28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skutki informacyjnego wysłuchania stron</a:t>
            </a:r>
            <a:endParaRPr lang="pl-PL" sz="2600" b="1" u="sng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Wyjaśnienia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złożone w trybie art. 212 k.p.c. służą wyłącznie ustaleniu,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jakie okoliczności są między stronami sporne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Udowodnienie tych okoliczności, a zatem wykazanie, że twierdzenie o ich istnieniu jest prawdziwe wymaga natomiast przeprowadzenia postępowania dowodowego, a zatem co najmniej dowodu z przesłuchania stron w trybie art. 299 k.p.c. </a:t>
            </a:r>
          </a:p>
          <a:p>
            <a:pPr marL="0" indent="0" algn="just">
              <a:buNone/>
            </a:pPr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SA w Łodzi z 18.01.2013 r., I </a:t>
            </a:r>
            <a:r>
              <a:rPr lang="pl-PL" dirty="0" err="1"/>
              <a:t>ACa</a:t>
            </a:r>
            <a:r>
              <a:rPr lang="pl-PL" dirty="0"/>
              <a:t> 1049/12, LEX nr 1280433</a:t>
            </a:r>
          </a:p>
        </p:txBody>
      </p:sp>
    </p:spTree>
    <p:extLst>
      <p:ext uri="{BB962C8B-B14F-4D97-AF65-F5344CB8AC3E}">
        <p14:creationId xmlns:p14="http://schemas.microsoft.com/office/powerpoint/2010/main" xmlns="" val="22171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Nadzwyczajne wydarzenie uzasadniające odroczenie </a:t>
            </a:r>
            <a:r>
              <a:rPr lang="pl-PL" sz="24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rozprawy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"nadzwyczajne wydarzenie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  powodujące nieobecność strony na rozprawie (art. 214 k.p.c.) należy uznać blokadę dróg dojazdowych do siedziby sądu przez protestujących rolników. Po stwierdzeniu takiego faktu przez sąd, rozprawa winna ulec odroczeniu  </a:t>
            </a:r>
          </a:p>
          <a:p>
            <a:pPr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SA w Gdańsku z 24.8.1999 r., I </a:t>
            </a:r>
            <a:r>
              <a:rPr lang="pl-PL" dirty="0" err="1"/>
              <a:t>ACa</a:t>
            </a:r>
            <a:r>
              <a:rPr lang="pl-PL" dirty="0"/>
              <a:t> 412/99, LEX nr 50097</a:t>
            </a:r>
          </a:p>
        </p:txBody>
      </p:sp>
    </p:spTree>
    <p:extLst>
      <p:ext uri="{BB962C8B-B14F-4D97-AF65-F5344CB8AC3E}">
        <p14:creationId xmlns:p14="http://schemas.microsoft.com/office/powerpoint/2010/main" xmlns="" val="34632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16505"/>
            <a:ext cx="10331116" cy="51414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33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Niestawiennictwo na rozprawie z powodu choroby a brak odpowiedniego zaświadczenia wystawionego przez lekarza sądowego</a:t>
            </a:r>
          </a:p>
          <a:p>
            <a:pPr lvl="0" algn="just"/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uwagi na to, że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przyczyny uzasadniające odroczenie  rozprawy 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przewidziane w art. 214 § 1 k.p.c. określone zostały </a:t>
            </a:r>
            <a:r>
              <a:rPr lang="pl-PL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restrykcyjnie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ponieważ zaliczono do nich jedynie nieprawidłowość w doręczeniu wezwania oraz nieobecność strony wywołaną nadzwyczajnym wydarzeniem lub inną znaną sądowi przeszkodą, której nie można przezwyciężyć,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strony o odroczenie rozprawy, uzasadniony chorobą tej strony, może być uznany za uzasadniony jedynie wtedy, kiedy występuje ona w sprawie bez pełnomocnika, ewentualnie kiedy mają być podjęte czynności z jej udziałem a jednocześnie wykaże w sposób określony w art. 2141 § 1 k.p.c., że stan zdrowia uniemożliwiał jej stawiennictwo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Nie oznacza to jednak, że stosowne zaświadczenie musi być załączone do wniosku, chociaż jego przedłożenie na tym etapie byłoby pożądane. Nie można jednak wykluczyć sytuacji, w których uzyskanie zaświadczenia z wyprzedzeniem nie będzie możliwe, niemniej zostanie wystawione i przedłożone sądowi w terminie późniejszym.</a:t>
            </a:r>
          </a:p>
          <a:p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Lekarzowi sądowemu przy wykonywaniu czynności związanych z wystawianiem zaświadczeń przysługuje ochrona prawna analogiczna, jak funkcjonariuszowi publicznemu 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 ust. 3 ustawy z 2007 r. o lekarzu sądowym). Zaświadczenie  stanowi zatem dokument, który może być poddany ocenie po zamknięciu rozprawy w trybie przewidzianym w art. 224 § 2 k.p.c., a </a:t>
            </a:r>
            <a:r>
              <a:rPr lang="pl-PL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razie stwierdzenia na jego podstawie, że odmowa odroczenia rozprawy była nieuzasadniona - sąd otworzyłby zamkniętą rozprawę i kontynuował postępowanie, co pozwoliłoby zapobiec wydaniu orzeczenia w warunkach nieważności postępowania. </a:t>
            </a:r>
            <a:r>
              <a:rPr lang="pl-P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Niestawiennictwo na rozprawie z powodu choroby a brak odpowiedniego zaświadczenia wystawionego przez lekarza sądowego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155" y="160421"/>
            <a:ext cx="9958582" cy="1320800"/>
          </a:xfrm>
        </p:spPr>
        <p:txBody>
          <a:bodyPr>
            <a:normAutofit fontScale="90000"/>
          </a:bodyPr>
          <a:lstStyle/>
          <a:p>
            <a:r>
              <a:rPr lang="pl-PL" dirty="0"/>
              <a:t>Wyrok  SN z 10.03.2011 r., V CSK 302/10, LEX nr 786399</a:t>
            </a:r>
          </a:p>
        </p:txBody>
      </p:sp>
    </p:spTree>
    <p:extLst>
      <p:ext uri="{BB962C8B-B14F-4D97-AF65-F5344CB8AC3E}">
        <p14:creationId xmlns:p14="http://schemas.microsoft.com/office/powerpoint/2010/main" xmlns="" val="21086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Przeprowadzenie rozprawy mimo złożonego wniosku o jej odroczenie</a:t>
            </a:r>
            <a:endParaRPr lang="pl-PL" sz="2400" b="1" u="sng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rozprawy bezpośrednio poprzedzającej wydanie wyroku, mimo że pełnomocnik strony złożył uzasadniony wniosek o jej odroczenie, powoduje nieważność postępowania  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Postanowienie SN z 20.5.2009 r., I CSK 377/08, LEX nr 515439</a:t>
            </a:r>
          </a:p>
        </p:txBody>
      </p:sp>
    </p:spTree>
    <p:extLst>
      <p:ext uri="{BB962C8B-B14F-4D97-AF65-F5344CB8AC3E}">
        <p14:creationId xmlns:p14="http://schemas.microsoft.com/office/powerpoint/2010/main" xmlns="" val="12813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45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Nieobecność pełnomocnika wskutek kolizji terminów rozpraw a odroczenie </a:t>
            </a: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rozprawy</a:t>
            </a:r>
          </a:p>
          <a:p>
            <a:pPr algn="just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Nieobecność  pełnomocnika procesowego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strony na rozprawie wywołana kolizją terminu rozprawy z terminami innych rozpraw, o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której pełnomocnik procesowy strony zawiadomił sąd, wskazując jednocześnie na niemożność ustanowienia </a:t>
            </a:r>
            <a:r>
              <a:rPr lang="pl-PL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substytuta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stanowi przeszkodę zobowiązującą sąd do odroczenie rozprawy na podstawie art. 214 k.p.c.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Rozpoznanie w takiej sytuacji sprawy i wydanie wyroku stanowi uchybienie sądu skutkujące uznaniem, że strona została pozbawiona możności udowodnienia swoich racji i obrony swych praw (art. 379 pkt 5 k.p.c.)  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SA w Gdańsku z 11.05.2004 r., I </a:t>
            </a:r>
            <a:r>
              <a:rPr lang="pl-PL" dirty="0" err="1"/>
              <a:t>ACa</a:t>
            </a:r>
            <a:r>
              <a:rPr lang="pl-PL" dirty="0"/>
              <a:t> 1647/03, LEX nr 127031</a:t>
            </a:r>
          </a:p>
        </p:txBody>
      </p:sp>
    </p:spTree>
    <p:extLst>
      <p:ext uri="{BB962C8B-B14F-4D97-AF65-F5344CB8AC3E}">
        <p14:creationId xmlns:p14="http://schemas.microsoft.com/office/powerpoint/2010/main" xmlns="" val="38107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208715"/>
            <a:ext cx="8596668" cy="43685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b="1" u="sng" cap="small" dirty="0">
                <a:latin typeface="Times New Roman" panose="02020603050405020304" pitchFamily="18" charset="0"/>
              </a:rPr>
              <a:t>Przesłanki nieważności postępowania w przypadku nieodroczenia rozprawy mimo uzasadnionego wniosku </a:t>
            </a:r>
            <a:endParaRPr lang="pl-PL" sz="2200" b="1" u="sng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Nieodroczenie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rozprawy mimo uzasadnionego wniosku strony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214 § 1 k.p.c.) i przeprowadzenie rozprawy z udziałem pełnomocnika, któremu strona ta wypowiedziała pełnomocnictwo,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 przyczynę nieważności postępowania z powodu udziału pełnomocnika mimo braku jego umocowania i pozbawienia strony możności obrony swych praw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379 pkt 2 i 5 k.p.c.), skutkującą uchyleniem zaskarżonego wyroku, zniesieniem postępowania dotkniętego nieważnością oraz przekazaniem sprawy do ponownego rozpoznania  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SN z 26.9.2012 r., II CSK 36/12, LEX nr 1226830</a:t>
            </a:r>
          </a:p>
        </p:txBody>
      </p:sp>
    </p:spTree>
    <p:extLst>
      <p:ext uri="{BB962C8B-B14F-4D97-AF65-F5344CB8AC3E}">
        <p14:creationId xmlns:p14="http://schemas.microsoft.com/office/powerpoint/2010/main" xmlns="" val="37637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21323" y="1172308"/>
          <a:ext cx="9132277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odmowa przyjęcia odpisu pozwu (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doręczenie uznaje się za dokonane</a:t>
            </a:r>
            <a:r>
              <a:rPr lang="pl-PL" sz="2200" dirty="0" smtClean="0"/>
              <a:t>)</a:t>
            </a:r>
          </a:p>
          <a:p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niestawiennictwo na rozprawę (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wydanie wyroku zaocznego)</a:t>
            </a:r>
          </a:p>
          <a:p>
            <a:pPr lvl="0"/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bierne zachowanie się na rozprawie (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gdy pozwany nie wypowie się co do twierdzeń powoda o faktach, sąd może je uznać za przyznane (art. 230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kpc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pl-PL" sz="2200" dirty="0" smtClean="0"/>
          </a:p>
          <a:p>
            <a:pPr lvl="0"/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pl-PL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NIEPODJĘCIE OBRONY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406770"/>
            <a:ext cx="9521743" cy="515815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Zaprzeczenie (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twierdzeniom powoda (częściowe lub całkowite) - czynność procesowa zawierająca oświadczenie wiedzy tej treści, ze twierdzenia powoda są nieprawdziwe)</a:t>
            </a:r>
          </a:p>
          <a:p>
            <a:pPr lvl="0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Wioski formalne (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zmierzają jedynie do usunięcia naruszenia przepisów)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Zarzuty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1) MATERIALNE - opierają się na przepisach prawa materialnego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2) FORMALNE - opierają się na przepisach prawa procesowego i uzasadnione są brakiem przesłanki procesowej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3) PEREMPTORYJNE (NIWECZĄCE) -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uniemoożliwiają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skuteczne dochodzenie roszczenia przez powoda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4) DYLATORYJNE (ZAWIESZAJĄCE) - powodują odroczenie rozstrzygnięcia sprawy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Powództwo wzajemne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roszczenie pozwanego jest w związku z roszczeniem powoda lub nadaje się do potrącenia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identyczność stron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może być wytoczone od chwili doręczenia pozwu do pierwszej rozprawy albo w sprzeciwie od wyroku zaocznego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NIEZGADZANIE SIĘ Z POWODEM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przyznanie okoliczności faktycznych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WYRAŹNE (art. 229 KPC)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DOROZUMIANE (MILCZĄCE) - gdy pozwany nie wypowie się co do twierdzeń powoda o faktach (art. 230 KPC)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/>
          </a:p>
          <a:p>
            <a:pPr lvl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uznanie powództwa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 oświadczenie wiedzy (przyznanie prawdziwości okoliczności uzasadniających żądanie pozwu) i oświadczenie woli (zgoda na zaspokojenie żądań powoda)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ZGADZANIE SIĘ Z POWODEM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47468" y="1196639"/>
          <a:ext cx="9351034" cy="614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700780" y="0"/>
            <a:ext cx="8596668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Skutki uznania powództwa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Rozprawa</a:t>
            </a:r>
            <a:br>
              <a:rPr lang="pl-PL" dirty="0" smtClean="0"/>
            </a:br>
            <a:r>
              <a:rPr lang="pl-PL" dirty="0" smtClean="0"/>
              <a:t>Przegląd orzecznictwa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567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 działania przewodniczącego podczas przygotowania </a:t>
            </a: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rozprawy</a:t>
            </a:r>
          </a:p>
          <a:p>
            <a:pPr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208 § 1 k.p.c. dotyczy podejmowania przez przewodniczącego czynności mających na celu przygotowanie  rozprawy. Przepis ten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nakłada na przewodniczącego żadnych konkretnych obowiązków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 jednak istotniejsze, zaniechanie dokonania jakiejś konkretnej czynności przygotowującej rozprawę, nie może mieć żadnego znaczenia dla wyniku sprawy, albowiem strona procesowa może zgłaszać wszelkie środki dowodowe aż do zamknięcia rozprawy  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 SN z 14.03.2001 r., II UKN 269/00, LEX nr 551028</a:t>
            </a:r>
          </a:p>
        </p:txBody>
      </p:sp>
    </p:spTree>
    <p:extLst>
      <p:ext uri="{BB962C8B-B14F-4D97-AF65-F5344CB8AC3E}">
        <p14:creationId xmlns:p14="http://schemas.microsoft.com/office/powerpoint/2010/main" xmlns="" val="25073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27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Skutki procesowe nieprawidłowego  doręczenia wezwania stronie postępowania</a:t>
            </a:r>
          </a:p>
          <a:p>
            <a:pPr algn="just"/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Nieprawidłowość  w doręczeniu stronie wezwania wymaga odroczenia rozprawy z urzędu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rozpoznanie zaś sprawy pod nieobecność strony i wydanie w takiej sytuacji wyroku jest równoznaczne z pozbawieniem jej możności obrony swych praw, powodującym nieważność postępowania. Sąd dopuszcza się naruszenia art. 232 zdanie drugie k.p.c., jeżeli nie przeprowadza tego dowodu z urzędu, szczególnie, gdy jest to niezbędne dla miarodajnej oceny zasadności wytoczonego powództwa, a pominięcie tego dowodu może mieć istotny wpływ na wynik postępowania  </a:t>
            </a:r>
          </a:p>
          <a:p>
            <a:pPr algn="just"/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SN z 7.6.2011 r., II UK 327/10, LEX nr 1068057</a:t>
            </a:r>
          </a:p>
        </p:txBody>
      </p:sp>
    </p:spTree>
    <p:extLst>
      <p:ext uri="{BB962C8B-B14F-4D97-AF65-F5344CB8AC3E}">
        <p14:creationId xmlns:p14="http://schemas.microsoft.com/office/powerpoint/2010/main" xmlns="" val="1102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3077</TotalTime>
  <Words>534</Words>
  <Application>Microsoft Office PowerPoint</Application>
  <PresentationFormat>Niestandardowy</PresentationFormat>
  <Paragraphs>77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Hol</vt:lpstr>
      <vt:lpstr>Slajd 1</vt:lpstr>
      <vt:lpstr>Slajd 2</vt:lpstr>
      <vt:lpstr>NIEPODJĘCIE OBRONY </vt:lpstr>
      <vt:lpstr>NIEZGADZANIE SIĘ Z POWODEM </vt:lpstr>
      <vt:lpstr>ZGADZANIE SIĘ Z POWODEM </vt:lpstr>
      <vt:lpstr>Skutki uznania powództwa </vt:lpstr>
      <vt:lpstr>Rozprawa Przegląd orzecznictwa</vt:lpstr>
      <vt:lpstr>Wyrok  SN z 14.03.2001 r., II UKN 269/00, LEX nr 551028</vt:lpstr>
      <vt:lpstr>Wyrok SN z 7.6.2011 r., II UK 327/10, LEX nr 1068057</vt:lpstr>
      <vt:lpstr>Postanowienie SN z 10.1.2012 r., I UK 289/11, LEX nr 1215783</vt:lpstr>
      <vt:lpstr>Wyrok SN z 4.11.1999 r., II CKN 553/98, LEX nr 1217931</vt:lpstr>
      <vt:lpstr>Wyrok SN z 01.12.2004 r., III CK 15/04, LEX nr 930878</vt:lpstr>
      <vt:lpstr>Wyrok SA w Łodzi z 18.01.2013 r., I ACa 1049/12, LEX nr 1280433</vt:lpstr>
      <vt:lpstr>Wyrok SA w Gdańsku z 24.8.1999 r., I ACa 412/99, LEX nr 50097</vt:lpstr>
      <vt:lpstr>Wyrok  SN z 10.03.2011 r., V CSK 302/10, LEX nr 786399</vt:lpstr>
      <vt:lpstr>Postanowienie SN z 20.5.2009 r., I CSK 377/08, LEX nr 515439</vt:lpstr>
      <vt:lpstr>Wyrok SA w Gdańsku z 11.05.2004 r., I ACa 1647/03, LEX nr 127031</vt:lpstr>
      <vt:lpstr>Wyrok SN z 26.9.2012 r., II CSK 36/12, LEX nr 1226830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Rozprawa Przegląd orzecznictwa</dc:title>
  <dc:creator>Michał Pyrz</dc:creator>
  <cp:lastModifiedBy>User</cp:lastModifiedBy>
  <cp:revision>9</cp:revision>
  <dcterms:created xsi:type="dcterms:W3CDTF">2014-03-25T20:55:13Z</dcterms:created>
  <dcterms:modified xsi:type="dcterms:W3CDTF">2017-09-27T16:08:54Z</dcterms:modified>
</cp:coreProperties>
</file>