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57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 smtClean="0"/>
              <a:t>The</a:t>
            </a:r>
            <a:r>
              <a:rPr lang="pl-PL" dirty="0" smtClean="0"/>
              <a:t> list of </a:t>
            </a:r>
            <a:r>
              <a:rPr lang="pl-PL" dirty="0" err="1" smtClean="0"/>
              <a:t>questions</a:t>
            </a:r>
            <a:r>
              <a:rPr lang="pl-PL" dirty="0" smtClean="0"/>
              <a:t> not </a:t>
            </a:r>
            <a:r>
              <a:rPr lang="pl-PL" dirty="0" err="1" smtClean="0"/>
              <a:t>present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lectures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176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9526" y="685800"/>
            <a:ext cx="8534400" cy="4395651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Parliamentary</a:t>
            </a:r>
            <a:r>
              <a:rPr lang="pl-PL" sz="2800" dirty="0" smtClean="0">
                <a:solidFill>
                  <a:schemeClr val="tx1"/>
                </a:solidFill>
              </a:rPr>
              <a:t> system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/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parliamentary</a:t>
            </a:r>
            <a:r>
              <a:rPr lang="pl-PL" dirty="0" smtClean="0">
                <a:solidFill>
                  <a:schemeClr val="tx1"/>
                </a:solidFill>
              </a:rPr>
              <a:t> system?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Westminster model? 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fusion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power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parliamentary</a:t>
            </a:r>
            <a:r>
              <a:rPr lang="pl-PL" dirty="0" smtClean="0">
                <a:solidFill>
                  <a:schemeClr val="tx1"/>
                </a:solidFill>
              </a:rPr>
              <a:t> system?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party </a:t>
            </a:r>
            <a:r>
              <a:rPr lang="pl-PL" dirty="0" err="1" smtClean="0">
                <a:solidFill>
                  <a:schemeClr val="tx1"/>
                </a:solidFill>
              </a:rPr>
              <a:t>discipline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xmlns="" val="72880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799"/>
            <a:ext cx="9289128" cy="5022669"/>
          </a:xfrm>
        </p:spPr>
        <p:txBody>
          <a:bodyPr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Presidential</a:t>
            </a:r>
            <a:r>
              <a:rPr lang="pl-PL" sz="2800" dirty="0" smtClean="0">
                <a:solidFill>
                  <a:schemeClr val="tx1"/>
                </a:solidFill>
              </a:rPr>
              <a:t> system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</a:t>
            </a:r>
            <a:r>
              <a:rPr lang="en-US" dirty="0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presidential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role of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presidential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system of </a:t>
            </a:r>
            <a:r>
              <a:rPr lang="pl-PL" dirty="0" err="1" smtClean="0">
                <a:solidFill>
                  <a:schemeClr val="tx1"/>
                </a:solidFill>
              </a:rPr>
              <a:t>check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balances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presidential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parliamentary</a:t>
            </a:r>
            <a:r>
              <a:rPr lang="pl-PL" dirty="0" smtClean="0">
                <a:solidFill>
                  <a:schemeClr val="tx1"/>
                </a:solidFill>
              </a:rPr>
              <a:t> systems? 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semi-presidential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0390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96293"/>
          </a:xfrm>
        </p:spPr>
        <p:txBody>
          <a:bodyPr anchor="t"/>
          <a:lstStyle/>
          <a:p>
            <a:pPr marL="0" indent="0" algn="ctr"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Unitary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 err="1" smtClean="0">
                <a:solidFill>
                  <a:schemeClr val="tx1"/>
                </a:solidFill>
              </a:rPr>
              <a:t>states</a:t>
            </a:r>
            <a:r>
              <a:rPr lang="pl-PL" sz="2800" dirty="0" smtClean="0">
                <a:solidFill>
                  <a:schemeClr val="tx1"/>
                </a:solidFill>
              </a:rPr>
              <a:t> and </a:t>
            </a:r>
            <a:r>
              <a:rPr lang="pl-PL" sz="2800" dirty="0" err="1" smtClean="0">
                <a:solidFill>
                  <a:schemeClr val="tx1"/>
                </a:solidFill>
              </a:rPr>
              <a:t>federations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unitary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confederation</a:t>
            </a:r>
            <a:r>
              <a:rPr lang="pl-PL" dirty="0" smtClean="0">
                <a:solidFill>
                  <a:schemeClr val="tx1"/>
                </a:solidFill>
              </a:rPr>
              <a:t> and a </a:t>
            </a:r>
            <a:r>
              <a:rPr lang="pl-PL" dirty="0" err="1" smtClean="0">
                <a:solidFill>
                  <a:schemeClr val="tx1"/>
                </a:solidFill>
              </a:rPr>
              <a:t>federation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federation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characteristical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traits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federation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1492914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797</TotalTime>
  <Words>126</Words>
  <Application>Microsoft Office PowerPoint</Application>
  <PresentationFormat>Niestandardowy</PresentationFormat>
  <Paragraphs>35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Wycinek</vt:lpstr>
      <vt:lpstr>Fundamentals of Law and Government </vt:lpstr>
      <vt:lpstr>Slajd 2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67</cp:revision>
  <dcterms:created xsi:type="dcterms:W3CDTF">2016-10-07T09:19:11Z</dcterms:created>
  <dcterms:modified xsi:type="dcterms:W3CDTF">2018-11-13T10:25:56Z</dcterms:modified>
</cp:coreProperties>
</file>