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usosweb.uni.wroc.pl/kontroler.php?_action=katalog2/przedmioty/pokazPrzedmiot&amp;kod=23-BBA-S1-S1-FL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Fundamentals of Law and Government</a:t>
            </a:r>
            <a:br>
              <a:rPr lang="en-US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Government and its Ideology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76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449726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GB" sz="2800" dirty="0"/>
              <a:t>Ideology</a:t>
            </a:r>
            <a:endParaRPr lang="pl-PL" sz="2800" dirty="0"/>
          </a:p>
          <a:p>
            <a:pPr algn="just"/>
            <a:r>
              <a:rPr lang="en-US" dirty="0"/>
              <a:t>What is </a:t>
            </a:r>
            <a:r>
              <a:rPr lang="pl-PL" dirty="0"/>
              <a:t>i</a:t>
            </a:r>
            <a:r>
              <a:rPr lang="en-US" dirty="0" err="1"/>
              <a:t>deology</a:t>
            </a:r>
            <a:r>
              <a:rPr lang="en-US" dirty="0"/>
              <a:t>?</a:t>
            </a:r>
            <a:endParaRPr lang="pl-PL" dirty="0"/>
          </a:p>
          <a:p>
            <a:pPr algn="just"/>
            <a:endParaRPr lang="en-US" dirty="0"/>
          </a:p>
          <a:p>
            <a:pPr algn="just"/>
            <a:r>
              <a:rPr lang="en-US" dirty="0"/>
              <a:t>What is the origin </a:t>
            </a:r>
            <a:r>
              <a:rPr lang="pl-PL" dirty="0"/>
              <a:t>of </a:t>
            </a:r>
            <a:r>
              <a:rPr lang="en-US" dirty="0"/>
              <a:t>the concept of ideology?</a:t>
            </a:r>
            <a:endParaRPr lang="pl-PL" dirty="0"/>
          </a:p>
          <a:p>
            <a:pPr algn="just"/>
            <a:endParaRPr lang="en-US" dirty="0"/>
          </a:p>
          <a:p>
            <a:pPr algn="just"/>
            <a:r>
              <a:rPr lang="en-US" dirty="0"/>
              <a:t>Do we</a:t>
            </a:r>
            <a:r>
              <a:rPr lang="pl-PL" dirty="0"/>
              <a:t>, as </a:t>
            </a:r>
            <a:r>
              <a:rPr lang="en-US" dirty="0"/>
              <a:t>individuals</a:t>
            </a:r>
            <a:r>
              <a:rPr lang="pl-PL" dirty="0"/>
              <a:t>,</a:t>
            </a:r>
            <a:r>
              <a:rPr lang="en-US" dirty="0"/>
              <a:t> have an ideology?</a:t>
            </a:r>
            <a:endParaRPr lang="pl-PL" dirty="0"/>
          </a:p>
          <a:p>
            <a:pPr algn="just"/>
            <a:endParaRPr lang="en-US" dirty="0"/>
          </a:p>
          <a:p>
            <a:pPr algn="just"/>
            <a:r>
              <a:rPr lang="pl-PL" dirty="0"/>
              <a:t>W</a:t>
            </a:r>
            <a:r>
              <a:rPr lang="en-US" dirty="0"/>
              <a:t>hat answers gives us an ideology?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390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</a:t>
            </a:r>
            <a:r>
              <a:rPr lang="pl-PL" dirty="0"/>
              <a:t> do </a:t>
            </a:r>
            <a:r>
              <a:rPr lang="en-US" dirty="0"/>
              <a:t>we need an ideology</a:t>
            </a:r>
            <a:r>
              <a:rPr lang="pl-PL" dirty="0"/>
              <a:t>?</a:t>
            </a:r>
          </a:p>
          <a:p>
            <a:endParaRPr lang="pl-PL" dirty="0"/>
          </a:p>
          <a:p>
            <a:r>
              <a:rPr lang="en-US" dirty="0"/>
              <a:t>Is it possible to be free from</a:t>
            </a:r>
            <a:r>
              <a:rPr lang="pl-PL" dirty="0"/>
              <a:t> </a:t>
            </a:r>
            <a:r>
              <a:rPr lang="pl-PL" dirty="0" err="1"/>
              <a:t>ideology</a:t>
            </a:r>
            <a:r>
              <a:rPr lang="en-US" dirty="0"/>
              <a:t>?</a:t>
            </a:r>
          </a:p>
          <a:p>
            <a:endParaRPr lang="pl-PL" dirty="0"/>
          </a:p>
          <a:p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</a:t>
            </a:r>
            <a:r>
              <a:rPr lang="en-US" dirty="0"/>
              <a:t> difference between </a:t>
            </a:r>
            <a:r>
              <a:rPr lang="pl-PL" dirty="0" err="1"/>
              <a:t>ideology</a:t>
            </a:r>
            <a:r>
              <a:rPr lang="pl-PL" dirty="0"/>
              <a:t> and </a:t>
            </a:r>
            <a:r>
              <a:rPr lang="pl-PL" dirty="0" err="1"/>
              <a:t>ideocracy</a:t>
            </a:r>
            <a:r>
              <a:rPr lang="en-US" dirty="0"/>
              <a:t>?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146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290237"/>
          </a:xfrm>
        </p:spPr>
        <p:txBody>
          <a:bodyPr anchor="t"/>
          <a:lstStyle/>
          <a:p>
            <a:pPr marL="0" indent="0" algn="ctr">
              <a:buNone/>
            </a:pPr>
            <a:r>
              <a:rPr lang="en-US" dirty="0"/>
              <a:t>Doctrine</a:t>
            </a:r>
            <a:endParaRPr lang="pl-PL" dirty="0"/>
          </a:p>
          <a:p>
            <a:pPr algn="ctr"/>
            <a:endParaRPr lang="pl-PL" dirty="0"/>
          </a:p>
          <a:p>
            <a:pPr algn="just"/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doctrine</a:t>
            </a:r>
            <a:r>
              <a:rPr lang="pl-PL" dirty="0"/>
              <a:t>?</a:t>
            </a:r>
          </a:p>
          <a:p>
            <a:pPr algn="just"/>
            <a:endParaRPr lang="pl-PL" dirty="0"/>
          </a:p>
          <a:p>
            <a:pPr algn="just"/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</a:t>
            </a:r>
            <a:r>
              <a:rPr lang="en-US" dirty="0"/>
              <a:t> difference between </a:t>
            </a:r>
            <a:r>
              <a:rPr lang="pl-PL" dirty="0" err="1"/>
              <a:t>ideology</a:t>
            </a:r>
            <a:r>
              <a:rPr lang="pl-PL" dirty="0"/>
              <a:t> and </a:t>
            </a:r>
            <a:r>
              <a:rPr lang="pl-PL" dirty="0" err="1"/>
              <a:t>doctrine</a:t>
            </a:r>
            <a:r>
              <a:rPr lang="pl-PL" dirty="0"/>
              <a:t>?</a:t>
            </a:r>
          </a:p>
          <a:p>
            <a:pPr algn="just"/>
            <a:endParaRPr lang="pl-PL" dirty="0"/>
          </a:p>
          <a:p>
            <a:pPr algn="just"/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en-US" dirty="0"/>
              <a:t>political doctrine</a:t>
            </a:r>
            <a:r>
              <a:rPr lang="pl-PL" dirty="0"/>
              <a:t>?</a:t>
            </a:r>
          </a:p>
          <a:p>
            <a:pPr algn="just"/>
            <a:endParaRPr lang="pl-PL" dirty="0"/>
          </a:p>
          <a:p>
            <a:pPr algn="just"/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other</a:t>
            </a:r>
            <a:r>
              <a:rPr lang="pl-PL" dirty="0"/>
              <a:t> </a:t>
            </a:r>
            <a:r>
              <a:rPr lang="pl-PL" dirty="0" err="1"/>
              <a:t>types</a:t>
            </a:r>
            <a:r>
              <a:rPr lang="pl-PL" dirty="0"/>
              <a:t> of </a:t>
            </a:r>
            <a:r>
              <a:rPr lang="pl-PL" dirty="0" err="1"/>
              <a:t>doctrines</a:t>
            </a:r>
            <a:r>
              <a:rPr lang="pl-PL" dirty="0"/>
              <a:t>?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48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 algn="ctr">
              <a:buNone/>
            </a:pPr>
            <a:r>
              <a:rPr lang="pl-PL" sz="2800" dirty="0"/>
              <a:t>P</a:t>
            </a:r>
            <a:r>
              <a:rPr lang="en-US" sz="2800" dirty="0" err="1"/>
              <a:t>olitical</a:t>
            </a:r>
            <a:r>
              <a:rPr lang="en-US" sz="2800" dirty="0"/>
              <a:t> </a:t>
            </a:r>
            <a:r>
              <a:rPr lang="pl-PL" sz="2800" dirty="0"/>
              <a:t>(</a:t>
            </a:r>
            <a:r>
              <a:rPr lang="en-US" sz="2800" dirty="0"/>
              <a:t>party</a:t>
            </a:r>
            <a:r>
              <a:rPr lang="pl-PL" sz="2800" dirty="0"/>
              <a:t>)</a:t>
            </a:r>
            <a:r>
              <a:rPr lang="en-US" sz="2800" dirty="0"/>
              <a:t> platform </a:t>
            </a:r>
            <a:endParaRPr lang="pl-PL" sz="2800" dirty="0"/>
          </a:p>
          <a:p>
            <a:pPr algn="ctr"/>
            <a:endParaRPr lang="pl-PL" dirty="0"/>
          </a:p>
          <a:p>
            <a:pPr algn="just"/>
            <a:r>
              <a:rPr lang="en-US" dirty="0"/>
              <a:t>What is political platform</a:t>
            </a:r>
            <a:r>
              <a:rPr lang="pl-PL" dirty="0"/>
              <a:t>?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en-US" dirty="0" err="1"/>
              <a:t>Wh</a:t>
            </a:r>
            <a:r>
              <a:rPr lang="pl-PL" dirty="0" err="1"/>
              <a:t>at</a:t>
            </a:r>
            <a:r>
              <a:rPr lang="en-US" dirty="0"/>
              <a:t> is the difference between </a:t>
            </a:r>
            <a:r>
              <a:rPr lang="pl-PL" dirty="0" err="1"/>
              <a:t>ideology</a:t>
            </a:r>
            <a:r>
              <a:rPr lang="pl-PL" dirty="0"/>
              <a:t> </a:t>
            </a:r>
            <a:r>
              <a:rPr lang="en-US" dirty="0"/>
              <a:t>and political platform?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en-US" dirty="0" err="1"/>
              <a:t>Wh</a:t>
            </a:r>
            <a:r>
              <a:rPr lang="pl-PL" dirty="0" err="1"/>
              <a:t>at</a:t>
            </a:r>
            <a:r>
              <a:rPr lang="en-US" dirty="0"/>
              <a:t> is the difference between </a:t>
            </a:r>
            <a:r>
              <a:rPr lang="pl-PL" dirty="0" err="1"/>
              <a:t>doctrine</a:t>
            </a:r>
            <a:r>
              <a:rPr lang="pl-PL" dirty="0"/>
              <a:t> </a:t>
            </a:r>
            <a:r>
              <a:rPr lang="en-US" dirty="0"/>
              <a:t>and political platform?</a:t>
            </a:r>
            <a:endParaRPr lang="pl-PL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956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375298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r>
              <a:rPr lang="pl-PL" dirty="0"/>
              <a:t>How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en-US" dirty="0"/>
              <a:t>political platform</a:t>
            </a:r>
            <a:r>
              <a:rPr lang="pl-PL" dirty="0"/>
              <a:t>s </a:t>
            </a:r>
            <a:r>
              <a:rPr lang="pl-PL" dirty="0" err="1"/>
              <a:t>created</a:t>
            </a:r>
            <a:r>
              <a:rPr lang="en-US" dirty="0"/>
              <a:t>?</a:t>
            </a:r>
            <a:endParaRPr lang="pl-PL" dirty="0"/>
          </a:p>
          <a:p>
            <a:endParaRPr lang="pl-PL" dirty="0"/>
          </a:p>
          <a:p>
            <a:r>
              <a:rPr lang="pl-PL" dirty="0" err="1"/>
              <a:t>Why</a:t>
            </a:r>
            <a:r>
              <a:rPr lang="pl-PL" dirty="0"/>
              <a:t> do </a:t>
            </a:r>
            <a:r>
              <a:rPr lang="pl-PL" dirty="0" err="1"/>
              <a:t>parties</a:t>
            </a:r>
            <a:r>
              <a:rPr lang="pl-PL" dirty="0"/>
              <a:t> </a:t>
            </a:r>
            <a:r>
              <a:rPr lang="pl-PL" dirty="0" err="1"/>
              <a:t>need</a:t>
            </a:r>
            <a:r>
              <a:rPr lang="pl-PL" dirty="0"/>
              <a:t> </a:t>
            </a:r>
            <a:r>
              <a:rPr lang="pl-PL" dirty="0" err="1"/>
              <a:t>theirs</a:t>
            </a:r>
            <a:r>
              <a:rPr lang="pl-PL" dirty="0"/>
              <a:t> </a:t>
            </a:r>
            <a:r>
              <a:rPr lang="en-US" dirty="0"/>
              <a:t>political platform</a:t>
            </a:r>
            <a:r>
              <a:rPr lang="pl-PL" dirty="0"/>
              <a:t>s</a:t>
            </a:r>
            <a:r>
              <a:rPr lang="en-US" dirty="0"/>
              <a:t>?</a:t>
            </a:r>
            <a:endParaRPr lang="pl-PL" dirty="0"/>
          </a:p>
          <a:p>
            <a:endParaRPr lang="pl-PL" dirty="0"/>
          </a:p>
          <a:p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plank</a:t>
            </a:r>
            <a:r>
              <a:rPr lang="pl-PL" dirty="0"/>
              <a:t>?</a:t>
            </a:r>
          </a:p>
          <a:p>
            <a:endParaRPr lang="pl-PL" dirty="0"/>
          </a:p>
          <a:p>
            <a:r>
              <a:rPr lang="en-US" dirty="0" err="1"/>
              <a:t>Wh</a:t>
            </a:r>
            <a:r>
              <a:rPr lang="pl-PL" dirty="0" err="1"/>
              <a:t>at</a:t>
            </a:r>
            <a:r>
              <a:rPr lang="en-US" dirty="0"/>
              <a:t> is the difference between </a:t>
            </a:r>
            <a:r>
              <a:rPr lang="pl-PL" dirty="0" err="1"/>
              <a:t>plank</a:t>
            </a:r>
            <a:r>
              <a:rPr lang="pl-PL" dirty="0"/>
              <a:t> </a:t>
            </a:r>
            <a:r>
              <a:rPr lang="en-US" dirty="0"/>
              <a:t>and political platform?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485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pl-PL" sz="2800" dirty="0" err="1"/>
              <a:t>Socialisation</a:t>
            </a:r>
            <a:r>
              <a:rPr lang="pl-PL" sz="2800" dirty="0"/>
              <a:t> </a:t>
            </a:r>
          </a:p>
          <a:p>
            <a:pPr algn="just"/>
            <a:endParaRPr lang="pl-PL" dirty="0"/>
          </a:p>
          <a:p>
            <a:pPr algn="just"/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s</a:t>
            </a:r>
            <a:r>
              <a:rPr lang="en-US" dirty="0" err="1"/>
              <a:t>ocialisation</a:t>
            </a:r>
            <a:r>
              <a:rPr lang="en-US" dirty="0"/>
              <a:t> </a:t>
            </a:r>
            <a:r>
              <a:rPr lang="pl-PL" dirty="0"/>
              <a:t>?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How </a:t>
            </a:r>
            <a:r>
              <a:rPr lang="pl-PL" dirty="0" err="1"/>
              <a:t>does</a:t>
            </a:r>
            <a:r>
              <a:rPr lang="pl-PL" dirty="0"/>
              <a:t> </a:t>
            </a:r>
            <a:r>
              <a:rPr lang="pl-PL" dirty="0" err="1"/>
              <a:t>socialisation</a:t>
            </a:r>
            <a:r>
              <a:rPr lang="pl-PL" dirty="0"/>
              <a:t> </a:t>
            </a:r>
            <a:r>
              <a:rPr lang="pl-PL" dirty="0" err="1"/>
              <a:t>occur</a:t>
            </a:r>
            <a:r>
              <a:rPr lang="pl-PL" dirty="0"/>
              <a:t>?</a:t>
            </a:r>
          </a:p>
          <a:p>
            <a:pPr algn="just"/>
            <a:endParaRPr lang="pl-PL" dirty="0"/>
          </a:p>
          <a:p>
            <a:pPr algn="just"/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the </a:t>
            </a:r>
            <a:r>
              <a:rPr lang="pl-PL" dirty="0" err="1"/>
              <a:t>factors</a:t>
            </a:r>
            <a:r>
              <a:rPr lang="pl-PL" dirty="0"/>
              <a:t> of </a:t>
            </a:r>
            <a:r>
              <a:rPr lang="pl-PL" dirty="0" err="1"/>
              <a:t>socialistation</a:t>
            </a:r>
            <a:r>
              <a:rPr lang="pl-PL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08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p</a:t>
            </a:r>
            <a:r>
              <a:rPr lang="en-US" dirty="0" err="1"/>
              <a:t>olitical</a:t>
            </a:r>
            <a:r>
              <a:rPr lang="en-US" dirty="0"/>
              <a:t> </a:t>
            </a:r>
            <a:r>
              <a:rPr lang="en-US" dirty="0" err="1"/>
              <a:t>sociali</a:t>
            </a:r>
            <a:r>
              <a:rPr lang="pl-PL" dirty="0"/>
              <a:t>s</a:t>
            </a:r>
            <a:r>
              <a:rPr lang="en-US" dirty="0" err="1"/>
              <a:t>ation</a:t>
            </a:r>
            <a:r>
              <a:rPr lang="pl-PL" dirty="0"/>
              <a:t>?</a:t>
            </a:r>
          </a:p>
          <a:p>
            <a:endParaRPr lang="pl-PL" dirty="0"/>
          </a:p>
          <a:p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the </a:t>
            </a:r>
            <a:r>
              <a:rPr lang="pl-PL" dirty="0" err="1"/>
              <a:t>factors</a:t>
            </a:r>
            <a:r>
              <a:rPr lang="pl-PL" dirty="0"/>
              <a:t> of </a:t>
            </a:r>
            <a:r>
              <a:rPr lang="pl-PL" dirty="0" err="1"/>
              <a:t>political</a:t>
            </a:r>
            <a:r>
              <a:rPr lang="pl-PL" dirty="0"/>
              <a:t> </a:t>
            </a:r>
            <a:r>
              <a:rPr lang="pl-PL" dirty="0" err="1"/>
              <a:t>socialistation</a:t>
            </a:r>
            <a:r>
              <a:rPr lang="pl-PL" dirty="0"/>
              <a:t>?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patterns</a:t>
            </a:r>
            <a:r>
              <a:rPr lang="pl-PL" dirty="0"/>
              <a:t> in </a:t>
            </a:r>
            <a:r>
              <a:rPr lang="pl-PL" dirty="0" err="1"/>
              <a:t>political</a:t>
            </a:r>
            <a:r>
              <a:rPr lang="pl-PL" dirty="0"/>
              <a:t> </a:t>
            </a:r>
            <a:r>
              <a:rPr lang="pl-PL" dirty="0" err="1"/>
              <a:t>socialisation</a:t>
            </a:r>
            <a:r>
              <a:rPr lang="pl-PL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442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 algn="ctr">
              <a:buNone/>
            </a:pPr>
            <a:r>
              <a:rPr lang="en-US" dirty="0"/>
              <a:t>Political culture </a:t>
            </a:r>
            <a:endParaRPr lang="pl-PL" dirty="0"/>
          </a:p>
          <a:p>
            <a:pPr algn="ctr"/>
            <a:endParaRPr lang="pl-PL" dirty="0"/>
          </a:p>
          <a:p>
            <a:pPr algn="just"/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p</a:t>
            </a:r>
            <a:r>
              <a:rPr lang="en-US" dirty="0" err="1"/>
              <a:t>olitical</a:t>
            </a:r>
            <a:r>
              <a:rPr lang="en-US" dirty="0"/>
              <a:t> culture</a:t>
            </a:r>
            <a:r>
              <a:rPr lang="pl-PL" dirty="0"/>
              <a:t>?</a:t>
            </a:r>
          </a:p>
          <a:p>
            <a:pPr algn="just"/>
            <a:endParaRPr lang="pl-PL" dirty="0"/>
          </a:p>
          <a:p>
            <a:pPr algn="just"/>
            <a:r>
              <a:rPr lang="en-US" dirty="0"/>
              <a:t>Why do we follow authority?</a:t>
            </a:r>
            <a:endParaRPr lang="pl-PL" dirty="0"/>
          </a:p>
          <a:p>
            <a:pPr algn="just"/>
            <a:endParaRPr lang="pl-PL" dirty="0"/>
          </a:p>
          <a:p>
            <a:pPr algn="just"/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en-US" dirty="0"/>
              <a:t>pure types of political culture</a:t>
            </a:r>
            <a:r>
              <a:rPr lang="pl-PL" dirty="0"/>
              <a:t>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940684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263</TotalTime>
  <Words>221</Words>
  <Application>Microsoft Office PowerPoint</Application>
  <PresentationFormat>Panoramiczny</PresentationFormat>
  <Paragraphs>58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Wycinek</vt:lpstr>
      <vt:lpstr>Fundamentals of Law and Government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Law and Government</dc:title>
  <dc:creator>Marcin</dc:creator>
  <cp:lastModifiedBy>Marcin</cp:lastModifiedBy>
  <cp:revision>23</cp:revision>
  <dcterms:created xsi:type="dcterms:W3CDTF">2016-10-07T09:19:11Z</dcterms:created>
  <dcterms:modified xsi:type="dcterms:W3CDTF">2016-10-24T21:24:11Z</dcterms:modified>
</cp:coreProperties>
</file>