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9" r:id="rId7"/>
    <p:sldId id="270" r:id="rId8"/>
    <p:sldId id="260" r:id="rId9"/>
    <p:sldId id="262" r:id="rId10"/>
    <p:sldId id="271" r:id="rId11"/>
    <p:sldId id="272" r:id="rId12"/>
    <p:sldId id="263" r:id="rId13"/>
    <p:sldId id="264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usosweb.uni.wroc.pl/kontroler.php?_action=katalog2/przedmioty/pokazPrzedmiot&amp;kod=23-BBA-S1-S1-FL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Fundamentals of Law and Government</a:t>
            </a:r>
            <a:br>
              <a:rPr lang="en-US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Doctrines of Government</a:t>
            </a:r>
            <a:endParaRPr lang="pl-PL" dirty="0"/>
          </a:p>
          <a:p>
            <a:r>
              <a:rPr lang="pl-PL" dirty="0"/>
              <a:t>Part 1</a:t>
            </a:r>
            <a:r>
              <a:rPr lang="en-GB" dirty="0"/>
              <a:t>: Liberalism, Conservatism, Socialism and Communism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767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960088"/>
          </a:xfrm>
        </p:spPr>
        <p:txBody>
          <a:bodyPr anchor="t"/>
          <a:lstStyle/>
          <a:p>
            <a:endParaRPr lang="pl-PL" dirty="0"/>
          </a:p>
          <a:p>
            <a:endParaRPr lang="pl-PL" dirty="0"/>
          </a:p>
          <a:p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Henri de Saint-Simon?</a:t>
            </a:r>
          </a:p>
          <a:p>
            <a:endParaRPr lang="pl-PL" dirty="0"/>
          </a:p>
          <a:p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Robert Owen?</a:t>
            </a:r>
          </a:p>
          <a:p>
            <a:endParaRPr lang="pl-PL" dirty="0"/>
          </a:p>
          <a:p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Charles Fourier?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352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981353"/>
          </a:xfrm>
        </p:spPr>
        <p:txBody>
          <a:bodyPr anchor="t"/>
          <a:lstStyle/>
          <a:p>
            <a:endParaRPr lang="pl-PL" dirty="0"/>
          </a:p>
          <a:p>
            <a:endParaRPr lang="pl-PL" dirty="0"/>
          </a:p>
          <a:p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Karol Marks?</a:t>
            </a:r>
          </a:p>
          <a:p>
            <a:endParaRPr lang="pl-PL" dirty="0"/>
          </a:p>
          <a:p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Fryderyk Engels?</a:t>
            </a:r>
          </a:p>
          <a:p>
            <a:endParaRPr lang="pl-P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891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736805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pl-PL" sz="2800" dirty="0" err="1"/>
              <a:t>Communism</a:t>
            </a:r>
            <a:r>
              <a:rPr lang="pl-PL" sz="2800" dirty="0"/>
              <a:t> </a:t>
            </a:r>
          </a:p>
          <a:p>
            <a:pPr algn="just"/>
            <a:endParaRPr lang="pl-PL" dirty="0"/>
          </a:p>
          <a:p>
            <a:pPr algn="just"/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communism</a:t>
            </a:r>
            <a:r>
              <a:rPr lang="pl-PL" dirty="0"/>
              <a:t>?</a:t>
            </a:r>
          </a:p>
          <a:p>
            <a:pPr algn="just"/>
            <a:endParaRPr lang="pl-PL" dirty="0"/>
          </a:p>
          <a:p>
            <a:pPr algn="just"/>
            <a:r>
              <a:rPr lang="en-US" dirty="0"/>
              <a:t>What is the origin </a:t>
            </a:r>
            <a:r>
              <a:rPr lang="pl-PL" dirty="0"/>
              <a:t>of </a:t>
            </a:r>
            <a:r>
              <a:rPr lang="en-US" dirty="0"/>
              <a:t>the concept of </a:t>
            </a:r>
            <a:r>
              <a:rPr lang="pl-PL" dirty="0" err="1"/>
              <a:t>communism</a:t>
            </a:r>
            <a:r>
              <a:rPr lang="en-US" dirty="0"/>
              <a:t>?</a:t>
            </a:r>
            <a:endParaRPr lang="pl-PL" dirty="0"/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pl-PL" dirty="0"/>
              <a:t>W</a:t>
            </a:r>
            <a:r>
              <a:rPr lang="en-US" dirty="0"/>
              <a:t>hat a</a:t>
            </a:r>
            <a:r>
              <a:rPr lang="pl-PL" dirty="0"/>
              <a:t>re the </a:t>
            </a:r>
            <a:r>
              <a:rPr lang="en-US" dirty="0"/>
              <a:t>principles</a:t>
            </a:r>
            <a:r>
              <a:rPr lang="pl-PL" dirty="0"/>
              <a:t> of </a:t>
            </a:r>
            <a:r>
              <a:rPr lang="pl-PL" dirty="0" err="1"/>
              <a:t>communism</a:t>
            </a:r>
            <a:r>
              <a:rPr lang="en-US" dirty="0"/>
              <a:t>?</a:t>
            </a:r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en-US" dirty="0"/>
              <a:t>What is the difference between</a:t>
            </a:r>
            <a:r>
              <a:rPr lang="pl-PL" dirty="0"/>
              <a:t> </a:t>
            </a:r>
            <a:r>
              <a:rPr lang="pl-PL" dirty="0" err="1"/>
              <a:t>socialism</a:t>
            </a:r>
            <a:r>
              <a:rPr lang="pl-PL" dirty="0"/>
              <a:t> and </a:t>
            </a:r>
            <a:r>
              <a:rPr lang="pl-PL" dirty="0" err="1"/>
              <a:t>communism</a:t>
            </a:r>
            <a:r>
              <a:rPr lang="pl-PL" dirty="0"/>
              <a:t>?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08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Wh</a:t>
            </a:r>
            <a:r>
              <a:rPr lang="pl-PL" dirty="0"/>
              <a:t>en </a:t>
            </a:r>
            <a:r>
              <a:rPr lang="pl-PL" dirty="0" err="1"/>
              <a:t>did</a:t>
            </a:r>
            <a:r>
              <a:rPr lang="pl-PL" dirty="0"/>
              <a:t> </a:t>
            </a:r>
            <a:r>
              <a:rPr lang="pl-PL" dirty="0" err="1"/>
              <a:t>communism</a:t>
            </a:r>
            <a:r>
              <a:rPr lang="pl-PL" dirty="0"/>
              <a:t> </a:t>
            </a:r>
            <a:r>
              <a:rPr lang="pl-PL" dirty="0" err="1"/>
              <a:t>become</a:t>
            </a:r>
            <a:r>
              <a:rPr lang="pl-PL" dirty="0"/>
              <a:t> </a:t>
            </a:r>
            <a:r>
              <a:rPr lang="pl-PL" dirty="0" err="1"/>
              <a:t>distinct</a:t>
            </a:r>
            <a:r>
              <a:rPr lang="pl-PL" dirty="0"/>
              <a:t> </a:t>
            </a:r>
            <a:r>
              <a:rPr lang="pl-PL" dirty="0" err="1"/>
              <a:t>political</a:t>
            </a:r>
            <a:r>
              <a:rPr lang="pl-PL" dirty="0"/>
              <a:t> </a:t>
            </a:r>
            <a:r>
              <a:rPr lang="pl-PL" dirty="0" err="1"/>
              <a:t>movement</a:t>
            </a:r>
            <a:r>
              <a:rPr lang="pl-PL" dirty="0"/>
              <a:t>?</a:t>
            </a:r>
          </a:p>
          <a:p>
            <a:endParaRPr lang="pl-PL" dirty="0"/>
          </a:p>
          <a:p>
            <a:r>
              <a:rPr lang="pl-PL" dirty="0"/>
              <a:t>From </a:t>
            </a:r>
            <a:r>
              <a:rPr lang="pl-PL" dirty="0" err="1"/>
              <a:t>where</a:t>
            </a:r>
            <a:r>
              <a:rPr lang="pl-PL" dirty="0"/>
              <a:t> </a:t>
            </a:r>
            <a:r>
              <a:rPr lang="pl-PL" dirty="0" err="1"/>
              <a:t>communism</a:t>
            </a:r>
            <a:r>
              <a:rPr lang="pl-PL" dirty="0"/>
              <a:t> </a:t>
            </a:r>
            <a:r>
              <a:rPr lang="pl-PL" dirty="0" err="1"/>
              <a:t>originated</a:t>
            </a:r>
            <a:r>
              <a:rPr lang="en-US" dirty="0"/>
              <a:t>?</a:t>
            </a:r>
          </a:p>
          <a:p>
            <a:endParaRPr lang="pl-PL" dirty="0"/>
          </a:p>
          <a:p>
            <a:r>
              <a:rPr lang="pl-PL" dirty="0"/>
              <a:t>W</a:t>
            </a:r>
            <a:r>
              <a:rPr lang="en-US" dirty="0"/>
              <a:t>ho is the creator of </a:t>
            </a:r>
            <a:r>
              <a:rPr lang="pl-PL" dirty="0" err="1"/>
              <a:t>communism</a:t>
            </a:r>
            <a:r>
              <a:rPr lang="en-US" dirty="0"/>
              <a:t>? </a:t>
            </a:r>
            <a:endParaRPr lang="pl-P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442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523614"/>
          </a:xfrm>
        </p:spPr>
        <p:txBody>
          <a:bodyPr anchor="t"/>
          <a:lstStyle/>
          <a:p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Karol Marks?</a:t>
            </a:r>
          </a:p>
          <a:p>
            <a:endParaRPr lang="pl-PL" dirty="0"/>
          </a:p>
          <a:p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Fryderyk Engels?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Vladimir Lenin?</a:t>
            </a:r>
          </a:p>
          <a:p>
            <a:pPr algn="just"/>
            <a:endParaRPr lang="pl-PL" dirty="0"/>
          </a:p>
          <a:p>
            <a:pPr algn="just"/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Joseph Stalin?</a:t>
            </a:r>
          </a:p>
          <a:p>
            <a:pPr algn="just"/>
            <a:endParaRPr lang="pl-PL" dirty="0"/>
          </a:p>
          <a:p>
            <a:pPr algn="just"/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/>
              <a:t> Leon </a:t>
            </a:r>
            <a:r>
              <a:rPr lang="pl-PL" dirty="0" err="1"/>
              <a:t>Trotsky</a:t>
            </a:r>
            <a:r>
              <a:rPr lang="pl-PL" dirty="0"/>
              <a:t>?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67125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449726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GB" sz="2800" dirty="0"/>
              <a:t>Liberalism </a:t>
            </a:r>
            <a:endParaRPr lang="pl-PL" sz="2800" dirty="0"/>
          </a:p>
          <a:p>
            <a:pPr marL="0" indent="0" algn="ctr">
              <a:buNone/>
            </a:pPr>
            <a:endParaRPr lang="pl-PL" sz="2800" dirty="0"/>
          </a:p>
          <a:p>
            <a:pPr algn="just"/>
            <a:r>
              <a:rPr lang="en-US" dirty="0"/>
              <a:t>What is </a:t>
            </a:r>
            <a:r>
              <a:rPr lang="pl-PL" dirty="0" err="1"/>
              <a:t>liberalism</a:t>
            </a:r>
            <a:r>
              <a:rPr lang="en-US" dirty="0"/>
              <a:t>?</a:t>
            </a:r>
            <a:endParaRPr lang="pl-PL" dirty="0"/>
          </a:p>
          <a:p>
            <a:pPr algn="just"/>
            <a:endParaRPr lang="en-US" dirty="0"/>
          </a:p>
          <a:p>
            <a:pPr algn="just"/>
            <a:r>
              <a:rPr lang="en-US" dirty="0"/>
              <a:t>What is the origin </a:t>
            </a:r>
            <a:r>
              <a:rPr lang="pl-PL" dirty="0"/>
              <a:t>of </a:t>
            </a:r>
            <a:r>
              <a:rPr lang="en-US" dirty="0"/>
              <a:t>the concept of </a:t>
            </a:r>
            <a:r>
              <a:rPr lang="pl-PL" dirty="0" err="1"/>
              <a:t>liberalism</a:t>
            </a:r>
            <a:r>
              <a:rPr lang="en-US" dirty="0"/>
              <a:t>?</a:t>
            </a:r>
            <a:endParaRPr lang="pl-PL" dirty="0"/>
          </a:p>
          <a:p>
            <a:pPr algn="just"/>
            <a:endParaRPr lang="en-US" dirty="0"/>
          </a:p>
          <a:p>
            <a:pPr algn="just"/>
            <a:r>
              <a:rPr lang="pl-PL" dirty="0"/>
              <a:t>W</a:t>
            </a:r>
            <a:r>
              <a:rPr lang="en-US" dirty="0"/>
              <a:t>hat </a:t>
            </a:r>
            <a:r>
              <a:rPr lang="pl-PL" dirty="0"/>
              <a:t>do </a:t>
            </a:r>
            <a:r>
              <a:rPr lang="en-US" dirty="0"/>
              <a:t>liberals think about human nature?</a:t>
            </a:r>
            <a:endParaRPr lang="pl-PL" dirty="0"/>
          </a:p>
          <a:p>
            <a:pPr algn="just"/>
            <a:endParaRPr lang="en-US" dirty="0"/>
          </a:p>
          <a:p>
            <a:pPr algn="just"/>
            <a:r>
              <a:rPr lang="pl-PL" dirty="0"/>
              <a:t>W</a:t>
            </a:r>
            <a:r>
              <a:rPr lang="en-US" dirty="0"/>
              <a:t>hat a</a:t>
            </a:r>
            <a:r>
              <a:rPr lang="pl-PL" dirty="0"/>
              <a:t>re the </a:t>
            </a:r>
            <a:r>
              <a:rPr lang="en-US" dirty="0"/>
              <a:t>principles</a:t>
            </a:r>
            <a:r>
              <a:rPr lang="pl-PL" dirty="0"/>
              <a:t> of </a:t>
            </a:r>
            <a:r>
              <a:rPr lang="pl-PL" dirty="0" err="1"/>
              <a:t>liberalism</a:t>
            </a:r>
            <a:r>
              <a:rPr lang="en-US" dirty="0"/>
              <a:t>?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390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Wh</a:t>
            </a:r>
            <a:r>
              <a:rPr lang="pl-PL" dirty="0"/>
              <a:t>en </a:t>
            </a:r>
            <a:r>
              <a:rPr lang="pl-PL" dirty="0" err="1"/>
              <a:t>did</a:t>
            </a:r>
            <a:r>
              <a:rPr lang="pl-PL" dirty="0"/>
              <a:t> </a:t>
            </a:r>
            <a:r>
              <a:rPr lang="pl-PL" dirty="0" err="1"/>
              <a:t>liberalism</a:t>
            </a:r>
            <a:r>
              <a:rPr lang="pl-PL" dirty="0"/>
              <a:t> </a:t>
            </a:r>
            <a:r>
              <a:rPr lang="pl-PL" dirty="0" err="1"/>
              <a:t>become</a:t>
            </a:r>
            <a:r>
              <a:rPr lang="pl-PL" dirty="0"/>
              <a:t> </a:t>
            </a:r>
            <a:r>
              <a:rPr lang="pl-PL" dirty="0" err="1"/>
              <a:t>distinct</a:t>
            </a:r>
            <a:r>
              <a:rPr lang="pl-PL" dirty="0"/>
              <a:t> </a:t>
            </a:r>
            <a:r>
              <a:rPr lang="pl-PL" dirty="0" err="1"/>
              <a:t>political</a:t>
            </a:r>
            <a:r>
              <a:rPr lang="pl-PL" dirty="0"/>
              <a:t> </a:t>
            </a:r>
            <a:r>
              <a:rPr lang="pl-PL" dirty="0" err="1"/>
              <a:t>movement</a:t>
            </a:r>
            <a:r>
              <a:rPr lang="pl-PL" dirty="0"/>
              <a:t>?</a:t>
            </a:r>
          </a:p>
          <a:p>
            <a:endParaRPr lang="pl-PL" dirty="0"/>
          </a:p>
          <a:p>
            <a:r>
              <a:rPr lang="pl-PL" dirty="0"/>
              <a:t>W</a:t>
            </a:r>
            <a:r>
              <a:rPr lang="en-US" dirty="0"/>
              <a:t>here did classical liberalism originate from</a:t>
            </a:r>
            <a:r>
              <a:rPr lang="en-US" dirty="0"/>
              <a:t>?</a:t>
            </a:r>
          </a:p>
          <a:p>
            <a:endParaRPr lang="pl-PL" dirty="0"/>
          </a:p>
          <a:p>
            <a:r>
              <a:rPr lang="pl-PL" dirty="0"/>
              <a:t>W</a:t>
            </a:r>
            <a:r>
              <a:rPr lang="en-US" dirty="0"/>
              <a:t>ho is the creator of classical liberalism?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91466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300330"/>
          </a:xfrm>
        </p:spPr>
        <p:txBody>
          <a:bodyPr anchor="t"/>
          <a:lstStyle/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John </a:t>
            </a:r>
            <a:r>
              <a:rPr lang="pl-PL" dirty="0" err="1"/>
              <a:t>Locke</a:t>
            </a:r>
            <a:r>
              <a:rPr lang="pl-PL" dirty="0"/>
              <a:t>?</a:t>
            </a:r>
          </a:p>
          <a:p>
            <a:pPr algn="just"/>
            <a:endParaRPr lang="pl-PL" dirty="0"/>
          </a:p>
          <a:p>
            <a:pPr algn="just"/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Adam </a:t>
            </a:r>
            <a:r>
              <a:rPr lang="pl-PL" dirty="0" err="1"/>
              <a:t>Smith</a:t>
            </a:r>
            <a:r>
              <a:rPr lang="pl-PL" dirty="0"/>
              <a:t>?</a:t>
            </a:r>
          </a:p>
          <a:p>
            <a:pPr algn="just"/>
            <a:endParaRPr lang="pl-PL" dirty="0"/>
          </a:p>
          <a:p>
            <a:pPr algn="just"/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Jeremy Bentham?</a:t>
            </a:r>
          </a:p>
          <a:p>
            <a:pPr algn="just"/>
            <a:endParaRPr lang="pl-PL" dirty="0"/>
          </a:p>
          <a:p>
            <a:pPr algn="just"/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John Stuart Mill?</a:t>
            </a:r>
          </a:p>
          <a:p>
            <a:pPr algn="just"/>
            <a:endParaRPr lang="pl-PL" dirty="0"/>
          </a:p>
          <a:p>
            <a:pPr algn="just"/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Alexis de </a:t>
            </a:r>
            <a:r>
              <a:rPr lang="pl-PL" dirty="0" err="1"/>
              <a:t>Tocqueville</a:t>
            </a:r>
            <a:r>
              <a:rPr lang="pl-PL" dirty="0"/>
              <a:t>?</a:t>
            </a:r>
          </a:p>
          <a:p>
            <a:pPr algn="just"/>
            <a:endParaRPr lang="pl-PL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492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290237"/>
          </a:xfrm>
        </p:spPr>
        <p:txBody>
          <a:bodyPr anchor="t"/>
          <a:lstStyle/>
          <a:p>
            <a:pPr marL="0" indent="0" algn="ctr">
              <a:buNone/>
            </a:pPr>
            <a:r>
              <a:rPr lang="pl-PL" dirty="0" err="1"/>
              <a:t>Conservatism</a:t>
            </a:r>
            <a:endParaRPr lang="pl-PL" dirty="0"/>
          </a:p>
          <a:p>
            <a:pPr algn="ctr"/>
            <a:endParaRPr lang="pl-PL" dirty="0"/>
          </a:p>
          <a:p>
            <a:pPr algn="just"/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conservatism</a:t>
            </a:r>
            <a:r>
              <a:rPr lang="pl-PL" dirty="0"/>
              <a:t>?</a:t>
            </a:r>
          </a:p>
          <a:p>
            <a:pPr algn="just"/>
            <a:endParaRPr lang="pl-PL" dirty="0"/>
          </a:p>
          <a:p>
            <a:pPr algn="just"/>
            <a:r>
              <a:rPr lang="en-US" dirty="0"/>
              <a:t>What is the origin </a:t>
            </a:r>
            <a:r>
              <a:rPr lang="pl-PL" dirty="0"/>
              <a:t>of </a:t>
            </a:r>
            <a:r>
              <a:rPr lang="en-US" dirty="0"/>
              <a:t>the concept of </a:t>
            </a:r>
            <a:r>
              <a:rPr lang="pl-PL" dirty="0" err="1"/>
              <a:t>conservatism</a:t>
            </a:r>
            <a:r>
              <a:rPr lang="en-US" dirty="0"/>
              <a:t>?</a:t>
            </a:r>
            <a:endParaRPr lang="pl-PL" dirty="0"/>
          </a:p>
          <a:p>
            <a:pPr algn="just"/>
            <a:endParaRPr lang="en-US" dirty="0"/>
          </a:p>
          <a:p>
            <a:pPr algn="just"/>
            <a:r>
              <a:rPr lang="pl-PL" dirty="0"/>
              <a:t>W</a:t>
            </a:r>
            <a:r>
              <a:rPr lang="en-US" dirty="0"/>
              <a:t>hat </a:t>
            </a:r>
            <a:r>
              <a:rPr lang="pl-PL" dirty="0"/>
              <a:t>do </a:t>
            </a:r>
            <a:r>
              <a:rPr lang="en-US" dirty="0" err="1"/>
              <a:t>conservatis</a:t>
            </a:r>
            <a:r>
              <a:rPr lang="pl-PL" dirty="0" err="1"/>
              <a:t>ts</a:t>
            </a:r>
            <a:r>
              <a:rPr lang="en-US" dirty="0"/>
              <a:t> think about human nature?</a:t>
            </a:r>
            <a:endParaRPr lang="pl-PL" dirty="0"/>
          </a:p>
          <a:p>
            <a:pPr algn="just"/>
            <a:endParaRPr lang="en-US" dirty="0"/>
          </a:p>
          <a:p>
            <a:pPr algn="just"/>
            <a:r>
              <a:rPr lang="pl-PL" dirty="0"/>
              <a:t>W</a:t>
            </a:r>
            <a:r>
              <a:rPr lang="en-US" dirty="0"/>
              <a:t>hat a</a:t>
            </a:r>
            <a:r>
              <a:rPr lang="pl-PL" dirty="0"/>
              <a:t>re the </a:t>
            </a:r>
            <a:r>
              <a:rPr lang="en-US" dirty="0"/>
              <a:t>principles</a:t>
            </a:r>
            <a:r>
              <a:rPr lang="pl-PL" dirty="0"/>
              <a:t> of </a:t>
            </a:r>
            <a:r>
              <a:rPr lang="pl-PL" dirty="0" err="1"/>
              <a:t>conservatism</a:t>
            </a:r>
            <a:r>
              <a:rPr lang="en-US" dirty="0"/>
              <a:t>?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487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374758"/>
          </a:xfrm>
        </p:spPr>
        <p:txBody>
          <a:bodyPr anchor="t"/>
          <a:lstStyle/>
          <a:p>
            <a:endParaRPr lang="pl-PL" dirty="0"/>
          </a:p>
          <a:p>
            <a:r>
              <a:rPr lang="en-US" dirty="0" err="1"/>
              <a:t>Wh</a:t>
            </a:r>
            <a:r>
              <a:rPr lang="pl-PL" dirty="0"/>
              <a:t>en </a:t>
            </a:r>
            <a:r>
              <a:rPr lang="pl-PL" dirty="0" err="1"/>
              <a:t>did</a:t>
            </a:r>
            <a:r>
              <a:rPr lang="pl-PL" dirty="0"/>
              <a:t> </a:t>
            </a:r>
            <a:r>
              <a:rPr lang="pl-PL" dirty="0" err="1"/>
              <a:t>conservatism</a:t>
            </a:r>
            <a:r>
              <a:rPr lang="pl-PL" dirty="0"/>
              <a:t> </a:t>
            </a:r>
            <a:r>
              <a:rPr lang="pl-PL" dirty="0" err="1"/>
              <a:t>become</a:t>
            </a:r>
            <a:r>
              <a:rPr lang="pl-PL" dirty="0"/>
              <a:t> </a:t>
            </a:r>
            <a:r>
              <a:rPr lang="pl-PL" dirty="0" err="1"/>
              <a:t>distinct</a:t>
            </a:r>
            <a:r>
              <a:rPr lang="pl-PL" dirty="0"/>
              <a:t> </a:t>
            </a:r>
            <a:r>
              <a:rPr lang="pl-PL" dirty="0" err="1"/>
              <a:t>political</a:t>
            </a:r>
            <a:r>
              <a:rPr lang="pl-PL" dirty="0"/>
              <a:t> </a:t>
            </a:r>
            <a:r>
              <a:rPr lang="pl-PL" dirty="0" err="1"/>
              <a:t>movement</a:t>
            </a:r>
            <a:r>
              <a:rPr lang="pl-PL" dirty="0"/>
              <a:t>?</a:t>
            </a:r>
          </a:p>
          <a:p>
            <a:endParaRPr lang="pl-PL" dirty="0"/>
          </a:p>
          <a:p>
            <a:r>
              <a:rPr lang="pl-PL" dirty="0"/>
              <a:t>From </a:t>
            </a:r>
            <a:r>
              <a:rPr lang="pl-PL" dirty="0" err="1"/>
              <a:t>where</a:t>
            </a:r>
            <a:r>
              <a:rPr lang="pl-PL" dirty="0"/>
              <a:t> </a:t>
            </a:r>
            <a:r>
              <a:rPr lang="pl-PL" dirty="0" err="1"/>
              <a:t>traditionalist</a:t>
            </a:r>
            <a:r>
              <a:rPr lang="pl-PL" dirty="0"/>
              <a:t> </a:t>
            </a:r>
            <a:r>
              <a:rPr lang="pl-PL" dirty="0" err="1"/>
              <a:t>conservatism</a:t>
            </a:r>
            <a:r>
              <a:rPr lang="pl-PL" dirty="0"/>
              <a:t> </a:t>
            </a:r>
            <a:r>
              <a:rPr lang="pl-PL" dirty="0" err="1"/>
              <a:t>originated</a:t>
            </a:r>
            <a:r>
              <a:rPr lang="en-US" dirty="0"/>
              <a:t>?</a:t>
            </a:r>
          </a:p>
          <a:p>
            <a:endParaRPr lang="pl-PL" dirty="0"/>
          </a:p>
          <a:p>
            <a:r>
              <a:rPr lang="pl-PL" dirty="0"/>
              <a:t>W</a:t>
            </a:r>
            <a:r>
              <a:rPr lang="en-US" dirty="0"/>
              <a:t>ho is the creator of </a:t>
            </a:r>
            <a:r>
              <a:rPr lang="pl-PL" dirty="0" err="1"/>
              <a:t>traditionalist</a:t>
            </a:r>
            <a:r>
              <a:rPr lang="pl-PL" dirty="0"/>
              <a:t> </a:t>
            </a:r>
            <a:r>
              <a:rPr lang="pl-PL" dirty="0" err="1"/>
              <a:t>conservatism</a:t>
            </a:r>
            <a:r>
              <a:rPr lang="en-US" dirty="0"/>
              <a:t>? </a:t>
            </a:r>
            <a:endParaRPr lang="pl-PL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03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640572"/>
          </a:xfrm>
        </p:spPr>
        <p:txBody>
          <a:bodyPr anchor="t"/>
          <a:lstStyle/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Edmund </a:t>
            </a:r>
            <a:r>
              <a:rPr lang="pl-PL" dirty="0" err="1"/>
              <a:t>Burke</a:t>
            </a:r>
            <a:r>
              <a:rPr lang="pl-PL" dirty="0"/>
              <a:t>?</a:t>
            </a:r>
          </a:p>
          <a:p>
            <a:pPr algn="just"/>
            <a:endParaRPr lang="pl-PL" dirty="0"/>
          </a:p>
          <a:p>
            <a:pPr algn="just"/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François-</a:t>
            </a:r>
            <a:r>
              <a:rPr lang="pl-PL" dirty="0" err="1"/>
              <a:t>René</a:t>
            </a:r>
            <a:r>
              <a:rPr lang="pl-PL" dirty="0"/>
              <a:t> de Chateaubriand?</a:t>
            </a:r>
          </a:p>
          <a:p>
            <a:pPr algn="just"/>
            <a:endParaRPr lang="pl-PL" dirty="0"/>
          </a:p>
          <a:p>
            <a:pPr algn="just"/>
            <a:r>
              <a:rPr lang="pl-PL" dirty="0" err="1"/>
              <a:t>Who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Carl Ludwig von Haller?</a:t>
            </a:r>
          </a:p>
        </p:txBody>
      </p:sp>
    </p:spTree>
    <p:extLst>
      <p:ext uri="{BB962C8B-B14F-4D97-AF65-F5344CB8AC3E}">
        <p14:creationId xmlns:p14="http://schemas.microsoft.com/office/powerpoint/2010/main" val="1296236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417828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2800" dirty="0"/>
              <a:t>Socialism</a:t>
            </a:r>
            <a:endParaRPr lang="pl-PL" sz="2800" dirty="0"/>
          </a:p>
          <a:p>
            <a:pPr algn="ctr"/>
            <a:endParaRPr lang="pl-PL" dirty="0"/>
          </a:p>
          <a:p>
            <a:pPr algn="just"/>
            <a:r>
              <a:rPr lang="pl-PL" dirty="0" err="1"/>
              <a:t>What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socialism</a:t>
            </a:r>
            <a:r>
              <a:rPr lang="pl-PL" dirty="0"/>
              <a:t>?</a:t>
            </a:r>
          </a:p>
          <a:p>
            <a:pPr algn="just"/>
            <a:endParaRPr lang="pl-PL" dirty="0"/>
          </a:p>
          <a:p>
            <a:pPr algn="just"/>
            <a:r>
              <a:rPr lang="en-US" dirty="0"/>
              <a:t>What is the origin </a:t>
            </a:r>
            <a:r>
              <a:rPr lang="pl-PL" dirty="0"/>
              <a:t>of </a:t>
            </a:r>
            <a:r>
              <a:rPr lang="en-US" dirty="0"/>
              <a:t>the concept of </a:t>
            </a:r>
            <a:r>
              <a:rPr lang="pl-PL" dirty="0" err="1"/>
              <a:t>socialism</a:t>
            </a:r>
            <a:r>
              <a:rPr lang="en-US" dirty="0"/>
              <a:t>?</a:t>
            </a:r>
            <a:endParaRPr lang="pl-PL" dirty="0"/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pl-PL" dirty="0"/>
              <a:t>W</a:t>
            </a:r>
            <a:r>
              <a:rPr lang="en-US" dirty="0"/>
              <a:t>hat a</a:t>
            </a:r>
            <a:r>
              <a:rPr lang="pl-PL" dirty="0"/>
              <a:t>re the </a:t>
            </a:r>
            <a:r>
              <a:rPr lang="en-US" dirty="0"/>
              <a:t>principles</a:t>
            </a:r>
            <a:r>
              <a:rPr lang="pl-PL" dirty="0"/>
              <a:t> of </a:t>
            </a:r>
            <a:r>
              <a:rPr lang="pl-PL" dirty="0" err="1"/>
              <a:t>socialism</a:t>
            </a:r>
            <a:r>
              <a:rPr lang="en-US" dirty="0"/>
              <a:t>?</a:t>
            </a:r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en-US" dirty="0" err="1"/>
              <a:t>Wh</a:t>
            </a:r>
            <a:r>
              <a:rPr lang="pl-PL" dirty="0"/>
              <a:t>en </a:t>
            </a:r>
            <a:r>
              <a:rPr lang="pl-PL" dirty="0" err="1"/>
              <a:t>did</a:t>
            </a:r>
            <a:r>
              <a:rPr lang="pl-PL" dirty="0"/>
              <a:t> </a:t>
            </a:r>
            <a:r>
              <a:rPr lang="pl-PL" dirty="0" err="1"/>
              <a:t>socialism</a:t>
            </a:r>
            <a:r>
              <a:rPr lang="pl-PL" dirty="0"/>
              <a:t> </a:t>
            </a:r>
            <a:r>
              <a:rPr lang="pl-PL" dirty="0" err="1"/>
              <a:t>become</a:t>
            </a:r>
            <a:r>
              <a:rPr lang="pl-PL" dirty="0"/>
              <a:t> </a:t>
            </a:r>
            <a:r>
              <a:rPr lang="pl-PL" dirty="0" err="1"/>
              <a:t>distinct</a:t>
            </a:r>
            <a:r>
              <a:rPr lang="pl-PL" dirty="0"/>
              <a:t> </a:t>
            </a:r>
            <a:r>
              <a:rPr lang="pl-PL" dirty="0" err="1"/>
              <a:t>political</a:t>
            </a:r>
            <a:r>
              <a:rPr lang="pl-PL" dirty="0"/>
              <a:t> </a:t>
            </a:r>
            <a:r>
              <a:rPr lang="pl-PL" dirty="0" err="1"/>
              <a:t>movement</a:t>
            </a:r>
            <a:r>
              <a:rPr lang="pl-PL" dirty="0"/>
              <a:t>?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956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10139732" cy="4375298"/>
          </a:xfrm>
        </p:spPr>
        <p:txBody>
          <a:bodyPr/>
          <a:lstStyle/>
          <a:p>
            <a:pPr marL="0" indent="0">
              <a:buNone/>
            </a:pPr>
            <a:endParaRPr lang="pl-PL" dirty="0"/>
          </a:p>
          <a:p>
            <a:r>
              <a:rPr lang="en-US" dirty="0"/>
              <a:t>What is the difference between</a:t>
            </a:r>
            <a:r>
              <a:rPr lang="pl-PL" dirty="0"/>
              <a:t> </a:t>
            </a:r>
            <a:r>
              <a:rPr lang="pl-PL" dirty="0" err="1"/>
              <a:t>utopian</a:t>
            </a:r>
            <a:r>
              <a:rPr lang="pl-PL" dirty="0"/>
              <a:t> </a:t>
            </a:r>
            <a:r>
              <a:rPr lang="pl-PL" dirty="0" err="1"/>
              <a:t>socialism</a:t>
            </a:r>
            <a:r>
              <a:rPr lang="pl-PL" dirty="0"/>
              <a:t> and </a:t>
            </a:r>
            <a:r>
              <a:rPr lang="pl-PL" dirty="0" err="1"/>
              <a:t>scientific</a:t>
            </a:r>
            <a:r>
              <a:rPr lang="pl-PL" dirty="0"/>
              <a:t> </a:t>
            </a:r>
            <a:r>
              <a:rPr lang="pl-PL" dirty="0" err="1"/>
              <a:t>socialism</a:t>
            </a:r>
            <a:r>
              <a:rPr lang="pl-PL" dirty="0"/>
              <a:t>?</a:t>
            </a:r>
          </a:p>
          <a:p>
            <a:endParaRPr lang="pl-PL" dirty="0"/>
          </a:p>
          <a:p>
            <a:r>
              <a:rPr lang="pl-PL" dirty="0"/>
              <a:t>From </a:t>
            </a:r>
            <a:r>
              <a:rPr lang="pl-PL" dirty="0" err="1"/>
              <a:t>where</a:t>
            </a:r>
            <a:r>
              <a:rPr lang="pl-PL" dirty="0"/>
              <a:t> </a:t>
            </a:r>
            <a:r>
              <a:rPr lang="pl-PL" dirty="0" err="1"/>
              <a:t>socialism</a:t>
            </a:r>
            <a:r>
              <a:rPr lang="pl-PL" dirty="0"/>
              <a:t> </a:t>
            </a:r>
            <a:r>
              <a:rPr lang="pl-PL" dirty="0" err="1"/>
              <a:t>originated</a:t>
            </a:r>
            <a:r>
              <a:rPr lang="en-US" dirty="0"/>
              <a:t>?</a:t>
            </a:r>
          </a:p>
          <a:p>
            <a:endParaRPr lang="pl-PL" dirty="0"/>
          </a:p>
          <a:p>
            <a:r>
              <a:rPr lang="pl-PL" dirty="0"/>
              <a:t>W</a:t>
            </a:r>
            <a:r>
              <a:rPr lang="en-US" dirty="0"/>
              <a:t>ho is the creator of</a:t>
            </a:r>
            <a:r>
              <a:rPr lang="pl-PL" dirty="0"/>
              <a:t> </a:t>
            </a:r>
            <a:r>
              <a:rPr lang="pl-PL" dirty="0" err="1"/>
              <a:t>socialism</a:t>
            </a:r>
            <a:r>
              <a:rPr lang="en-US" dirty="0"/>
              <a:t>? 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85805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400</TotalTime>
  <Words>343</Words>
  <Application>Microsoft Office PowerPoint</Application>
  <PresentationFormat>Panoramiczny</PresentationFormat>
  <Paragraphs>101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7" baseType="lpstr">
      <vt:lpstr>Century Gothic</vt:lpstr>
      <vt:lpstr>Wingdings 3</vt:lpstr>
      <vt:lpstr>Wycinek</vt:lpstr>
      <vt:lpstr>Fundamentals of Law and Government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Law and Government</dc:title>
  <dc:creator>Marcin</dc:creator>
  <cp:lastModifiedBy>Marcin</cp:lastModifiedBy>
  <cp:revision>32</cp:revision>
  <dcterms:created xsi:type="dcterms:W3CDTF">2016-10-07T09:19:11Z</dcterms:created>
  <dcterms:modified xsi:type="dcterms:W3CDTF">2016-11-15T20:36:09Z</dcterms:modified>
</cp:coreProperties>
</file>