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70" r:id="rId8"/>
    <p:sldId id="260" r:id="rId9"/>
    <p:sldId id="262" r:id="rId10"/>
    <p:sldId id="271" r:id="rId11"/>
    <p:sldId id="263" r:id="rId12"/>
    <p:sldId id="26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Doctrines of Government</a:t>
            </a:r>
            <a:endParaRPr lang="pl-PL" dirty="0"/>
          </a:p>
          <a:p>
            <a:r>
              <a:rPr lang="pl-PL" dirty="0"/>
              <a:t>Part 2</a:t>
            </a:r>
            <a:r>
              <a:rPr lang="en-GB" dirty="0"/>
              <a:t>: Nationalism, Fascism,</a:t>
            </a:r>
            <a:r>
              <a:rPr lang="pl-PL" dirty="0"/>
              <a:t> </a:t>
            </a:r>
            <a:r>
              <a:rPr lang="pl-PL" dirty="0" err="1"/>
              <a:t>Nazism</a:t>
            </a:r>
            <a:r>
              <a:rPr lang="en-GB" dirty="0"/>
              <a:t>, Republicanism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60088"/>
          </a:xfrm>
        </p:spPr>
        <p:txBody>
          <a:bodyPr anchor="t"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Adolf Hitler?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Alfred Rosenberg?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Joseph Goebbels?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5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80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/>
              <a:t>Republicanism</a:t>
            </a:r>
            <a:r>
              <a:rPr lang="pl-PL" sz="2800" dirty="0"/>
              <a:t> 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republicanism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republicanism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</a:t>
            </a:r>
            <a:r>
              <a:rPr lang="pl-PL" dirty="0" err="1"/>
              <a:t>republicanism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republicanism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459248" cy="3615267"/>
          </a:xfrm>
        </p:spPr>
        <p:txBody>
          <a:bodyPr/>
          <a:lstStyle/>
          <a:p>
            <a:r>
              <a:rPr lang="pl-PL" dirty="0"/>
              <a:t>W</a:t>
            </a:r>
            <a:r>
              <a:rPr lang="en-US" dirty="0"/>
              <a:t>hat are the most important values according to the</a:t>
            </a:r>
            <a:r>
              <a:rPr lang="pl-PL" dirty="0"/>
              <a:t> </a:t>
            </a:r>
            <a:r>
              <a:rPr lang="pl-PL" dirty="0" err="1"/>
              <a:t>republicans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From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republicanism</a:t>
            </a:r>
            <a:r>
              <a:rPr lang="pl-PL" dirty="0"/>
              <a:t> </a:t>
            </a:r>
            <a:r>
              <a:rPr lang="pl-PL" dirty="0" err="1"/>
              <a:t>originated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 </a:t>
            </a:r>
            <a:r>
              <a:rPr lang="pl-PL" dirty="0" err="1"/>
              <a:t>republicanism</a:t>
            </a:r>
            <a:r>
              <a:rPr lang="en-US" dirty="0"/>
              <a:t>? </a:t>
            </a: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2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23614"/>
          </a:xfrm>
        </p:spPr>
        <p:txBody>
          <a:bodyPr anchor="t"/>
          <a:lstStyle/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 Thomas Jefferson?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 Alexander Hamilton?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Thomas </a:t>
            </a:r>
            <a:r>
              <a:rPr lang="pl-PL"/>
              <a:t>Paine?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 Benjamin Franklin?</a:t>
            </a:r>
            <a:endParaRPr lang="en-US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1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289128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Nationalism </a:t>
            </a:r>
            <a:endParaRPr lang="pl-PL" sz="2800" dirty="0"/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en-US" dirty="0"/>
              <a:t>What is </a:t>
            </a:r>
            <a:r>
              <a:rPr lang="pl-PL" dirty="0"/>
              <a:t>n</a:t>
            </a:r>
            <a:r>
              <a:rPr lang="en-GB" dirty="0" err="1"/>
              <a:t>ationalism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/>
              <a:t>n</a:t>
            </a:r>
            <a:r>
              <a:rPr lang="en-GB" dirty="0" err="1"/>
              <a:t>ationalism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are the most important values according to the nationalists?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n</a:t>
            </a:r>
            <a:r>
              <a:rPr lang="en-GB" dirty="0" err="1"/>
              <a:t>ationalism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n</a:t>
            </a:r>
            <a:r>
              <a:rPr lang="en-GB" dirty="0" err="1"/>
              <a:t>ationalism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here did </a:t>
            </a:r>
            <a:r>
              <a:rPr lang="pl-PL" dirty="0"/>
              <a:t>n</a:t>
            </a:r>
            <a:r>
              <a:rPr lang="en-GB" dirty="0" err="1"/>
              <a:t>ationalism</a:t>
            </a:r>
            <a:r>
              <a:rPr lang="en-GB" dirty="0"/>
              <a:t> </a:t>
            </a:r>
            <a:r>
              <a:rPr lang="en-US" dirty="0"/>
              <a:t>originate from?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 </a:t>
            </a:r>
            <a:r>
              <a:rPr lang="pl-PL" dirty="0"/>
              <a:t>n</a:t>
            </a:r>
            <a:r>
              <a:rPr lang="en-GB" dirty="0" err="1"/>
              <a:t>ationalism</a:t>
            </a:r>
            <a:r>
              <a:rPr lang="en-US" dirty="0"/>
              <a:t>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4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0330"/>
          </a:xfrm>
        </p:spPr>
        <p:txBody>
          <a:bodyPr anchor="t"/>
          <a:lstStyle/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Johann Gottfried Herder?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Aleksandr</a:t>
            </a:r>
            <a:r>
              <a:rPr lang="pl-PL" dirty="0"/>
              <a:t> </a:t>
            </a:r>
            <a:r>
              <a:rPr lang="pl-PL" dirty="0" err="1"/>
              <a:t>Ivanovich</a:t>
            </a:r>
            <a:r>
              <a:rPr lang="pl-PL" dirty="0"/>
              <a:t> </a:t>
            </a:r>
            <a:r>
              <a:rPr lang="pl-PL" dirty="0" err="1"/>
              <a:t>Herzen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Enrico </a:t>
            </a:r>
            <a:r>
              <a:rPr lang="pl-PL" dirty="0" err="1"/>
              <a:t>Carradini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Johann Gottlieb Fichte?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9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0237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GB" dirty="0"/>
              <a:t>Fascism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f</a:t>
            </a:r>
            <a:r>
              <a:rPr lang="en-GB" dirty="0" err="1"/>
              <a:t>ascism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/>
              <a:t>f</a:t>
            </a:r>
            <a:r>
              <a:rPr lang="en-GB" dirty="0" err="1"/>
              <a:t>ascism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are the most important values according to the</a:t>
            </a:r>
            <a:r>
              <a:rPr lang="pl-PL" dirty="0"/>
              <a:t> </a:t>
            </a:r>
            <a:r>
              <a:rPr lang="pl-PL" dirty="0" err="1"/>
              <a:t>fascists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f</a:t>
            </a:r>
            <a:r>
              <a:rPr lang="en-GB" dirty="0" err="1"/>
              <a:t>ascism</a:t>
            </a:r>
            <a:r>
              <a:rPr lang="en-US" dirty="0"/>
              <a:t>?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74758"/>
          </a:xfrm>
        </p:spPr>
        <p:txBody>
          <a:bodyPr anchor="t"/>
          <a:lstStyle/>
          <a:p>
            <a:endParaRPr lang="pl-PL" dirty="0"/>
          </a:p>
          <a:p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f</a:t>
            </a:r>
            <a:r>
              <a:rPr lang="en-GB" dirty="0" err="1"/>
              <a:t>ascism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From </a:t>
            </a:r>
            <a:r>
              <a:rPr lang="pl-PL" dirty="0" err="1"/>
              <a:t>where</a:t>
            </a:r>
            <a:r>
              <a:rPr lang="pl-PL" dirty="0"/>
              <a:t> f</a:t>
            </a:r>
            <a:r>
              <a:rPr lang="en-GB" dirty="0" err="1"/>
              <a:t>ascism</a:t>
            </a:r>
            <a:r>
              <a:rPr lang="en-GB" dirty="0"/>
              <a:t> </a:t>
            </a:r>
            <a:r>
              <a:rPr lang="pl-PL" dirty="0" err="1"/>
              <a:t>originated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 </a:t>
            </a:r>
            <a:r>
              <a:rPr lang="pl-PL" dirty="0"/>
              <a:t>f</a:t>
            </a:r>
            <a:r>
              <a:rPr lang="en-GB" dirty="0" err="1"/>
              <a:t>ascism</a:t>
            </a:r>
            <a:r>
              <a:rPr lang="en-US" dirty="0"/>
              <a:t>? </a:t>
            </a: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40572"/>
          </a:xfrm>
        </p:spPr>
        <p:txBody>
          <a:bodyPr anchor="t"/>
          <a:lstStyle/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Giovanni Gentile?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Alfredo </a:t>
            </a:r>
            <a:r>
              <a:rPr lang="pl-PL" dirty="0" err="1"/>
              <a:t>Rocco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Benito Mussolini?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Oswald </a:t>
            </a:r>
            <a:r>
              <a:rPr lang="pl-PL" dirty="0" err="1"/>
              <a:t>Mosley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623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1782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Nazism</a:t>
            </a:r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nazism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nazism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5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39732" cy="437529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hat are the most important values according to the</a:t>
            </a:r>
            <a:r>
              <a:rPr lang="pl-PL" dirty="0"/>
              <a:t> </a:t>
            </a:r>
            <a:r>
              <a:rPr lang="pl-PL" dirty="0" err="1"/>
              <a:t>nazis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From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nazism</a:t>
            </a:r>
            <a:r>
              <a:rPr lang="pl-PL" dirty="0"/>
              <a:t> </a:t>
            </a:r>
            <a:r>
              <a:rPr lang="pl-PL" dirty="0" err="1"/>
              <a:t>originated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</a:t>
            </a:r>
            <a:r>
              <a:rPr lang="pl-PL" dirty="0"/>
              <a:t> </a:t>
            </a:r>
            <a:r>
              <a:rPr lang="pl-PL" dirty="0" err="1"/>
              <a:t>nazism</a:t>
            </a:r>
            <a:r>
              <a:rPr lang="en-US" dirty="0"/>
              <a:t>?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85805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630</TotalTime>
  <Words>344</Words>
  <Application>Microsoft Office PowerPoint</Application>
  <PresentationFormat>Panoramiczny</PresentationFormat>
  <Paragraphs>96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Wycinek</vt:lpstr>
      <vt:lpstr>Fundamentals of Law and Government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Marcin</cp:lastModifiedBy>
  <cp:revision>44</cp:revision>
  <dcterms:created xsi:type="dcterms:W3CDTF">2016-10-07T09:19:11Z</dcterms:created>
  <dcterms:modified xsi:type="dcterms:W3CDTF">2016-11-22T20:04:13Z</dcterms:modified>
</cp:coreProperties>
</file>