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57" r:id="rId4"/>
    <p:sldId id="258" r:id="rId5"/>
    <p:sldId id="268" r:id="rId6"/>
    <p:sldId id="275" r:id="rId7"/>
    <p:sldId id="259" r:id="rId8"/>
    <p:sldId id="269" r:id="rId9"/>
    <p:sldId id="260" r:id="rId10"/>
    <p:sldId id="262" r:id="rId11"/>
    <p:sldId id="271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osweb.uni.wroc.pl/kontroler.php?_action=katalog2/przedmioty/pokazPrzedmiot&amp;kod=23-BBA-S1-S1-FL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Fundamentals of Law and Government</a:t>
            </a:r>
            <a:br>
              <a:rPr lang="en-US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Structure and Forms of Government: </a:t>
            </a:r>
            <a:endParaRPr lang="pl-PL" dirty="0"/>
          </a:p>
          <a:p>
            <a:r>
              <a:rPr lang="en-GB" dirty="0"/>
              <a:t>Liberal Democracy and welfare state, Autocratic Systems, Totalitarianism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767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10139732" cy="48324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en-US" dirty="0"/>
              <a:t>What </a:t>
            </a:r>
            <a:r>
              <a:rPr lang="pl-PL" dirty="0" err="1"/>
              <a:t>are</a:t>
            </a:r>
            <a:r>
              <a:rPr lang="en-US" dirty="0"/>
              <a:t> the most characteristic feature</a:t>
            </a:r>
            <a:r>
              <a:rPr lang="pl-PL" dirty="0"/>
              <a:t>s</a:t>
            </a:r>
            <a:r>
              <a:rPr lang="en-US" dirty="0"/>
              <a:t> of </a:t>
            </a:r>
            <a:r>
              <a:rPr lang="pl-PL" dirty="0"/>
              <a:t>t</a:t>
            </a:r>
            <a:r>
              <a:rPr lang="en-US" dirty="0" err="1"/>
              <a:t>otalitarian</a:t>
            </a:r>
            <a:r>
              <a:rPr lang="en-US" dirty="0"/>
              <a:t> states?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the </a:t>
            </a:r>
            <a:r>
              <a:rPr lang="pl-PL" dirty="0" err="1"/>
              <a:t>historical</a:t>
            </a:r>
            <a:r>
              <a:rPr lang="pl-PL" dirty="0"/>
              <a:t> </a:t>
            </a:r>
            <a:r>
              <a:rPr lang="pl-PL" dirty="0" err="1"/>
              <a:t>examples</a:t>
            </a:r>
            <a:r>
              <a:rPr lang="pl-PL" dirty="0"/>
              <a:t> of t</a:t>
            </a:r>
            <a:r>
              <a:rPr lang="en-US" dirty="0" err="1"/>
              <a:t>otalitarian</a:t>
            </a:r>
            <a:r>
              <a:rPr lang="en-US" dirty="0"/>
              <a:t> states</a:t>
            </a:r>
            <a:r>
              <a:rPr lang="pl-PL" dirty="0"/>
              <a:t>? </a:t>
            </a:r>
          </a:p>
          <a:p>
            <a:pPr algn="just"/>
            <a:endParaRPr lang="pl-PL" dirty="0"/>
          </a:p>
          <a:p>
            <a:pPr algn="just"/>
            <a:r>
              <a:rPr lang="en-US" dirty="0"/>
              <a:t>Is ideology a necessary part of totalitarianism?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post-</a:t>
            </a:r>
            <a:r>
              <a:rPr lang="pl-PL" dirty="0" err="1"/>
              <a:t>totalitarian</a:t>
            </a:r>
            <a:r>
              <a:rPr lang="pl-PL" dirty="0"/>
              <a:t> </a:t>
            </a:r>
            <a:r>
              <a:rPr lang="pl-PL" dirty="0" err="1"/>
              <a:t>regimes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85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1000970" cy="4960088"/>
          </a:xfrm>
        </p:spPr>
        <p:txBody>
          <a:bodyPr anchor="t">
            <a:normAutofit/>
          </a:bodyPr>
          <a:lstStyle/>
          <a:p>
            <a:endParaRPr lang="pl-PL" dirty="0"/>
          </a:p>
          <a:p>
            <a:r>
              <a:rPr lang="en-US" dirty="0"/>
              <a:t>How </a:t>
            </a:r>
            <a:r>
              <a:rPr lang="pl-PL" dirty="0"/>
              <a:t>do t</a:t>
            </a:r>
            <a:r>
              <a:rPr lang="en-US" dirty="0" err="1"/>
              <a:t>otalitarian</a:t>
            </a:r>
            <a:r>
              <a:rPr lang="en-US" dirty="0"/>
              <a:t> state</a:t>
            </a:r>
            <a:r>
              <a:rPr lang="pl-PL" dirty="0"/>
              <a:t>s</a:t>
            </a:r>
            <a:r>
              <a:rPr lang="en-US" dirty="0"/>
              <a:t> affect the sphere of rights and freedoms</a:t>
            </a:r>
            <a:r>
              <a:rPr lang="pl-PL" dirty="0"/>
              <a:t> of the People</a:t>
            </a:r>
            <a:r>
              <a:rPr lang="en-US" dirty="0"/>
              <a:t>?</a:t>
            </a:r>
            <a:endParaRPr lang="pl-PL" dirty="0"/>
          </a:p>
          <a:p>
            <a:endParaRPr lang="pl-PL" dirty="0"/>
          </a:p>
          <a:p>
            <a:r>
              <a:rPr lang="en-US" dirty="0"/>
              <a:t>Is transition from democratic to </a:t>
            </a:r>
            <a:r>
              <a:rPr lang="pl-PL" dirty="0"/>
              <a:t>t</a:t>
            </a:r>
            <a:r>
              <a:rPr lang="en-US" dirty="0" err="1"/>
              <a:t>otalitarian</a:t>
            </a:r>
            <a:r>
              <a:rPr lang="en-US" dirty="0"/>
              <a:t> system</a:t>
            </a:r>
            <a:r>
              <a:rPr lang="pl-PL" dirty="0"/>
              <a:t> </a:t>
            </a:r>
            <a:r>
              <a:rPr lang="en-US" dirty="0"/>
              <a:t>possible?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When</a:t>
            </a:r>
            <a:r>
              <a:rPr lang="pl-PL" dirty="0"/>
              <a:t> and </a:t>
            </a:r>
            <a:r>
              <a:rPr lang="pl-PL" dirty="0" err="1"/>
              <a:t>why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en-US" dirty="0"/>
              <a:t>Is transition from </a:t>
            </a:r>
            <a:r>
              <a:rPr lang="pl-PL" dirty="0"/>
              <a:t>t</a:t>
            </a:r>
            <a:r>
              <a:rPr lang="en-US" dirty="0" err="1"/>
              <a:t>otalitarian</a:t>
            </a:r>
            <a:r>
              <a:rPr lang="en-US" dirty="0"/>
              <a:t> to democratic system</a:t>
            </a:r>
            <a:r>
              <a:rPr lang="pl-PL" dirty="0"/>
              <a:t> </a:t>
            </a:r>
            <a:r>
              <a:rPr lang="en-US" dirty="0"/>
              <a:t>possible?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When</a:t>
            </a:r>
            <a:r>
              <a:rPr lang="pl-PL" dirty="0"/>
              <a:t> and </a:t>
            </a:r>
            <a:r>
              <a:rPr lang="pl-PL" dirty="0" err="1"/>
              <a:t>why</a:t>
            </a:r>
            <a:r>
              <a:rPr lang="pl-P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27352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334978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pl-PL" sz="2800" dirty="0" err="1"/>
              <a:t>Political</a:t>
            </a:r>
            <a:r>
              <a:rPr lang="pl-PL" sz="2800" dirty="0"/>
              <a:t> System</a:t>
            </a:r>
          </a:p>
          <a:p>
            <a:pPr marL="0" indent="0" algn="ctr">
              <a:buNone/>
            </a:pPr>
            <a:endParaRPr lang="pl-PL" sz="2800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Political</a:t>
            </a:r>
            <a:r>
              <a:rPr lang="pl-PL" dirty="0"/>
              <a:t> system?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W</a:t>
            </a:r>
            <a:r>
              <a:rPr lang="en-US" dirty="0"/>
              <a:t>hat constitutes a political system?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en-US" dirty="0"/>
              <a:t>What are the functions of the political system?</a:t>
            </a:r>
          </a:p>
        </p:txBody>
      </p:sp>
    </p:spTree>
    <p:extLst>
      <p:ext uri="{BB962C8B-B14F-4D97-AF65-F5344CB8AC3E}">
        <p14:creationId xmlns:p14="http://schemas.microsoft.com/office/powerpoint/2010/main" val="72880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9289128" cy="444972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GB" sz="2800" dirty="0"/>
              <a:t>Democracy </a:t>
            </a:r>
            <a:endParaRPr lang="pl-PL" sz="2800" dirty="0"/>
          </a:p>
          <a:p>
            <a:pPr marL="0" indent="0" algn="ctr">
              <a:buNone/>
            </a:pPr>
            <a:endParaRPr lang="pl-PL" sz="2800" dirty="0"/>
          </a:p>
          <a:p>
            <a:pPr algn="just"/>
            <a:r>
              <a:rPr lang="en-US" dirty="0"/>
              <a:t>What is </a:t>
            </a:r>
            <a:r>
              <a:rPr lang="pl-PL" dirty="0"/>
              <a:t>d</a:t>
            </a:r>
            <a:r>
              <a:rPr lang="en-GB" dirty="0" err="1"/>
              <a:t>emocracy</a:t>
            </a:r>
            <a:r>
              <a:rPr lang="en-US" dirty="0"/>
              <a:t>?</a:t>
            </a:r>
            <a:endParaRPr lang="pl-PL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What is the origin </a:t>
            </a:r>
            <a:r>
              <a:rPr lang="pl-PL" dirty="0"/>
              <a:t>of </a:t>
            </a:r>
            <a:r>
              <a:rPr lang="en-US" dirty="0"/>
              <a:t>the concept of </a:t>
            </a:r>
            <a:r>
              <a:rPr lang="pl-PL" dirty="0"/>
              <a:t>d</a:t>
            </a:r>
            <a:r>
              <a:rPr lang="en-GB" dirty="0" err="1"/>
              <a:t>emocracy</a:t>
            </a:r>
            <a:r>
              <a:rPr lang="en-US" dirty="0"/>
              <a:t>?</a:t>
            </a:r>
            <a:endParaRPr lang="pl-PL" dirty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pl-PL" dirty="0"/>
              <a:t>W</a:t>
            </a:r>
            <a:r>
              <a:rPr lang="en-US" dirty="0"/>
              <a:t>hat a</a:t>
            </a:r>
            <a:r>
              <a:rPr lang="pl-PL" dirty="0"/>
              <a:t>re the </a:t>
            </a:r>
            <a:r>
              <a:rPr lang="pl-PL" dirty="0" err="1"/>
              <a:t>core</a:t>
            </a:r>
            <a:r>
              <a:rPr lang="pl-PL" dirty="0"/>
              <a:t> </a:t>
            </a:r>
            <a:r>
              <a:rPr lang="en-US" dirty="0"/>
              <a:t>principles</a:t>
            </a:r>
            <a:r>
              <a:rPr lang="pl-PL" dirty="0"/>
              <a:t> of d</a:t>
            </a:r>
            <a:r>
              <a:rPr lang="en-GB" dirty="0" err="1"/>
              <a:t>emocracy</a:t>
            </a:r>
            <a:r>
              <a:rPr lang="en-US" dirty="0"/>
              <a:t>?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390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024423"/>
          </a:xfrm>
        </p:spPr>
        <p:txBody>
          <a:bodyPr>
            <a:normAutofit/>
          </a:bodyPr>
          <a:lstStyle/>
          <a:p>
            <a:r>
              <a:rPr lang="en-US" dirty="0"/>
              <a:t>What are the basic principles on which democracy is based?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Why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we </a:t>
            </a:r>
            <a:r>
              <a:rPr lang="pl-PL" dirty="0" err="1"/>
              <a:t>call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states</a:t>
            </a:r>
            <a:r>
              <a:rPr lang="pl-PL" dirty="0"/>
              <a:t> „</a:t>
            </a:r>
            <a:r>
              <a:rPr lang="pl-PL" dirty="0" err="1"/>
              <a:t>democratic</a:t>
            </a:r>
            <a:r>
              <a:rPr lang="pl-PL" dirty="0"/>
              <a:t>” and </a:t>
            </a:r>
            <a:r>
              <a:rPr lang="pl-PL" dirty="0" err="1"/>
              <a:t>other</a:t>
            </a:r>
            <a:r>
              <a:rPr lang="pl-PL" dirty="0"/>
              <a:t> not?</a:t>
            </a:r>
          </a:p>
          <a:p>
            <a:pPr marL="0" indent="0">
              <a:buNone/>
            </a:pPr>
            <a:endParaRPr lang="pl-PL" dirty="0"/>
          </a:p>
          <a:p>
            <a:r>
              <a:rPr lang="en-US" dirty="0"/>
              <a:t>Is democracy the best political system?</a:t>
            </a: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any</a:t>
            </a:r>
            <a:r>
              <a:rPr lang="pl-PL" dirty="0"/>
              <a:t> </a:t>
            </a:r>
            <a:r>
              <a:rPr lang="pl-PL" dirty="0" err="1"/>
              <a:t>alternatives</a:t>
            </a:r>
            <a:r>
              <a:rPr lang="pl-P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9146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896293"/>
          </a:xfrm>
        </p:spPr>
        <p:txBody>
          <a:bodyPr anchor="t"/>
          <a:lstStyle/>
          <a:p>
            <a:pPr marL="0" indent="0" algn="ctr">
              <a:buNone/>
            </a:pPr>
            <a:r>
              <a:rPr lang="pl-PL" sz="2800" dirty="0"/>
              <a:t>S</a:t>
            </a:r>
            <a:r>
              <a:rPr lang="en-US" sz="2800" dirty="0" err="1"/>
              <a:t>ocial</a:t>
            </a:r>
            <a:r>
              <a:rPr lang="en-US" sz="2800" dirty="0"/>
              <a:t> democracy and </a:t>
            </a:r>
            <a:r>
              <a:rPr lang="pl-PL" sz="2800" dirty="0"/>
              <a:t>L</a:t>
            </a:r>
            <a:r>
              <a:rPr lang="en-US" sz="2800" dirty="0" err="1"/>
              <a:t>iberal</a:t>
            </a:r>
            <a:r>
              <a:rPr lang="en-US" sz="2800" dirty="0"/>
              <a:t> democracy</a:t>
            </a:r>
            <a:endParaRPr lang="pl-PL" sz="2800" dirty="0"/>
          </a:p>
          <a:p>
            <a:pPr marL="0" indent="0" algn="ctr">
              <a:buNone/>
            </a:pPr>
            <a:endParaRPr lang="pl-PL" sz="2800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l</a:t>
            </a:r>
            <a:r>
              <a:rPr lang="en-US" dirty="0" err="1"/>
              <a:t>iberal</a:t>
            </a:r>
            <a:r>
              <a:rPr lang="en-US" dirty="0"/>
              <a:t> democracy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en-US" dirty="0"/>
              <a:t>democracy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the </a:t>
            </a:r>
            <a:r>
              <a:rPr lang="pl-PL" dirty="0" err="1"/>
              <a:t>differences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the </a:t>
            </a:r>
            <a:r>
              <a:rPr lang="pl-PL" dirty="0" err="1"/>
              <a:t>similarities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9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088219"/>
          </a:xfrm>
        </p:spPr>
        <p:txBody>
          <a:bodyPr/>
          <a:lstStyle/>
          <a:p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welfare</a:t>
            </a:r>
            <a:r>
              <a:rPr lang="pl-PL" dirty="0"/>
              <a:t> </a:t>
            </a:r>
            <a:r>
              <a:rPr lang="pl-PL" dirty="0" err="1"/>
              <a:t>state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en-US" dirty="0"/>
              <a:t>What is the origin </a:t>
            </a:r>
            <a:r>
              <a:rPr lang="pl-PL" dirty="0"/>
              <a:t>of </a:t>
            </a:r>
            <a:r>
              <a:rPr lang="en-US" dirty="0"/>
              <a:t>the concept of</a:t>
            </a:r>
            <a:r>
              <a:rPr lang="pl-PL" dirty="0"/>
              <a:t> the </a:t>
            </a:r>
            <a:r>
              <a:rPr lang="pl-PL" dirty="0" err="1"/>
              <a:t>welfare</a:t>
            </a:r>
            <a:r>
              <a:rPr lang="pl-PL" dirty="0"/>
              <a:t> </a:t>
            </a:r>
            <a:r>
              <a:rPr lang="pl-PL" dirty="0" err="1"/>
              <a:t>state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 err="1"/>
              <a:t>Can</a:t>
            </a:r>
            <a:r>
              <a:rPr lang="pl-PL" dirty="0"/>
              <a:t> </a:t>
            </a:r>
            <a:r>
              <a:rPr lang="en-US" dirty="0"/>
              <a:t>the concept of</a:t>
            </a:r>
            <a:r>
              <a:rPr lang="pl-PL" dirty="0"/>
              <a:t> the </a:t>
            </a:r>
            <a:r>
              <a:rPr lang="pl-PL" dirty="0" err="1"/>
              <a:t>welfare</a:t>
            </a:r>
            <a:r>
              <a:rPr lang="pl-PL" dirty="0"/>
              <a:t> </a:t>
            </a:r>
            <a:r>
              <a:rPr lang="pl-PL" dirty="0" err="1"/>
              <a:t>state</a:t>
            </a:r>
            <a:r>
              <a:rPr lang="pl-PL" dirty="0"/>
              <a:t> be </a:t>
            </a:r>
            <a:r>
              <a:rPr lang="pl-PL" dirty="0" err="1"/>
              <a:t>criticised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 err="1"/>
              <a:t>Why</a:t>
            </a:r>
            <a:r>
              <a:rPr lang="pl-PL" dirty="0"/>
              <a:t> and by </a:t>
            </a:r>
            <a:r>
              <a:rPr lang="pl-PL" dirty="0" err="1"/>
              <a:t>whom</a:t>
            </a:r>
            <a:r>
              <a:rPr lang="pl-PL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0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72740"/>
          </a:xfrm>
        </p:spPr>
        <p:txBody>
          <a:bodyPr anchor="t"/>
          <a:lstStyle/>
          <a:p>
            <a:pPr marL="0" indent="0" algn="ctr">
              <a:buNone/>
            </a:pPr>
            <a:r>
              <a:rPr lang="en-GB" sz="2800" dirty="0"/>
              <a:t>Autocracy</a:t>
            </a:r>
            <a:endParaRPr lang="pl-PL" sz="2800" dirty="0"/>
          </a:p>
          <a:p>
            <a:pPr marL="0" indent="0" algn="ctr">
              <a:buNone/>
            </a:pPr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autocracy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Can</a:t>
            </a:r>
            <a:r>
              <a:rPr lang="pl-PL" dirty="0"/>
              <a:t> we point out </a:t>
            </a:r>
            <a:r>
              <a:rPr lang="en-US" dirty="0"/>
              <a:t>the origin </a:t>
            </a:r>
            <a:r>
              <a:rPr lang="pl-PL" dirty="0"/>
              <a:t>of </a:t>
            </a:r>
            <a:r>
              <a:rPr lang="en-US" dirty="0"/>
              <a:t>the concept of </a:t>
            </a:r>
            <a:r>
              <a:rPr lang="pl-PL" dirty="0" err="1"/>
              <a:t>autocracy</a:t>
            </a:r>
            <a:r>
              <a:rPr lang="en-US" dirty="0"/>
              <a:t>?</a:t>
            </a:r>
            <a:endParaRPr lang="pl-PL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Who is entitled to sovereignty in autocratic states?</a:t>
            </a:r>
            <a:endParaRPr lang="pl-PL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What is the most characteristic feature of autocratic states?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the </a:t>
            </a:r>
            <a:r>
              <a:rPr lang="pl-PL" dirty="0" err="1"/>
              <a:t>historical</a:t>
            </a:r>
            <a:r>
              <a:rPr lang="pl-PL" dirty="0"/>
              <a:t> </a:t>
            </a:r>
            <a:r>
              <a:rPr lang="pl-PL" dirty="0" err="1"/>
              <a:t>examples</a:t>
            </a:r>
            <a:r>
              <a:rPr lang="pl-PL" dirty="0"/>
              <a:t> of </a:t>
            </a:r>
            <a:r>
              <a:rPr lang="en-US" dirty="0"/>
              <a:t>autocratic states</a:t>
            </a:r>
            <a:r>
              <a:rPr lang="pl-PL" dirty="0"/>
              <a:t>?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87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1117929" cy="5374758"/>
          </a:xfrm>
        </p:spPr>
        <p:txBody>
          <a:bodyPr anchor="t"/>
          <a:lstStyle/>
          <a:p>
            <a:endParaRPr lang="pl-PL" dirty="0"/>
          </a:p>
          <a:p>
            <a:r>
              <a:rPr lang="en-US" dirty="0"/>
              <a:t>How </a:t>
            </a:r>
            <a:r>
              <a:rPr lang="pl-PL" dirty="0" err="1"/>
              <a:t>does</a:t>
            </a:r>
            <a:r>
              <a:rPr lang="pl-PL" dirty="0"/>
              <a:t> </a:t>
            </a:r>
            <a:r>
              <a:rPr lang="en-US" dirty="0"/>
              <a:t>autocratic state</a:t>
            </a:r>
            <a:r>
              <a:rPr lang="pl-PL" dirty="0"/>
              <a:t>s</a:t>
            </a:r>
            <a:r>
              <a:rPr lang="en-US" dirty="0"/>
              <a:t> affect the sphere of rights and freedoms</a:t>
            </a:r>
            <a:r>
              <a:rPr lang="pl-PL" dirty="0"/>
              <a:t> of the People</a:t>
            </a:r>
            <a:r>
              <a:rPr lang="en-US" dirty="0"/>
              <a:t>?</a:t>
            </a:r>
            <a:endParaRPr lang="pl-PL" dirty="0"/>
          </a:p>
          <a:p>
            <a:endParaRPr lang="pl-PL" dirty="0"/>
          </a:p>
          <a:p>
            <a:r>
              <a:rPr lang="en-US" dirty="0"/>
              <a:t>Is transition from democratic to autocratic system</a:t>
            </a:r>
            <a:r>
              <a:rPr lang="pl-PL" dirty="0"/>
              <a:t> </a:t>
            </a:r>
            <a:r>
              <a:rPr lang="en-US" dirty="0"/>
              <a:t>possible?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When</a:t>
            </a:r>
            <a:r>
              <a:rPr lang="pl-PL" dirty="0"/>
              <a:t> and </a:t>
            </a:r>
            <a:r>
              <a:rPr lang="pl-PL" dirty="0" err="1"/>
              <a:t>why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en-US" dirty="0"/>
              <a:t>Is transition from autocratic to democratic system</a:t>
            </a:r>
            <a:r>
              <a:rPr lang="pl-PL" dirty="0"/>
              <a:t> </a:t>
            </a:r>
            <a:r>
              <a:rPr lang="en-US" dirty="0"/>
              <a:t>possible?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When</a:t>
            </a:r>
            <a:r>
              <a:rPr lang="pl-PL" dirty="0"/>
              <a:t> and </a:t>
            </a:r>
            <a:r>
              <a:rPr lang="pl-PL" dirty="0" err="1"/>
              <a:t>why</a:t>
            </a:r>
            <a:r>
              <a:rPr lang="pl-PL" dirty="0"/>
              <a:t>?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3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10129100" cy="5055781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Totalitarianism</a:t>
            </a:r>
            <a:endParaRPr lang="pl-PL" sz="2800" dirty="0"/>
          </a:p>
          <a:p>
            <a:pPr marL="0" indent="0" algn="ctr">
              <a:buNone/>
            </a:pPr>
            <a:endParaRPr lang="pl-PL" sz="2800" dirty="0"/>
          </a:p>
          <a:p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</a:t>
            </a:r>
            <a:r>
              <a:rPr lang="en-US" dirty="0" err="1"/>
              <a:t>otalitarianism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en-US" dirty="0"/>
              <a:t>What is the origin </a:t>
            </a:r>
            <a:r>
              <a:rPr lang="pl-PL" dirty="0"/>
              <a:t>of </a:t>
            </a:r>
            <a:r>
              <a:rPr lang="en-US" dirty="0"/>
              <a:t>the concept of </a:t>
            </a:r>
            <a:r>
              <a:rPr lang="pl-PL" dirty="0"/>
              <a:t>t</a:t>
            </a:r>
            <a:r>
              <a:rPr lang="en-US" dirty="0" err="1"/>
              <a:t>otalitarianism</a:t>
            </a:r>
            <a:r>
              <a:rPr lang="en-US" dirty="0"/>
              <a:t>?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en-US" dirty="0"/>
              <a:t>Did Plato invented totalitarianism?</a:t>
            </a:r>
            <a:r>
              <a:rPr lang="pl-PL" dirty="0"/>
              <a:t> How </a:t>
            </a:r>
            <a:r>
              <a:rPr lang="pl-PL" dirty="0" err="1"/>
              <a:t>does</a:t>
            </a:r>
            <a:r>
              <a:rPr lang="pl-PL" dirty="0"/>
              <a:t> </a:t>
            </a:r>
            <a:r>
              <a:rPr lang="pl-PL" dirty="0" err="1"/>
              <a:t>his</a:t>
            </a:r>
            <a:r>
              <a:rPr lang="pl-PL" dirty="0"/>
              <a:t> </a:t>
            </a:r>
            <a:r>
              <a:rPr lang="pl-PL" dirty="0" err="1"/>
              <a:t>vision</a:t>
            </a:r>
            <a:r>
              <a:rPr lang="pl-PL" dirty="0"/>
              <a:t> of </a:t>
            </a:r>
            <a:r>
              <a:rPr lang="pl-PL" dirty="0" err="1"/>
              <a:t>perfect</a:t>
            </a:r>
            <a:r>
              <a:rPr lang="pl-PL" dirty="0"/>
              <a:t> </a:t>
            </a:r>
            <a:r>
              <a:rPr lang="pl-PL" dirty="0" err="1"/>
              <a:t>state</a:t>
            </a:r>
            <a:r>
              <a:rPr lang="pl-PL" dirty="0"/>
              <a:t> </a:t>
            </a:r>
            <a:r>
              <a:rPr lang="pl-PL" dirty="0" err="1"/>
              <a:t>looked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?</a:t>
            </a:r>
            <a:endParaRPr lang="en-US" dirty="0"/>
          </a:p>
          <a:p>
            <a:pPr algn="just"/>
            <a:endParaRPr lang="pl-PL" dirty="0"/>
          </a:p>
          <a:p>
            <a:pPr algn="just"/>
            <a:r>
              <a:rPr lang="pl-PL" dirty="0"/>
              <a:t>W</a:t>
            </a:r>
            <a:r>
              <a:rPr lang="en-US" dirty="0"/>
              <a:t>hat a</a:t>
            </a:r>
            <a:r>
              <a:rPr lang="pl-PL" dirty="0"/>
              <a:t>re the </a:t>
            </a:r>
            <a:r>
              <a:rPr lang="pl-PL" dirty="0" err="1"/>
              <a:t>core</a:t>
            </a:r>
            <a:r>
              <a:rPr lang="pl-PL" dirty="0"/>
              <a:t> </a:t>
            </a:r>
            <a:r>
              <a:rPr lang="en-US" dirty="0"/>
              <a:t>principles</a:t>
            </a:r>
            <a:r>
              <a:rPr lang="pl-PL" dirty="0"/>
              <a:t> of t</a:t>
            </a:r>
            <a:r>
              <a:rPr lang="en-US" dirty="0" err="1"/>
              <a:t>otalitarianism</a:t>
            </a:r>
            <a:r>
              <a:rPr lang="en-US" dirty="0"/>
              <a:t>?</a:t>
            </a:r>
            <a:endParaRPr lang="pl-PL" dirty="0"/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56981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758</TotalTime>
  <Words>378</Words>
  <Application>Microsoft Office PowerPoint</Application>
  <PresentationFormat>Panoramiczny</PresentationFormat>
  <Paragraphs>97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Wycinek</vt:lpstr>
      <vt:lpstr>Fundamentals of Law and Government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Marcin</cp:lastModifiedBy>
  <cp:revision>55</cp:revision>
  <dcterms:created xsi:type="dcterms:W3CDTF">2016-10-07T09:19:11Z</dcterms:created>
  <dcterms:modified xsi:type="dcterms:W3CDTF">2016-12-05T21:24:46Z</dcterms:modified>
</cp:coreProperties>
</file>