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60" r:id="rId7"/>
    <p:sldId id="262" r:id="rId8"/>
    <p:sldId id="278" r:id="rId9"/>
    <p:sldId id="279" r:id="rId10"/>
    <p:sldId id="280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Structure and Forms of Government: </a:t>
            </a:r>
            <a:endParaRPr lang="pl-PL" dirty="0"/>
          </a:p>
          <a:p>
            <a:r>
              <a:rPr lang="en-GB" dirty="0"/>
              <a:t>Liberal Democracy and welfare state, Autocratic Systems, Totalitarianism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6293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Unitary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err="1" smtClean="0">
                <a:solidFill>
                  <a:schemeClr val="tx1"/>
                </a:solidFill>
              </a:rPr>
              <a:t>states</a:t>
            </a:r>
            <a:r>
              <a:rPr lang="pl-PL" sz="2800" dirty="0" smtClean="0">
                <a:solidFill>
                  <a:schemeClr val="tx1"/>
                </a:solidFill>
              </a:rPr>
              <a:t> and </a:t>
            </a:r>
            <a:r>
              <a:rPr lang="pl-PL" sz="2800" dirty="0" err="1" smtClean="0">
                <a:solidFill>
                  <a:schemeClr val="tx1"/>
                </a:solidFill>
              </a:rPr>
              <a:t>federations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unitary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confederation</a:t>
            </a:r>
            <a:r>
              <a:rPr lang="pl-PL" dirty="0" smtClean="0">
                <a:solidFill>
                  <a:schemeClr val="tx1"/>
                </a:solidFill>
              </a:rPr>
              <a:t> and a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characteristical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traits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149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</p:spPr>
      </p:pic>
    </p:spTree>
    <p:extLst>
      <p:ext uri="{BB962C8B-B14F-4D97-AF65-F5344CB8AC3E}">
        <p14:creationId xmlns="" xmlns:p14="http://schemas.microsoft.com/office/powerpoint/2010/main" val="334978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9128" cy="4709160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Democracy 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pl-PL" dirty="0">
                <a:solidFill>
                  <a:schemeClr val="tx1"/>
                </a:solidFill>
              </a:rPr>
              <a:t>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>
                <a:solidFill>
                  <a:schemeClr val="tx1"/>
                </a:solidFill>
              </a:rPr>
              <a:t>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 a</a:t>
            </a:r>
            <a:r>
              <a:rPr lang="pl-PL" dirty="0">
                <a:solidFill>
                  <a:schemeClr val="tx1"/>
                </a:solidFill>
              </a:rPr>
              <a:t>re the </a:t>
            </a:r>
            <a:r>
              <a:rPr lang="pl-PL" dirty="0" err="1">
                <a:solidFill>
                  <a:schemeClr val="tx1"/>
                </a:solidFill>
              </a:rPr>
              <a:t>core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principles</a:t>
            </a:r>
            <a:r>
              <a:rPr lang="pl-PL" dirty="0">
                <a:solidFill>
                  <a:schemeClr val="tx1"/>
                </a:solidFill>
              </a:rPr>
              <a:t> of 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direct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representative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6293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</a:rPr>
              <a:t>S</a:t>
            </a:r>
            <a:r>
              <a:rPr lang="en-US" sz="2800" dirty="0" err="1">
                <a:solidFill>
                  <a:schemeClr val="tx1"/>
                </a:solidFill>
              </a:rPr>
              <a:t>ocial</a:t>
            </a:r>
            <a:r>
              <a:rPr lang="en-US" sz="2800" dirty="0">
                <a:solidFill>
                  <a:schemeClr val="tx1"/>
                </a:solidFill>
              </a:rPr>
              <a:t> democracy and </a:t>
            </a:r>
            <a:r>
              <a:rPr lang="pl-PL" sz="2800" dirty="0">
                <a:solidFill>
                  <a:schemeClr val="tx1"/>
                </a:solidFill>
              </a:rPr>
              <a:t>L</a:t>
            </a:r>
            <a:r>
              <a:rPr lang="en-US" sz="2800" dirty="0" err="1">
                <a:solidFill>
                  <a:schemeClr val="tx1"/>
                </a:solidFill>
              </a:rPr>
              <a:t>iberal</a:t>
            </a:r>
            <a:r>
              <a:rPr lang="en-US" sz="2800" dirty="0">
                <a:solidFill>
                  <a:schemeClr val="tx1"/>
                </a:solidFill>
              </a:rPr>
              <a:t> democracy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l</a:t>
            </a:r>
            <a:r>
              <a:rPr lang="en-US" dirty="0" err="1">
                <a:solidFill>
                  <a:schemeClr val="tx1"/>
                </a:solidFill>
              </a:rPr>
              <a:t>iberal</a:t>
            </a:r>
            <a:r>
              <a:rPr lang="en-US" dirty="0">
                <a:solidFill>
                  <a:schemeClr val="tx1"/>
                </a:solidFill>
              </a:rPr>
              <a:t> democracy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social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rgbClr val="FF0000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people’s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democracy</a:t>
            </a:r>
            <a:r>
              <a:rPr lang="pl-PL" dirty="0" smtClean="0">
                <a:solidFill>
                  <a:srgbClr val="FF0000"/>
                </a:solidFill>
              </a:rPr>
              <a:t>? </a:t>
            </a:r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149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2740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Autocracy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autocracy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Can</a:t>
            </a:r>
            <a:r>
              <a:rPr lang="pl-PL" dirty="0">
                <a:solidFill>
                  <a:schemeClr val="tx1"/>
                </a:solidFill>
              </a:rPr>
              <a:t> we point out </a:t>
            </a:r>
            <a:r>
              <a:rPr lang="en-US" dirty="0">
                <a:solidFill>
                  <a:schemeClr val="tx1"/>
                </a:solidFill>
              </a:rPr>
              <a:t>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 err="1">
                <a:solidFill>
                  <a:schemeClr val="tx1"/>
                </a:solidFill>
              </a:rPr>
              <a:t>autocracy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most characteristic </a:t>
            </a:r>
            <a:r>
              <a:rPr lang="en-US" dirty="0" smtClean="0">
                <a:solidFill>
                  <a:schemeClr val="tx1"/>
                </a:solidFill>
              </a:rPr>
              <a:t>feature</a:t>
            </a:r>
            <a:r>
              <a:rPr lang="pl-PL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autocratic states?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historical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examples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en-US" dirty="0">
                <a:solidFill>
                  <a:schemeClr val="tx1"/>
                </a:solidFill>
              </a:rPr>
              <a:t>autocratic states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4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117929" cy="5374758"/>
          </a:xfrm>
        </p:spPr>
        <p:txBody>
          <a:bodyPr anchor="t"/>
          <a:lstStyle/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</a:t>
            </a:r>
            <a:r>
              <a:rPr lang="pl-PL" dirty="0" err="1">
                <a:solidFill>
                  <a:schemeClr val="tx1"/>
                </a:solidFill>
              </a:rPr>
              <a:t>does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autocratic state</a:t>
            </a:r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affect the sphere of rights and freedoms</a:t>
            </a:r>
            <a:r>
              <a:rPr lang="pl-PL" dirty="0">
                <a:solidFill>
                  <a:schemeClr val="tx1"/>
                </a:solidFill>
              </a:rPr>
              <a:t> of the People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Is transition from democratic to autocratic system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possible?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and </a:t>
            </a:r>
            <a:r>
              <a:rPr lang="pl-PL" dirty="0" err="1" smtClean="0">
                <a:solidFill>
                  <a:schemeClr val="tx1"/>
                </a:solidFill>
              </a:rPr>
              <a:t>why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Is transition from autocratic to democratic system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possible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When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why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sultanism</a:t>
            </a:r>
            <a:r>
              <a:rPr lang="pl-PL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90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29100" cy="505578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Totalitarianism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>
                <a:solidFill>
                  <a:schemeClr val="tx1"/>
                </a:solidFill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 a</a:t>
            </a:r>
            <a:r>
              <a:rPr lang="pl-PL" dirty="0">
                <a:solidFill>
                  <a:schemeClr val="tx1"/>
                </a:solidFill>
              </a:rPr>
              <a:t>re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traits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>
                <a:solidFill>
                  <a:schemeClr val="tx1"/>
                </a:solidFill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39732" cy="4832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historical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examples</a:t>
            </a:r>
            <a:r>
              <a:rPr lang="pl-PL" dirty="0">
                <a:solidFill>
                  <a:schemeClr val="tx1"/>
                </a:solidFill>
              </a:rPr>
              <a:t> of t</a:t>
            </a:r>
            <a:r>
              <a:rPr lang="en-US" dirty="0" err="1">
                <a:solidFill>
                  <a:schemeClr val="tx1"/>
                </a:solidFill>
              </a:rPr>
              <a:t>otalitarian</a:t>
            </a:r>
            <a:r>
              <a:rPr lang="en-US" dirty="0">
                <a:solidFill>
                  <a:schemeClr val="tx1"/>
                </a:solidFill>
              </a:rPr>
              <a:t> states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Is ideology a necessary part of totalitarianism?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348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9526" y="685800"/>
            <a:ext cx="8534400" cy="439565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Parliamentary</a:t>
            </a:r>
            <a:r>
              <a:rPr lang="pl-PL" sz="2800" dirty="0" smtClean="0">
                <a:solidFill>
                  <a:schemeClr val="tx1"/>
                </a:solidFill>
              </a:rPr>
              <a:t> system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Westminster model?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fusion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power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party </a:t>
            </a:r>
            <a:r>
              <a:rPr lang="pl-PL" dirty="0" err="1" smtClean="0">
                <a:solidFill>
                  <a:schemeClr val="tx1"/>
                </a:solidFill>
              </a:rPr>
              <a:t>discipline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="" xmlns:p14="http://schemas.microsoft.com/office/powerpoint/2010/main" val="72880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799"/>
            <a:ext cx="9289128" cy="5022669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Presidential</a:t>
            </a:r>
            <a:r>
              <a:rPr lang="pl-PL" sz="2800" dirty="0" smtClean="0">
                <a:solidFill>
                  <a:schemeClr val="tx1"/>
                </a:solidFill>
              </a:rPr>
              <a:t> system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role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system of </a:t>
            </a:r>
            <a:r>
              <a:rPr lang="pl-PL" dirty="0" err="1" smtClean="0">
                <a:solidFill>
                  <a:schemeClr val="tx1"/>
                </a:solidFill>
              </a:rPr>
              <a:t>check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balances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systems?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semi-presidential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0390602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782</TotalTime>
  <Words>326</Words>
  <Application>Microsoft Office PowerPoint</Application>
  <PresentationFormat>Niestandardowy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Wycinek</vt:lpstr>
      <vt:lpstr>Fundamentals of Law and Government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64</cp:revision>
  <dcterms:created xsi:type="dcterms:W3CDTF">2016-10-07T09:19:11Z</dcterms:created>
  <dcterms:modified xsi:type="dcterms:W3CDTF">2019-11-14T16:22:09Z</dcterms:modified>
</cp:coreProperties>
</file>