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94" r:id="rId3"/>
    <p:sldId id="273" r:id="rId4"/>
    <p:sldId id="295" r:id="rId5"/>
    <p:sldId id="275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1C2B2-2513-4DA4-AB03-650E33D42B1A}" v="157" dt="2019-12-07T16:04:51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0AA1C2B2-2513-4DA4-AB03-650E33D42B1A}"/>
    <pc:docChg chg="undo redo custSel modSld">
      <pc:chgData name="Karina Pilarz" userId="c409dceb78efc5e5" providerId="LiveId" clId="{0AA1C2B2-2513-4DA4-AB03-650E33D42B1A}" dt="2019-12-07T16:04:51.683" v="172" actId="113"/>
      <pc:docMkLst>
        <pc:docMk/>
      </pc:docMkLst>
      <pc:sldChg chg="modSp">
        <pc:chgData name="Karina Pilarz" userId="c409dceb78efc5e5" providerId="LiveId" clId="{0AA1C2B2-2513-4DA4-AB03-650E33D42B1A}" dt="2019-12-07T16:02:04.068" v="44" actId="20577"/>
        <pc:sldMkLst>
          <pc:docMk/>
          <pc:sldMk cId="3235588784" sldId="279"/>
        </pc:sldMkLst>
        <pc:spChg chg="mod">
          <ac:chgData name="Karina Pilarz" userId="c409dceb78efc5e5" providerId="LiveId" clId="{0AA1C2B2-2513-4DA4-AB03-650E33D42B1A}" dt="2019-12-07T16:02:04.068" v="44" actId="20577"/>
          <ac:spMkLst>
            <pc:docMk/>
            <pc:sldMk cId="3235588784" sldId="279"/>
            <ac:spMk id="3" creationId="{00000000-0000-0000-0000-000000000000}"/>
          </ac:spMkLst>
        </pc:spChg>
      </pc:sldChg>
      <pc:sldChg chg="addSp modSp">
        <pc:chgData name="Karina Pilarz" userId="c409dceb78efc5e5" providerId="LiveId" clId="{0AA1C2B2-2513-4DA4-AB03-650E33D42B1A}" dt="2019-12-07T16:04:51.683" v="172" actId="113"/>
        <pc:sldMkLst>
          <pc:docMk/>
          <pc:sldMk cId="2153274022" sldId="283"/>
        </pc:sldMkLst>
        <pc:spChg chg="mod">
          <ac:chgData name="Karina Pilarz" userId="c409dceb78efc5e5" providerId="LiveId" clId="{0AA1C2B2-2513-4DA4-AB03-650E33D42B1A}" dt="2019-12-07T16:04:06.389" v="144" actId="27636"/>
          <ac:spMkLst>
            <pc:docMk/>
            <pc:sldMk cId="2153274022" sldId="283"/>
            <ac:spMk id="3" creationId="{00000000-0000-0000-0000-000000000000}"/>
          </ac:spMkLst>
        </pc:spChg>
        <pc:graphicFrameChg chg="add mod">
          <ac:chgData name="Karina Pilarz" userId="c409dceb78efc5e5" providerId="LiveId" clId="{0AA1C2B2-2513-4DA4-AB03-650E33D42B1A}" dt="2019-12-07T16:04:51.683" v="172" actId="113"/>
          <ac:graphicFrameMkLst>
            <pc:docMk/>
            <pc:sldMk cId="2153274022" sldId="283"/>
            <ac:graphicFrameMk id="4" creationId="{6D2D9370-9929-4375-8A78-571234C04402}"/>
          </ac:graphicFrameMkLst>
        </pc:graphicFrameChg>
      </pc:sldChg>
      <pc:sldChg chg="modSp">
        <pc:chgData name="Karina Pilarz" userId="c409dceb78efc5e5" providerId="LiveId" clId="{0AA1C2B2-2513-4DA4-AB03-650E33D42B1A}" dt="2019-12-07T15:58:41.434" v="15" actId="14100"/>
        <pc:sldMkLst>
          <pc:docMk/>
          <pc:sldMk cId="1741392240" sldId="294"/>
        </pc:sldMkLst>
        <pc:picChg chg="mod">
          <ac:chgData name="Karina Pilarz" userId="c409dceb78efc5e5" providerId="LiveId" clId="{0AA1C2B2-2513-4DA4-AB03-650E33D42B1A}" dt="2019-12-07T15:58:41.434" v="15" actId="14100"/>
          <ac:picMkLst>
            <pc:docMk/>
            <pc:sldMk cId="1741392240" sldId="294"/>
            <ac:picMk id="2050" creationId="{C25EBF7A-2A71-4F0F-A226-1CAA66251237}"/>
          </ac:picMkLst>
        </pc:picChg>
      </pc:sldChg>
      <pc:sldChg chg="addSp delSp modSp">
        <pc:chgData name="Karina Pilarz" userId="c409dceb78efc5e5" providerId="LiveId" clId="{0AA1C2B2-2513-4DA4-AB03-650E33D42B1A}" dt="2019-12-07T16:01:45.824" v="39" actId="14100"/>
        <pc:sldMkLst>
          <pc:docMk/>
          <pc:sldMk cId="1761780633" sldId="295"/>
        </pc:sldMkLst>
        <pc:spChg chg="mod">
          <ac:chgData name="Karina Pilarz" userId="c409dceb78efc5e5" providerId="LiveId" clId="{0AA1C2B2-2513-4DA4-AB03-650E33D42B1A}" dt="2019-12-07T15:59:56.836" v="18" actId="207"/>
          <ac:spMkLst>
            <pc:docMk/>
            <pc:sldMk cId="1761780633" sldId="295"/>
            <ac:spMk id="7" creationId="{91CAE25E-9256-4ED1-98F5-B42FD1CF4CBF}"/>
          </ac:spMkLst>
        </pc:spChg>
        <pc:spChg chg="mod">
          <ac:chgData name="Karina Pilarz" userId="c409dceb78efc5e5" providerId="LiveId" clId="{0AA1C2B2-2513-4DA4-AB03-650E33D42B1A}" dt="2019-12-07T16:00:07.586" v="19" actId="207"/>
          <ac:spMkLst>
            <pc:docMk/>
            <pc:sldMk cId="1761780633" sldId="295"/>
            <ac:spMk id="8" creationId="{18414476-B9DA-456B-9334-96AED064706A}"/>
          </ac:spMkLst>
        </pc:spChg>
        <pc:spChg chg="mod">
          <ac:chgData name="Karina Pilarz" userId="c409dceb78efc5e5" providerId="LiveId" clId="{0AA1C2B2-2513-4DA4-AB03-650E33D42B1A}" dt="2019-12-07T16:00:10.273" v="20" actId="207"/>
          <ac:spMkLst>
            <pc:docMk/>
            <pc:sldMk cId="1761780633" sldId="295"/>
            <ac:spMk id="10" creationId="{6109EF27-2EB0-4DF7-AD23-EFFB7A92B81A}"/>
          </ac:spMkLst>
        </pc:spChg>
        <pc:spChg chg="mod">
          <ac:chgData name="Karina Pilarz" userId="c409dceb78efc5e5" providerId="LiveId" clId="{0AA1C2B2-2513-4DA4-AB03-650E33D42B1A}" dt="2019-12-07T16:00:14.442" v="21" actId="207"/>
          <ac:spMkLst>
            <pc:docMk/>
            <pc:sldMk cId="1761780633" sldId="295"/>
            <ac:spMk id="11" creationId="{BDF628C1-E69E-4A85-BD5A-EBC0F13498E0}"/>
          </ac:spMkLst>
        </pc:spChg>
        <pc:spChg chg="mod">
          <ac:chgData name="Karina Pilarz" userId="c409dceb78efc5e5" providerId="LiveId" clId="{0AA1C2B2-2513-4DA4-AB03-650E33D42B1A}" dt="2019-12-07T16:00:22.176" v="22" actId="207"/>
          <ac:spMkLst>
            <pc:docMk/>
            <pc:sldMk cId="1761780633" sldId="295"/>
            <ac:spMk id="12" creationId="{19B00369-19CB-41D1-AF7C-977D1E96C419}"/>
          </ac:spMkLst>
        </pc:spChg>
        <pc:spChg chg="mod">
          <ac:chgData name="Karina Pilarz" userId="c409dceb78efc5e5" providerId="LiveId" clId="{0AA1C2B2-2513-4DA4-AB03-650E33D42B1A}" dt="2019-12-07T16:00:25.580" v="23" actId="207"/>
          <ac:spMkLst>
            <pc:docMk/>
            <pc:sldMk cId="1761780633" sldId="295"/>
            <ac:spMk id="13" creationId="{905A5291-F369-4CEE-B7E5-E9FF9D88A797}"/>
          </ac:spMkLst>
        </pc:spChg>
        <pc:spChg chg="mod">
          <ac:chgData name="Karina Pilarz" userId="c409dceb78efc5e5" providerId="LiveId" clId="{0AA1C2B2-2513-4DA4-AB03-650E33D42B1A}" dt="2019-12-07T16:00:28.892" v="24" actId="207"/>
          <ac:spMkLst>
            <pc:docMk/>
            <pc:sldMk cId="1761780633" sldId="295"/>
            <ac:spMk id="14" creationId="{9D669495-BEC6-4FD4-A392-AA38FFE948AB}"/>
          </ac:spMkLst>
        </pc:spChg>
        <pc:graphicFrameChg chg="mod">
          <ac:chgData name="Karina Pilarz" userId="c409dceb78efc5e5" providerId="LiveId" clId="{0AA1C2B2-2513-4DA4-AB03-650E33D42B1A}" dt="2019-12-07T16:01:42.965" v="38" actId="207"/>
          <ac:graphicFrameMkLst>
            <pc:docMk/>
            <pc:sldMk cId="1761780633" sldId="295"/>
            <ac:graphicFrameMk id="4" creationId="{5DA8690E-6D23-482E-B7CD-53EE105D1D94}"/>
          </ac:graphicFrameMkLst>
        </pc:graphicFrameChg>
        <pc:graphicFrameChg chg="add del mod">
          <ac:chgData name="Karina Pilarz" userId="c409dceb78efc5e5" providerId="LiveId" clId="{0AA1C2B2-2513-4DA4-AB03-650E33D42B1A}" dt="2019-12-07T16:01:45.824" v="39" actId="14100"/>
          <ac:graphicFrameMkLst>
            <pc:docMk/>
            <pc:sldMk cId="1761780633" sldId="295"/>
            <ac:graphicFrameMk id="5" creationId="{09CCC24B-2786-48A4-B762-408E53FE3873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BAF7E7-469F-4F96-AD4F-04B35829844F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2D330B3D-B55B-4D23-9147-2BE6C36107C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FUNKCJA TECHNICZNA</a:t>
          </a:r>
        </a:p>
      </dgm:t>
    </dgm:pt>
    <dgm:pt modelId="{60479E49-3EA4-4D0E-803C-BD0093B2E10B}" type="parTrans" cxnId="{E611A389-2376-4C88-8212-0F9FECCD170D}">
      <dgm:prSet/>
      <dgm:spPr/>
      <dgm:t>
        <a:bodyPr/>
        <a:lstStyle/>
        <a:p>
          <a:endParaRPr lang="pl-PL"/>
        </a:p>
      </dgm:t>
    </dgm:pt>
    <dgm:pt modelId="{FF124D3B-9241-4577-B306-0D41CD151B6A}" type="sibTrans" cxnId="{E611A389-2376-4C88-8212-0F9FECCD170D}">
      <dgm:prSet/>
      <dgm:spPr/>
      <dgm:t>
        <a:bodyPr/>
        <a:lstStyle/>
        <a:p>
          <a:endParaRPr lang="pl-PL"/>
        </a:p>
      </dgm:t>
    </dgm:pt>
    <dgm:pt modelId="{778D70CD-5921-47D9-BB98-D49CF5CF5F9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FUNKCJA PODSTAWOWA</a:t>
          </a:r>
        </a:p>
      </dgm:t>
    </dgm:pt>
    <dgm:pt modelId="{6720A83D-0153-4598-9A9F-BD9719E9BAA9}" type="parTrans" cxnId="{2763FE99-6B96-4078-AED5-74A6BCDFE7D3}">
      <dgm:prSet/>
      <dgm:spPr/>
      <dgm:t>
        <a:bodyPr/>
        <a:lstStyle/>
        <a:p>
          <a:endParaRPr lang="pl-PL"/>
        </a:p>
      </dgm:t>
    </dgm:pt>
    <dgm:pt modelId="{7F6877B1-78E2-45ED-BE84-55CDA3C0DA26}" type="sibTrans" cxnId="{2763FE99-6B96-4078-AED5-74A6BCDFE7D3}">
      <dgm:prSet/>
      <dgm:spPr/>
      <dgm:t>
        <a:bodyPr/>
        <a:lstStyle/>
        <a:p>
          <a:endParaRPr lang="pl-PL"/>
        </a:p>
      </dgm:t>
    </dgm:pt>
    <dgm:pt modelId="{F55CED4D-5CC8-40F2-B08D-C8F9CEB66B44}" type="pres">
      <dgm:prSet presAssocID="{B6BAF7E7-469F-4F96-AD4F-04B35829844F}" presName="Name0" presStyleCnt="0">
        <dgm:presLayoutVars>
          <dgm:dir/>
          <dgm:resizeHandles val="exact"/>
        </dgm:presLayoutVars>
      </dgm:prSet>
      <dgm:spPr/>
    </dgm:pt>
    <dgm:pt modelId="{80ACC78F-5344-4BBE-B329-8EB1C04D48E8}" type="pres">
      <dgm:prSet presAssocID="{2D330B3D-B55B-4D23-9147-2BE6C36107C0}" presName="node" presStyleLbl="node1" presStyleIdx="0" presStyleCnt="2" custScaleX="96205">
        <dgm:presLayoutVars>
          <dgm:bulletEnabled val="1"/>
        </dgm:presLayoutVars>
      </dgm:prSet>
      <dgm:spPr/>
    </dgm:pt>
    <dgm:pt modelId="{A354D86D-E372-4550-92A8-3042CCFD6D9E}" type="pres">
      <dgm:prSet presAssocID="{FF124D3B-9241-4577-B306-0D41CD151B6A}" presName="sibTrans" presStyleLbl="sibTrans2D1" presStyleIdx="0" presStyleCnt="1"/>
      <dgm:spPr/>
    </dgm:pt>
    <dgm:pt modelId="{3E661BDD-C6A0-4E7D-9452-575EE45002DF}" type="pres">
      <dgm:prSet presAssocID="{FF124D3B-9241-4577-B306-0D41CD151B6A}" presName="connectorText" presStyleLbl="sibTrans2D1" presStyleIdx="0" presStyleCnt="1"/>
      <dgm:spPr/>
    </dgm:pt>
    <dgm:pt modelId="{5B4E5B5D-2EB1-4A63-B67B-55F25F6F202A}" type="pres">
      <dgm:prSet presAssocID="{778D70CD-5921-47D9-BB98-D49CF5CF5F99}" presName="node" presStyleLbl="node1" presStyleIdx="1" presStyleCnt="2">
        <dgm:presLayoutVars>
          <dgm:bulletEnabled val="1"/>
        </dgm:presLayoutVars>
      </dgm:prSet>
      <dgm:spPr/>
    </dgm:pt>
  </dgm:ptLst>
  <dgm:cxnLst>
    <dgm:cxn modelId="{4DD73513-2671-4D4D-9FE6-FC86E792188F}" type="presOf" srcId="{778D70CD-5921-47D9-BB98-D49CF5CF5F99}" destId="{5B4E5B5D-2EB1-4A63-B67B-55F25F6F202A}" srcOrd="0" destOrd="0" presId="urn:microsoft.com/office/officeart/2005/8/layout/process1"/>
    <dgm:cxn modelId="{20B3D447-AC7B-4A4A-B600-BAB0FC8FDFA3}" type="presOf" srcId="{B6BAF7E7-469F-4F96-AD4F-04B35829844F}" destId="{F55CED4D-5CC8-40F2-B08D-C8F9CEB66B44}" srcOrd="0" destOrd="0" presId="urn:microsoft.com/office/officeart/2005/8/layout/process1"/>
    <dgm:cxn modelId="{3D57FD78-305D-4213-AA2F-E60F7506BE2A}" type="presOf" srcId="{2D330B3D-B55B-4D23-9147-2BE6C36107C0}" destId="{80ACC78F-5344-4BBE-B329-8EB1C04D48E8}" srcOrd="0" destOrd="0" presId="urn:microsoft.com/office/officeart/2005/8/layout/process1"/>
    <dgm:cxn modelId="{E611A389-2376-4C88-8212-0F9FECCD170D}" srcId="{B6BAF7E7-469F-4F96-AD4F-04B35829844F}" destId="{2D330B3D-B55B-4D23-9147-2BE6C36107C0}" srcOrd="0" destOrd="0" parTransId="{60479E49-3EA4-4D0E-803C-BD0093B2E10B}" sibTransId="{FF124D3B-9241-4577-B306-0D41CD151B6A}"/>
    <dgm:cxn modelId="{2763FE99-6B96-4078-AED5-74A6BCDFE7D3}" srcId="{B6BAF7E7-469F-4F96-AD4F-04B35829844F}" destId="{778D70CD-5921-47D9-BB98-D49CF5CF5F99}" srcOrd="1" destOrd="0" parTransId="{6720A83D-0153-4598-9A9F-BD9719E9BAA9}" sibTransId="{7F6877B1-78E2-45ED-BE84-55CDA3C0DA26}"/>
    <dgm:cxn modelId="{714C6EB1-C911-4CFF-97BA-33B061EFEFCA}" type="presOf" srcId="{FF124D3B-9241-4577-B306-0D41CD151B6A}" destId="{3E661BDD-C6A0-4E7D-9452-575EE45002DF}" srcOrd="1" destOrd="0" presId="urn:microsoft.com/office/officeart/2005/8/layout/process1"/>
    <dgm:cxn modelId="{7D8C6BE4-B210-487A-9588-BAA0C4EE0D80}" type="presOf" srcId="{FF124D3B-9241-4577-B306-0D41CD151B6A}" destId="{A354D86D-E372-4550-92A8-3042CCFD6D9E}" srcOrd="0" destOrd="0" presId="urn:microsoft.com/office/officeart/2005/8/layout/process1"/>
    <dgm:cxn modelId="{05975B1B-87E6-4DEB-9DBC-0F450A7DEA20}" type="presParOf" srcId="{F55CED4D-5CC8-40F2-B08D-C8F9CEB66B44}" destId="{80ACC78F-5344-4BBE-B329-8EB1C04D48E8}" srcOrd="0" destOrd="0" presId="urn:microsoft.com/office/officeart/2005/8/layout/process1"/>
    <dgm:cxn modelId="{8F53E208-B6AB-4DA9-A695-300B0929414D}" type="presParOf" srcId="{F55CED4D-5CC8-40F2-B08D-C8F9CEB66B44}" destId="{A354D86D-E372-4550-92A8-3042CCFD6D9E}" srcOrd="1" destOrd="0" presId="urn:microsoft.com/office/officeart/2005/8/layout/process1"/>
    <dgm:cxn modelId="{F37B8A0F-BAA1-41EC-84B7-3B11F5A1B141}" type="presParOf" srcId="{A354D86D-E372-4550-92A8-3042CCFD6D9E}" destId="{3E661BDD-C6A0-4E7D-9452-575EE45002DF}" srcOrd="0" destOrd="0" presId="urn:microsoft.com/office/officeart/2005/8/layout/process1"/>
    <dgm:cxn modelId="{77FC59A5-C64A-45EF-AEB4-3C908624D57B}" type="presParOf" srcId="{F55CED4D-5CC8-40F2-B08D-C8F9CEB66B44}" destId="{5B4E5B5D-2EB1-4A63-B67B-55F25F6F202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0AD439-1848-4315-A00A-BDC3850854C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A04F5B8-1AD2-4B85-B0F0-831E77B8F097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FUNKCJA HANDLOWA</a:t>
          </a:r>
        </a:p>
      </dgm:t>
    </dgm:pt>
    <dgm:pt modelId="{A75C8177-3BCB-45D8-9B56-716486964748}" type="parTrans" cxnId="{6C733204-D889-4B4F-B045-17A27B4E632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8A3EA6B5-9466-440F-A96A-E76EB8756B22}" type="sibTrans" cxnId="{6C733204-D889-4B4F-B045-17A27B4E632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921A69FF-7A6D-4FCA-A5A7-214BBEC388C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MARKETING</a:t>
          </a:r>
        </a:p>
      </dgm:t>
    </dgm:pt>
    <dgm:pt modelId="{3D7DD2CF-915B-40AD-BC5A-41B6A771D4E8}" type="parTrans" cxnId="{6401F2EC-E3B2-49D5-B2E2-8E66995C6D97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7F02FC34-D82E-4F38-880B-ECC5B150F9C6}" type="sibTrans" cxnId="{6401F2EC-E3B2-49D5-B2E2-8E66995C6D97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F92DB8DB-87E8-4488-AAD3-0C0DAC7240C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LOGISTYKA</a:t>
          </a:r>
        </a:p>
      </dgm:t>
    </dgm:pt>
    <dgm:pt modelId="{AA887C1A-AC4D-4D17-AA91-DED6CAB3F06F}" type="parTrans" cxnId="{00367C90-B302-4A89-B552-4EA81A72ECA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336BD9E4-5160-42B7-AB29-5B673223241A}" type="sibTrans" cxnId="{00367C90-B302-4A89-B552-4EA81A72ECA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15684DE5-2CE4-4F1E-8FD4-37A22533F319}" type="pres">
      <dgm:prSet presAssocID="{3A0AD439-1848-4315-A00A-BDC3850854C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AD50CFD-8C41-4FBB-9E0E-C04BC98FCD45}" type="pres">
      <dgm:prSet presAssocID="{2A04F5B8-1AD2-4B85-B0F0-831E77B8F097}" presName="root1" presStyleCnt="0"/>
      <dgm:spPr/>
    </dgm:pt>
    <dgm:pt modelId="{4F8C3F28-39C8-4BBB-8789-D1EFC16F181D}" type="pres">
      <dgm:prSet presAssocID="{2A04F5B8-1AD2-4B85-B0F0-831E77B8F097}" presName="LevelOneTextNode" presStyleLbl="node0" presStyleIdx="0" presStyleCnt="1" custAng="16200000" custFlipVert="1" custScaleX="139250" custScaleY="80870" custLinFactX="-30213" custLinFactNeighborX="-100000" custLinFactNeighborY="-811">
        <dgm:presLayoutVars>
          <dgm:chPref val="3"/>
        </dgm:presLayoutVars>
      </dgm:prSet>
      <dgm:spPr/>
    </dgm:pt>
    <dgm:pt modelId="{7F8E39D8-BFBE-477D-B199-91D7E5DB8ADC}" type="pres">
      <dgm:prSet presAssocID="{2A04F5B8-1AD2-4B85-B0F0-831E77B8F097}" presName="level2hierChild" presStyleCnt="0"/>
      <dgm:spPr/>
    </dgm:pt>
    <dgm:pt modelId="{DBDE9916-4064-48B1-A8EF-2A55FA2004F9}" type="pres">
      <dgm:prSet presAssocID="{3D7DD2CF-915B-40AD-BC5A-41B6A771D4E8}" presName="conn2-1" presStyleLbl="parChTrans1D2" presStyleIdx="0" presStyleCnt="2"/>
      <dgm:spPr/>
    </dgm:pt>
    <dgm:pt modelId="{4CB0248B-7D90-446F-9896-5B842E5ABC80}" type="pres">
      <dgm:prSet presAssocID="{3D7DD2CF-915B-40AD-BC5A-41B6A771D4E8}" presName="connTx" presStyleLbl="parChTrans1D2" presStyleIdx="0" presStyleCnt="2"/>
      <dgm:spPr/>
    </dgm:pt>
    <dgm:pt modelId="{1696347D-13E1-4560-A3A6-D79702561728}" type="pres">
      <dgm:prSet presAssocID="{921A69FF-7A6D-4FCA-A5A7-214BBEC388CE}" presName="root2" presStyleCnt="0"/>
      <dgm:spPr/>
    </dgm:pt>
    <dgm:pt modelId="{B0F2938F-A4A5-40C3-B808-7EE2EFC19CE8}" type="pres">
      <dgm:prSet presAssocID="{921A69FF-7A6D-4FCA-A5A7-214BBEC388CE}" presName="LevelTwoTextNode" presStyleLbl="node2" presStyleIdx="0" presStyleCnt="2" custLinFactNeighborX="40909" custLinFactNeighborY="-2360">
        <dgm:presLayoutVars>
          <dgm:chPref val="3"/>
        </dgm:presLayoutVars>
      </dgm:prSet>
      <dgm:spPr/>
    </dgm:pt>
    <dgm:pt modelId="{7C3FAEA6-7435-4F41-8F4D-067628AFFBD0}" type="pres">
      <dgm:prSet presAssocID="{921A69FF-7A6D-4FCA-A5A7-214BBEC388CE}" presName="level3hierChild" presStyleCnt="0"/>
      <dgm:spPr/>
    </dgm:pt>
    <dgm:pt modelId="{26C1A42B-B619-4735-8AAD-C4C0446D5A75}" type="pres">
      <dgm:prSet presAssocID="{AA887C1A-AC4D-4D17-AA91-DED6CAB3F06F}" presName="conn2-1" presStyleLbl="parChTrans1D2" presStyleIdx="1" presStyleCnt="2"/>
      <dgm:spPr/>
    </dgm:pt>
    <dgm:pt modelId="{76306C61-AB16-44AF-8650-733784D2831E}" type="pres">
      <dgm:prSet presAssocID="{AA887C1A-AC4D-4D17-AA91-DED6CAB3F06F}" presName="connTx" presStyleLbl="parChTrans1D2" presStyleIdx="1" presStyleCnt="2"/>
      <dgm:spPr/>
    </dgm:pt>
    <dgm:pt modelId="{C28E5016-5ABF-4AAD-B4BB-2962D011662C}" type="pres">
      <dgm:prSet presAssocID="{F92DB8DB-87E8-4488-AAD3-0C0DAC7240CB}" presName="root2" presStyleCnt="0"/>
      <dgm:spPr/>
    </dgm:pt>
    <dgm:pt modelId="{F6579521-2A68-4B7C-B895-029A2E778D4B}" type="pres">
      <dgm:prSet presAssocID="{F92DB8DB-87E8-4488-AAD3-0C0DAC7240CB}" presName="LevelTwoTextNode" presStyleLbl="node2" presStyleIdx="1" presStyleCnt="2" custLinFactNeighborX="40909" custLinFactNeighborY="-9441">
        <dgm:presLayoutVars>
          <dgm:chPref val="3"/>
        </dgm:presLayoutVars>
      </dgm:prSet>
      <dgm:spPr/>
    </dgm:pt>
    <dgm:pt modelId="{443C9C66-71E6-4F8A-96A0-5792CC9A664B}" type="pres">
      <dgm:prSet presAssocID="{F92DB8DB-87E8-4488-AAD3-0C0DAC7240CB}" presName="level3hierChild" presStyleCnt="0"/>
      <dgm:spPr/>
    </dgm:pt>
  </dgm:ptLst>
  <dgm:cxnLst>
    <dgm:cxn modelId="{4FB9F403-A3CD-4277-AA31-10119689B83D}" type="presOf" srcId="{3A0AD439-1848-4315-A00A-BDC3850854C6}" destId="{15684DE5-2CE4-4F1E-8FD4-37A22533F319}" srcOrd="0" destOrd="0" presId="urn:microsoft.com/office/officeart/2008/layout/HorizontalMultiLevelHierarchy"/>
    <dgm:cxn modelId="{6C733204-D889-4B4F-B045-17A27B4E6325}" srcId="{3A0AD439-1848-4315-A00A-BDC3850854C6}" destId="{2A04F5B8-1AD2-4B85-B0F0-831E77B8F097}" srcOrd="0" destOrd="0" parTransId="{A75C8177-3BCB-45D8-9B56-716486964748}" sibTransId="{8A3EA6B5-9466-440F-A96A-E76EB8756B22}"/>
    <dgm:cxn modelId="{EDB58826-5A45-4101-A12A-058787591210}" type="presOf" srcId="{921A69FF-7A6D-4FCA-A5A7-214BBEC388CE}" destId="{B0F2938F-A4A5-40C3-B808-7EE2EFC19CE8}" srcOrd="0" destOrd="0" presId="urn:microsoft.com/office/officeart/2008/layout/HorizontalMultiLevelHierarchy"/>
    <dgm:cxn modelId="{09A54335-C8C9-4060-A00F-3A73344D0145}" type="presOf" srcId="{2A04F5B8-1AD2-4B85-B0F0-831E77B8F097}" destId="{4F8C3F28-39C8-4BBB-8789-D1EFC16F181D}" srcOrd="0" destOrd="0" presId="urn:microsoft.com/office/officeart/2008/layout/HorizontalMultiLevelHierarchy"/>
    <dgm:cxn modelId="{F253B054-27DD-4339-BC29-E4EA9F2F1473}" type="presOf" srcId="{AA887C1A-AC4D-4D17-AA91-DED6CAB3F06F}" destId="{76306C61-AB16-44AF-8650-733784D2831E}" srcOrd="1" destOrd="0" presId="urn:microsoft.com/office/officeart/2008/layout/HorizontalMultiLevelHierarchy"/>
    <dgm:cxn modelId="{9AD21E8D-483B-4237-8D44-58FA0822D931}" type="presOf" srcId="{AA887C1A-AC4D-4D17-AA91-DED6CAB3F06F}" destId="{26C1A42B-B619-4735-8AAD-C4C0446D5A75}" srcOrd="0" destOrd="0" presId="urn:microsoft.com/office/officeart/2008/layout/HorizontalMultiLevelHierarchy"/>
    <dgm:cxn modelId="{00367C90-B302-4A89-B552-4EA81A72ECAE}" srcId="{2A04F5B8-1AD2-4B85-B0F0-831E77B8F097}" destId="{F92DB8DB-87E8-4488-AAD3-0C0DAC7240CB}" srcOrd="1" destOrd="0" parTransId="{AA887C1A-AC4D-4D17-AA91-DED6CAB3F06F}" sibTransId="{336BD9E4-5160-42B7-AB29-5B673223241A}"/>
    <dgm:cxn modelId="{DD20B3A4-4E2E-4DBD-8897-4F226B8556F7}" type="presOf" srcId="{F92DB8DB-87E8-4488-AAD3-0C0DAC7240CB}" destId="{F6579521-2A68-4B7C-B895-029A2E778D4B}" srcOrd="0" destOrd="0" presId="urn:microsoft.com/office/officeart/2008/layout/HorizontalMultiLevelHierarchy"/>
    <dgm:cxn modelId="{EB315AB3-E97E-4A70-9A22-32C155C9C789}" type="presOf" srcId="{3D7DD2CF-915B-40AD-BC5A-41B6A771D4E8}" destId="{4CB0248B-7D90-446F-9896-5B842E5ABC80}" srcOrd="1" destOrd="0" presId="urn:microsoft.com/office/officeart/2008/layout/HorizontalMultiLevelHierarchy"/>
    <dgm:cxn modelId="{8AF669E6-0361-4364-BE40-BD2CE7CAF0B9}" type="presOf" srcId="{3D7DD2CF-915B-40AD-BC5A-41B6A771D4E8}" destId="{DBDE9916-4064-48B1-A8EF-2A55FA2004F9}" srcOrd="0" destOrd="0" presId="urn:microsoft.com/office/officeart/2008/layout/HorizontalMultiLevelHierarchy"/>
    <dgm:cxn modelId="{6401F2EC-E3B2-49D5-B2E2-8E66995C6D97}" srcId="{2A04F5B8-1AD2-4B85-B0F0-831E77B8F097}" destId="{921A69FF-7A6D-4FCA-A5A7-214BBEC388CE}" srcOrd="0" destOrd="0" parTransId="{3D7DD2CF-915B-40AD-BC5A-41B6A771D4E8}" sibTransId="{7F02FC34-D82E-4F38-880B-ECC5B150F9C6}"/>
    <dgm:cxn modelId="{16F3ED9D-B1E7-425D-9DBC-5CD2E664D9F9}" type="presParOf" srcId="{15684DE5-2CE4-4F1E-8FD4-37A22533F319}" destId="{AAD50CFD-8C41-4FBB-9E0E-C04BC98FCD45}" srcOrd="0" destOrd="0" presId="urn:microsoft.com/office/officeart/2008/layout/HorizontalMultiLevelHierarchy"/>
    <dgm:cxn modelId="{7F465DAB-630F-4DF8-A1F9-ECA9CE7E6C1E}" type="presParOf" srcId="{AAD50CFD-8C41-4FBB-9E0E-C04BC98FCD45}" destId="{4F8C3F28-39C8-4BBB-8789-D1EFC16F181D}" srcOrd="0" destOrd="0" presId="urn:microsoft.com/office/officeart/2008/layout/HorizontalMultiLevelHierarchy"/>
    <dgm:cxn modelId="{A46FE0D8-D96E-4E9E-921E-C6F59BFA35CF}" type="presParOf" srcId="{AAD50CFD-8C41-4FBB-9E0E-C04BC98FCD45}" destId="{7F8E39D8-BFBE-477D-B199-91D7E5DB8ADC}" srcOrd="1" destOrd="0" presId="urn:microsoft.com/office/officeart/2008/layout/HorizontalMultiLevelHierarchy"/>
    <dgm:cxn modelId="{8FDD93C2-7EFB-4CA7-BC4F-E6A4EBD23C9D}" type="presParOf" srcId="{7F8E39D8-BFBE-477D-B199-91D7E5DB8ADC}" destId="{DBDE9916-4064-48B1-A8EF-2A55FA2004F9}" srcOrd="0" destOrd="0" presId="urn:microsoft.com/office/officeart/2008/layout/HorizontalMultiLevelHierarchy"/>
    <dgm:cxn modelId="{A4BD2437-AC0F-4A83-B288-E87B6AE09B43}" type="presParOf" srcId="{DBDE9916-4064-48B1-A8EF-2A55FA2004F9}" destId="{4CB0248B-7D90-446F-9896-5B842E5ABC80}" srcOrd="0" destOrd="0" presId="urn:microsoft.com/office/officeart/2008/layout/HorizontalMultiLevelHierarchy"/>
    <dgm:cxn modelId="{8C6A2A7B-FAF2-4B0D-8F5E-ABAE5493AC10}" type="presParOf" srcId="{7F8E39D8-BFBE-477D-B199-91D7E5DB8ADC}" destId="{1696347D-13E1-4560-A3A6-D79702561728}" srcOrd="1" destOrd="0" presId="urn:microsoft.com/office/officeart/2008/layout/HorizontalMultiLevelHierarchy"/>
    <dgm:cxn modelId="{9858A167-8FEE-445B-9215-192DC8EAE33B}" type="presParOf" srcId="{1696347D-13E1-4560-A3A6-D79702561728}" destId="{B0F2938F-A4A5-40C3-B808-7EE2EFC19CE8}" srcOrd="0" destOrd="0" presId="urn:microsoft.com/office/officeart/2008/layout/HorizontalMultiLevelHierarchy"/>
    <dgm:cxn modelId="{855100D5-CCAA-46D5-B054-A7EA2B3BF1A7}" type="presParOf" srcId="{1696347D-13E1-4560-A3A6-D79702561728}" destId="{7C3FAEA6-7435-4F41-8F4D-067628AFFBD0}" srcOrd="1" destOrd="0" presId="urn:microsoft.com/office/officeart/2008/layout/HorizontalMultiLevelHierarchy"/>
    <dgm:cxn modelId="{D597E98C-A3A6-47D6-BC46-FAF36C501890}" type="presParOf" srcId="{7F8E39D8-BFBE-477D-B199-91D7E5DB8ADC}" destId="{26C1A42B-B619-4735-8AAD-C4C0446D5A75}" srcOrd="2" destOrd="0" presId="urn:microsoft.com/office/officeart/2008/layout/HorizontalMultiLevelHierarchy"/>
    <dgm:cxn modelId="{87A73353-9F5D-4E95-BBE3-DC7EB983EAAA}" type="presParOf" srcId="{26C1A42B-B619-4735-8AAD-C4C0446D5A75}" destId="{76306C61-AB16-44AF-8650-733784D2831E}" srcOrd="0" destOrd="0" presId="urn:microsoft.com/office/officeart/2008/layout/HorizontalMultiLevelHierarchy"/>
    <dgm:cxn modelId="{35DD29BD-9B44-43E2-AA02-90142BC2BE32}" type="presParOf" srcId="{7F8E39D8-BFBE-477D-B199-91D7E5DB8ADC}" destId="{C28E5016-5ABF-4AAD-B4BB-2962D011662C}" srcOrd="3" destOrd="0" presId="urn:microsoft.com/office/officeart/2008/layout/HorizontalMultiLevelHierarchy"/>
    <dgm:cxn modelId="{97FFA40E-0DE6-4A84-9943-A1107EF07D39}" type="presParOf" srcId="{C28E5016-5ABF-4AAD-B4BB-2962D011662C}" destId="{F6579521-2A68-4B7C-B895-029A2E778D4B}" srcOrd="0" destOrd="0" presId="urn:microsoft.com/office/officeart/2008/layout/HorizontalMultiLevelHierarchy"/>
    <dgm:cxn modelId="{BDA9E220-5EAE-4886-8655-5E600BF6FB76}" type="presParOf" srcId="{C28E5016-5ABF-4AAD-B4BB-2962D011662C}" destId="{443C9C66-71E6-4F8A-96A0-5792CC9A664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0AB655-2ABE-4DEA-943E-6E23D0A02D63}" type="doc">
      <dgm:prSet loTypeId="urn:microsoft.com/office/officeart/2005/8/layout/radial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2B024CA8-BEF5-4612-B750-D9CE9B61C8C3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E. JEROME </a:t>
          </a:r>
          <a:r>
            <a:rPr lang="pl-PL" b="1" dirty="0" err="1">
              <a:solidFill>
                <a:schemeClr val="tx1"/>
              </a:solidFill>
            </a:rPr>
            <a:t>McCARTHY</a:t>
          </a:r>
          <a:r>
            <a:rPr lang="pl-PL" b="1" dirty="0">
              <a:solidFill>
                <a:schemeClr val="tx1"/>
              </a:solidFill>
            </a:rPr>
            <a:t> – CZTERY P</a:t>
          </a:r>
        </a:p>
      </dgm:t>
    </dgm:pt>
    <dgm:pt modelId="{0788FD2A-1E51-4DAC-A5D1-A58D981563F6}" type="parTrans" cxnId="{5232E656-D848-4555-BE41-043ABBBE8936}">
      <dgm:prSet/>
      <dgm:spPr/>
      <dgm:t>
        <a:bodyPr/>
        <a:lstStyle/>
        <a:p>
          <a:endParaRPr lang="pl-PL"/>
        </a:p>
      </dgm:t>
    </dgm:pt>
    <dgm:pt modelId="{16D338EF-AFF8-47D0-AA49-C0C5E67B809E}" type="sibTrans" cxnId="{5232E656-D848-4555-BE41-043ABBBE8936}">
      <dgm:prSet/>
      <dgm:spPr/>
      <dgm:t>
        <a:bodyPr/>
        <a:lstStyle/>
        <a:p>
          <a:endParaRPr lang="pl-PL"/>
        </a:p>
      </dgm:t>
    </dgm:pt>
    <dgm:pt modelId="{010B9EBD-7015-4345-83A3-D2E4558883A6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PRODUKT</a:t>
          </a:r>
        </a:p>
      </dgm:t>
    </dgm:pt>
    <dgm:pt modelId="{C2277373-76AE-4080-BFD4-2AB0883AAD20}" type="parTrans" cxnId="{57BF6EA9-1EFA-4F75-9E0C-AC3FCC15315E}">
      <dgm:prSet/>
      <dgm:spPr/>
      <dgm:t>
        <a:bodyPr/>
        <a:lstStyle/>
        <a:p>
          <a:endParaRPr lang="pl-PL"/>
        </a:p>
      </dgm:t>
    </dgm:pt>
    <dgm:pt modelId="{8D2E32FB-5F34-40F6-92C1-3015EA3C0C5D}" type="sibTrans" cxnId="{57BF6EA9-1EFA-4F75-9E0C-AC3FCC15315E}">
      <dgm:prSet/>
      <dgm:spPr/>
      <dgm:t>
        <a:bodyPr/>
        <a:lstStyle/>
        <a:p>
          <a:endParaRPr lang="pl-PL"/>
        </a:p>
      </dgm:t>
    </dgm:pt>
    <dgm:pt modelId="{E2D24DEC-F3BD-44E6-BE2B-470E178E9356}">
      <dgm:prSet phldrT="[Tekst]" custT="1"/>
      <dgm:spPr/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CENA</a:t>
          </a:r>
        </a:p>
      </dgm:t>
    </dgm:pt>
    <dgm:pt modelId="{23DDE7A0-B848-4FAA-AD98-C218A9CB13A1}" type="parTrans" cxnId="{FCFF0366-44EF-4D09-B24F-E1B32D41C792}">
      <dgm:prSet/>
      <dgm:spPr/>
      <dgm:t>
        <a:bodyPr/>
        <a:lstStyle/>
        <a:p>
          <a:endParaRPr lang="pl-PL"/>
        </a:p>
      </dgm:t>
    </dgm:pt>
    <dgm:pt modelId="{E76325B5-2BD1-43B8-AC6D-E28A0E6443A6}" type="sibTrans" cxnId="{FCFF0366-44EF-4D09-B24F-E1B32D41C792}">
      <dgm:prSet/>
      <dgm:spPr/>
      <dgm:t>
        <a:bodyPr/>
        <a:lstStyle/>
        <a:p>
          <a:endParaRPr lang="pl-PL"/>
        </a:p>
      </dgm:t>
    </dgm:pt>
    <dgm:pt modelId="{00FF4C45-947B-4C07-9DEE-42461EE632E7}">
      <dgm:prSet phldrT="[Tekst]"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PROMOCJA</a:t>
          </a:r>
        </a:p>
      </dgm:t>
    </dgm:pt>
    <dgm:pt modelId="{884467F6-CF32-4CEA-A51A-46E6DA9DA0F8}" type="parTrans" cxnId="{B2584D74-805C-4C83-A4AC-74FA28CCB1CE}">
      <dgm:prSet/>
      <dgm:spPr/>
      <dgm:t>
        <a:bodyPr/>
        <a:lstStyle/>
        <a:p>
          <a:endParaRPr lang="pl-PL"/>
        </a:p>
      </dgm:t>
    </dgm:pt>
    <dgm:pt modelId="{06366762-5B25-4348-AB35-06947B7E9D30}" type="sibTrans" cxnId="{B2584D74-805C-4C83-A4AC-74FA28CCB1CE}">
      <dgm:prSet/>
      <dgm:spPr/>
      <dgm:t>
        <a:bodyPr/>
        <a:lstStyle/>
        <a:p>
          <a:endParaRPr lang="pl-PL"/>
        </a:p>
      </dgm:t>
    </dgm:pt>
    <dgm:pt modelId="{BED9A9F3-9C40-41FD-AD89-6EF2AD06D9D0}">
      <dgm:prSet phldrT="[Tekst]"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MIEJSCE DYSTRYBUCJI</a:t>
          </a:r>
        </a:p>
      </dgm:t>
    </dgm:pt>
    <dgm:pt modelId="{ABE5BA10-A74E-4834-99A8-986F23CA732F}" type="parTrans" cxnId="{848BEAAB-ADB3-4C99-A93A-ADCD0F5B8949}">
      <dgm:prSet/>
      <dgm:spPr/>
      <dgm:t>
        <a:bodyPr/>
        <a:lstStyle/>
        <a:p>
          <a:endParaRPr lang="pl-PL"/>
        </a:p>
      </dgm:t>
    </dgm:pt>
    <dgm:pt modelId="{C95410B8-6C77-4F04-9B21-8FFC461F259C}" type="sibTrans" cxnId="{848BEAAB-ADB3-4C99-A93A-ADCD0F5B8949}">
      <dgm:prSet/>
      <dgm:spPr/>
      <dgm:t>
        <a:bodyPr/>
        <a:lstStyle/>
        <a:p>
          <a:endParaRPr lang="pl-PL"/>
        </a:p>
      </dgm:t>
    </dgm:pt>
    <dgm:pt modelId="{E9882A01-E10D-4D98-AF64-B51D51FB722A}" type="pres">
      <dgm:prSet presAssocID="{9A0AB655-2ABE-4DEA-943E-6E23D0A02D6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6A7B5F3-C809-452E-9116-35E50C306801}" type="pres">
      <dgm:prSet presAssocID="{2B024CA8-BEF5-4612-B750-D9CE9B61C8C3}" presName="centerShape" presStyleLbl="node0" presStyleIdx="0" presStyleCnt="1"/>
      <dgm:spPr/>
    </dgm:pt>
    <dgm:pt modelId="{BAE4B895-62E9-493A-85F8-6A3E75C00923}" type="pres">
      <dgm:prSet presAssocID="{C2277373-76AE-4080-BFD4-2AB0883AAD20}" presName="Name9" presStyleLbl="parChTrans1D2" presStyleIdx="0" presStyleCnt="4"/>
      <dgm:spPr/>
    </dgm:pt>
    <dgm:pt modelId="{03AC8F5E-0109-4F12-ABEF-5F474CF3BEC3}" type="pres">
      <dgm:prSet presAssocID="{C2277373-76AE-4080-BFD4-2AB0883AAD20}" presName="connTx" presStyleLbl="parChTrans1D2" presStyleIdx="0" presStyleCnt="4"/>
      <dgm:spPr/>
    </dgm:pt>
    <dgm:pt modelId="{F24A2268-AE1E-4800-9357-DCC7D2021FA4}" type="pres">
      <dgm:prSet presAssocID="{010B9EBD-7015-4345-83A3-D2E4558883A6}" presName="node" presStyleLbl="node1" presStyleIdx="0" presStyleCnt="4">
        <dgm:presLayoutVars>
          <dgm:bulletEnabled val="1"/>
        </dgm:presLayoutVars>
      </dgm:prSet>
      <dgm:spPr/>
    </dgm:pt>
    <dgm:pt modelId="{CAEE2DC7-787C-4C9A-80C3-3D0E763C7833}" type="pres">
      <dgm:prSet presAssocID="{23DDE7A0-B848-4FAA-AD98-C218A9CB13A1}" presName="Name9" presStyleLbl="parChTrans1D2" presStyleIdx="1" presStyleCnt="4"/>
      <dgm:spPr/>
    </dgm:pt>
    <dgm:pt modelId="{44B8B05B-7A31-4A52-A25C-05C5F1A2D8D9}" type="pres">
      <dgm:prSet presAssocID="{23DDE7A0-B848-4FAA-AD98-C218A9CB13A1}" presName="connTx" presStyleLbl="parChTrans1D2" presStyleIdx="1" presStyleCnt="4"/>
      <dgm:spPr/>
    </dgm:pt>
    <dgm:pt modelId="{11B86DB6-3AC7-4E31-84EE-3EE0FA3B766A}" type="pres">
      <dgm:prSet presAssocID="{E2D24DEC-F3BD-44E6-BE2B-470E178E9356}" presName="node" presStyleLbl="node1" presStyleIdx="1" presStyleCnt="4">
        <dgm:presLayoutVars>
          <dgm:bulletEnabled val="1"/>
        </dgm:presLayoutVars>
      </dgm:prSet>
      <dgm:spPr/>
    </dgm:pt>
    <dgm:pt modelId="{57F9ABAC-B392-4B32-93DA-E8CD81C382EB}" type="pres">
      <dgm:prSet presAssocID="{884467F6-CF32-4CEA-A51A-46E6DA9DA0F8}" presName="Name9" presStyleLbl="parChTrans1D2" presStyleIdx="2" presStyleCnt="4"/>
      <dgm:spPr/>
    </dgm:pt>
    <dgm:pt modelId="{A164A62C-0E63-4ACC-841E-FC38178047A0}" type="pres">
      <dgm:prSet presAssocID="{884467F6-CF32-4CEA-A51A-46E6DA9DA0F8}" presName="connTx" presStyleLbl="parChTrans1D2" presStyleIdx="2" presStyleCnt="4"/>
      <dgm:spPr/>
    </dgm:pt>
    <dgm:pt modelId="{1A7B21F2-ACA0-46FA-8150-555A6AA0D915}" type="pres">
      <dgm:prSet presAssocID="{00FF4C45-947B-4C07-9DEE-42461EE632E7}" presName="node" presStyleLbl="node1" presStyleIdx="2" presStyleCnt="4">
        <dgm:presLayoutVars>
          <dgm:bulletEnabled val="1"/>
        </dgm:presLayoutVars>
      </dgm:prSet>
      <dgm:spPr/>
    </dgm:pt>
    <dgm:pt modelId="{4495D34B-22CB-4198-B208-687E6A5CCDAC}" type="pres">
      <dgm:prSet presAssocID="{ABE5BA10-A74E-4834-99A8-986F23CA732F}" presName="Name9" presStyleLbl="parChTrans1D2" presStyleIdx="3" presStyleCnt="4"/>
      <dgm:spPr/>
    </dgm:pt>
    <dgm:pt modelId="{9E6D3ED5-3DA7-4E51-909E-FFA826814CF9}" type="pres">
      <dgm:prSet presAssocID="{ABE5BA10-A74E-4834-99A8-986F23CA732F}" presName="connTx" presStyleLbl="parChTrans1D2" presStyleIdx="3" presStyleCnt="4"/>
      <dgm:spPr/>
    </dgm:pt>
    <dgm:pt modelId="{6AEDDA06-ED95-4F34-B036-06B3574304A8}" type="pres">
      <dgm:prSet presAssocID="{BED9A9F3-9C40-41FD-AD89-6EF2AD06D9D0}" presName="node" presStyleLbl="node1" presStyleIdx="3" presStyleCnt="4">
        <dgm:presLayoutVars>
          <dgm:bulletEnabled val="1"/>
        </dgm:presLayoutVars>
      </dgm:prSet>
      <dgm:spPr/>
    </dgm:pt>
  </dgm:ptLst>
  <dgm:cxnLst>
    <dgm:cxn modelId="{E3580710-7E96-49D7-AAF4-37094BA062B1}" type="presOf" srcId="{23DDE7A0-B848-4FAA-AD98-C218A9CB13A1}" destId="{CAEE2DC7-787C-4C9A-80C3-3D0E763C7833}" srcOrd="0" destOrd="0" presId="urn:microsoft.com/office/officeart/2005/8/layout/radial1"/>
    <dgm:cxn modelId="{6543AB44-6C05-49A4-9CEA-6E57FA9EC6CE}" type="presOf" srcId="{ABE5BA10-A74E-4834-99A8-986F23CA732F}" destId="{4495D34B-22CB-4198-B208-687E6A5CCDAC}" srcOrd="0" destOrd="0" presId="urn:microsoft.com/office/officeart/2005/8/layout/radial1"/>
    <dgm:cxn modelId="{EB28FF44-3627-431B-83E6-AF6986E4C128}" type="presOf" srcId="{23DDE7A0-B848-4FAA-AD98-C218A9CB13A1}" destId="{44B8B05B-7A31-4A52-A25C-05C5F1A2D8D9}" srcOrd="1" destOrd="0" presId="urn:microsoft.com/office/officeart/2005/8/layout/radial1"/>
    <dgm:cxn modelId="{FCFF0366-44EF-4D09-B24F-E1B32D41C792}" srcId="{2B024CA8-BEF5-4612-B750-D9CE9B61C8C3}" destId="{E2D24DEC-F3BD-44E6-BE2B-470E178E9356}" srcOrd="1" destOrd="0" parTransId="{23DDE7A0-B848-4FAA-AD98-C218A9CB13A1}" sibTransId="{E76325B5-2BD1-43B8-AC6D-E28A0E6443A6}"/>
    <dgm:cxn modelId="{54A60C49-FCC1-4D6A-876E-983AF01A67D5}" type="presOf" srcId="{884467F6-CF32-4CEA-A51A-46E6DA9DA0F8}" destId="{A164A62C-0E63-4ACC-841E-FC38178047A0}" srcOrd="1" destOrd="0" presId="urn:microsoft.com/office/officeart/2005/8/layout/radial1"/>
    <dgm:cxn modelId="{B2584D74-805C-4C83-A4AC-74FA28CCB1CE}" srcId="{2B024CA8-BEF5-4612-B750-D9CE9B61C8C3}" destId="{00FF4C45-947B-4C07-9DEE-42461EE632E7}" srcOrd="2" destOrd="0" parTransId="{884467F6-CF32-4CEA-A51A-46E6DA9DA0F8}" sibTransId="{06366762-5B25-4348-AB35-06947B7E9D30}"/>
    <dgm:cxn modelId="{5232E656-D848-4555-BE41-043ABBBE8936}" srcId="{9A0AB655-2ABE-4DEA-943E-6E23D0A02D63}" destId="{2B024CA8-BEF5-4612-B750-D9CE9B61C8C3}" srcOrd="0" destOrd="0" parTransId="{0788FD2A-1E51-4DAC-A5D1-A58D981563F6}" sibTransId="{16D338EF-AFF8-47D0-AA49-C0C5E67B809E}"/>
    <dgm:cxn modelId="{3175AF93-C836-47EC-8FEF-C7C485887AE7}" type="presOf" srcId="{884467F6-CF32-4CEA-A51A-46E6DA9DA0F8}" destId="{57F9ABAC-B392-4B32-93DA-E8CD81C382EB}" srcOrd="0" destOrd="0" presId="urn:microsoft.com/office/officeart/2005/8/layout/radial1"/>
    <dgm:cxn modelId="{F90C20A6-8777-419D-B29E-BE4E043A7080}" type="presOf" srcId="{C2277373-76AE-4080-BFD4-2AB0883AAD20}" destId="{03AC8F5E-0109-4F12-ABEF-5F474CF3BEC3}" srcOrd="1" destOrd="0" presId="urn:microsoft.com/office/officeart/2005/8/layout/radial1"/>
    <dgm:cxn modelId="{57BF6EA9-1EFA-4F75-9E0C-AC3FCC15315E}" srcId="{2B024CA8-BEF5-4612-B750-D9CE9B61C8C3}" destId="{010B9EBD-7015-4345-83A3-D2E4558883A6}" srcOrd="0" destOrd="0" parTransId="{C2277373-76AE-4080-BFD4-2AB0883AAD20}" sibTransId="{8D2E32FB-5F34-40F6-92C1-3015EA3C0C5D}"/>
    <dgm:cxn modelId="{848BEAAB-ADB3-4C99-A93A-ADCD0F5B8949}" srcId="{2B024CA8-BEF5-4612-B750-D9CE9B61C8C3}" destId="{BED9A9F3-9C40-41FD-AD89-6EF2AD06D9D0}" srcOrd="3" destOrd="0" parTransId="{ABE5BA10-A74E-4834-99A8-986F23CA732F}" sibTransId="{C95410B8-6C77-4F04-9B21-8FFC461F259C}"/>
    <dgm:cxn modelId="{124419AC-9738-43D2-B4DC-B30FE2C49246}" type="presOf" srcId="{010B9EBD-7015-4345-83A3-D2E4558883A6}" destId="{F24A2268-AE1E-4800-9357-DCC7D2021FA4}" srcOrd="0" destOrd="0" presId="urn:microsoft.com/office/officeart/2005/8/layout/radial1"/>
    <dgm:cxn modelId="{A27C3FCB-4826-439B-B8BD-FF437F8673AA}" type="presOf" srcId="{E2D24DEC-F3BD-44E6-BE2B-470E178E9356}" destId="{11B86DB6-3AC7-4E31-84EE-3EE0FA3B766A}" srcOrd="0" destOrd="0" presId="urn:microsoft.com/office/officeart/2005/8/layout/radial1"/>
    <dgm:cxn modelId="{11CC4FD7-6372-4593-86C6-B7F0BCB61CEE}" type="presOf" srcId="{2B024CA8-BEF5-4612-B750-D9CE9B61C8C3}" destId="{96A7B5F3-C809-452E-9116-35E50C306801}" srcOrd="0" destOrd="0" presId="urn:microsoft.com/office/officeart/2005/8/layout/radial1"/>
    <dgm:cxn modelId="{D5C429D9-02C7-46D0-B6D8-65F3FDEBCAD5}" type="presOf" srcId="{C2277373-76AE-4080-BFD4-2AB0883AAD20}" destId="{BAE4B895-62E9-493A-85F8-6A3E75C00923}" srcOrd="0" destOrd="0" presId="urn:microsoft.com/office/officeart/2005/8/layout/radial1"/>
    <dgm:cxn modelId="{A4374BEE-D993-4984-9E39-1446F5369D61}" type="presOf" srcId="{00FF4C45-947B-4C07-9DEE-42461EE632E7}" destId="{1A7B21F2-ACA0-46FA-8150-555A6AA0D915}" srcOrd="0" destOrd="0" presId="urn:microsoft.com/office/officeart/2005/8/layout/radial1"/>
    <dgm:cxn modelId="{528AF7EF-9CA0-4A28-9A3E-E4E295B06C00}" type="presOf" srcId="{ABE5BA10-A74E-4834-99A8-986F23CA732F}" destId="{9E6D3ED5-3DA7-4E51-909E-FFA826814CF9}" srcOrd="1" destOrd="0" presId="urn:microsoft.com/office/officeart/2005/8/layout/radial1"/>
    <dgm:cxn modelId="{03DCF6F5-0091-4C68-8D91-A4B775E55EC2}" type="presOf" srcId="{BED9A9F3-9C40-41FD-AD89-6EF2AD06D9D0}" destId="{6AEDDA06-ED95-4F34-B036-06B3574304A8}" srcOrd="0" destOrd="0" presId="urn:microsoft.com/office/officeart/2005/8/layout/radial1"/>
    <dgm:cxn modelId="{A97B3EFD-38E6-45F3-9C3E-EFAD6D4CDB62}" type="presOf" srcId="{9A0AB655-2ABE-4DEA-943E-6E23D0A02D63}" destId="{E9882A01-E10D-4D98-AF64-B51D51FB722A}" srcOrd="0" destOrd="0" presId="urn:microsoft.com/office/officeart/2005/8/layout/radial1"/>
    <dgm:cxn modelId="{3FDB9379-977A-485B-B95D-CBC043C568CA}" type="presParOf" srcId="{E9882A01-E10D-4D98-AF64-B51D51FB722A}" destId="{96A7B5F3-C809-452E-9116-35E50C306801}" srcOrd="0" destOrd="0" presId="urn:microsoft.com/office/officeart/2005/8/layout/radial1"/>
    <dgm:cxn modelId="{DF4A0FD7-EDBD-4B7A-9239-063F33073C9D}" type="presParOf" srcId="{E9882A01-E10D-4D98-AF64-B51D51FB722A}" destId="{BAE4B895-62E9-493A-85F8-6A3E75C00923}" srcOrd="1" destOrd="0" presId="urn:microsoft.com/office/officeart/2005/8/layout/radial1"/>
    <dgm:cxn modelId="{3E4843CA-D99E-4902-8127-56FFD913BF25}" type="presParOf" srcId="{BAE4B895-62E9-493A-85F8-6A3E75C00923}" destId="{03AC8F5E-0109-4F12-ABEF-5F474CF3BEC3}" srcOrd="0" destOrd="0" presId="urn:microsoft.com/office/officeart/2005/8/layout/radial1"/>
    <dgm:cxn modelId="{8BD90FAD-D7F7-4212-B4B3-B15EA5706E61}" type="presParOf" srcId="{E9882A01-E10D-4D98-AF64-B51D51FB722A}" destId="{F24A2268-AE1E-4800-9357-DCC7D2021FA4}" srcOrd="2" destOrd="0" presId="urn:microsoft.com/office/officeart/2005/8/layout/radial1"/>
    <dgm:cxn modelId="{7E406302-4113-4669-B7D4-CD7E186BCA91}" type="presParOf" srcId="{E9882A01-E10D-4D98-AF64-B51D51FB722A}" destId="{CAEE2DC7-787C-4C9A-80C3-3D0E763C7833}" srcOrd="3" destOrd="0" presId="urn:microsoft.com/office/officeart/2005/8/layout/radial1"/>
    <dgm:cxn modelId="{153B6B8D-E27C-48BB-A307-0FD79ED723FD}" type="presParOf" srcId="{CAEE2DC7-787C-4C9A-80C3-3D0E763C7833}" destId="{44B8B05B-7A31-4A52-A25C-05C5F1A2D8D9}" srcOrd="0" destOrd="0" presId="urn:microsoft.com/office/officeart/2005/8/layout/radial1"/>
    <dgm:cxn modelId="{94AFDB88-B940-4E92-81C9-144B53AC29F1}" type="presParOf" srcId="{E9882A01-E10D-4D98-AF64-B51D51FB722A}" destId="{11B86DB6-3AC7-4E31-84EE-3EE0FA3B766A}" srcOrd="4" destOrd="0" presId="urn:microsoft.com/office/officeart/2005/8/layout/radial1"/>
    <dgm:cxn modelId="{0F7EBB12-7AAE-455E-8FB3-B2F967D7424C}" type="presParOf" srcId="{E9882A01-E10D-4D98-AF64-B51D51FB722A}" destId="{57F9ABAC-B392-4B32-93DA-E8CD81C382EB}" srcOrd="5" destOrd="0" presId="urn:microsoft.com/office/officeart/2005/8/layout/radial1"/>
    <dgm:cxn modelId="{30F0A305-2561-4033-ADDF-3E71B70112EB}" type="presParOf" srcId="{57F9ABAC-B392-4B32-93DA-E8CD81C382EB}" destId="{A164A62C-0E63-4ACC-841E-FC38178047A0}" srcOrd="0" destOrd="0" presId="urn:microsoft.com/office/officeart/2005/8/layout/radial1"/>
    <dgm:cxn modelId="{F0ADD9D4-C1AE-4D4E-BE6D-C02FA6BCC08D}" type="presParOf" srcId="{E9882A01-E10D-4D98-AF64-B51D51FB722A}" destId="{1A7B21F2-ACA0-46FA-8150-555A6AA0D915}" srcOrd="6" destOrd="0" presId="urn:microsoft.com/office/officeart/2005/8/layout/radial1"/>
    <dgm:cxn modelId="{6D7FB690-449D-4EAA-953D-5763DDF82C12}" type="presParOf" srcId="{E9882A01-E10D-4D98-AF64-B51D51FB722A}" destId="{4495D34B-22CB-4198-B208-687E6A5CCDAC}" srcOrd="7" destOrd="0" presId="urn:microsoft.com/office/officeart/2005/8/layout/radial1"/>
    <dgm:cxn modelId="{66B4A18E-28CE-43CD-BBC1-B69F1AFB6FEB}" type="presParOf" srcId="{4495D34B-22CB-4198-B208-687E6A5CCDAC}" destId="{9E6D3ED5-3DA7-4E51-909E-FFA826814CF9}" srcOrd="0" destOrd="0" presId="urn:microsoft.com/office/officeart/2005/8/layout/radial1"/>
    <dgm:cxn modelId="{1ED6841F-A5BF-471E-AEA4-B1BFCA0797EF}" type="presParOf" srcId="{E9882A01-E10D-4D98-AF64-B51D51FB722A}" destId="{6AEDDA06-ED95-4F34-B036-06B3574304A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CC78F-5344-4BBE-B329-8EB1C04D48E8}">
      <dsp:nvSpPr>
        <dsp:cNvPr id="0" name=""/>
        <dsp:cNvSpPr/>
      </dsp:nvSpPr>
      <dsp:spPr>
        <a:xfrm>
          <a:off x="255" y="0"/>
          <a:ext cx="4155773" cy="12223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FUNKCJA TECHNICZNA</a:t>
          </a:r>
        </a:p>
      </dsp:txBody>
      <dsp:txXfrm>
        <a:off x="36057" y="35802"/>
        <a:ext cx="4084169" cy="1150771"/>
      </dsp:txXfrm>
    </dsp:sp>
    <dsp:sp modelId="{A354D86D-E372-4550-92A8-3042CCFD6D9E}">
      <dsp:nvSpPr>
        <dsp:cNvPr id="0" name=""/>
        <dsp:cNvSpPr/>
      </dsp:nvSpPr>
      <dsp:spPr>
        <a:xfrm>
          <a:off x="4587999" y="75543"/>
          <a:ext cx="915777" cy="10712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600" kern="1200"/>
        </a:p>
      </dsp:txBody>
      <dsp:txXfrm>
        <a:off x="4587999" y="289800"/>
        <a:ext cx="641044" cy="642773"/>
      </dsp:txXfrm>
    </dsp:sp>
    <dsp:sp modelId="{5B4E5B5D-2EB1-4A63-B67B-55F25F6F202A}">
      <dsp:nvSpPr>
        <dsp:cNvPr id="0" name=""/>
        <dsp:cNvSpPr/>
      </dsp:nvSpPr>
      <dsp:spPr>
        <a:xfrm>
          <a:off x="5883911" y="0"/>
          <a:ext cx="4319706" cy="1222375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FUNKCJA PODSTAWOWA</a:t>
          </a:r>
        </a:p>
      </dsp:txBody>
      <dsp:txXfrm>
        <a:off x="5919713" y="35802"/>
        <a:ext cx="4248102" cy="1150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1A42B-B619-4735-8AAD-C4C0446D5A75}">
      <dsp:nvSpPr>
        <dsp:cNvPr id="0" name=""/>
        <dsp:cNvSpPr/>
      </dsp:nvSpPr>
      <dsp:spPr>
        <a:xfrm>
          <a:off x="4670173" y="2473395"/>
          <a:ext cx="3152723" cy="54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76361" y="0"/>
              </a:lnTo>
              <a:lnTo>
                <a:pt x="1576361" y="547698"/>
              </a:lnTo>
              <a:lnTo>
                <a:pt x="3152723" y="5476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>
            <a:solidFill>
              <a:schemeClr val="tx1"/>
            </a:solidFill>
          </a:endParaRPr>
        </a:p>
      </dsp:txBody>
      <dsp:txXfrm>
        <a:off x="6166536" y="2667245"/>
        <a:ext cx="159997" cy="159997"/>
      </dsp:txXfrm>
    </dsp:sp>
    <dsp:sp modelId="{DBDE9916-4064-48B1-A8EF-2A55FA2004F9}">
      <dsp:nvSpPr>
        <dsp:cNvPr id="0" name=""/>
        <dsp:cNvSpPr/>
      </dsp:nvSpPr>
      <dsp:spPr>
        <a:xfrm>
          <a:off x="4670173" y="1894511"/>
          <a:ext cx="3152723" cy="578883"/>
        </a:xfrm>
        <a:custGeom>
          <a:avLst/>
          <a:gdLst/>
          <a:ahLst/>
          <a:cxnLst/>
          <a:rect l="0" t="0" r="0" b="0"/>
          <a:pathLst>
            <a:path>
              <a:moveTo>
                <a:pt x="0" y="578883"/>
              </a:moveTo>
              <a:lnTo>
                <a:pt x="1576361" y="578883"/>
              </a:lnTo>
              <a:lnTo>
                <a:pt x="1576361" y="0"/>
              </a:lnTo>
              <a:lnTo>
                <a:pt x="3152723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>
            <a:solidFill>
              <a:schemeClr val="tx1"/>
            </a:solidFill>
          </a:endParaRPr>
        </a:p>
      </dsp:txBody>
      <dsp:txXfrm>
        <a:off x="6166399" y="2103817"/>
        <a:ext cx="160271" cy="160271"/>
      </dsp:txXfrm>
    </dsp:sp>
    <dsp:sp modelId="{4F8C3F28-39C8-4BBB-8789-D1EFC16F181D}">
      <dsp:nvSpPr>
        <dsp:cNvPr id="0" name=""/>
        <dsp:cNvSpPr/>
      </dsp:nvSpPr>
      <dsp:spPr>
        <a:xfrm rot="10800000" flipV="1">
          <a:off x="1971772" y="1808207"/>
          <a:ext cx="4066426" cy="13303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kern="1200" dirty="0">
              <a:solidFill>
                <a:schemeClr val="tx1"/>
              </a:solidFill>
            </a:rPr>
            <a:t>FUNKCJA HANDLOWA</a:t>
          </a:r>
        </a:p>
      </dsp:txBody>
      <dsp:txXfrm rot="-10800000">
        <a:off x="1971772" y="1808207"/>
        <a:ext cx="4066426" cy="1330375"/>
      </dsp:txXfrm>
    </dsp:sp>
    <dsp:sp modelId="{B0F2938F-A4A5-40C3-B808-7EE2EFC19CE8}">
      <dsp:nvSpPr>
        <dsp:cNvPr id="0" name=""/>
        <dsp:cNvSpPr/>
      </dsp:nvSpPr>
      <dsp:spPr>
        <a:xfrm>
          <a:off x="7822896" y="1416818"/>
          <a:ext cx="3133667" cy="9553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kern="1200" dirty="0">
              <a:solidFill>
                <a:schemeClr val="tx1"/>
              </a:solidFill>
            </a:rPr>
            <a:t>MARKETING</a:t>
          </a:r>
        </a:p>
      </dsp:txBody>
      <dsp:txXfrm>
        <a:off x="7822896" y="1416818"/>
        <a:ext cx="3133667" cy="955386"/>
      </dsp:txXfrm>
    </dsp:sp>
    <dsp:sp modelId="{F6579521-2A68-4B7C-B895-029A2E778D4B}">
      <dsp:nvSpPr>
        <dsp:cNvPr id="0" name=""/>
        <dsp:cNvSpPr/>
      </dsp:nvSpPr>
      <dsp:spPr>
        <a:xfrm>
          <a:off x="7822896" y="2543400"/>
          <a:ext cx="3133667" cy="9553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kern="1200" dirty="0">
              <a:solidFill>
                <a:schemeClr val="tx1"/>
              </a:solidFill>
            </a:rPr>
            <a:t>LOGISTYKA</a:t>
          </a:r>
        </a:p>
      </dsp:txBody>
      <dsp:txXfrm>
        <a:off x="7822896" y="2543400"/>
        <a:ext cx="3133667" cy="955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7B5F3-C809-452E-9116-35E50C306801}">
      <dsp:nvSpPr>
        <dsp:cNvPr id="0" name=""/>
        <dsp:cNvSpPr/>
      </dsp:nvSpPr>
      <dsp:spPr>
        <a:xfrm>
          <a:off x="2292888" y="1513781"/>
          <a:ext cx="1161880" cy="11618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E. JEROME </a:t>
          </a:r>
          <a:r>
            <a:rPr lang="pl-PL" sz="1300" b="1" kern="1200" dirty="0" err="1">
              <a:solidFill>
                <a:schemeClr val="tx1"/>
              </a:solidFill>
            </a:rPr>
            <a:t>McCARTHY</a:t>
          </a:r>
          <a:r>
            <a:rPr lang="pl-PL" sz="1300" b="1" kern="1200" dirty="0">
              <a:solidFill>
                <a:schemeClr val="tx1"/>
              </a:solidFill>
            </a:rPr>
            <a:t> – CZTERY P</a:t>
          </a:r>
        </a:p>
      </dsp:txBody>
      <dsp:txXfrm>
        <a:off x="2463041" y="1683934"/>
        <a:ext cx="821574" cy="821574"/>
      </dsp:txXfrm>
    </dsp:sp>
    <dsp:sp modelId="{BAE4B895-62E9-493A-85F8-6A3E75C00923}">
      <dsp:nvSpPr>
        <dsp:cNvPr id="0" name=""/>
        <dsp:cNvSpPr/>
      </dsp:nvSpPr>
      <dsp:spPr>
        <a:xfrm rot="16200000">
          <a:off x="2699026" y="1320785"/>
          <a:ext cx="349605" cy="36386"/>
        </a:xfrm>
        <a:custGeom>
          <a:avLst/>
          <a:gdLst/>
          <a:ahLst/>
          <a:cxnLst/>
          <a:rect l="0" t="0" r="0" b="0"/>
          <a:pathLst>
            <a:path>
              <a:moveTo>
                <a:pt x="0" y="18193"/>
              </a:moveTo>
              <a:lnTo>
                <a:pt x="349605" y="181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865088" y="1330238"/>
        <a:ext cx="17480" cy="17480"/>
      </dsp:txXfrm>
    </dsp:sp>
    <dsp:sp modelId="{F24A2268-AE1E-4800-9357-DCC7D2021FA4}">
      <dsp:nvSpPr>
        <dsp:cNvPr id="0" name=""/>
        <dsp:cNvSpPr/>
      </dsp:nvSpPr>
      <dsp:spPr>
        <a:xfrm>
          <a:off x="2292888" y="2296"/>
          <a:ext cx="1161880" cy="11618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PRODUKT</a:t>
          </a:r>
        </a:p>
      </dsp:txBody>
      <dsp:txXfrm>
        <a:off x="2463041" y="172449"/>
        <a:ext cx="821574" cy="821574"/>
      </dsp:txXfrm>
    </dsp:sp>
    <dsp:sp modelId="{CAEE2DC7-787C-4C9A-80C3-3D0E763C7833}">
      <dsp:nvSpPr>
        <dsp:cNvPr id="0" name=""/>
        <dsp:cNvSpPr/>
      </dsp:nvSpPr>
      <dsp:spPr>
        <a:xfrm>
          <a:off x="3454769" y="2076528"/>
          <a:ext cx="349605" cy="36386"/>
        </a:xfrm>
        <a:custGeom>
          <a:avLst/>
          <a:gdLst/>
          <a:ahLst/>
          <a:cxnLst/>
          <a:rect l="0" t="0" r="0" b="0"/>
          <a:pathLst>
            <a:path>
              <a:moveTo>
                <a:pt x="0" y="18193"/>
              </a:moveTo>
              <a:lnTo>
                <a:pt x="349605" y="181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620831" y="2085981"/>
        <a:ext cx="17480" cy="17480"/>
      </dsp:txXfrm>
    </dsp:sp>
    <dsp:sp modelId="{11B86DB6-3AC7-4E31-84EE-3EE0FA3B766A}">
      <dsp:nvSpPr>
        <dsp:cNvPr id="0" name=""/>
        <dsp:cNvSpPr/>
      </dsp:nvSpPr>
      <dsp:spPr>
        <a:xfrm>
          <a:off x="3804374" y="1513781"/>
          <a:ext cx="1161880" cy="1161880"/>
        </a:xfrm>
        <a:prstGeom prst="ellipse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CENA</a:t>
          </a:r>
        </a:p>
      </dsp:txBody>
      <dsp:txXfrm>
        <a:off x="3974527" y="1683934"/>
        <a:ext cx="821574" cy="821574"/>
      </dsp:txXfrm>
    </dsp:sp>
    <dsp:sp modelId="{57F9ABAC-B392-4B32-93DA-E8CD81C382EB}">
      <dsp:nvSpPr>
        <dsp:cNvPr id="0" name=""/>
        <dsp:cNvSpPr/>
      </dsp:nvSpPr>
      <dsp:spPr>
        <a:xfrm rot="5400000">
          <a:off x="2699026" y="2832271"/>
          <a:ext cx="349605" cy="36386"/>
        </a:xfrm>
        <a:custGeom>
          <a:avLst/>
          <a:gdLst/>
          <a:ahLst/>
          <a:cxnLst/>
          <a:rect l="0" t="0" r="0" b="0"/>
          <a:pathLst>
            <a:path>
              <a:moveTo>
                <a:pt x="0" y="18193"/>
              </a:moveTo>
              <a:lnTo>
                <a:pt x="349605" y="181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865088" y="2841724"/>
        <a:ext cx="17480" cy="17480"/>
      </dsp:txXfrm>
    </dsp:sp>
    <dsp:sp modelId="{1A7B21F2-ACA0-46FA-8150-555A6AA0D915}">
      <dsp:nvSpPr>
        <dsp:cNvPr id="0" name=""/>
        <dsp:cNvSpPr/>
      </dsp:nvSpPr>
      <dsp:spPr>
        <a:xfrm>
          <a:off x="2292888" y="3025267"/>
          <a:ext cx="1161880" cy="1161880"/>
        </a:xfrm>
        <a:prstGeom prst="ellipse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PROMOCJA</a:t>
          </a:r>
        </a:p>
      </dsp:txBody>
      <dsp:txXfrm>
        <a:off x="2463041" y="3195420"/>
        <a:ext cx="821574" cy="821574"/>
      </dsp:txXfrm>
    </dsp:sp>
    <dsp:sp modelId="{4495D34B-22CB-4198-B208-687E6A5CCDAC}">
      <dsp:nvSpPr>
        <dsp:cNvPr id="0" name=""/>
        <dsp:cNvSpPr/>
      </dsp:nvSpPr>
      <dsp:spPr>
        <a:xfrm rot="10800000">
          <a:off x="1943283" y="2076528"/>
          <a:ext cx="349605" cy="36386"/>
        </a:xfrm>
        <a:custGeom>
          <a:avLst/>
          <a:gdLst/>
          <a:ahLst/>
          <a:cxnLst/>
          <a:rect l="0" t="0" r="0" b="0"/>
          <a:pathLst>
            <a:path>
              <a:moveTo>
                <a:pt x="0" y="18193"/>
              </a:moveTo>
              <a:lnTo>
                <a:pt x="349605" y="181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 rot="10800000">
        <a:off x="2109345" y="2085981"/>
        <a:ext cx="17480" cy="17480"/>
      </dsp:txXfrm>
    </dsp:sp>
    <dsp:sp modelId="{6AEDDA06-ED95-4F34-B036-06B3574304A8}">
      <dsp:nvSpPr>
        <dsp:cNvPr id="0" name=""/>
        <dsp:cNvSpPr/>
      </dsp:nvSpPr>
      <dsp:spPr>
        <a:xfrm>
          <a:off x="781403" y="1513781"/>
          <a:ext cx="1161880" cy="1161880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MIEJSCE DYSTRYBUCJI</a:t>
          </a:r>
        </a:p>
      </dsp:txBody>
      <dsp:txXfrm>
        <a:off x="951556" y="1683934"/>
        <a:ext cx="821574" cy="821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B5E789-4B35-4C0B-8AFF-FEE5F7F46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5C889D-E9D1-4C26-A2AD-334B7E8AC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78B367-B379-4BB1-94D3-A41765A1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387CAE-1EEE-4E7C-AC08-48A26CAA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535BD3-9DC1-40A0-A988-5FAF56C9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410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7E490-12CC-402C-B674-5A60762F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D61A2DF-504D-4640-9CD8-115D5D02C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111785-046F-4A9F-8D9D-D06A8B43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451910-FE3A-4713-A7EC-7CEFF222D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2BB3E5-DC8E-49B9-A1C3-CB966995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10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32F07E3-E88E-4D4C-8846-C7D5374D4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8B47424-3328-49AE-B8B0-55DA35A2E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6AA01A-A32D-4189-BF59-D845DD4F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5D91A3-ED62-4599-A3E9-5831B042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71AF1D-0F4D-462D-B345-D04B2A663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95D34C-74F7-4E64-B499-6AF64A17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F2030A-34FD-4F9F-A20E-2F1FAE00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148ACC-5D4F-42EB-B604-2CD1CB07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518DDB-4381-4055-878B-992625A4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132729-5B5C-4CC7-AC3C-550F192F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16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9F4766-7505-4EE1-BEDA-2CEF3C8A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2210E5-619A-4CFC-9E7B-DFFF4FEE5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F1D70C-1585-4160-8A18-F5FF41276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9B78BF-0DA5-4BDD-A0C2-2553FA940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081E95-BDE2-4457-895B-31A8E5739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26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AC4754-BFAD-4EDA-BFE5-1E96CF78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592F2E-C71B-4D38-82FF-49F7EEA14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15FDCC2-EC19-475C-8882-D72C370E3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224ED26-6452-4CEA-BB06-E9154234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F1B995-0FF2-4D90-8E0F-B8682ABD2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5705E7A-F984-4EFD-9259-0F7B87D3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2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B39697-9C70-485B-B78D-6E8B41987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0C7293-EFCB-482B-9C54-0972CFBB8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74C8EB-303F-4024-8092-836E1D621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7B1557D-F67C-43F8-9FDF-9563F6C10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0CF4AB8-D1BA-4B78-BEBD-242F74787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F6106C4-B4EF-4A84-B1FE-E89BBED1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47CD976-1BEA-491E-8D40-BA98046C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DF53BA7-9236-4252-8462-6C2C57B9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18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53AFA9-F26C-4A50-9234-835A670E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670F5DC-7C8E-4B3F-9FE0-14D0857CB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5D18DA-571D-42B8-A007-2379F730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074F47E-F8A5-4355-A837-9B5F17744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23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6DE0498-17FF-45F6-9EFA-18AA9CF7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5A3F57B-BC68-4B23-929D-F8CC22ACC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BFF92C5-5A15-4200-9000-23B5E28CF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57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BA4931-87CE-46A5-9C25-BED4F2BF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E112A9-24F4-4CCC-A9FA-4B434A7C6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1D60C7-659A-40E8-9AD6-A87956AEF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19E2D9-A33D-482F-8798-51A7354A3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F938B07-FCDD-43D4-B8A7-3D0279B5F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ABD6BBC-F051-4618-B4D8-EF0F545ED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76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C9AEED-17D3-40C8-A123-CFED51F22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EF23125-2432-4423-AA52-A45876453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D2A8A04-D81D-421D-8BA9-2BC339F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736D76-23F1-4551-8236-AD69C013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F5F6E73-96EA-4FB5-8A1B-41D2704DD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4607AEF-D75D-477C-A97E-9116B90E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98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B0D9621-92A1-4678-96FB-F5FF0D98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D73F611-1754-44DB-9BD8-6FAC0ACF8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80BC0A4-21A1-45B5-BA7A-F3F7FA8B6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78FC-EC4D-449B-B28D-C785ACF03F02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D5D667C-91CC-4F4A-BDC0-FB4053988D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6CE0C7-FAFC-48B9-887C-5A3A74487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1B01C-03D8-4901-A363-60C33CB4A3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949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pl-PL"/>
              <a:t>FUNKCJE ORGANIZACJI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endParaRPr lang="pl-PL" dirty="0"/>
          </a:p>
          <a:p>
            <a:pPr algn="l"/>
            <a:r>
              <a:rPr lang="pl-PL" dirty="0"/>
              <a:t>dr Karina Pilarz</a:t>
            </a:r>
          </a:p>
          <a:p>
            <a:pPr algn="l"/>
            <a:endParaRPr lang="pl-PL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312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Cyrus H. </a:t>
            </a: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McCormick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Drucker przypisuje mu obmyślenie i wprowadzenie podstawowych narzędzi współczesnego marketingu – badania i analizy rynku, pojęcia reputacji rynkowej, współczesnej polityki cenowej, zawodowego sprzedawcy, dostawy części i usług do klienta, sprzedaży ratalnej.</a:t>
            </a:r>
          </a:p>
        </p:txBody>
      </p:sp>
    </p:spTree>
    <p:extLst>
      <p:ext uri="{BB962C8B-B14F-4D97-AF65-F5344CB8AC3E}">
        <p14:creationId xmlns:p14="http://schemas.microsoft.com/office/powerpoint/2010/main" val="110164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Kompozycja marketingowa:</a:t>
            </a:r>
            <a:br>
              <a:rPr lang="pl-PL" b="1" u="sng" dirty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54359"/>
            <a:ext cx="12192000" cy="580364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instrument marketingowy, termin użyty po raz pierwszy przez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Neila H. </a:t>
            </a:r>
            <a:r>
              <a:rPr lang="pl-PL" sz="2400" b="1" dirty="0" err="1">
                <a:latin typeface="Times New Roman" pitchFamily="18" charset="0"/>
                <a:cs typeface="Times New Roman" pitchFamily="18" charset="0"/>
              </a:rPr>
              <a:t>Bordena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– określenie różnych elementów marketingu, które przedsiębiorstwo musi skoordynować, aby wpłynąć na zachowania nabywców.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Obecnie postulowane jest dodanie kolejnych, takich jak ludzie, osobowość, polityka, opinia publiczna.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D2D9370-9929-4375-8A78-571234C044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049824"/>
              </p:ext>
            </p:extLst>
          </p:nvPr>
        </p:nvGraphicFramePr>
        <p:xfrm>
          <a:off x="1772815" y="1894115"/>
          <a:ext cx="5747658" cy="4189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3274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Michael Armstrong – czynniki wpływające na kompozycję marketingową: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organizacja – jej mocne i słabe strony;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asortyment wyrobów;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konkurencja – siła istniejących i zagrożenie nowych wejść;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klienci;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otoczenie zewnętrzne – tendencje ekonomiczne, wydarzenia międzynarodowe, regulacje prawne itp.;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cykl życia produktu.</a:t>
            </a:r>
          </a:p>
        </p:txBody>
      </p:sp>
    </p:spTree>
    <p:extLst>
      <p:ext uri="{BB962C8B-B14F-4D97-AF65-F5344CB8AC3E}">
        <p14:creationId xmlns:p14="http://schemas.microsoft.com/office/powerpoint/2010/main" val="110677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Tendencja charakteryzowania organizacji przy pomocy wyrażenia </a:t>
            </a:r>
            <a:r>
              <a:rPr lang="pl-PL" b="1" i="1" u="sng" dirty="0">
                <a:latin typeface="Times New Roman" pitchFamily="18" charset="0"/>
                <a:cs typeface="Times New Roman" pitchFamily="18" charset="0"/>
              </a:rPr>
              <a:t>cztery C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(ze względu na zorientowanie na klienta):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wartość dla klienta – produkt z punktu widzenia nabywcy;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koszt ponoszony przez klienta – cena plus stracony czas i energia;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wygoda nabywcy – zastępuje miejsce;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komunikacja –dwustronna wymiana informacji, zastępująca promocję.</a:t>
            </a:r>
          </a:p>
        </p:txBody>
      </p:sp>
    </p:spTree>
    <p:extLst>
      <p:ext uri="{BB962C8B-B14F-4D97-AF65-F5344CB8AC3E}">
        <p14:creationId xmlns:p14="http://schemas.microsoft.com/office/powerpoint/2010/main" val="1357750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000000"/>
                </a:solidFill>
              </a:rPr>
              <a:t>Zaopatrzenie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 descr="Znalezione obrazy dla zapytania zaopatrzenie">
            <a:extLst>
              <a:ext uri="{FF2B5EF4-FFF2-40B4-BE49-F238E27FC236}">
                <a16:creationId xmlns:a16="http://schemas.microsoft.com/office/drawing/2014/main" id="{020B8172-9B0B-4F3C-8A72-6AFE3537F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49" y="2326564"/>
            <a:ext cx="3661831" cy="222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pl-PL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 za zadanie zagwarantowanie właściwego sposobu dostarczenia produktów oraz tego, że będą dostarczone w odpowiednie miejsce i wtedy, kiedy będą potrzebne, że będą miały odpowiednią jakość, ilość, cenę i będą pochodziły z właściwego źródła.</a:t>
            </a:r>
          </a:p>
        </p:txBody>
      </p:sp>
    </p:spTree>
    <p:extLst>
      <p:ext uri="{BB962C8B-B14F-4D97-AF65-F5344CB8AC3E}">
        <p14:creationId xmlns:p14="http://schemas.microsoft.com/office/powerpoint/2010/main" val="1704294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Szczególne znaczenie ma 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wybór dostawcy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co wymaga zgromadzenia informacji zarówno o aktualnych, jak i potencjalnych dostawcach.</a:t>
            </a:r>
          </a:p>
          <a:p>
            <a:pPr marL="0" indent="0"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b="1" i="1" dirty="0">
                <a:latin typeface="Times New Roman" pitchFamily="18" charset="0"/>
                <a:cs typeface="Times New Roman" pitchFamily="18" charset="0"/>
              </a:rPr>
              <a:t>Informacje te powinny dotyczyć możliwości dostawcy: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technicznych – determinują jakość produktów;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produkcyjnych – planowanie, kontrolowanie, doświadczenie produkcyjne itp.;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finansowych – stabilność finansowa i zdolność kredytowa;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organizacyjnych – skuteczność struktury i systemów dostawcy, nawiązywanie i utrzymywanie relacji zewnętrznych;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zaopatrzeniowych – skuteczność działania działu zaopatrzenia dostawcy.</a:t>
            </a:r>
          </a:p>
        </p:txBody>
      </p:sp>
    </p:spTree>
    <p:extLst>
      <p:ext uri="{BB962C8B-B14F-4D97-AF65-F5344CB8AC3E}">
        <p14:creationId xmlns:p14="http://schemas.microsoft.com/office/powerpoint/2010/main" val="167951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pl-PL" dirty="0"/>
              <a:t>Badania i rozwój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1257" y="2575033"/>
            <a:ext cx="5514177" cy="428294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Proces składający się z trzech etapów:</a:t>
            </a:r>
          </a:p>
          <a:p>
            <a:pPr marL="285750" lvl="1" indent="-285750" algn="just">
              <a:buFont typeface="Wingdings" panose="05000000000000000000" pitchFamily="2" charset="2"/>
              <a:buChar char="ü"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badania podstawowe;</a:t>
            </a:r>
          </a:p>
          <a:p>
            <a:pPr marL="285750" lvl="1" indent="-285750" algn="just">
              <a:buFont typeface="Wingdings" panose="05000000000000000000" pitchFamily="2" charset="2"/>
              <a:buChar char="ü"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badania stosowane;</a:t>
            </a:r>
          </a:p>
          <a:p>
            <a:pPr marL="285750" lvl="1" indent="-285750" algn="just">
              <a:buFont typeface="Wingdings" panose="05000000000000000000" pitchFamily="2" charset="2"/>
              <a:buChar char="ü"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rozwój, ulepszanie, projektowanie i komercjalizacja produktu.</a:t>
            </a:r>
          </a:p>
          <a:p>
            <a:pPr marL="0" lvl="1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285750" lvl="1" indent="-285750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Siła napędowa zmian w organizacji;</a:t>
            </a:r>
          </a:p>
          <a:p>
            <a:pPr marL="285750" lvl="1" indent="-285750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w przypadku organizacji z branży zaawansowanych technologii – przesądzająca o powodzeniu organizacji;</a:t>
            </a:r>
          </a:p>
          <a:p>
            <a:pPr marL="285750" lvl="1" indent="-285750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organizacja musi zadbać o ich finansowanie i właściwe zarządzanie nimi, zatrudnianie kompetentnych pracowników, stworzenie im warunków pracy;</a:t>
            </a:r>
          </a:p>
          <a:p>
            <a:pPr marL="285750" lvl="1" indent="-285750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mogą być zainicjowane przez szczególną potrzebę rynkową lub w celu jej zaspokojenia oraz w celu wykorzystania postępu technologicznego (laser).</a:t>
            </a:r>
          </a:p>
        </p:txBody>
      </p:sp>
      <p:pic>
        <p:nvPicPr>
          <p:cNvPr id="9218" name="Picture 2" descr="Znalezione obrazy dla zapytania badania i rozwÃ³j">
            <a:extLst>
              <a:ext uri="{FF2B5EF4-FFF2-40B4-BE49-F238E27FC236}">
                <a16:creationId xmlns:a16="http://schemas.microsoft.com/office/drawing/2014/main" id="{893499BE-0921-4B5B-9DE4-517EC509C7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4" r="23148" b="-1"/>
          <a:stretch/>
        </p:blipFill>
        <p:spPr bwMode="auto"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975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Możliwe strategie w dziedzinie badań i rozwoju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(wykraczają poza własną działalność organizacji):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naśladowanie innowacji wprowadzanych przez inne organizacje;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zakup patentów w ramach porozumień licencyjnych;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zlecanie prac i testów wyspecjalizowanym dostawcom;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znalezienie ludzi z rzadkimi umiejętnościami, wyjątkową wiedzą;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połączenie z inną organizacją.</a:t>
            </a:r>
          </a:p>
        </p:txBody>
      </p:sp>
    </p:spTree>
    <p:extLst>
      <p:ext uri="{BB962C8B-B14F-4D97-AF65-F5344CB8AC3E}">
        <p14:creationId xmlns:p14="http://schemas.microsoft.com/office/powerpoint/2010/main" val="2945377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r>
              <a:rPr lang="pl-PL" dirty="0"/>
              <a:t>Public </a:t>
            </a:r>
            <a:r>
              <a:rPr lang="pl-PL" dirty="0" err="1"/>
              <a:t>relations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8930" y="2438400"/>
            <a:ext cx="3667037" cy="3785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500" b="1" u="sng" dirty="0">
                <a:latin typeface="Times New Roman" pitchFamily="18" charset="0"/>
                <a:cs typeface="Times New Roman" pitchFamily="18" charset="0"/>
              </a:rPr>
              <a:t>Historia:</a:t>
            </a:r>
          </a:p>
          <a:p>
            <a:pPr algn="just"/>
            <a:r>
              <a:rPr lang="pl-PL" sz="1500" dirty="0">
                <a:latin typeface="Times New Roman" pitchFamily="18" charset="0"/>
                <a:cs typeface="Times New Roman" pitchFamily="18" charset="0"/>
              </a:rPr>
              <a:t>działalność bliska świadomemu PR – Aleksander Wielki, Juliusz Cezar, Niccolo Machiavelli;</a:t>
            </a:r>
          </a:p>
          <a:p>
            <a:pPr algn="just"/>
            <a:r>
              <a:rPr lang="pl-PL" sz="1500" dirty="0">
                <a:latin typeface="Times New Roman" pitchFamily="18" charset="0"/>
                <a:cs typeface="Times New Roman" pitchFamily="18" charset="0"/>
              </a:rPr>
              <a:t>wyrażanie opinii publicznej na zgromadzeniach obywateli państw-miast w starożytnej Grecji;</a:t>
            </a:r>
          </a:p>
          <a:p>
            <a:pPr algn="just"/>
            <a:r>
              <a:rPr lang="pl-PL" sz="1500" dirty="0">
                <a:latin typeface="Times New Roman" pitchFamily="18" charset="0"/>
                <a:cs typeface="Times New Roman" pitchFamily="18" charset="0"/>
              </a:rPr>
              <a:t>Acta </a:t>
            </a:r>
            <a:r>
              <a:rPr lang="pl-PL" sz="1500" dirty="0" err="1">
                <a:latin typeface="Times New Roman" pitchFamily="18" charset="0"/>
                <a:cs typeface="Times New Roman" pitchFamily="18" charset="0"/>
              </a:rPr>
              <a:t>Senatus</a:t>
            </a:r>
            <a:r>
              <a:rPr lang="pl-PL" sz="1500" dirty="0">
                <a:latin typeface="Times New Roman" pitchFamily="18" charset="0"/>
                <a:cs typeface="Times New Roman" pitchFamily="18" charset="0"/>
              </a:rPr>
              <a:t> (Wiadomości Senatu) wydawane z starożytnym Rzymie;</a:t>
            </a:r>
          </a:p>
          <a:p>
            <a:pPr algn="just"/>
            <a:r>
              <a:rPr lang="pl-PL" sz="1500" dirty="0">
                <a:latin typeface="Times New Roman" pitchFamily="18" charset="0"/>
                <a:cs typeface="Times New Roman" pitchFamily="18" charset="0"/>
              </a:rPr>
              <a:t>chrześcijaństwo – metoda dialogu, kazania;</a:t>
            </a:r>
          </a:p>
          <a:p>
            <a:pPr algn="just"/>
            <a:r>
              <a:rPr lang="pl-PL" sz="1500" dirty="0">
                <a:latin typeface="Times New Roman" pitchFamily="18" charset="0"/>
                <a:cs typeface="Times New Roman" pitchFamily="18" charset="0"/>
              </a:rPr>
              <a:t>rewolucja francuska – wykorzystywanie gazet, spektakli teatralnych itp.;</a:t>
            </a:r>
          </a:p>
          <a:p>
            <a:pPr algn="just"/>
            <a:r>
              <a:rPr lang="pl-PL" sz="1500" dirty="0">
                <a:latin typeface="Times New Roman" pitchFamily="18" charset="0"/>
                <a:cs typeface="Times New Roman" pitchFamily="18" charset="0"/>
              </a:rPr>
              <a:t>propaganda Napoleona.</a:t>
            </a:r>
          </a:p>
        </p:txBody>
      </p:sp>
      <p:pic>
        <p:nvPicPr>
          <p:cNvPr id="10242" name="Picture 2" descr="Znalezione obrazy dla zapytania public relations">
            <a:extLst>
              <a:ext uri="{FF2B5EF4-FFF2-40B4-BE49-F238E27FC236}">
                <a16:creationId xmlns:a16="http://schemas.microsoft.com/office/drawing/2014/main" id="{1B350B1F-1FB6-4B5A-99A6-D25BF21D23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277"/>
          <a:stretch/>
        </p:blipFill>
        <p:spPr bwMode="auto">
          <a:xfrm>
            <a:off x="4636008" y="640082"/>
            <a:ext cx="6916329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799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Nowoczesne PR – Stany Zjednoczone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Ivy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Ledbetter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Lee: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i="1" dirty="0">
                <a:latin typeface="Times New Roman" pitchFamily="18" charset="0"/>
                <a:cs typeface="Times New Roman" pitchFamily="18" charset="0"/>
              </a:rPr>
              <a:t>„Społeczeństwo należy informować”;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Deklaracja zasad (1906 rok) – wyłożył w niej zasady PR – otwarte i dokładne informowanie prasy i społeczeństwa o faktach, które mają dla nich wartość, mówienie prawdy o działaniach organizacji;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pracował jako agent prasowy magnata naftowego Johna D. Rockefellera;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działania PR na rzecz amerykańskiego Czerwonego Krzyża w czasie I wojny światowej.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1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nalezione obrazy dla zapytania organizacja">
            <a:extLst>
              <a:ext uri="{FF2B5EF4-FFF2-40B4-BE49-F238E27FC236}">
                <a16:creationId xmlns:a16="http://schemas.microsoft.com/office/drawing/2014/main" id="{C25EBF7A-2A71-4F0F-A226-1CAA662512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22" r="14879" b="1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1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923D503-BA7F-45FB-A571-4B7EE0393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pl-PL" sz="3600"/>
              <a:t>Definicja organizacji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D95132-6280-417C-9916-E9DFB46DE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pl-PL" sz="1800" b="1"/>
          </a:p>
          <a:p>
            <a:pPr marL="0" indent="0">
              <a:buNone/>
            </a:pPr>
            <a:r>
              <a:rPr lang="pl-PL" sz="1800" b="1"/>
              <a:t>T. Kotarbiński</a:t>
            </a:r>
          </a:p>
          <a:p>
            <a:pPr marL="0" indent="0">
              <a:buNone/>
            </a:pPr>
            <a:endParaRPr lang="pl-PL" sz="1800"/>
          </a:p>
          <a:p>
            <a:pPr marL="0" indent="0">
              <a:buNone/>
            </a:pPr>
            <a:r>
              <a:rPr lang="pl-PL" sz="1800"/>
              <a:t>„(…) pewien rodzaj całości ze względu na stosunek do niej własnych elementów, mianowicie taka całość, której wszystkie składniki współprzyczyniają się do powodzenia całości” </a:t>
            </a:r>
          </a:p>
        </p:txBody>
      </p:sp>
    </p:spTree>
    <p:extLst>
      <p:ext uri="{BB962C8B-B14F-4D97-AF65-F5344CB8AC3E}">
        <p14:creationId xmlns:p14="http://schemas.microsoft.com/office/powerpoint/2010/main" val="1741392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Edward L. </a:t>
            </a: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Bernays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przed I wojną światową reprezentował przed prasą znanych ludzi muzyki, nauki i biznesu;</a:t>
            </a:r>
          </a:p>
          <a:p>
            <a:pPr algn="just">
              <a:buFontTx/>
              <a:buChar char="-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pierwszy w historii wykładowca PR;</a:t>
            </a:r>
          </a:p>
          <a:p>
            <a:pPr algn="just">
              <a:buFontTx/>
              <a:buChar char="-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pierwszy w historii autor podręcznika PR.</a:t>
            </a:r>
          </a:p>
        </p:txBody>
      </p:sp>
    </p:spTree>
    <p:extLst>
      <p:ext uri="{BB962C8B-B14F-4D97-AF65-F5344CB8AC3E}">
        <p14:creationId xmlns:p14="http://schemas.microsoft.com/office/powerpoint/2010/main" val="1859734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Nowoczesne PR w Europie: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l. 30 i 40 ubiegłego wieku;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najpierw w Wielkiej Brytanii: Instytut PR (1948 r.);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1955 r. – Międzynarodowe Stowarzyszenie PR;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1994 r. – Polskie Stowarzyszenie PR.</a:t>
            </a:r>
          </a:p>
        </p:txBody>
      </p:sp>
    </p:spTree>
    <p:extLst>
      <p:ext uri="{BB962C8B-B14F-4D97-AF65-F5344CB8AC3E}">
        <p14:creationId xmlns:p14="http://schemas.microsoft.com/office/powerpoint/2010/main" val="24509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henri fayol">
            <a:extLst>
              <a:ext uri="{FF2B5EF4-FFF2-40B4-BE49-F238E27FC236}">
                <a16:creationId xmlns:a16="http://schemas.microsoft.com/office/drawing/2014/main" id="{3C15FD1D-FFA7-46B2-BF8A-854573908B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" r="1" b="14626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pl-PL" sz="17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Pierwsza typologia funkcji organizacji – Fayol – twórca kierunku administracyjnego</a:t>
            </a:r>
          </a:p>
          <a:p>
            <a:pPr>
              <a:buNone/>
            </a:pPr>
            <a:endParaRPr lang="pl-PL" sz="17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17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Sześć podstawowych funkcji:</a:t>
            </a:r>
          </a:p>
          <a:p>
            <a:pPr>
              <a:buNone/>
            </a:pPr>
            <a:r>
              <a:rPr lang="pl-PL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-techniczna;</a:t>
            </a:r>
          </a:p>
          <a:p>
            <a:pPr>
              <a:buNone/>
            </a:pPr>
            <a:r>
              <a:rPr lang="pl-PL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-handlowa;</a:t>
            </a:r>
          </a:p>
          <a:p>
            <a:pPr>
              <a:buNone/>
            </a:pPr>
            <a:r>
              <a:rPr lang="pl-PL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-finansowa;</a:t>
            </a:r>
          </a:p>
          <a:p>
            <a:pPr>
              <a:buNone/>
            </a:pPr>
            <a:r>
              <a:rPr lang="pl-PL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-ubezpieczeniowa/ochronna;</a:t>
            </a:r>
          </a:p>
          <a:p>
            <a:pPr>
              <a:buNone/>
            </a:pPr>
            <a:r>
              <a:rPr lang="pl-PL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-rachunkowościowa/księgowa;</a:t>
            </a:r>
          </a:p>
          <a:p>
            <a:pPr>
              <a:buNone/>
            </a:pPr>
            <a:r>
              <a:rPr lang="pl-PL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17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administracyjna/zarządzania/kierownicza</a:t>
            </a:r>
            <a:r>
              <a:rPr lang="pl-PL" sz="17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852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FB48D2-5866-4889-BF89-A6BAB589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DA8690E-6D23-482E-B7CD-53EE105D1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435053"/>
              </p:ext>
            </p:extLst>
          </p:nvPr>
        </p:nvGraphicFramePr>
        <p:xfrm>
          <a:off x="994062" y="468313"/>
          <a:ext cx="10203873" cy="122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9CCC24B-2786-48A4-B762-408E53FE38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6715819"/>
              </p:ext>
            </p:extLst>
          </p:nvPr>
        </p:nvGraphicFramePr>
        <p:xfrm>
          <a:off x="-895739" y="998377"/>
          <a:ext cx="14258448" cy="5028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Krzyż 6">
            <a:extLst>
              <a:ext uri="{FF2B5EF4-FFF2-40B4-BE49-F238E27FC236}">
                <a16:creationId xmlns:a16="http://schemas.microsoft.com/office/drawing/2014/main" id="{91CAE25E-9256-4ED1-98F5-B42FD1CF4CBF}"/>
              </a:ext>
            </a:extLst>
          </p:cNvPr>
          <p:cNvSpPr/>
          <p:nvPr/>
        </p:nvSpPr>
        <p:spPr>
          <a:xfrm>
            <a:off x="1981200" y="5001491"/>
            <a:ext cx="1745673" cy="1676400"/>
          </a:xfrm>
          <a:prstGeom prst="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18414476-B9DA-456B-9334-96AED064706A}"/>
              </a:ext>
            </a:extLst>
          </p:cNvPr>
          <p:cNvSpPr/>
          <p:nvPr/>
        </p:nvSpPr>
        <p:spPr>
          <a:xfrm>
            <a:off x="6968837" y="4833909"/>
            <a:ext cx="4229098" cy="5119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09EF27-2EB0-4DF7-AD23-EFFB7A92B81A}"/>
              </a:ext>
            </a:extLst>
          </p:cNvPr>
          <p:cNvSpPr/>
          <p:nvPr/>
        </p:nvSpPr>
        <p:spPr>
          <a:xfrm>
            <a:off x="6968837" y="5574951"/>
            <a:ext cx="4229098" cy="5119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BDF628C1-E69E-4A85-BD5A-EBC0F13498E0}"/>
              </a:ext>
            </a:extLst>
          </p:cNvPr>
          <p:cNvSpPr/>
          <p:nvPr/>
        </p:nvSpPr>
        <p:spPr>
          <a:xfrm>
            <a:off x="6968837" y="6237241"/>
            <a:ext cx="4229098" cy="5119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9B00369-19CB-41D1-AF7C-977D1E96C419}"/>
              </a:ext>
            </a:extLst>
          </p:cNvPr>
          <p:cNvSpPr txBox="1"/>
          <p:nvPr/>
        </p:nvSpPr>
        <p:spPr>
          <a:xfrm>
            <a:off x="6968837" y="4958816"/>
            <a:ext cx="4447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BADANIA I ROZWÓJ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905A5291-F369-4CEE-B7E5-E9FF9D88A797}"/>
              </a:ext>
            </a:extLst>
          </p:cNvPr>
          <p:cNvSpPr txBox="1"/>
          <p:nvPr/>
        </p:nvSpPr>
        <p:spPr>
          <a:xfrm>
            <a:off x="6968837" y="5652655"/>
            <a:ext cx="4128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ZARZĄDZANIE ZASOBAMI LUDZKIMI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9D669495-BEC6-4FD4-A392-AA38FFE948AB}"/>
              </a:ext>
            </a:extLst>
          </p:cNvPr>
          <p:cNvSpPr txBox="1"/>
          <p:nvPr/>
        </p:nvSpPr>
        <p:spPr>
          <a:xfrm>
            <a:off x="6968837" y="6308559"/>
            <a:ext cx="3893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PUBLIC RELATIONS</a:t>
            </a:r>
          </a:p>
        </p:txBody>
      </p:sp>
    </p:spTree>
    <p:extLst>
      <p:ext uri="{BB962C8B-B14F-4D97-AF65-F5344CB8AC3E}">
        <p14:creationId xmlns:p14="http://schemas.microsoft.com/office/powerpoint/2010/main" val="176178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pl-PL" dirty="0"/>
              <a:t>Funkcja podstawowa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Znalezione obrazy dla zapytania toyota logo">
            <a:extLst>
              <a:ext uri="{FF2B5EF4-FFF2-40B4-BE49-F238E27FC236}">
                <a16:creationId xmlns:a16="http://schemas.microsoft.com/office/drawing/2014/main" id="{7E662E53-08F1-476A-909A-7409F5E26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023" y="2811104"/>
            <a:ext cx="3366480" cy="260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80503" y="2682433"/>
            <a:ext cx="7435725" cy="406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Czynności wprost i bezpośrednio przyczyniające się do realizacji końcowego celu organizacji.</a:t>
            </a:r>
          </a:p>
          <a:p>
            <a:pPr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PRZYKŁAD: </a:t>
            </a:r>
            <a:r>
              <a:rPr lang="pl-PL" sz="1800" b="1" u="sng" dirty="0" err="1">
                <a:latin typeface="Times New Roman" pitchFamily="18" charset="0"/>
                <a:cs typeface="Times New Roman" pitchFamily="18" charset="0"/>
              </a:rPr>
              <a:t>Kanban</a:t>
            </a:r>
            <a:endParaRPr lang="pl-PL" sz="1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8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dirty="0"/>
              <a:t>Marketing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700" b="1" u="sng" dirty="0">
                <a:latin typeface="Times New Roman" pitchFamily="18" charset="0"/>
                <a:cs typeface="Times New Roman" pitchFamily="18" charset="0"/>
              </a:rPr>
              <a:t>Definicja angielskiego Instytutu Marketingu:</a:t>
            </a:r>
          </a:p>
          <a:p>
            <a:pPr marL="0" indent="0">
              <a:buNone/>
            </a:pPr>
            <a:r>
              <a:rPr lang="pl-PL" sz="1700" i="1" dirty="0">
                <a:latin typeface="Times New Roman" pitchFamily="18" charset="0"/>
                <a:cs typeface="Times New Roman" pitchFamily="18" charset="0"/>
              </a:rPr>
              <a:t>kierownicze działanie, którego celem jest identyfikowanie, antycypowanie i zaspokajanie oczekiwań klientów w sposób przynoszący zysk</a:t>
            </a:r>
            <a:r>
              <a:rPr lang="pl-PL" sz="17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17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1700" b="1" u="sng" dirty="0">
                <a:latin typeface="Times New Roman" pitchFamily="18" charset="0"/>
                <a:cs typeface="Times New Roman" pitchFamily="18" charset="0"/>
              </a:rPr>
              <a:t>Philip </a:t>
            </a:r>
            <a:r>
              <a:rPr lang="pl-PL" sz="1700" b="1" u="sng" dirty="0" err="1">
                <a:latin typeface="Times New Roman" pitchFamily="18" charset="0"/>
                <a:cs typeface="Times New Roman" pitchFamily="18" charset="0"/>
              </a:rPr>
              <a:t>Kotler</a:t>
            </a:r>
            <a:r>
              <a:rPr lang="pl-PL" sz="17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pl-PL" sz="1700" i="1" dirty="0">
                <a:latin typeface="Times New Roman" pitchFamily="18" charset="0"/>
                <a:cs typeface="Times New Roman" pitchFamily="18" charset="0"/>
              </a:rPr>
              <a:t>zarządzanie marketingowe oznacza analizę, planowanie, realizację oraz kontrolę programów służących zaprojektowaniu, zbudowaniu oraz utrzymaniu wzajemnie korzystnej wymiany i związków z rynkami docelowymi z myślą o osiągnięciu celów organizacyjnych.</a:t>
            </a:r>
          </a:p>
        </p:txBody>
      </p:sp>
      <p:pic>
        <p:nvPicPr>
          <p:cNvPr id="6146" name="Picture 2" descr="Znalezione obrazy dla zapytania marketing">
            <a:extLst>
              <a:ext uri="{FF2B5EF4-FFF2-40B4-BE49-F238E27FC236}">
                <a16:creationId xmlns:a16="http://schemas.microsoft.com/office/drawing/2014/main" id="{A5B7A722-24FE-4BB5-B3BE-999993683C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1"/>
          <a:stretch/>
        </p:blipFill>
        <p:spPr bwMode="auto">
          <a:xfrm>
            <a:off x="5120640" y="1904281"/>
            <a:ext cx="6233160" cy="427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65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Prabhu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Guptar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działania wykonywane przez osoby fizyczne i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organizacje, zarówno zorientowane za zysk jak i typu not-for-profit, które umożliwiają, ułatwiają i pobudzają wymianę, zapewniającą satysfakcję obu stronom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Peter F. Drucker: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marketingu nie można utożsamiać ze sprzedażą, ani inną wyspecjalizowaną działalnością, obejmuje on cały biznes, z punktu widzenia klienta – celem biznesu jest stworzenie klienta.</a:t>
            </a:r>
          </a:p>
        </p:txBody>
      </p:sp>
    </p:spTree>
    <p:extLst>
      <p:ext uri="{BB962C8B-B14F-4D97-AF65-F5344CB8AC3E}">
        <p14:creationId xmlns:p14="http://schemas.microsoft.com/office/powerpoint/2010/main" val="3235588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Philip </a:t>
            </a: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Kotler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majątek organizacji ma małą wartość, jeżeli organizacja nie ma klientów;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przeżycie organizacji zależy od zdolności zadowolenia klientów;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klientów przyciągają obietnice, ale zatrzymuje ich zadowolenie;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marketing może składać obietnice, ale zadowolenie zależy od całej organizacji;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marketing musi wpływać na inne funkcje i działy organizacji, a nawet je kontrolować.</a:t>
            </a:r>
          </a:p>
        </p:txBody>
      </p:sp>
    </p:spTree>
    <p:extLst>
      <p:ext uri="{BB962C8B-B14F-4D97-AF65-F5344CB8AC3E}">
        <p14:creationId xmlns:p14="http://schemas.microsoft.com/office/powerpoint/2010/main" val="11837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11">
            <a:extLst>
              <a:ext uri="{FF2B5EF4-FFF2-40B4-BE49-F238E27FC236}">
                <a16:creationId xmlns:a16="http://schemas.microsoft.com/office/drawing/2014/main" id="{A0BF428C-DA8B-4D99-9930-18F7F91D8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76801" y="1690688"/>
            <a:ext cx="7316944" cy="5167312"/>
          </a:xfrm>
          <a:custGeom>
            <a:avLst/>
            <a:gdLst>
              <a:gd name="connsiteX0" fmla="*/ 0 w 7316944"/>
              <a:gd name="connsiteY0" fmla="*/ 0 h 5167312"/>
              <a:gd name="connsiteX1" fmla="*/ 7316944 w 7316944"/>
              <a:gd name="connsiteY1" fmla="*/ 0 h 5167312"/>
              <a:gd name="connsiteX2" fmla="*/ 7316944 w 7316944"/>
              <a:gd name="connsiteY2" fmla="*/ 5167312 h 5167312"/>
              <a:gd name="connsiteX3" fmla="*/ 472697 w 7316944"/>
              <a:gd name="connsiteY3" fmla="*/ 5167312 h 5167312"/>
              <a:gd name="connsiteX4" fmla="*/ 2866576 w 7316944"/>
              <a:gd name="connsiteY4" fmla="*/ 952 h 5167312"/>
              <a:gd name="connsiteX5" fmla="*/ 0 w 731694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6944" h="5167312">
                <a:moveTo>
                  <a:pt x="0" y="0"/>
                </a:moveTo>
                <a:lnTo>
                  <a:pt x="7316944" y="0"/>
                </a:lnTo>
                <a:lnTo>
                  <a:pt x="7316944" y="5167312"/>
                </a:lnTo>
                <a:lnTo>
                  <a:pt x="472697" y="5167312"/>
                </a:lnTo>
                <a:lnTo>
                  <a:pt x="2866576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6A6A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 37">
            <a:extLst>
              <a:ext uri="{FF2B5EF4-FFF2-40B4-BE49-F238E27FC236}">
                <a16:creationId xmlns:a16="http://schemas.microsoft.com/office/drawing/2014/main" id="{A03E2379-8871-408A-95CE-7AAE8FA53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746" y="1691164"/>
            <a:ext cx="7571262" cy="5166360"/>
          </a:xfrm>
          <a:custGeom>
            <a:avLst/>
            <a:gdLst>
              <a:gd name="connsiteX0" fmla="*/ 0 w 7571262"/>
              <a:gd name="connsiteY0" fmla="*/ 5166360 h 5166360"/>
              <a:gd name="connsiteX1" fmla="*/ 7571262 w 7571262"/>
              <a:gd name="connsiteY1" fmla="*/ 5166360 h 5166360"/>
              <a:gd name="connsiteX2" fmla="*/ 5177382 w 7571262"/>
              <a:gd name="connsiteY2" fmla="*/ 0 h 5166360"/>
              <a:gd name="connsiteX3" fmla="*/ 5171159 w 7571262"/>
              <a:gd name="connsiteY3" fmla="*/ 0 h 5166360"/>
              <a:gd name="connsiteX4" fmla="*/ 3981368 w 7571262"/>
              <a:gd name="connsiteY4" fmla="*/ 0 h 5166360"/>
              <a:gd name="connsiteX5" fmla="*/ 2331323 w 7571262"/>
              <a:gd name="connsiteY5" fmla="*/ 0 h 5166360"/>
              <a:gd name="connsiteX6" fmla="*/ 0 w 7571262"/>
              <a:gd name="connsiteY6" fmla="*/ 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71262" h="5166360">
                <a:moveTo>
                  <a:pt x="0" y="5166360"/>
                </a:moveTo>
                <a:lnTo>
                  <a:pt x="7571262" y="5166360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15406"/>
            <a:ext cx="5097779" cy="4065986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Zdaniem Druckera marketing wynalazł w 1650 roku </a:t>
            </a:r>
            <a:r>
              <a:rPr lang="pl-PL" sz="1700" b="1" u="sng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Hachirobei</a:t>
            </a:r>
            <a:r>
              <a:rPr lang="pl-PL" sz="1700" b="1" u="sng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700" b="1" u="sng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Mitsui</a:t>
            </a:r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prowadził on mały sklep w dzisiejszym Tokio;</a:t>
            </a:r>
          </a:p>
          <a:p>
            <a:pPr algn="just"/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klientom niezadowolonym z zakupu zwracał pieniądze;</a:t>
            </a:r>
          </a:p>
          <a:p>
            <a:pPr algn="just"/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zamawiał poszukiwane przez klientów towary, bez względu na ich rodzaj i sposób wytwarzania;</a:t>
            </a:r>
          </a:p>
          <a:p>
            <a:pPr algn="just"/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płacił dramatopisarzom za wspominanie o nim w utworach;</a:t>
            </a:r>
          </a:p>
          <a:p>
            <a:pPr algn="just"/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firma </a:t>
            </a:r>
            <a:r>
              <a:rPr lang="pl-PL" sz="17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Mitsui</a:t>
            </a:r>
            <a:r>
              <a:rPr lang="pl-PL" sz="17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&amp; Co nadal funkcjonuje – zajmuje się działalnością różnego rodzaju – energia, infrastruktura, produkcja maszyn, logistyka, produkcja żywności i wiele innych. </a:t>
            </a:r>
          </a:p>
        </p:txBody>
      </p:sp>
      <p:pic>
        <p:nvPicPr>
          <p:cNvPr id="7170" name="Picture 2" descr="Znalezione obrazy dla zapytania hachirobei mitsui">
            <a:extLst>
              <a:ext uri="{FF2B5EF4-FFF2-40B4-BE49-F238E27FC236}">
                <a16:creationId xmlns:a16="http://schemas.microsoft.com/office/drawing/2014/main" id="{F0126EC1-6722-420D-A26E-ED9906627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446" y="1828800"/>
            <a:ext cx="2485215" cy="2112433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Znalezione obrazy dla zapytania mitsui i co">
            <a:extLst>
              <a:ext uri="{FF2B5EF4-FFF2-40B4-BE49-F238E27FC236}">
                <a16:creationId xmlns:a16="http://schemas.microsoft.com/office/drawing/2014/main" id="{22BAB67C-4CF1-4353-A9E3-6035C4657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801" y="4163459"/>
            <a:ext cx="5116410" cy="1989715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414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1029</Words>
  <Application>Microsoft Office PowerPoint</Application>
  <PresentationFormat>Panoramiczny</PresentationFormat>
  <Paragraphs>140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Motyw pakietu Office</vt:lpstr>
      <vt:lpstr>FUNKCJE ORGANIZACJI</vt:lpstr>
      <vt:lpstr>Definicja organizacji</vt:lpstr>
      <vt:lpstr>Prezentacja programu PowerPoint</vt:lpstr>
      <vt:lpstr>Prezentacja programu PowerPoint</vt:lpstr>
      <vt:lpstr>Funkcja podstawowa</vt:lpstr>
      <vt:lpstr>Marketing</vt:lpstr>
      <vt:lpstr>Prezentacja programu PowerPoint</vt:lpstr>
      <vt:lpstr>Prezentacja programu PowerPoint</vt:lpstr>
      <vt:lpstr>Prezentacja programu PowerPoint</vt:lpstr>
      <vt:lpstr>Prezentacja programu PowerPoint</vt:lpstr>
      <vt:lpstr>Kompozycja marketingowa: </vt:lpstr>
      <vt:lpstr>Prezentacja programu PowerPoint</vt:lpstr>
      <vt:lpstr>Prezentacja programu PowerPoint</vt:lpstr>
      <vt:lpstr>Zaopatrzenie</vt:lpstr>
      <vt:lpstr>Prezentacja programu PowerPoint</vt:lpstr>
      <vt:lpstr>Badania i rozwój</vt:lpstr>
      <vt:lpstr>Prezentacja programu PowerPoint</vt:lpstr>
      <vt:lpstr>Public relations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FUNKCJE ORGANIZACJI</dc:title>
  <dc:creator>Karina Pilarz</dc:creator>
  <cp:lastModifiedBy>Karina Pilarz</cp:lastModifiedBy>
  <cp:revision>6</cp:revision>
  <dcterms:created xsi:type="dcterms:W3CDTF">2018-11-13T14:06:21Z</dcterms:created>
  <dcterms:modified xsi:type="dcterms:W3CDTF">2024-09-09T11:19:04Z</dcterms:modified>
</cp:coreProperties>
</file>