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7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E7E9EE-04B5-42A0-8921-DD976E8BD11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0FFDCC9-BE32-4964-BDAF-56744BF1ECD2}">
      <dgm:prSet phldrT="[Tekst]"/>
      <dgm:spPr/>
      <dgm:t>
        <a:bodyPr/>
        <a:lstStyle/>
        <a:p>
          <a:r>
            <a:rPr lang="pl-PL" dirty="0"/>
            <a:t>Wolność</a:t>
          </a:r>
        </a:p>
      </dgm:t>
    </dgm:pt>
    <dgm:pt modelId="{66BCB8B8-C1D5-42DC-A97B-A74FBA7BE406}" type="parTrans" cxnId="{C4394936-5831-4B0E-A20E-32B590FC8A7D}">
      <dgm:prSet/>
      <dgm:spPr/>
      <dgm:t>
        <a:bodyPr/>
        <a:lstStyle/>
        <a:p>
          <a:endParaRPr lang="pl-PL"/>
        </a:p>
      </dgm:t>
    </dgm:pt>
    <dgm:pt modelId="{760F6F8A-877E-4E18-B37B-70968E16DEE4}" type="sibTrans" cxnId="{C4394936-5831-4B0E-A20E-32B590FC8A7D}">
      <dgm:prSet/>
      <dgm:spPr/>
      <dgm:t>
        <a:bodyPr/>
        <a:lstStyle/>
        <a:p>
          <a:endParaRPr lang="pl-PL"/>
        </a:p>
      </dgm:t>
    </dgm:pt>
    <dgm:pt modelId="{240E3EC0-47A2-46CB-B936-3081B12ECE9A}">
      <dgm:prSet phldrT="[Tekst]"/>
      <dgm:spPr/>
      <dgm:t>
        <a:bodyPr/>
        <a:lstStyle/>
        <a:p>
          <a:r>
            <a:rPr lang="pl-PL" dirty="0"/>
            <a:t>Wyrażania poglądów</a:t>
          </a:r>
        </a:p>
      </dgm:t>
    </dgm:pt>
    <dgm:pt modelId="{744D212F-12E1-462B-BF3D-007C169919C6}" type="parTrans" cxnId="{09650270-028F-41D6-A359-D034DBF5C31D}">
      <dgm:prSet/>
      <dgm:spPr/>
      <dgm:t>
        <a:bodyPr/>
        <a:lstStyle/>
        <a:p>
          <a:endParaRPr lang="pl-PL"/>
        </a:p>
      </dgm:t>
    </dgm:pt>
    <dgm:pt modelId="{DDD34C40-D5E3-4F2A-BBFA-A88F002A5048}" type="sibTrans" cxnId="{09650270-028F-41D6-A359-D034DBF5C31D}">
      <dgm:prSet/>
      <dgm:spPr/>
      <dgm:t>
        <a:bodyPr/>
        <a:lstStyle/>
        <a:p>
          <a:endParaRPr lang="pl-PL"/>
        </a:p>
      </dgm:t>
    </dgm:pt>
    <dgm:pt modelId="{FEA9B10F-C0E5-4B3B-A0D9-908692DDD6C9}">
      <dgm:prSet phldrT="[Tekst]"/>
      <dgm:spPr/>
      <dgm:t>
        <a:bodyPr/>
        <a:lstStyle/>
        <a:p>
          <a:r>
            <a:rPr lang="pl-PL" dirty="0"/>
            <a:t>Otrzymywania informacji i idei</a:t>
          </a:r>
        </a:p>
      </dgm:t>
    </dgm:pt>
    <dgm:pt modelId="{024F88DB-50EE-434E-873F-B17FDAE9D123}" type="parTrans" cxnId="{7502BB6F-C746-4F3B-8B6E-DE814DA2BEBC}">
      <dgm:prSet/>
      <dgm:spPr/>
      <dgm:t>
        <a:bodyPr/>
        <a:lstStyle/>
        <a:p>
          <a:endParaRPr lang="pl-PL"/>
        </a:p>
      </dgm:t>
    </dgm:pt>
    <dgm:pt modelId="{DE98A85B-4631-495A-81E2-F637F5CE9EEA}" type="sibTrans" cxnId="{7502BB6F-C746-4F3B-8B6E-DE814DA2BEBC}">
      <dgm:prSet/>
      <dgm:spPr/>
      <dgm:t>
        <a:bodyPr/>
        <a:lstStyle/>
        <a:p>
          <a:endParaRPr lang="pl-PL"/>
        </a:p>
      </dgm:t>
    </dgm:pt>
    <dgm:pt modelId="{00A97D39-3E4D-4DA4-AD77-00DA67599686}">
      <dgm:prSet/>
      <dgm:spPr/>
      <dgm:t>
        <a:bodyPr/>
        <a:lstStyle/>
        <a:p>
          <a:r>
            <a:rPr lang="pl-PL" dirty="0"/>
            <a:t>Przekazywania informacji i idei</a:t>
          </a:r>
        </a:p>
      </dgm:t>
    </dgm:pt>
    <dgm:pt modelId="{D11C0A95-3C76-4838-9405-39A5D750F603}" type="parTrans" cxnId="{218FF375-8296-443B-833E-0D8550D39FEA}">
      <dgm:prSet/>
      <dgm:spPr/>
      <dgm:t>
        <a:bodyPr/>
        <a:lstStyle/>
        <a:p>
          <a:endParaRPr lang="pl-PL"/>
        </a:p>
      </dgm:t>
    </dgm:pt>
    <dgm:pt modelId="{CFB11EE4-22C8-441F-976E-024632F3693E}" type="sibTrans" cxnId="{218FF375-8296-443B-833E-0D8550D39FEA}">
      <dgm:prSet/>
      <dgm:spPr/>
      <dgm:t>
        <a:bodyPr/>
        <a:lstStyle/>
        <a:p>
          <a:endParaRPr lang="pl-PL"/>
        </a:p>
      </dgm:t>
    </dgm:pt>
    <dgm:pt modelId="{4A2ACA00-6EFA-409E-8282-009FF765F705}" type="pres">
      <dgm:prSet presAssocID="{1EE7E9EE-04B5-42A0-8921-DD976E8BD1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A83EF9-3EAD-4256-960E-DCB23A57DD69}" type="pres">
      <dgm:prSet presAssocID="{80FFDCC9-BE32-4964-BDAF-56744BF1ECD2}" presName="hierRoot1" presStyleCnt="0"/>
      <dgm:spPr/>
    </dgm:pt>
    <dgm:pt modelId="{DF185E3E-00F0-47C2-9FF6-32AD05ED4D67}" type="pres">
      <dgm:prSet presAssocID="{80FFDCC9-BE32-4964-BDAF-56744BF1ECD2}" presName="composite" presStyleCnt="0"/>
      <dgm:spPr/>
    </dgm:pt>
    <dgm:pt modelId="{E2C97936-4FE7-4D33-A4B7-EE49AF1F755D}" type="pres">
      <dgm:prSet presAssocID="{80FFDCC9-BE32-4964-BDAF-56744BF1ECD2}" presName="background" presStyleLbl="node0" presStyleIdx="0" presStyleCnt="1"/>
      <dgm:spPr/>
    </dgm:pt>
    <dgm:pt modelId="{0A0D8FEE-2034-4518-85BE-0155F0F8F445}" type="pres">
      <dgm:prSet presAssocID="{80FFDCC9-BE32-4964-BDAF-56744BF1ECD2}" presName="text" presStyleLbl="fgAcc0" presStyleIdx="0" presStyleCnt="1" custScaleX="226492">
        <dgm:presLayoutVars>
          <dgm:chPref val="3"/>
        </dgm:presLayoutVars>
      </dgm:prSet>
      <dgm:spPr/>
    </dgm:pt>
    <dgm:pt modelId="{561827DC-7452-41B9-A1A1-4A2EB0C80A74}" type="pres">
      <dgm:prSet presAssocID="{80FFDCC9-BE32-4964-BDAF-56744BF1ECD2}" presName="hierChild2" presStyleCnt="0"/>
      <dgm:spPr/>
    </dgm:pt>
    <dgm:pt modelId="{8F188760-5B2E-428D-A554-920E39BA1FFF}" type="pres">
      <dgm:prSet presAssocID="{744D212F-12E1-462B-BF3D-007C169919C6}" presName="Name10" presStyleLbl="parChTrans1D2" presStyleIdx="0" presStyleCnt="3"/>
      <dgm:spPr/>
    </dgm:pt>
    <dgm:pt modelId="{A0FA3CCA-D2E7-4ABA-A8F8-B805DC637A7C}" type="pres">
      <dgm:prSet presAssocID="{240E3EC0-47A2-46CB-B936-3081B12ECE9A}" presName="hierRoot2" presStyleCnt="0"/>
      <dgm:spPr/>
    </dgm:pt>
    <dgm:pt modelId="{F4EC878C-0A0E-49EC-B48C-C7D97171AA73}" type="pres">
      <dgm:prSet presAssocID="{240E3EC0-47A2-46CB-B936-3081B12ECE9A}" presName="composite2" presStyleCnt="0"/>
      <dgm:spPr/>
    </dgm:pt>
    <dgm:pt modelId="{F6E4E948-6C88-4328-9D07-1271E4212464}" type="pres">
      <dgm:prSet presAssocID="{240E3EC0-47A2-46CB-B936-3081B12ECE9A}" presName="background2" presStyleLbl="node2" presStyleIdx="0" presStyleCnt="3"/>
      <dgm:spPr/>
    </dgm:pt>
    <dgm:pt modelId="{4A4AD0CA-C585-4579-9858-30441B727D1E}" type="pres">
      <dgm:prSet presAssocID="{240E3EC0-47A2-46CB-B936-3081B12ECE9A}" presName="text2" presStyleLbl="fgAcc2" presStyleIdx="0" presStyleCnt="3">
        <dgm:presLayoutVars>
          <dgm:chPref val="3"/>
        </dgm:presLayoutVars>
      </dgm:prSet>
      <dgm:spPr/>
    </dgm:pt>
    <dgm:pt modelId="{DF105AB9-DB49-4D86-9C2C-2B25407A83BF}" type="pres">
      <dgm:prSet presAssocID="{240E3EC0-47A2-46CB-B936-3081B12ECE9A}" presName="hierChild3" presStyleCnt="0"/>
      <dgm:spPr/>
    </dgm:pt>
    <dgm:pt modelId="{04DBD049-7274-4FD3-829E-0F01D602C38A}" type="pres">
      <dgm:prSet presAssocID="{024F88DB-50EE-434E-873F-B17FDAE9D123}" presName="Name10" presStyleLbl="parChTrans1D2" presStyleIdx="1" presStyleCnt="3"/>
      <dgm:spPr/>
    </dgm:pt>
    <dgm:pt modelId="{5D3AD4C0-445F-44B2-83FE-69CACAFA81F1}" type="pres">
      <dgm:prSet presAssocID="{FEA9B10F-C0E5-4B3B-A0D9-908692DDD6C9}" presName="hierRoot2" presStyleCnt="0"/>
      <dgm:spPr/>
    </dgm:pt>
    <dgm:pt modelId="{345A6D93-12D3-445A-9074-D806C939F8E1}" type="pres">
      <dgm:prSet presAssocID="{FEA9B10F-C0E5-4B3B-A0D9-908692DDD6C9}" presName="composite2" presStyleCnt="0"/>
      <dgm:spPr/>
    </dgm:pt>
    <dgm:pt modelId="{D2644109-6F25-42BF-BB48-26B07AA86D5D}" type="pres">
      <dgm:prSet presAssocID="{FEA9B10F-C0E5-4B3B-A0D9-908692DDD6C9}" presName="background2" presStyleLbl="node2" presStyleIdx="1" presStyleCnt="3"/>
      <dgm:spPr/>
    </dgm:pt>
    <dgm:pt modelId="{8B691EB1-13FC-4A97-B506-23EA081C1B26}" type="pres">
      <dgm:prSet presAssocID="{FEA9B10F-C0E5-4B3B-A0D9-908692DDD6C9}" presName="text2" presStyleLbl="fgAcc2" presStyleIdx="1" presStyleCnt="3">
        <dgm:presLayoutVars>
          <dgm:chPref val="3"/>
        </dgm:presLayoutVars>
      </dgm:prSet>
      <dgm:spPr/>
    </dgm:pt>
    <dgm:pt modelId="{3CDE597E-44D7-4079-A8CB-B10357176AAF}" type="pres">
      <dgm:prSet presAssocID="{FEA9B10F-C0E5-4B3B-A0D9-908692DDD6C9}" presName="hierChild3" presStyleCnt="0"/>
      <dgm:spPr/>
    </dgm:pt>
    <dgm:pt modelId="{1992E259-29D4-43B8-8C5D-8769D7302B9B}" type="pres">
      <dgm:prSet presAssocID="{D11C0A95-3C76-4838-9405-39A5D750F603}" presName="Name10" presStyleLbl="parChTrans1D2" presStyleIdx="2" presStyleCnt="3"/>
      <dgm:spPr/>
    </dgm:pt>
    <dgm:pt modelId="{66CEE07E-D4EE-400D-8EBD-F6D8F612A194}" type="pres">
      <dgm:prSet presAssocID="{00A97D39-3E4D-4DA4-AD77-00DA67599686}" presName="hierRoot2" presStyleCnt="0"/>
      <dgm:spPr/>
    </dgm:pt>
    <dgm:pt modelId="{3A2F3C07-FD42-4DAF-AE8C-5531B4708DBF}" type="pres">
      <dgm:prSet presAssocID="{00A97D39-3E4D-4DA4-AD77-00DA67599686}" presName="composite2" presStyleCnt="0"/>
      <dgm:spPr/>
    </dgm:pt>
    <dgm:pt modelId="{A196BE40-59C8-475F-B39F-CC87F8473C4B}" type="pres">
      <dgm:prSet presAssocID="{00A97D39-3E4D-4DA4-AD77-00DA67599686}" presName="background2" presStyleLbl="node2" presStyleIdx="2" presStyleCnt="3"/>
      <dgm:spPr/>
    </dgm:pt>
    <dgm:pt modelId="{58D03160-34FE-44B2-92CB-A39DA0A4FACC}" type="pres">
      <dgm:prSet presAssocID="{00A97D39-3E4D-4DA4-AD77-00DA67599686}" presName="text2" presStyleLbl="fgAcc2" presStyleIdx="2" presStyleCnt="3">
        <dgm:presLayoutVars>
          <dgm:chPref val="3"/>
        </dgm:presLayoutVars>
      </dgm:prSet>
      <dgm:spPr/>
    </dgm:pt>
    <dgm:pt modelId="{AE1432E7-8BBB-4703-8B6A-4C200E0325B1}" type="pres">
      <dgm:prSet presAssocID="{00A97D39-3E4D-4DA4-AD77-00DA67599686}" presName="hierChild3" presStyleCnt="0"/>
      <dgm:spPr/>
    </dgm:pt>
  </dgm:ptLst>
  <dgm:cxnLst>
    <dgm:cxn modelId="{43964500-E9E2-43C1-9E7F-DCE73741F907}" type="presOf" srcId="{744D212F-12E1-462B-BF3D-007C169919C6}" destId="{8F188760-5B2E-428D-A554-920E39BA1FFF}" srcOrd="0" destOrd="0" presId="urn:microsoft.com/office/officeart/2005/8/layout/hierarchy1"/>
    <dgm:cxn modelId="{30B91D03-CB27-428E-A8A8-5C1AD9F2AFE6}" type="presOf" srcId="{D11C0A95-3C76-4838-9405-39A5D750F603}" destId="{1992E259-29D4-43B8-8C5D-8769D7302B9B}" srcOrd="0" destOrd="0" presId="urn:microsoft.com/office/officeart/2005/8/layout/hierarchy1"/>
    <dgm:cxn modelId="{97642720-FA28-440B-9F29-5E641DB34AF7}" type="presOf" srcId="{1EE7E9EE-04B5-42A0-8921-DD976E8BD119}" destId="{4A2ACA00-6EFA-409E-8282-009FF765F705}" srcOrd="0" destOrd="0" presId="urn:microsoft.com/office/officeart/2005/8/layout/hierarchy1"/>
    <dgm:cxn modelId="{C4394936-5831-4B0E-A20E-32B590FC8A7D}" srcId="{1EE7E9EE-04B5-42A0-8921-DD976E8BD119}" destId="{80FFDCC9-BE32-4964-BDAF-56744BF1ECD2}" srcOrd="0" destOrd="0" parTransId="{66BCB8B8-C1D5-42DC-A97B-A74FBA7BE406}" sibTransId="{760F6F8A-877E-4E18-B37B-70968E16DEE4}"/>
    <dgm:cxn modelId="{7502BB6F-C746-4F3B-8B6E-DE814DA2BEBC}" srcId="{80FFDCC9-BE32-4964-BDAF-56744BF1ECD2}" destId="{FEA9B10F-C0E5-4B3B-A0D9-908692DDD6C9}" srcOrd="1" destOrd="0" parTransId="{024F88DB-50EE-434E-873F-B17FDAE9D123}" sibTransId="{DE98A85B-4631-495A-81E2-F637F5CE9EEA}"/>
    <dgm:cxn modelId="{09650270-028F-41D6-A359-D034DBF5C31D}" srcId="{80FFDCC9-BE32-4964-BDAF-56744BF1ECD2}" destId="{240E3EC0-47A2-46CB-B936-3081B12ECE9A}" srcOrd="0" destOrd="0" parTransId="{744D212F-12E1-462B-BF3D-007C169919C6}" sibTransId="{DDD34C40-D5E3-4F2A-BBFA-A88F002A5048}"/>
    <dgm:cxn modelId="{C6749751-8287-4DFC-8060-9361FFF55628}" type="presOf" srcId="{240E3EC0-47A2-46CB-B936-3081B12ECE9A}" destId="{4A4AD0CA-C585-4579-9858-30441B727D1E}" srcOrd="0" destOrd="0" presId="urn:microsoft.com/office/officeart/2005/8/layout/hierarchy1"/>
    <dgm:cxn modelId="{218FF375-8296-443B-833E-0D8550D39FEA}" srcId="{80FFDCC9-BE32-4964-BDAF-56744BF1ECD2}" destId="{00A97D39-3E4D-4DA4-AD77-00DA67599686}" srcOrd="2" destOrd="0" parTransId="{D11C0A95-3C76-4838-9405-39A5D750F603}" sibTransId="{CFB11EE4-22C8-441F-976E-024632F3693E}"/>
    <dgm:cxn modelId="{8D8EEF56-E9F1-49EB-A991-31B06A259931}" type="presOf" srcId="{FEA9B10F-C0E5-4B3B-A0D9-908692DDD6C9}" destId="{8B691EB1-13FC-4A97-B506-23EA081C1B26}" srcOrd="0" destOrd="0" presId="urn:microsoft.com/office/officeart/2005/8/layout/hierarchy1"/>
    <dgm:cxn modelId="{3C81589D-270F-4289-A140-954419F8EE21}" type="presOf" srcId="{80FFDCC9-BE32-4964-BDAF-56744BF1ECD2}" destId="{0A0D8FEE-2034-4518-85BE-0155F0F8F445}" srcOrd="0" destOrd="0" presId="urn:microsoft.com/office/officeart/2005/8/layout/hierarchy1"/>
    <dgm:cxn modelId="{827D33CB-EAB9-420C-8707-D47CDB1B678B}" type="presOf" srcId="{024F88DB-50EE-434E-873F-B17FDAE9D123}" destId="{04DBD049-7274-4FD3-829E-0F01D602C38A}" srcOrd="0" destOrd="0" presId="urn:microsoft.com/office/officeart/2005/8/layout/hierarchy1"/>
    <dgm:cxn modelId="{3B7333DA-9E9E-462E-95AB-DFC86076387A}" type="presOf" srcId="{00A97D39-3E4D-4DA4-AD77-00DA67599686}" destId="{58D03160-34FE-44B2-92CB-A39DA0A4FACC}" srcOrd="0" destOrd="0" presId="urn:microsoft.com/office/officeart/2005/8/layout/hierarchy1"/>
    <dgm:cxn modelId="{B44D2F3C-87C4-454C-A206-A1AE9BE75271}" type="presParOf" srcId="{4A2ACA00-6EFA-409E-8282-009FF765F705}" destId="{70A83EF9-3EAD-4256-960E-DCB23A57DD69}" srcOrd="0" destOrd="0" presId="urn:microsoft.com/office/officeart/2005/8/layout/hierarchy1"/>
    <dgm:cxn modelId="{2478545D-80AB-4A93-B9B5-C969A8D1A70C}" type="presParOf" srcId="{70A83EF9-3EAD-4256-960E-DCB23A57DD69}" destId="{DF185E3E-00F0-47C2-9FF6-32AD05ED4D67}" srcOrd="0" destOrd="0" presId="urn:microsoft.com/office/officeart/2005/8/layout/hierarchy1"/>
    <dgm:cxn modelId="{BEE10F73-BF02-4049-BBA4-31FE555A37E6}" type="presParOf" srcId="{DF185E3E-00F0-47C2-9FF6-32AD05ED4D67}" destId="{E2C97936-4FE7-4D33-A4B7-EE49AF1F755D}" srcOrd="0" destOrd="0" presId="urn:microsoft.com/office/officeart/2005/8/layout/hierarchy1"/>
    <dgm:cxn modelId="{6EBE703B-902C-4440-A4CF-C944116E122A}" type="presParOf" srcId="{DF185E3E-00F0-47C2-9FF6-32AD05ED4D67}" destId="{0A0D8FEE-2034-4518-85BE-0155F0F8F445}" srcOrd="1" destOrd="0" presId="urn:microsoft.com/office/officeart/2005/8/layout/hierarchy1"/>
    <dgm:cxn modelId="{BEB6F06D-043E-4935-AAB3-F7C50A968EF7}" type="presParOf" srcId="{70A83EF9-3EAD-4256-960E-DCB23A57DD69}" destId="{561827DC-7452-41B9-A1A1-4A2EB0C80A74}" srcOrd="1" destOrd="0" presId="urn:microsoft.com/office/officeart/2005/8/layout/hierarchy1"/>
    <dgm:cxn modelId="{7BD8003D-ABE6-491E-9BA8-9F70340DFB1A}" type="presParOf" srcId="{561827DC-7452-41B9-A1A1-4A2EB0C80A74}" destId="{8F188760-5B2E-428D-A554-920E39BA1FFF}" srcOrd="0" destOrd="0" presId="urn:microsoft.com/office/officeart/2005/8/layout/hierarchy1"/>
    <dgm:cxn modelId="{69BAC7DF-7A05-4CA0-9175-AA2EB7CCFE46}" type="presParOf" srcId="{561827DC-7452-41B9-A1A1-4A2EB0C80A74}" destId="{A0FA3CCA-D2E7-4ABA-A8F8-B805DC637A7C}" srcOrd="1" destOrd="0" presId="urn:microsoft.com/office/officeart/2005/8/layout/hierarchy1"/>
    <dgm:cxn modelId="{C1B7F7A4-862E-49C4-BFC8-4ED95288A68D}" type="presParOf" srcId="{A0FA3CCA-D2E7-4ABA-A8F8-B805DC637A7C}" destId="{F4EC878C-0A0E-49EC-B48C-C7D97171AA73}" srcOrd="0" destOrd="0" presId="urn:microsoft.com/office/officeart/2005/8/layout/hierarchy1"/>
    <dgm:cxn modelId="{360997E9-FD99-47F0-8737-F3B313CD9518}" type="presParOf" srcId="{F4EC878C-0A0E-49EC-B48C-C7D97171AA73}" destId="{F6E4E948-6C88-4328-9D07-1271E4212464}" srcOrd="0" destOrd="0" presId="urn:microsoft.com/office/officeart/2005/8/layout/hierarchy1"/>
    <dgm:cxn modelId="{F829CD07-5B5B-4A87-AB23-A0C24CA79B8E}" type="presParOf" srcId="{F4EC878C-0A0E-49EC-B48C-C7D97171AA73}" destId="{4A4AD0CA-C585-4579-9858-30441B727D1E}" srcOrd="1" destOrd="0" presId="urn:microsoft.com/office/officeart/2005/8/layout/hierarchy1"/>
    <dgm:cxn modelId="{0F036D5E-5394-479B-ABD9-B5660197AFBC}" type="presParOf" srcId="{A0FA3CCA-D2E7-4ABA-A8F8-B805DC637A7C}" destId="{DF105AB9-DB49-4D86-9C2C-2B25407A83BF}" srcOrd="1" destOrd="0" presId="urn:microsoft.com/office/officeart/2005/8/layout/hierarchy1"/>
    <dgm:cxn modelId="{2AE45E97-983D-4CC2-87F4-0CFB4B09C676}" type="presParOf" srcId="{561827DC-7452-41B9-A1A1-4A2EB0C80A74}" destId="{04DBD049-7274-4FD3-829E-0F01D602C38A}" srcOrd="2" destOrd="0" presId="urn:microsoft.com/office/officeart/2005/8/layout/hierarchy1"/>
    <dgm:cxn modelId="{9C207D52-8A54-4C27-AA7A-FA0FCF7F1099}" type="presParOf" srcId="{561827DC-7452-41B9-A1A1-4A2EB0C80A74}" destId="{5D3AD4C0-445F-44B2-83FE-69CACAFA81F1}" srcOrd="3" destOrd="0" presId="urn:microsoft.com/office/officeart/2005/8/layout/hierarchy1"/>
    <dgm:cxn modelId="{477C9E85-9E82-4639-9951-EF1716795EBA}" type="presParOf" srcId="{5D3AD4C0-445F-44B2-83FE-69CACAFA81F1}" destId="{345A6D93-12D3-445A-9074-D806C939F8E1}" srcOrd="0" destOrd="0" presId="urn:microsoft.com/office/officeart/2005/8/layout/hierarchy1"/>
    <dgm:cxn modelId="{9DF2BFF0-20F3-46EA-8CCE-BC2623484269}" type="presParOf" srcId="{345A6D93-12D3-445A-9074-D806C939F8E1}" destId="{D2644109-6F25-42BF-BB48-26B07AA86D5D}" srcOrd="0" destOrd="0" presId="urn:microsoft.com/office/officeart/2005/8/layout/hierarchy1"/>
    <dgm:cxn modelId="{57C95F36-2C5C-4D78-9D2F-A3E93AF6D47C}" type="presParOf" srcId="{345A6D93-12D3-445A-9074-D806C939F8E1}" destId="{8B691EB1-13FC-4A97-B506-23EA081C1B26}" srcOrd="1" destOrd="0" presId="urn:microsoft.com/office/officeart/2005/8/layout/hierarchy1"/>
    <dgm:cxn modelId="{334716CB-D78C-49CE-8F87-C32B42A381BB}" type="presParOf" srcId="{5D3AD4C0-445F-44B2-83FE-69CACAFA81F1}" destId="{3CDE597E-44D7-4079-A8CB-B10357176AAF}" srcOrd="1" destOrd="0" presId="urn:microsoft.com/office/officeart/2005/8/layout/hierarchy1"/>
    <dgm:cxn modelId="{A18C4D36-BC3E-449C-9C45-0F1E265BDE7A}" type="presParOf" srcId="{561827DC-7452-41B9-A1A1-4A2EB0C80A74}" destId="{1992E259-29D4-43B8-8C5D-8769D7302B9B}" srcOrd="4" destOrd="0" presId="urn:microsoft.com/office/officeart/2005/8/layout/hierarchy1"/>
    <dgm:cxn modelId="{17CDFCA9-BB96-4DD1-857E-DB957C5E2F05}" type="presParOf" srcId="{561827DC-7452-41B9-A1A1-4A2EB0C80A74}" destId="{66CEE07E-D4EE-400D-8EBD-F6D8F612A194}" srcOrd="5" destOrd="0" presId="urn:microsoft.com/office/officeart/2005/8/layout/hierarchy1"/>
    <dgm:cxn modelId="{F8B14E26-9CFE-4E96-BA5D-77315823A2E3}" type="presParOf" srcId="{66CEE07E-D4EE-400D-8EBD-F6D8F612A194}" destId="{3A2F3C07-FD42-4DAF-AE8C-5531B4708DBF}" srcOrd="0" destOrd="0" presId="urn:microsoft.com/office/officeart/2005/8/layout/hierarchy1"/>
    <dgm:cxn modelId="{AFEAA137-4AB2-4B88-93C0-925F82640E34}" type="presParOf" srcId="{3A2F3C07-FD42-4DAF-AE8C-5531B4708DBF}" destId="{A196BE40-59C8-475F-B39F-CC87F8473C4B}" srcOrd="0" destOrd="0" presId="urn:microsoft.com/office/officeart/2005/8/layout/hierarchy1"/>
    <dgm:cxn modelId="{4E6981BA-4C06-4529-9FEE-6626EEFAF96A}" type="presParOf" srcId="{3A2F3C07-FD42-4DAF-AE8C-5531B4708DBF}" destId="{58D03160-34FE-44B2-92CB-A39DA0A4FACC}" srcOrd="1" destOrd="0" presId="urn:microsoft.com/office/officeart/2005/8/layout/hierarchy1"/>
    <dgm:cxn modelId="{853E6421-FCFE-406B-8D17-EDCA9302429F}" type="presParOf" srcId="{66CEE07E-D4EE-400D-8EBD-F6D8F612A194}" destId="{AE1432E7-8BBB-4703-8B6A-4C200E0325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931BD9-5B35-47E7-BBEB-7E42D9AB4AF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20B0C44-8EC7-412D-91CA-5E7C6F84CA96}">
      <dgm:prSet phldrT="[Tekst]" custT="1"/>
      <dgm:spPr/>
      <dgm:t>
        <a:bodyPr/>
        <a:lstStyle/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r>
            <a:rPr lang="pl-PL" sz="2400" dirty="0"/>
            <a:t>Wolność </a:t>
          </a:r>
          <a:r>
            <a:rPr lang="pl-PL" sz="2400" b="1" dirty="0"/>
            <a:t>zakładania </a:t>
          </a:r>
          <a:r>
            <a:rPr lang="pl-PL" sz="2400" dirty="0"/>
            <a:t>prasy i środków społecznego przekazu, bez konieczności uzyskiwania uprzedniej zgody </a:t>
          </a:r>
        </a:p>
      </dgm:t>
    </dgm:pt>
    <dgm:pt modelId="{E4F63C15-8BE2-46E3-A38C-2983D234E51B}" type="parTrans" cxnId="{0894E321-C97E-4CFE-875D-2E504C070386}">
      <dgm:prSet/>
      <dgm:spPr/>
      <dgm:t>
        <a:bodyPr/>
        <a:lstStyle/>
        <a:p>
          <a:endParaRPr lang="pl-PL"/>
        </a:p>
      </dgm:t>
    </dgm:pt>
    <dgm:pt modelId="{7BB421BC-9A31-45E0-B0D1-8DB644B9CBCE}" type="sibTrans" cxnId="{0894E321-C97E-4CFE-875D-2E504C070386}">
      <dgm:prSet/>
      <dgm:spPr/>
      <dgm:t>
        <a:bodyPr/>
        <a:lstStyle/>
        <a:p>
          <a:endParaRPr lang="pl-PL"/>
        </a:p>
      </dgm:t>
    </dgm:pt>
    <dgm:pt modelId="{52D8FD1A-4DE8-42D0-914C-0CA9C58A9DBE}">
      <dgm:prSet phldrT="[Tekst]" custT="1"/>
      <dgm:spPr/>
      <dgm:t>
        <a:bodyPr/>
        <a:lstStyle/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r>
            <a:rPr lang="pl-PL" sz="2400" dirty="0"/>
            <a:t>Swoboda </a:t>
          </a:r>
          <a:r>
            <a:rPr lang="pl-PL" sz="2400" b="1" dirty="0"/>
            <a:t>prowadzenia</a:t>
          </a:r>
          <a:r>
            <a:rPr lang="pl-PL" sz="2400" dirty="0"/>
            <a:t> działalności przez środki społecznego przekazu – wolność wyrażania opinii i uzyskiwania informacji</a:t>
          </a:r>
        </a:p>
      </dgm:t>
    </dgm:pt>
    <dgm:pt modelId="{096AADF9-8E79-4419-959B-F6C675A8F895}" type="parTrans" cxnId="{1B2AE264-029F-413C-A8B0-40E3A2833930}">
      <dgm:prSet/>
      <dgm:spPr/>
      <dgm:t>
        <a:bodyPr/>
        <a:lstStyle/>
        <a:p>
          <a:endParaRPr lang="pl-PL"/>
        </a:p>
      </dgm:t>
    </dgm:pt>
    <dgm:pt modelId="{F0BCE7AA-A01F-452F-9F73-64BA1421F726}" type="sibTrans" cxnId="{1B2AE264-029F-413C-A8B0-40E3A2833930}">
      <dgm:prSet/>
      <dgm:spPr/>
      <dgm:t>
        <a:bodyPr/>
        <a:lstStyle/>
        <a:p>
          <a:endParaRPr lang="pl-PL"/>
        </a:p>
      </dgm:t>
    </dgm:pt>
    <dgm:pt modelId="{1A8867F1-EC15-450C-923A-6387A122450F}">
      <dgm:prSet phldrT="[Tekst]" custT="1"/>
      <dgm:spPr/>
      <dgm:t>
        <a:bodyPr/>
        <a:lstStyle/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endParaRPr lang="pl-PL" sz="2400" dirty="0"/>
        </a:p>
        <a:p>
          <a:r>
            <a:rPr lang="pl-PL" sz="2400" dirty="0"/>
            <a:t>Możliwość funkcjonowania mediów niepublicznych, prywatnych </a:t>
          </a:r>
        </a:p>
      </dgm:t>
    </dgm:pt>
    <dgm:pt modelId="{76185748-E6B6-4FAD-8BEE-2271AB15093C}" type="parTrans" cxnId="{07A4EB25-89B2-4F41-9FA9-DB081BFCED7B}">
      <dgm:prSet/>
      <dgm:spPr/>
      <dgm:t>
        <a:bodyPr/>
        <a:lstStyle/>
        <a:p>
          <a:endParaRPr lang="pl-PL"/>
        </a:p>
      </dgm:t>
    </dgm:pt>
    <dgm:pt modelId="{418777CC-1CA6-44A5-B08B-4AC511376F08}" type="sibTrans" cxnId="{07A4EB25-89B2-4F41-9FA9-DB081BFCED7B}">
      <dgm:prSet/>
      <dgm:spPr/>
      <dgm:t>
        <a:bodyPr/>
        <a:lstStyle/>
        <a:p>
          <a:endParaRPr lang="pl-PL"/>
        </a:p>
      </dgm:t>
    </dgm:pt>
    <dgm:pt modelId="{3360F356-6D7D-4185-80DC-66026F00A166}" type="pres">
      <dgm:prSet presAssocID="{60931BD9-5B35-47E7-BBEB-7E42D9AB4AF4}" presName="theList" presStyleCnt="0">
        <dgm:presLayoutVars>
          <dgm:dir/>
          <dgm:animLvl val="lvl"/>
          <dgm:resizeHandles val="exact"/>
        </dgm:presLayoutVars>
      </dgm:prSet>
      <dgm:spPr/>
    </dgm:pt>
    <dgm:pt modelId="{7FDA8E48-B3AE-4DB0-A236-92634DE305D9}" type="pres">
      <dgm:prSet presAssocID="{820B0C44-8EC7-412D-91CA-5E7C6F84CA96}" presName="compNode" presStyleCnt="0"/>
      <dgm:spPr/>
    </dgm:pt>
    <dgm:pt modelId="{0014C07C-5197-4C26-98FD-15AB6B118794}" type="pres">
      <dgm:prSet presAssocID="{820B0C44-8EC7-412D-91CA-5E7C6F84CA96}" presName="aNode" presStyleLbl="bgShp" presStyleIdx="0" presStyleCnt="3" custLinFactNeighborX="-62" custLinFactNeighborY="247"/>
      <dgm:spPr/>
    </dgm:pt>
    <dgm:pt modelId="{F0D99931-8FF8-49A3-B18B-1D29F568492B}" type="pres">
      <dgm:prSet presAssocID="{820B0C44-8EC7-412D-91CA-5E7C6F84CA96}" presName="textNode" presStyleLbl="bgShp" presStyleIdx="0" presStyleCnt="3"/>
      <dgm:spPr/>
    </dgm:pt>
    <dgm:pt modelId="{C0BBAAFF-95C6-48DD-BC12-749B3BA06946}" type="pres">
      <dgm:prSet presAssocID="{820B0C44-8EC7-412D-91CA-5E7C6F84CA96}" presName="compChildNode" presStyleCnt="0"/>
      <dgm:spPr/>
    </dgm:pt>
    <dgm:pt modelId="{63DFA9A2-54CC-42EA-9C1D-F557828D8CA3}" type="pres">
      <dgm:prSet presAssocID="{820B0C44-8EC7-412D-91CA-5E7C6F84CA96}" presName="theInnerList" presStyleCnt="0"/>
      <dgm:spPr/>
    </dgm:pt>
    <dgm:pt modelId="{9431AB29-9D01-4B40-AE12-794F105169A7}" type="pres">
      <dgm:prSet presAssocID="{820B0C44-8EC7-412D-91CA-5E7C6F84CA96}" presName="aSpace" presStyleCnt="0"/>
      <dgm:spPr/>
    </dgm:pt>
    <dgm:pt modelId="{9EC3B8CE-858F-4D97-84A8-9098FFF04445}" type="pres">
      <dgm:prSet presAssocID="{52D8FD1A-4DE8-42D0-914C-0CA9C58A9DBE}" presName="compNode" presStyleCnt="0"/>
      <dgm:spPr/>
    </dgm:pt>
    <dgm:pt modelId="{338E9F8C-2851-46E8-AF8F-8AD4322398F4}" type="pres">
      <dgm:prSet presAssocID="{52D8FD1A-4DE8-42D0-914C-0CA9C58A9DBE}" presName="aNode" presStyleLbl="bgShp" presStyleIdx="1" presStyleCnt="3"/>
      <dgm:spPr/>
    </dgm:pt>
    <dgm:pt modelId="{CFB4E37F-6C78-4868-A2B8-C14CE1B777A2}" type="pres">
      <dgm:prSet presAssocID="{52D8FD1A-4DE8-42D0-914C-0CA9C58A9DBE}" presName="textNode" presStyleLbl="bgShp" presStyleIdx="1" presStyleCnt="3"/>
      <dgm:spPr/>
    </dgm:pt>
    <dgm:pt modelId="{1B026993-34D9-434C-9CB6-4CDA137E0F71}" type="pres">
      <dgm:prSet presAssocID="{52D8FD1A-4DE8-42D0-914C-0CA9C58A9DBE}" presName="compChildNode" presStyleCnt="0"/>
      <dgm:spPr/>
    </dgm:pt>
    <dgm:pt modelId="{8D9F1CB3-F5DA-44BA-A232-BA09C517F6A7}" type="pres">
      <dgm:prSet presAssocID="{52D8FD1A-4DE8-42D0-914C-0CA9C58A9DBE}" presName="theInnerList" presStyleCnt="0"/>
      <dgm:spPr/>
    </dgm:pt>
    <dgm:pt modelId="{12BAA870-3C5F-40BB-B8FF-05F1096BE271}" type="pres">
      <dgm:prSet presAssocID="{52D8FD1A-4DE8-42D0-914C-0CA9C58A9DBE}" presName="aSpace" presStyleCnt="0"/>
      <dgm:spPr/>
    </dgm:pt>
    <dgm:pt modelId="{1265E58F-38ED-4BB2-9138-06390AE94460}" type="pres">
      <dgm:prSet presAssocID="{1A8867F1-EC15-450C-923A-6387A122450F}" presName="compNode" presStyleCnt="0"/>
      <dgm:spPr/>
    </dgm:pt>
    <dgm:pt modelId="{2477E44A-55FB-4033-B4AC-606F24E3A7B9}" type="pres">
      <dgm:prSet presAssocID="{1A8867F1-EC15-450C-923A-6387A122450F}" presName="aNode" presStyleLbl="bgShp" presStyleIdx="2" presStyleCnt="3" custLinFactNeighborX="14" custLinFactNeighborY="-493"/>
      <dgm:spPr/>
    </dgm:pt>
    <dgm:pt modelId="{A4ABEBD3-065A-478D-9AF5-DACB1A195E3A}" type="pres">
      <dgm:prSet presAssocID="{1A8867F1-EC15-450C-923A-6387A122450F}" presName="textNode" presStyleLbl="bgShp" presStyleIdx="2" presStyleCnt="3"/>
      <dgm:spPr/>
    </dgm:pt>
    <dgm:pt modelId="{82774FCC-BF2E-4624-A30E-D83BC3969DC5}" type="pres">
      <dgm:prSet presAssocID="{1A8867F1-EC15-450C-923A-6387A122450F}" presName="compChildNode" presStyleCnt="0"/>
      <dgm:spPr/>
    </dgm:pt>
    <dgm:pt modelId="{C432B501-F9BC-4B0D-8766-D95006363CA7}" type="pres">
      <dgm:prSet presAssocID="{1A8867F1-EC15-450C-923A-6387A122450F}" presName="theInnerList" presStyleCnt="0"/>
      <dgm:spPr/>
    </dgm:pt>
  </dgm:ptLst>
  <dgm:cxnLst>
    <dgm:cxn modelId="{00D09D0D-9655-4CF9-8E5A-2D035B4A511B}" type="presOf" srcId="{60931BD9-5B35-47E7-BBEB-7E42D9AB4AF4}" destId="{3360F356-6D7D-4185-80DC-66026F00A166}" srcOrd="0" destOrd="0" presId="urn:microsoft.com/office/officeart/2005/8/layout/lProcess2"/>
    <dgm:cxn modelId="{9FDED61C-9200-45F0-8365-91C29A611A37}" type="presOf" srcId="{52D8FD1A-4DE8-42D0-914C-0CA9C58A9DBE}" destId="{338E9F8C-2851-46E8-AF8F-8AD4322398F4}" srcOrd="0" destOrd="0" presId="urn:microsoft.com/office/officeart/2005/8/layout/lProcess2"/>
    <dgm:cxn modelId="{0894E321-C97E-4CFE-875D-2E504C070386}" srcId="{60931BD9-5B35-47E7-BBEB-7E42D9AB4AF4}" destId="{820B0C44-8EC7-412D-91CA-5E7C6F84CA96}" srcOrd="0" destOrd="0" parTransId="{E4F63C15-8BE2-46E3-A38C-2983D234E51B}" sibTransId="{7BB421BC-9A31-45E0-B0D1-8DB644B9CBCE}"/>
    <dgm:cxn modelId="{07A4EB25-89B2-4F41-9FA9-DB081BFCED7B}" srcId="{60931BD9-5B35-47E7-BBEB-7E42D9AB4AF4}" destId="{1A8867F1-EC15-450C-923A-6387A122450F}" srcOrd="2" destOrd="0" parTransId="{76185748-E6B6-4FAD-8BEE-2271AB15093C}" sibTransId="{418777CC-1CA6-44A5-B08B-4AC511376F08}"/>
    <dgm:cxn modelId="{1B2AE264-029F-413C-A8B0-40E3A2833930}" srcId="{60931BD9-5B35-47E7-BBEB-7E42D9AB4AF4}" destId="{52D8FD1A-4DE8-42D0-914C-0CA9C58A9DBE}" srcOrd="1" destOrd="0" parTransId="{096AADF9-8E79-4419-959B-F6C675A8F895}" sibTransId="{F0BCE7AA-A01F-452F-9F73-64BA1421F726}"/>
    <dgm:cxn modelId="{C977326D-EA0A-4035-8F57-180F5FA453C9}" type="presOf" srcId="{1A8867F1-EC15-450C-923A-6387A122450F}" destId="{2477E44A-55FB-4033-B4AC-606F24E3A7B9}" srcOrd="0" destOrd="0" presId="urn:microsoft.com/office/officeart/2005/8/layout/lProcess2"/>
    <dgm:cxn modelId="{B5C58472-2062-4293-BC87-FD186D086C7A}" type="presOf" srcId="{52D8FD1A-4DE8-42D0-914C-0CA9C58A9DBE}" destId="{CFB4E37F-6C78-4868-A2B8-C14CE1B777A2}" srcOrd="1" destOrd="0" presId="urn:microsoft.com/office/officeart/2005/8/layout/lProcess2"/>
    <dgm:cxn modelId="{4304E0A7-E6DC-4814-8AE9-F0875E0ACCBC}" type="presOf" srcId="{820B0C44-8EC7-412D-91CA-5E7C6F84CA96}" destId="{0014C07C-5197-4C26-98FD-15AB6B118794}" srcOrd="0" destOrd="0" presId="urn:microsoft.com/office/officeart/2005/8/layout/lProcess2"/>
    <dgm:cxn modelId="{F49E4BB6-D624-4AF6-9763-6468AED6F28F}" type="presOf" srcId="{820B0C44-8EC7-412D-91CA-5E7C6F84CA96}" destId="{F0D99931-8FF8-49A3-B18B-1D29F568492B}" srcOrd="1" destOrd="0" presId="urn:microsoft.com/office/officeart/2005/8/layout/lProcess2"/>
    <dgm:cxn modelId="{CA151AC6-7F6F-4DE5-9545-B49606CA50EA}" type="presOf" srcId="{1A8867F1-EC15-450C-923A-6387A122450F}" destId="{A4ABEBD3-065A-478D-9AF5-DACB1A195E3A}" srcOrd="1" destOrd="0" presId="urn:microsoft.com/office/officeart/2005/8/layout/lProcess2"/>
    <dgm:cxn modelId="{DEB70DA9-F4C8-4B35-9845-14CA645BC599}" type="presParOf" srcId="{3360F356-6D7D-4185-80DC-66026F00A166}" destId="{7FDA8E48-B3AE-4DB0-A236-92634DE305D9}" srcOrd="0" destOrd="0" presId="urn:microsoft.com/office/officeart/2005/8/layout/lProcess2"/>
    <dgm:cxn modelId="{5982E2C0-9609-459C-B4FE-7DBA06AED531}" type="presParOf" srcId="{7FDA8E48-B3AE-4DB0-A236-92634DE305D9}" destId="{0014C07C-5197-4C26-98FD-15AB6B118794}" srcOrd="0" destOrd="0" presId="urn:microsoft.com/office/officeart/2005/8/layout/lProcess2"/>
    <dgm:cxn modelId="{C915F463-9487-4534-A4CE-2DD0440AA9AA}" type="presParOf" srcId="{7FDA8E48-B3AE-4DB0-A236-92634DE305D9}" destId="{F0D99931-8FF8-49A3-B18B-1D29F568492B}" srcOrd="1" destOrd="0" presId="urn:microsoft.com/office/officeart/2005/8/layout/lProcess2"/>
    <dgm:cxn modelId="{AB8F6B23-30DD-41AD-AB3A-D037844CB9B5}" type="presParOf" srcId="{7FDA8E48-B3AE-4DB0-A236-92634DE305D9}" destId="{C0BBAAFF-95C6-48DD-BC12-749B3BA06946}" srcOrd="2" destOrd="0" presId="urn:microsoft.com/office/officeart/2005/8/layout/lProcess2"/>
    <dgm:cxn modelId="{512E2437-8125-4087-81C7-58390913811E}" type="presParOf" srcId="{C0BBAAFF-95C6-48DD-BC12-749B3BA06946}" destId="{63DFA9A2-54CC-42EA-9C1D-F557828D8CA3}" srcOrd="0" destOrd="0" presId="urn:microsoft.com/office/officeart/2005/8/layout/lProcess2"/>
    <dgm:cxn modelId="{BCF2F37E-4675-4152-9F4D-84DABB2FC20D}" type="presParOf" srcId="{3360F356-6D7D-4185-80DC-66026F00A166}" destId="{9431AB29-9D01-4B40-AE12-794F105169A7}" srcOrd="1" destOrd="0" presId="urn:microsoft.com/office/officeart/2005/8/layout/lProcess2"/>
    <dgm:cxn modelId="{C44C20FB-3CD1-4190-BA47-027E57A98B9E}" type="presParOf" srcId="{3360F356-6D7D-4185-80DC-66026F00A166}" destId="{9EC3B8CE-858F-4D97-84A8-9098FFF04445}" srcOrd="2" destOrd="0" presId="urn:microsoft.com/office/officeart/2005/8/layout/lProcess2"/>
    <dgm:cxn modelId="{EBA76112-4781-49DD-8CCF-7602CD161F76}" type="presParOf" srcId="{9EC3B8CE-858F-4D97-84A8-9098FFF04445}" destId="{338E9F8C-2851-46E8-AF8F-8AD4322398F4}" srcOrd="0" destOrd="0" presId="urn:microsoft.com/office/officeart/2005/8/layout/lProcess2"/>
    <dgm:cxn modelId="{6B4ED9E1-A510-4862-8873-C806233C62FF}" type="presParOf" srcId="{9EC3B8CE-858F-4D97-84A8-9098FFF04445}" destId="{CFB4E37F-6C78-4868-A2B8-C14CE1B777A2}" srcOrd="1" destOrd="0" presId="urn:microsoft.com/office/officeart/2005/8/layout/lProcess2"/>
    <dgm:cxn modelId="{0ED35294-E620-4280-B594-C46162E8973E}" type="presParOf" srcId="{9EC3B8CE-858F-4D97-84A8-9098FFF04445}" destId="{1B026993-34D9-434C-9CB6-4CDA137E0F71}" srcOrd="2" destOrd="0" presId="urn:microsoft.com/office/officeart/2005/8/layout/lProcess2"/>
    <dgm:cxn modelId="{851548BE-EFD5-4973-9CE4-15212AE5FB26}" type="presParOf" srcId="{1B026993-34D9-434C-9CB6-4CDA137E0F71}" destId="{8D9F1CB3-F5DA-44BA-A232-BA09C517F6A7}" srcOrd="0" destOrd="0" presId="urn:microsoft.com/office/officeart/2005/8/layout/lProcess2"/>
    <dgm:cxn modelId="{899AC020-1489-4D26-8C58-85DC3087DFD9}" type="presParOf" srcId="{3360F356-6D7D-4185-80DC-66026F00A166}" destId="{12BAA870-3C5F-40BB-B8FF-05F1096BE271}" srcOrd="3" destOrd="0" presId="urn:microsoft.com/office/officeart/2005/8/layout/lProcess2"/>
    <dgm:cxn modelId="{53EC2D5B-8907-4D05-A370-85A5E42450B6}" type="presParOf" srcId="{3360F356-6D7D-4185-80DC-66026F00A166}" destId="{1265E58F-38ED-4BB2-9138-06390AE94460}" srcOrd="4" destOrd="0" presId="urn:microsoft.com/office/officeart/2005/8/layout/lProcess2"/>
    <dgm:cxn modelId="{5E64454B-FA94-4E7F-849E-5F873557E773}" type="presParOf" srcId="{1265E58F-38ED-4BB2-9138-06390AE94460}" destId="{2477E44A-55FB-4033-B4AC-606F24E3A7B9}" srcOrd="0" destOrd="0" presId="urn:microsoft.com/office/officeart/2005/8/layout/lProcess2"/>
    <dgm:cxn modelId="{7B5F062D-965A-48F7-ADD6-41FC6B835792}" type="presParOf" srcId="{1265E58F-38ED-4BB2-9138-06390AE94460}" destId="{A4ABEBD3-065A-478D-9AF5-DACB1A195E3A}" srcOrd="1" destOrd="0" presId="urn:microsoft.com/office/officeart/2005/8/layout/lProcess2"/>
    <dgm:cxn modelId="{828FC0AB-19B0-4D8B-BFEE-C0A4546263F0}" type="presParOf" srcId="{1265E58F-38ED-4BB2-9138-06390AE94460}" destId="{82774FCC-BF2E-4624-A30E-D83BC3969DC5}" srcOrd="2" destOrd="0" presId="urn:microsoft.com/office/officeart/2005/8/layout/lProcess2"/>
    <dgm:cxn modelId="{A1BC7310-174D-4939-99FD-A488CC779954}" type="presParOf" srcId="{82774FCC-BF2E-4624-A30E-D83BC3969DC5}" destId="{C432B501-F9BC-4B0D-8766-D95006363CA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92E259-29D4-43B8-8C5D-8769D7302B9B}">
      <dsp:nvSpPr>
        <dsp:cNvPr id="0" name=""/>
        <dsp:cNvSpPr/>
      </dsp:nvSpPr>
      <dsp:spPr>
        <a:xfrm>
          <a:off x="4687010" y="1371548"/>
          <a:ext cx="2638658" cy="62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882"/>
              </a:lnTo>
              <a:lnTo>
                <a:pt x="2638658" y="427882"/>
              </a:lnTo>
              <a:lnTo>
                <a:pt x="2638658" y="627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BD049-7274-4FD3-829E-0F01D602C38A}">
      <dsp:nvSpPr>
        <dsp:cNvPr id="0" name=""/>
        <dsp:cNvSpPr/>
      </dsp:nvSpPr>
      <dsp:spPr>
        <a:xfrm>
          <a:off x="4641290" y="1371548"/>
          <a:ext cx="91440" cy="62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7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88760-5B2E-428D-A554-920E39BA1FFF}">
      <dsp:nvSpPr>
        <dsp:cNvPr id="0" name=""/>
        <dsp:cNvSpPr/>
      </dsp:nvSpPr>
      <dsp:spPr>
        <a:xfrm>
          <a:off x="2048352" y="1371548"/>
          <a:ext cx="2638658" cy="627880"/>
        </a:xfrm>
        <a:custGeom>
          <a:avLst/>
          <a:gdLst/>
          <a:ahLst/>
          <a:cxnLst/>
          <a:rect l="0" t="0" r="0" b="0"/>
          <a:pathLst>
            <a:path>
              <a:moveTo>
                <a:pt x="2638658" y="0"/>
              </a:moveTo>
              <a:lnTo>
                <a:pt x="2638658" y="427882"/>
              </a:lnTo>
              <a:lnTo>
                <a:pt x="0" y="427882"/>
              </a:lnTo>
              <a:lnTo>
                <a:pt x="0" y="627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C97936-4FE7-4D33-A4B7-EE49AF1F755D}">
      <dsp:nvSpPr>
        <dsp:cNvPr id="0" name=""/>
        <dsp:cNvSpPr/>
      </dsp:nvSpPr>
      <dsp:spPr>
        <a:xfrm>
          <a:off x="2242140" y="645"/>
          <a:ext cx="4889741" cy="1370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0D8FEE-2034-4518-85BE-0155F0F8F445}">
      <dsp:nvSpPr>
        <dsp:cNvPr id="0" name=""/>
        <dsp:cNvSpPr/>
      </dsp:nvSpPr>
      <dsp:spPr>
        <a:xfrm>
          <a:off x="2482018" y="228529"/>
          <a:ext cx="4889741" cy="1370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Wolność</a:t>
          </a:r>
        </a:p>
      </dsp:txBody>
      <dsp:txXfrm>
        <a:off x="2522170" y="268681"/>
        <a:ext cx="4809437" cy="1290599"/>
      </dsp:txXfrm>
    </dsp:sp>
    <dsp:sp modelId="{F6E4E948-6C88-4328-9D07-1271E4212464}">
      <dsp:nvSpPr>
        <dsp:cNvPr id="0" name=""/>
        <dsp:cNvSpPr/>
      </dsp:nvSpPr>
      <dsp:spPr>
        <a:xfrm>
          <a:off x="968900" y="1999429"/>
          <a:ext cx="2158902" cy="1370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AD0CA-C585-4579-9858-30441B727D1E}">
      <dsp:nvSpPr>
        <dsp:cNvPr id="0" name=""/>
        <dsp:cNvSpPr/>
      </dsp:nvSpPr>
      <dsp:spPr>
        <a:xfrm>
          <a:off x="1208778" y="2227314"/>
          <a:ext cx="2158902" cy="1370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Wyrażania poglądów</a:t>
          </a:r>
        </a:p>
      </dsp:txBody>
      <dsp:txXfrm>
        <a:off x="1248930" y="2267466"/>
        <a:ext cx="2078598" cy="1290599"/>
      </dsp:txXfrm>
    </dsp:sp>
    <dsp:sp modelId="{D2644109-6F25-42BF-BB48-26B07AA86D5D}">
      <dsp:nvSpPr>
        <dsp:cNvPr id="0" name=""/>
        <dsp:cNvSpPr/>
      </dsp:nvSpPr>
      <dsp:spPr>
        <a:xfrm>
          <a:off x="3607559" y="1999429"/>
          <a:ext cx="2158902" cy="1370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91EB1-13FC-4A97-B506-23EA081C1B26}">
      <dsp:nvSpPr>
        <dsp:cNvPr id="0" name=""/>
        <dsp:cNvSpPr/>
      </dsp:nvSpPr>
      <dsp:spPr>
        <a:xfrm>
          <a:off x="3847437" y="2227314"/>
          <a:ext cx="2158902" cy="1370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Otrzymywania informacji i idei</a:t>
          </a:r>
        </a:p>
      </dsp:txBody>
      <dsp:txXfrm>
        <a:off x="3887589" y="2267466"/>
        <a:ext cx="2078598" cy="1290599"/>
      </dsp:txXfrm>
    </dsp:sp>
    <dsp:sp modelId="{A196BE40-59C8-475F-B39F-CC87F8473C4B}">
      <dsp:nvSpPr>
        <dsp:cNvPr id="0" name=""/>
        <dsp:cNvSpPr/>
      </dsp:nvSpPr>
      <dsp:spPr>
        <a:xfrm>
          <a:off x="6246218" y="1999429"/>
          <a:ext cx="2158902" cy="1370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03160-34FE-44B2-92CB-A39DA0A4FACC}">
      <dsp:nvSpPr>
        <dsp:cNvPr id="0" name=""/>
        <dsp:cNvSpPr/>
      </dsp:nvSpPr>
      <dsp:spPr>
        <a:xfrm>
          <a:off x="6486096" y="2227314"/>
          <a:ext cx="2158902" cy="1370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Przekazywania informacji i idei</a:t>
          </a:r>
        </a:p>
      </dsp:txBody>
      <dsp:txXfrm>
        <a:off x="6526248" y="2267466"/>
        <a:ext cx="2078598" cy="1290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4C07C-5197-4C26-98FD-15AB6B118794}">
      <dsp:nvSpPr>
        <dsp:cNvPr id="0" name=""/>
        <dsp:cNvSpPr/>
      </dsp:nvSpPr>
      <dsp:spPr>
        <a:xfrm>
          <a:off x="0" y="0"/>
          <a:ext cx="3051286" cy="35988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Wolność </a:t>
          </a:r>
          <a:r>
            <a:rPr lang="pl-PL" sz="2400" b="1" kern="1200" dirty="0"/>
            <a:t>zakładania </a:t>
          </a:r>
          <a:r>
            <a:rPr lang="pl-PL" sz="2400" kern="1200" dirty="0"/>
            <a:t>prasy i środków społecznego przekazu, bez konieczności uzyskiwania uprzedniej zgody </a:t>
          </a:r>
        </a:p>
      </dsp:txBody>
      <dsp:txXfrm>
        <a:off x="0" y="0"/>
        <a:ext cx="3051286" cy="1079658"/>
      </dsp:txXfrm>
    </dsp:sp>
    <dsp:sp modelId="{338E9F8C-2851-46E8-AF8F-8AD4322398F4}">
      <dsp:nvSpPr>
        <dsp:cNvPr id="0" name=""/>
        <dsp:cNvSpPr/>
      </dsp:nvSpPr>
      <dsp:spPr>
        <a:xfrm>
          <a:off x="3281306" y="0"/>
          <a:ext cx="3051286" cy="35988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Swoboda </a:t>
          </a:r>
          <a:r>
            <a:rPr lang="pl-PL" sz="2400" b="1" kern="1200" dirty="0"/>
            <a:t>prowadzenia</a:t>
          </a:r>
          <a:r>
            <a:rPr lang="pl-PL" sz="2400" kern="1200" dirty="0"/>
            <a:t> działalności przez środki społecznego przekazu – wolność wyrażania opinii i uzyskiwania informacji</a:t>
          </a:r>
        </a:p>
      </dsp:txBody>
      <dsp:txXfrm>
        <a:off x="3281306" y="0"/>
        <a:ext cx="3051286" cy="1079658"/>
      </dsp:txXfrm>
    </dsp:sp>
    <dsp:sp modelId="{2477E44A-55FB-4033-B4AC-606F24E3A7B9}">
      <dsp:nvSpPr>
        <dsp:cNvPr id="0" name=""/>
        <dsp:cNvSpPr/>
      </dsp:nvSpPr>
      <dsp:spPr>
        <a:xfrm>
          <a:off x="6561866" y="0"/>
          <a:ext cx="3051286" cy="35988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Możliwość funkcjonowania mediów niepublicznych, prywatnych </a:t>
          </a:r>
        </a:p>
      </dsp:txBody>
      <dsp:txXfrm>
        <a:off x="6561866" y="0"/>
        <a:ext cx="3051286" cy="1079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5101C5-6544-4FE2-B83B-72A0027122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Geneza i wybrane źródła prawa mediów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CD6748E-1A94-49D8-9798-237189099C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Agnieszka Kwiecień-Madej</a:t>
            </a:r>
          </a:p>
        </p:txBody>
      </p:sp>
    </p:spTree>
    <p:extLst>
      <p:ext uri="{BB962C8B-B14F-4D97-AF65-F5344CB8AC3E}">
        <p14:creationId xmlns:p14="http://schemas.microsoft.com/office/powerpoint/2010/main" val="208053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D9CAD4-A81F-452A-AAAD-CC440C38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 - krajowe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9461FC-71BE-4A82-99BE-35557C07C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Konstytucja RP z 2 kwietnia 1997r., </a:t>
            </a:r>
          </a:p>
          <a:p>
            <a:pPr>
              <a:buNone/>
            </a:pPr>
            <a:r>
              <a:rPr lang="pl-PL" b="1" dirty="0"/>
              <a:t>Art. 14 [Zasada wolności prasy i innych środków przekazu] </a:t>
            </a:r>
            <a:r>
              <a:rPr lang="pl-PL" dirty="0"/>
              <a:t>Rzeczpospolita Polska zapewnia wolność prasy i innych środków społecznego przekazu.</a:t>
            </a:r>
          </a:p>
          <a:p>
            <a:pPr>
              <a:buNone/>
            </a:pPr>
            <a:r>
              <a:rPr lang="pl-PL" dirty="0"/>
              <a:t> </a:t>
            </a:r>
          </a:p>
          <a:p>
            <a:pPr>
              <a:buNone/>
            </a:pPr>
            <a:r>
              <a:rPr lang="pl-PL" b="1" dirty="0"/>
              <a:t>Art. 54 [Wolność słowa; zakaz cenzury]</a:t>
            </a:r>
            <a:endParaRPr lang="pl-PL" dirty="0"/>
          </a:p>
          <a:p>
            <a:pPr>
              <a:buNone/>
            </a:pPr>
            <a:r>
              <a:rPr lang="pl-PL" dirty="0"/>
              <a:t>1. Każdemu zapewnia się wolność wyrażania swoich poglądów oraz pozyskiwania i rozpowszechniania informacji.</a:t>
            </a:r>
          </a:p>
          <a:p>
            <a:pPr>
              <a:buNone/>
            </a:pPr>
            <a:r>
              <a:rPr lang="pl-PL" dirty="0"/>
              <a:t>2. Cenzura prewencyjna środków społecznego przekazu oraz koncesjonowanie prasy są zakazane. Ustawa może wprowadzić obowiązek uprzedniego uzyskania koncesji na prowadzenie stacji radiowej lub telewizyjnej.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5303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69F5B5-C569-4DA5-BB01-DFC6EFE6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wynikające z art. 14 Konstytucji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893FF3E-2E4D-4B47-B0E7-38AF9237AE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695352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0077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79BA0D-A84A-46DC-8DE3-F897B4FAA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Elementy wolności wypowiedzi z art. 54 Konstytucji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30D6D2-C7B0-4EF9-A2C1-528B694E2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0" indent="-457200">
              <a:buAutoNum type="arabicPeriod"/>
            </a:pPr>
            <a:r>
              <a:rPr lang="pl-PL" b="1" u="sng" dirty="0"/>
              <a:t>Wolności wyrażania poglądów</a:t>
            </a:r>
            <a:r>
              <a:rPr lang="pl-PL" dirty="0"/>
              <a:t> – w każdej formie i każdych okolicznościach, </a:t>
            </a:r>
          </a:p>
          <a:p>
            <a:pPr>
              <a:buNone/>
            </a:pPr>
            <a:r>
              <a:rPr lang="pl-PL" dirty="0"/>
              <a:t>	- </a:t>
            </a:r>
            <a:r>
              <a:rPr lang="pl-PL" b="1" dirty="0"/>
              <a:t>klasyczna</a:t>
            </a:r>
            <a:r>
              <a:rPr lang="pl-PL" dirty="0"/>
              <a:t> – wolność wypowiedzi, wolność słowa. Ma charakter indywidualny i osobisty. Nie łączy się z działalnością środków społecznego przekazu, gdyż jest kierowana do oznaczonej i znanej osoby, </a:t>
            </a:r>
          </a:p>
          <a:p>
            <a:pPr>
              <a:buNone/>
            </a:pPr>
            <a:r>
              <a:rPr lang="pl-PL" dirty="0"/>
              <a:t>	- </a:t>
            </a:r>
            <a:r>
              <a:rPr lang="pl-PL" b="1" dirty="0"/>
              <a:t>polityczna</a:t>
            </a:r>
            <a:r>
              <a:rPr lang="pl-PL" dirty="0"/>
              <a:t> – prawo prezentacji przekonań dotyczących spraw ogólnych, publicznych. Tu działają środki społecznego przekazu i w tym aspekcie przejawia się powinność państwa zapewnienia wolności ich działania, 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b="1" u="sng" dirty="0"/>
              <a:t>Wolność pozyskiwania informacji</a:t>
            </a:r>
            <a:r>
              <a:rPr lang="pl-PL" dirty="0"/>
              <a:t> – uprawnienie jednostek oraz dziennikarzy. Nabiera szczególnego znaczenia wraz z art. 61. Możliwość pozyskiwania informacji które są niezbędne do budowania poglądów a następnie ich wyrażania,</a:t>
            </a:r>
          </a:p>
          <a:p>
            <a:pPr lvl="0">
              <a:buNone/>
            </a:pPr>
            <a:r>
              <a:rPr lang="pl-PL" dirty="0"/>
              <a:t>3. </a:t>
            </a:r>
            <a:r>
              <a:rPr lang="pl-PL" b="1" u="sng" dirty="0"/>
              <a:t>Wolność rozpowszechniania informacji </a:t>
            </a:r>
            <a:r>
              <a:rPr lang="pl-PL" dirty="0"/>
              <a:t>– domena i istota funkcjonowania prasy. Utwór rozpowszechniony – utwór który za zezwoleniem twórcy został w jakikolwiek sposób udostępniony publicznie,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1035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4CA105-D3A1-4250-9709-89F36B77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CE4777-ED75-4F68-870E-F0347CF84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/>
              <a:t>Art. 61 [Prawo obywateli do informacji o działalności organów władzy publicznej]</a:t>
            </a:r>
            <a:endParaRPr lang="pl-PL" dirty="0"/>
          </a:p>
          <a:p>
            <a:pPr>
              <a:buNone/>
            </a:pPr>
            <a:r>
              <a:rPr lang="pl-PL" dirty="0"/>
              <a:t>1. Obywatel ma prawo do uzyskiwania informacji o działalności organów władzy publicznej oraz osób pełniących funkcje publiczne. Prawo to obejmuje również uzyskiwanie informacji o działalności organów samorządu gospodarczego i zawodowego, a także innych osób oraz jednostek organizacyjnych w zakresie, w jakim wykonują one zadania władzy publicznej i gospodarują mieniem komunalnym lub majątkiem Skarbu Państwa.</a:t>
            </a:r>
          </a:p>
          <a:p>
            <a:pPr>
              <a:buNone/>
            </a:pPr>
            <a:r>
              <a:rPr lang="pl-PL" dirty="0"/>
              <a:t>2. Prawo do uzyskiwania informacji obejmuje dostęp do dokumentów oraz wstęp na posiedzenia kolegialnych organów władzy publicznej pochodzących z powszechnych wyborów, z możliwością rejestracji dźwięku lub obrazu.</a:t>
            </a:r>
          </a:p>
          <a:p>
            <a:pPr>
              <a:buNone/>
            </a:pPr>
            <a:r>
              <a:rPr lang="pl-PL" dirty="0"/>
              <a:t>3. Ograniczenie prawa, o którym mowa w ust. 1 i 2, może nastąpić wyłącznie ze względu na określone w ustawach ochronę wolności i praw innych osób i podmiotów gospodarczych oraz ochronę porządku publicznego, bezpieczeństwa lub ważnego interesu gospodarczego państwa.</a:t>
            </a:r>
          </a:p>
          <a:p>
            <a:pPr>
              <a:buNone/>
            </a:pPr>
            <a:r>
              <a:rPr lang="pl-PL" dirty="0"/>
              <a:t>4. Tryb udzielania informacji, o których mowa w ust. 1 i 2, określają ustawy, a w odniesieniu do Sejmu i Senatu ich regulaminy.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764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E4368C-477C-464B-AD3D-6694B2D41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 -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A358FA-6055-44D1-8FF7-45EE000B7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Europejska Konwencja o ochronie praw człowieka i podstawowych wolności </a:t>
            </a:r>
            <a:r>
              <a:rPr lang="pl-PL" dirty="0"/>
              <a:t>[Rzym 4 </a:t>
            </a:r>
            <a:r>
              <a:rPr lang="pl-PL" dirty="0" err="1"/>
              <a:t>lisopada</a:t>
            </a:r>
            <a:r>
              <a:rPr lang="pl-PL" dirty="0"/>
              <a:t> 1950r. // weszła w życie 8 września 1953r. // ratyfikowana przez Polskę 19 stycznia 1993r.]</a:t>
            </a:r>
          </a:p>
          <a:p>
            <a:pPr lvl="1"/>
            <a:r>
              <a:rPr lang="pl-PL" dirty="0"/>
              <a:t>Jurysdykcja Europejskiego Trybunału Praw Człowieka w Strasburgu (od 1 maja 1993r.)</a:t>
            </a:r>
          </a:p>
          <a:p>
            <a:pPr lvl="1"/>
            <a:r>
              <a:rPr lang="pl-PL" dirty="0"/>
              <a:t>Wymóg wyczerpania drogi krajowej,</a:t>
            </a:r>
          </a:p>
          <a:p>
            <a:pPr lvl="1"/>
            <a:r>
              <a:rPr lang="pl-PL" dirty="0"/>
              <a:t>Wskazanie naruszenia praw gwarantowanych Konwencją, </a:t>
            </a:r>
          </a:p>
          <a:p>
            <a:pPr marL="457200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7391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5718B1-5552-46E9-A333-63EE9A2B9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Swoboda wypowiedzi – art. 10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20C8DD-B84D-4BA7-AAD8-90B33C234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715560" cy="39410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1. Każdy ma prawo do wolności wyrażania opinii. Prawo to obejmuje wolność posiadania poglądów oraz otrzymywania i przekazywania informacji i idei bez ingerencji władz publicznych i bez względu na granice państwowe. Niniejszy przepis nie wyklucza prawa Państw do poddania procedurze zezwoleń przedsiębiorstw radiowych, telewizyjnych lub kinematograficznych. </a:t>
            </a:r>
          </a:p>
          <a:p>
            <a:pPr algn="just"/>
            <a:r>
              <a:rPr lang="pl-PL" dirty="0"/>
              <a:t>2. Korzystanie z tych wolności pociągających za sobą obowiązki i odpowiedzialność może podlegać takim wymogom formalnym, warunkom, ograniczeniom i sankcjom, jakie są przewidziane przez ustawę i niezbędne w społeczeństwie demokratycznym w interesie bezpieczeństwa państwowego, integralności terytorialnej lub bezpieczeństwa publicznego ze względu na konieczność zapobieżenia zakłóceniu porządku lub przestępstwu, z uwagi na ochronę zdrowia i moralności, ochronę dobrego imienia i praw innych osób oraz ze względu na zapobieżenie ujawnieniu informacji poufnych lub na zagwarantowanie powagi i bezstronności władzy sądowej. </a:t>
            </a:r>
          </a:p>
        </p:txBody>
      </p:sp>
    </p:spTree>
    <p:extLst>
      <p:ext uri="{BB962C8B-B14F-4D97-AF65-F5344CB8AC3E}">
        <p14:creationId xmlns:p14="http://schemas.microsoft.com/office/powerpoint/2010/main" val="421947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D56246-823F-45DA-8B9E-B3359687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Art. 10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98D866F2-5370-489E-AA0B-09B19EB24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262247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9926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2EC842-446B-46B5-B83D-A9B0C386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Ograniczenia swobody wypowiedzi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6A054B-C028-4315-B915-19C4EE57D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1043106" cy="440512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Ograniczenie musi być przewidywane przez wcześniej istniejące i znane prawo krajowe, </a:t>
            </a:r>
          </a:p>
          <a:p>
            <a:pPr marL="457200" indent="-457200">
              <a:buAutoNum type="arabicPeriod"/>
            </a:pPr>
            <a:r>
              <a:rPr lang="pl-PL" dirty="0"/>
              <a:t>Ingerencji w swobodę dokonać można tylko wtedy, gdy służy ona ochronie zamkniętego katalogu celów wskazanych w art. 10 ust. 2 [bezpieczeństwo publiczne, zapobieżenie zakłóceniu porządku lub przestępstwu, ochrona zdrowia i moralności, ochrona dobrego imienia i praw innych osób, zapobieżenie ujawnieniu informacji poufnych, zagwarantowanie powagi i bezstronności władzy sądowej],</a:t>
            </a:r>
          </a:p>
          <a:p>
            <a:pPr marL="457200" indent="-457200">
              <a:buAutoNum type="arabicPeriod"/>
            </a:pPr>
            <a:r>
              <a:rPr lang="pl-PL" dirty="0" err="1"/>
              <a:t>Ingrenencja</a:t>
            </a:r>
            <a:r>
              <a:rPr lang="pl-PL" dirty="0"/>
              <a:t> musi być konieczna w demokratycznym społeczeństwie,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Tzw. trójelementowy test zgodności ingerencji z konwencją praw człowieka,</a:t>
            </a:r>
          </a:p>
        </p:txBody>
      </p:sp>
    </p:spTree>
    <p:extLst>
      <p:ext uri="{BB962C8B-B14F-4D97-AF65-F5344CB8AC3E}">
        <p14:creationId xmlns:p14="http://schemas.microsoft.com/office/powerpoint/2010/main" val="149443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22962-6BD4-4D19-9141-8FDBE728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 orzecznictwo: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4C9B2-97E1-49F8-AAFA-7D1F21852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354623" cy="4063927"/>
          </a:xfrm>
        </p:spPr>
        <p:txBody>
          <a:bodyPr>
            <a:normAutofit/>
          </a:bodyPr>
          <a:lstStyle/>
          <a:p>
            <a:r>
              <a:rPr lang="pl-PL" i="1" dirty="0" err="1"/>
              <a:t>Handyside</a:t>
            </a:r>
            <a:r>
              <a:rPr lang="pl-PL" i="1" dirty="0"/>
              <a:t> przeciwko Wlk. </a:t>
            </a:r>
            <a:r>
              <a:rPr lang="pl-PL" i="1" dirty="0" err="1"/>
              <a:t>Bytanii</a:t>
            </a:r>
            <a:r>
              <a:rPr lang="pl-PL" i="1" dirty="0"/>
              <a:t> </a:t>
            </a:r>
            <a:r>
              <a:rPr lang="pl-PL" dirty="0"/>
              <a:t>7 grudnia 1976r., A. 24,</a:t>
            </a:r>
          </a:p>
          <a:p>
            <a:pPr lvl="1"/>
            <a:r>
              <a:rPr lang="pl-PL" dirty="0"/>
              <a:t>Wyrok, w którym poddano interpretacji art. 10, sformułowane w nim tezy były powtarzane i rozwijane w kolejnych orzeczeniach,</a:t>
            </a:r>
          </a:p>
          <a:p>
            <a:r>
              <a:rPr lang="pl-PL" i="1" dirty="0" err="1"/>
              <a:t>Sunday</a:t>
            </a:r>
            <a:r>
              <a:rPr lang="pl-PL" i="1" dirty="0"/>
              <a:t> Times przeciwko Wlk. Brytanii (nr 1), </a:t>
            </a:r>
            <a:r>
              <a:rPr lang="pl-PL" dirty="0"/>
              <a:t>26 kwietnia 1979r., A. 30,</a:t>
            </a:r>
          </a:p>
          <a:p>
            <a:pPr lvl="1"/>
            <a:r>
              <a:rPr lang="pl-PL" dirty="0"/>
              <a:t>Analiza kryterium ochrony powagi i bezstronności wymiaru sprawiedliwości jako ograniczenia swobody wypowiedzi,</a:t>
            </a:r>
          </a:p>
          <a:p>
            <a:r>
              <a:rPr lang="pl-PL" i="1" dirty="0" err="1"/>
              <a:t>Observer</a:t>
            </a:r>
            <a:r>
              <a:rPr lang="pl-PL" i="1" dirty="0"/>
              <a:t> i Guardian przeciwko Wlk. Brytanii oraz </a:t>
            </a:r>
            <a:r>
              <a:rPr lang="pl-PL" i="1" dirty="0" err="1"/>
              <a:t>Sunday</a:t>
            </a:r>
            <a:r>
              <a:rPr lang="pl-PL" i="1" dirty="0"/>
              <a:t> Times przeciwko Wlk. Brytanii (nr.2), </a:t>
            </a:r>
            <a:r>
              <a:rPr lang="pl-PL" dirty="0"/>
              <a:t>26 listopada 1991r., A. 216 i 217</a:t>
            </a:r>
          </a:p>
          <a:p>
            <a:pPr lvl="1"/>
            <a:r>
              <a:rPr lang="pl-PL" dirty="0"/>
              <a:t>Prasa jako „publiczny kontroler” (</a:t>
            </a:r>
            <a:r>
              <a:rPr lang="pl-PL" i="1" dirty="0"/>
              <a:t>public </a:t>
            </a:r>
            <a:r>
              <a:rPr lang="pl-PL" i="1" dirty="0" err="1"/>
              <a:t>watchdog</a:t>
            </a:r>
            <a:r>
              <a:rPr lang="pl-PL" i="1" dirty="0"/>
              <a:t>) ,</a:t>
            </a:r>
            <a:endParaRPr lang="pl-PL" dirty="0"/>
          </a:p>
          <a:p>
            <a:r>
              <a:rPr lang="pl-PL" i="1" dirty="0"/>
              <a:t> </a:t>
            </a:r>
            <a:r>
              <a:rPr lang="pl-PL" i="1" dirty="0" err="1"/>
              <a:t>Özgür</a:t>
            </a:r>
            <a:r>
              <a:rPr lang="pl-PL" i="1" dirty="0"/>
              <a:t> </a:t>
            </a:r>
            <a:r>
              <a:rPr lang="pl-PL" i="1" dirty="0" err="1"/>
              <a:t>Gündem</a:t>
            </a:r>
            <a:r>
              <a:rPr lang="pl-PL" i="1" dirty="0"/>
              <a:t> przeciwko Turcji, </a:t>
            </a:r>
            <a:r>
              <a:rPr lang="pl-PL" dirty="0"/>
              <a:t>16 marca 2000r., ECHR 2000-III,</a:t>
            </a:r>
          </a:p>
          <a:p>
            <a:pPr lvl="1"/>
            <a:r>
              <a:rPr lang="pl-PL" dirty="0"/>
              <a:t>Zakres obowiązków państwa, </a:t>
            </a:r>
          </a:p>
        </p:txBody>
      </p:sp>
    </p:spTree>
    <p:extLst>
      <p:ext uri="{BB962C8B-B14F-4D97-AF65-F5344CB8AC3E}">
        <p14:creationId xmlns:p14="http://schemas.microsoft.com/office/powerpoint/2010/main" val="351021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CD101-2A11-4AA4-B361-B55D43AF4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Europejska Konwencja o telewizji </a:t>
            </a:r>
            <a:r>
              <a:rPr lang="pl-PL" dirty="0" err="1"/>
              <a:t>ponadgranicznej</a:t>
            </a:r>
            <a:r>
              <a:rPr lang="pl-PL" dirty="0"/>
              <a:t>, 5 maja 1989r., Strasburg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33D7FC-93EB-4AEB-933E-43E2801E2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 ona na celu zagwarantowanie wolnego przepływu informacji i idei oraz niezależności organizacji nadawczych, </a:t>
            </a:r>
          </a:p>
          <a:p>
            <a:r>
              <a:rPr lang="pl-PL" dirty="0"/>
              <a:t>art. 4 – zobowiązanie państw członkowskich do zapewnienia wolności opinii i informacji zgodnie z art. 10 Konwencji praw człowieka,</a:t>
            </a:r>
          </a:p>
          <a:p>
            <a:r>
              <a:rPr lang="pl-PL" dirty="0"/>
              <a:t>Celem konwencji jest zapewnienie obywatelom coraz </a:t>
            </a:r>
            <a:r>
              <a:rPr lang="pl-PL"/>
              <a:t>większego wyboru  </a:t>
            </a:r>
            <a:r>
              <a:rPr lang="pl-PL" dirty="0"/>
              <a:t>usług programowych oraz rozwoju europejskiej twórczości audiowizualnej, która ma przyczynić się do powiększania dziedzictwa Europy,</a:t>
            </a:r>
          </a:p>
        </p:txBody>
      </p:sp>
    </p:spTree>
    <p:extLst>
      <p:ext uri="{BB962C8B-B14F-4D97-AF65-F5344CB8AC3E}">
        <p14:creationId xmlns:p14="http://schemas.microsoft.com/office/powerpoint/2010/main" val="66487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0E4C6F-1BD2-4535-8119-055899E1A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zastosowania Konwencji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2026E9-A2A1-4E0D-97F4-DC599BEAE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Art. 1 – 3 – stosuje się do </a:t>
            </a:r>
            <a:r>
              <a:rPr lang="pl-PL" dirty="0" err="1"/>
              <a:t>ponadgranicznego</a:t>
            </a:r>
            <a:r>
              <a:rPr lang="pl-PL" dirty="0"/>
              <a:t> rozpowszechniania telewizyjnych usług programowych tzn. w sytuacji, w której program pochodzący z jednego kraju należącego do stron konwencji jest transmitowany lub retransmitowany na terytorium drugiego lub kilku innych państw będących sygnatariuszami, </a:t>
            </a:r>
          </a:p>
          <a:p>
            <a:r>
              <a:rPr lang="pl-PL" dirty="0"/>
              <a:t>Art. 5 – obowiązek państwa strony zapewnia zgodności z konwencja wszystkich usług programowych transmitowanych przez nadawców</a:t>
            </a:r>
          </a:p>
          <a:p>
            <a:r>
              <a:rPr lang="pl-PL" dirty="0"/>
              <a:t>Art. 6 ust. 2 – obowiązek państw udostępniania informacji o podlegających im nadawcach, </a:t>
            </a:r>
          </a:p>
          <a:p>
            <a:r>
              <a:rPr lang="pl-PL" dirty="0"/>
              <a:t>Znaczną część postanowień konwencji stanowią ograniczenia dotyczące treści rozpowszechnianych </a:t>
            </a:r>
            <a:r>
              <a:rPr lang="pl-PL" dirty="0" err="1"/>
              <a:t>pogramów</a:t>
            </a:r>
            <a:r>
              <a:rPr lang="pl-PL" dirty="0"/>
              <a:t> telewizyjnych, </a:t>
            </a:r>
          </a:p>
        </p:txBody>
      </p:sp>
    </p:spTree>
    <p:extLst>
      <p:ext uri="{BB962C8B-B14F-4D97-AF65-F5344CB8AC3E}">
        <p14:creationId xmlns:p14="http://schemas.microsoft.com/office/powerpoint/2010/main" val="870035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F4459B-FD71-4351-9923-8D3BA34C6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Geneza polskiego prawa mediów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EA3161-7D48-4351-865B-B1E9C6CF2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114926" cy="3966273"/>
          </a:xfrm>
        </p:spPr>
        <p:txBody>
          <a:bodyPr>
            <a:normAutofit fontScale="85000" lnSpcReduction="10000"/>
          </a:bodyPr>
          <a:lstStyle/>
          <a:p>
            <a:pPr marL="578358" lvl="0" indent="-514350">
              <a:buFont typeface="+mj-lt"/>
              <a:buAutoNum type="arabicPeriod"/>
            </a:pPr>
            <a:r>
              <a:rPr lang="pl-PL" dirty="0"/>
              <a:t>Druki informacyjne, przedstawiające opisy wydarzeń które budziły powszechne zainteresowanie. – brak prawnych gwarancji wolności prasy do 1791r.</a:t>
            </a:r>
          </a:p>
          <a:p>
            <a:pPr marL="578358" lvl="0" indent="-514350">
              <a:buFont typeface="+mj-lt"/>
              <a:buAutoNum type="arabicPeriod"/>
            </a:pPr>
            <a:r>
              <a:rPr lang="pl-PL" dirty="0"/>
              <a:t>Problem wolności druku toku obrad Sejmu Czteroletniego – Ustawa prawa kardynalne z 1791 r.</a:t>
            </a:r>
          </a:p>
          <a:p>
            <a:pPr marL="578358" lvl="0" indent="-514350">
              <a:buFont typeface="+mj-lt"/>
              <a:buAutoNum type="arabicPeriod"/>
            </a:pPr>
            <a:r>
              <a:rPr lang="pl-PL" dirty="0"/>
              <a:t>Dekret Rady Stanu z 1816 r. -  zniesienie obowiązku cenzury prewencyjnej. </a:t>
            </a:r>
            <a:r>
              <a:rPr lang="pl-PL" b="1" dirty="0"/>
              <a:t>Cenzura uprzednia </a:t>
            </a:r>
            <a:r>
              <a:rPr lang="pl-PL" dirty="0"/>
              <a:t>– autor zwolniony z odpowiedzialności, całą odpowiedzialność druku przejmował urząd cenzorski,</a:t>
            </a:r>
          </a:p>
          <a:p>
            <a:pPr marL="578358" indent="-514350">
              <a:buFont typeface="+mj-lt"/>
              <a:buAutoNum type="arabicPeriod" startAt="4"/>
            </a:pPr>
            <a:r>
              <a:rPr lang="pl-PL" dirty="0"/>
              <a:t>1919r. – Dekret Naczelnika Państwa Józefa Piłsudskiego w przedmiocie tymczasowych przepisów prasowych </a:t>
            </a:r>
          </a:p>
          <a:p>
            <a:pPr marL="578358" indent="-514350">
              <a:buFont typeface="+mj-lt"/>
              <a:buAutoNum type="arabicPeriod" startAt="4"/>
            </a:pPr>
            <a:r>
              <a:rPr lang="pl-PL" dirty="0"/>
              <a:t>Dekret z 1946 r. o utworzeniu Głównego Urzędu Kontroli Prasy, Publikacji i Widowisk - </a:t>
            </a:r>
            <a:r>
              <a:rPr lang="pl-PL" b="1" dirty="0"/>
              <a:t>system cenzorski</a:t>
            </a:r>
            <a:r>
              <a:rPr lang="pl-PL" dirty="0"/>
              <a:t>, kontrola poprzedzająca druk. </a:t>
            </a:r>
          </a:p>
          <a:p>
            <a:pPr marL="578358" indent="-514350">
              <a:buFont typeface="+mj-lt"/>
              <a:buAutoNum type="arabicPeriod" startAt="4"/>
            </a:pPr>
            <a:r>
              <a:rPr lang="pl-PL" dirty="0"/>
              <a:t>Ustawa z 26 stycznia 1984 r. prawo prasowe – unormowała w sposób kompleksowy najważniejsze zagadnienia związane z funkcjonowaniem prasy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562846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101</TotalTime>
  <Words>988</Words>
  <Application>Microsoft Office PowerPoint</Application>
  <PresentationFormat>Panoramiczny</PresentationFormat>
  <Paragraphs>83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Geneza i wybrane źródła prawa mediów</vt:lpstr>
      <vt:lpstr>Źródła prawa - międzynarodowe</vt:lpstr>
      <vt:lpstr>Swoboda wypowiedzi – art. 10</vt:lpstr>
      <vt:lpstr>Art. 10</vt:lpstr>
      <vt:lpstr>Ograniczenia swobody wypowiedzi</vt:lpstr>
      <vt:lpstr>Ważne orzecznictwo:</vt:lpstr>
      <vt:lpstr>Europejska Konwencja o telewizji ponadgranicznej, 5 maja 1989r., Strasburg</vt:lpstr>
      <vt:lpstr>Zakres zastosowania Konwencji</vt:lpstr>
      <vt:lpstr>Geneza polskiego prawa mediów</vt:lpstr>
      <vt:lpstr>Źródła prawa - krajowe</vt:lpstr>
      <vt:lpstr>Uprawnienia wynikające z art. 14 Konstytucji</vt:lpstr>
      <vt:lpstr>Elementy wolności wypowiedzi z art. 54 Konstytucji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Geneza i wybrane źródła prawa mediów</dc:title>
  <dc:creator>Uzytkownik</dc:creator>
  <cp:lastModifiedBy>Uzytkownik</cp:lastModifiedBy>
  <cp:revision>11</cp:revision>
  <dcterms:created xsi:type="dcterms:W3CDTF">2018-10-06T11:28:48Z</dcterms:created>
  <dcterms:modified xsi:type="dcterms:W3CDTF">2018-10-10T17:50:05Z</dcterms:modified>
</cp:coreProperties>
</file>